
<file path=[Content_Types].xml><?xml version="1.0" encoding="utf-8"?>
<Types xmlns="http://schemas.openxmlformats.org/package/2006/content-types">
  <Default Extension="xlsx" ContentType="application/vnd.openxmlformats-officedocument.spreadsheetml.sheet"/>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309" r:id="rId3"/>
    <p:sldId id="257" r:id="rId4"/>
    <p:sldId id="361" r:id="rId6"/>
    <p:sldId id="365" r:id="rId7"/>
    <p:sldId id="357" r:id="rId8"/>
    <p:sldId id="354" r:id="rId9"/>
    <p:sldId id="258" r:id="rId10"/>
    <p:sldId id="355" r:id="rId11"/>
    <p:sldId id="356" r:id="rId12"/>
    <p:sldId id="358" r:id="rId13"/>
    <p:sldId id="359" r:id="rId14"/>
    <p:sldId id="259" r:id="rId15"/>
    <p:sldId id="345" r:id="rId16"/>
    <p:sldId id="332" r:id="rId17"/>
    <p:sldId id="335" r:id="rId18"/>
    <p:sldId id="351" r:id="rId19"/>
    <p:sldId id="360" r:id="rId20"/>
    <p:sldId id="260" r:id="rId21"/>
    <p:sldId id="362" r:id="rId22"/>
    <p:sldId id="363" r:id="rId23"/>
    <p:sldId id="364" r:id="rId24"/>
    <p:sldId id="366" r:id="rId25"/>
    <p:sldId id="367" r:id="rId26"/>
    <p:sldId id="368" r:id="rId27"/>
  </p:sldIdLst>
  <p:sldSz cx="9144000" cy="514477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193" autoAdjust="0"/>
    <p:restoredTop sz="94660"/>
  </p:normalViewPr>
  <p:slideViewPr>
    <p:cSldViewPr>
      <p:cViewPr varScale="1">
        <p:scale>
          <a:sx n="97" d="100"/>
          <a:sy n="97" d="100"/>
        </p:scale>
        <p:origin x="132" y="402"/>
      </p:cViewPr>
      <p:guideLst>
        <p:guide orient="horz" pos="1621"/>
        <p:guide pos="2880"/>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1"/>
      <c:tx>
        <c:rich>
          <a:bodyPr/>
          <a:lstStyle/>
          <a:p>
            <a:pPr>
              <a:defRPr/>
            </a:pPr>
          </a:p>
        </c:rich>
      </c:tx>
    </c:title>
    <c:autoTitleDeleted val="0"/>
    <c:plotArea>
      <c:layout>
        <c:manualLayout>
          <c:layoutTarget val="inner"/>
          <c:xMode val="edge"/>
          <c:yMode val="edge"/>
          <c:x val="0.0719848"/>
          <c:y val="0.0543274000000005"/>
          <c:w val="0.906032"/>
          <c:h val="0.854042000000001"/>
        </c:manualLayout>
      </c:layout>
      <c:lineChart>
        <c:grouping val="standard"/>
        <c:varyColors val="0"/>
        <c:ser>
          <c:idx val="0"/>
          <c:order val="0"/>
          <c:spPr>
            <a:ln w="12700" cap="flat" cmpd="sng" algn="ctr">
              <a:solidFill>
                <a:schemeClr val="accent1"/>
              </a:solidFill>
              <a:prstDash val="solid"/>
              <a:miter lim="400000"/>
            </a:ln>
            <a:effectLst/>
          </c:spPr>
          <c:marker>
            <c:symbol val="circle"/>
            <c:size val="8"/>
            <c:spPr>
              <a:solidFill>
                <a:srgbClr val="FFFFFF"/>
              </a:solidFill>
              <a:ln w="12700" cap="flat" cmpd="sng" algn="ctr">
                <a:solidFill>
                  <a:schemeClr val="accent1"/>
                </a:solidFill>
                <a:prstDash val="solid"/>
                <a:miter lim="400000"/>
              </a:ln>
              <a:effectLst/>
            </c:spPr>
          </c:marker>
          <c:dLbls>
            <c:delete val="1"/>
          </c:dLbls>
          <c:val>
            <c:numRef>
              <c:f>Sheet1!$B$2:$G$2</c:f>
              <c:numCache>
                <c:formatCode>General</c:formatCode>
                <c:ptCount val="6"/>
                <c:pt idx="0">
                  <c:v>17</c:v>
                </c:pt>
                <c:pt idx="1">
                  <c:v>26</c:v>
                </c:pt>
                <c:pt idx="2">
                  <c:v>53</c:v>
                </c:pt>
                <c:pt idx="3">
                  <c:v>96</c:v>
                </c:pt>
                <c:pt idx="4">
                  <c:v>76</c:v>
                </c:pt>
                <c:pt idx="5">
                  <c:v>87</c:v>
                </c:pt>
              </c:numCache>
            </c:numRef>
          </c:val>
          <c:smooth val="0"/>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Area 1</c:v>
                      </c:pt>
                    </c:strCache>
                  </c:strRef>
                </c15:tx>
              </c15:filteredSeriesTitle>
            </c:ext>
            <c:ext xmlns:c15="http://schemas.microsoft.com/office/drawing/2012/chart" uri="{02D57815-91ED-43cb-92C2-25804820EDAC}">
              <c15:filteredCategoryTitle>
                <c15:cat>
                  <c:strRef>
                    <c:extLst>
                      <c:ext uri="{02D57815-91ED-43cb-92C2-25804820EDAC}">
                        <c15:formulaRef>
                          <c15:sqref>Sheet1!$B$1:$G$1</c15:sqref>
                        </c15:formulaRef>
                      </c:ext>
                    </c:extLst>
                    <c:strCache>
                      <c:ptCount val="6"/>
                      <c:pt idx="0">
                        <c:v>Jan</c:v>
                      </c:pt>
                      <c:pt idx="1">
                        <c:v>Feb</c:v>
                      </c:pt>
                      <c:pt idx="2">
                        <c:v>Mar</c:v>
                      </c:pt>
                      <c:pt idx="3">
                        <c:v>April</c:v>
                      </c:pt>
                      <c:pt idx="4">
                        <c:v>May</c:v>
                      </c:pt>
                      <c:pt idx="5">
                        <c:v>Jun</c:v>
                      </c:pt>
                    </c:strCache>
                  </c:strRef>
                </c15:cat>
              </c15:filteredCategoryTitle>
            </c:ext>
          </c:extLst>
        </c:ser>
        <c:ser>
          <c:idx val="1"/>
          <c:order val="1"/>
          <c:spPr>
            <a:ln w="12700" cap="flat" cmpd="sng" algn="ctr">
              <a:solidFill>
                <a:schemeClr val="accent2"/>
              </a:solidFill>
              <a:prstDash val="solid"/>
              <a:miter lim="400000"/>
            </a:ln>
            <a:effectLst/>
          </c:spPr>
          <c:marker>
            <c:symbol val="circle"/>
            <c:size val="8"/>
            <c:spPr>
              <a:solidFill>
                <a:srgbClr val="FFFFFF"/>
              </a:solidFill>
              <a:ln w="12700" cap="flat" cmpd="sng" algn="ctr">
                <a:solidFill>
                  <a:schemeClr val="accent2"/>
                </a:solidFill>
                <a:prstDash val="solid"/>
                <a:miter lim="400000"/>
              </a:ln>
              <a:effectLst/>
            </c:spPr>
          </c:marker>
          <c:dLbls>
            <c:delete val="1"/>
          </c:dLbls>
          <c:val>
            <c:numRef>
              <c:f>Sheet1!$B$3:$G$3</c:f>
              <c:numCache>
                <c:formatCode>General</c:formatCode>
                <c:ptCount val="6"/>
                <c:pt idx="0">
                  <c:v>55</c:v>
                </c:pt>
                <c:pt idx="1">
                  <c:v>43</c:v>
                </c:pt>
                <c:pt idx="2">
                  <c:v>70</c:v>
                </c:pt>
                <c:pt idx="3">
                  <c:v>58</c:v>
                </c:pt>
                <c:pt idx="4">
                  <c:v>43</c:v>
                </c:pt>
                <c:pt idx="5">
                  <c:v>23</c:v>
                </c:pt>
              </c:numCache>
            </c:numRef>
          </c:val>
          <c:smooth val="0"/>
          <c:extLst>
            <c:ext xmlns:c15="http://schemas.microsoft.com/office/drawing/2012/chart" uri="{02D57815-91ED-43cb-92C2-25804820EDAC}">
              <c15:filteredSeriesTitle>
                <c15:tx>
                  <c:strRef>
                    <c:extLst>
                      <c:ext uri="{02D57815-91ED-43cb-92C2-25804820EDAC}">
                        <c15:formulaRef>
                          <c15:sqref>Sheet1!$A$3</c15:sqref>
                        </c15:formulaRef>
                      </c:ext>
                    </c:extLst>
                    <c:strCache>
                      <c:ptCount val="1"/>
                      <c:pt idx="0">
                        <c:v>Area 2</c:v>
                      </c:pt>
                    </c:strCache>
                  </c:strRef>
                </c15:tx>
              </c15:filteredSeriesTitle>
            </c:ext>
            <c:ext xmlns:c15="http://schemas.microsoft.com/office/drawing/2012/chart" uri="{02D57815-91ED-43cb-92C2-25804820EDAC}">
              <c15:filteredCategoryTitle>
                <c15:cat>
                  <c:strRef>
                    <c:extLst>
                      <c:ext uri="{02D57815-91ED-43cb-92C2-25804820EDAC}">
                        <c15:formulaRef>
                          <c15:sqref>Sheet1!$B$1:$G$1</c15:sqref>
                        </c15:formulaRef>
                      </c:ext>
                    </c:extLst>
                    <c:strCache>
                      <c:ptCount val="6"/>
                      <c:pt idx="0">
                        <c:v>Jan</c:v>
                      </c:pt>
                      <c:pt idx="1">
                        <c:v>Feb</c:v>
                      </c:pt>
                      <c:pt idx="2">
                        <c:v>Mar</c:v>
                      </c:pt>
                      <c:pt idx="3">
                        <c:v>April</c:v>
                      </c:pt>
                      <c:pt idx="4">
                        <c:v>May</c:v>
                      </c:pt>
                      <c:pt idx="5">
                        <c:v>Jun</c:v>
                      </c:pt>
                    </c:strCache>
                  </c:strRef>
                </c15:cat>
              </c15:filteredCategoryTitle>
            </c:ext>
          </c:extLst>
        </c:ser>
        <c:ser>
          <c:idx val="2"/>
          <c:order val="2"/>
          <c:spPr>
            <a:ln w="12700" cap="flat" cmpd="sng" algn="ctr">
              <a:solidFill>
                <a:schemeClr val="accent3"/>
              </a:solidFill>
              <a:prstDash val="solid"/>
              <a:miter lim="400000"/>
            </a:ln>
            <a:effectLst/>
          </c:spPr>
          <c:marker>
            <c:symbol val="circle"/>
            <c:size val="8"/>
            <c:spPr>
              <a:solidFill>
                <a:srgbClr val="FFFFFF"/>
              </a:solidFill>
              <a:ln w="12700" cap="flat" cmpd="sng" algn="ctr">
                <a:solidFill>
                  <a:schemeClr val="accent3"/>
                </a:solidFill>
                <a:prstDash val="solid"/>
                <a:miter lim="400000"/>
              </a:ln>
              <a:effectLst/>
            </c:spPr>
          </c:marker>
          <c:dLbls>
            <c:delete val="1"/>
          </c:dLbls>
          <c:val>
            <c:numRef>
              <c:f>Sheet1!$B$4:$G$4</c:f>
              <c:numCache>
                <c:formatCode>General</c:formatCode>
                <c:ptCount val="6"/>
                <c:pt idx="0">
                  <c:v>45</c:v>
                </c:pt>
                <c:pt idx="1">
                  <c:v>87</c:v>
                </c:pt>
                <c:pt idx="2">
                  <c:v>43</c:v>
                </c:pt>
                <c:pt idx="3">
                  <c:v>56</c:v>
                </c:pt>
                <c:pt idx="4">
                  <c:v>89</c:v>
                </c:pt>
                <c:pt idx="5">
                  <c:v>87</c:v>
                </c:pt>
              </c:numCache>
            </c:numRef>
          </c:val>
          <c:smooth val="0"/>
          <c:extLst>
            <c:ext xmlns:c15="http://schemas.microsoft.com/office/drawing/2012/chart" uri="{02D57815-91ED-43cb-92C2-25804820EDAC}">
              <c15:filteredSeriesTitle>
                <c15:tx>
                  <c:strRef>
                    <c:extLst>
                      <c:ext uri="{02D57815-91ED-43cb-92C2-25804820EDAC}">
                        <c15:formulaRef>
                          <c15:sqref>Sheet1!$A$4</c15:sqref>
                        </c15:formulaRef>
                      </c:ext>
                    </c:extLst>
                    <c:strCache>
                      <c:ptCount val="1"/>
                      <c:pt idx="0">
                        <c:v>Area 3</c:v>
                      </c:pt>
                    </c:strCache>
                  </c:strRef>
                </c15:tx>
              </c15:filteredSeriesTitle>
            </c:ext>
            <c:ext xmlns:c15="http://schemas.microsoft.com/office/drawing/2012/chart" uri="{02D57815-91ED-43cb-92C2-25804820EDAC}">
              <c15:filteredCategoryTitle>
                <c15:cat>
                  <c:strRef>
                    <c:extLst>
                      <c:ext uri="{02D57815-91ED-43cb-92C2-25804820EDAC}">
                        <c15:formulaRef>
                          <c15:sqref>Sheet1!$B$1:$G$1</c15:sqref>
                        </c15:formulaRef>
                      </c:ext>
                    </c:extLst>
                    <c:strCache>
                      <c:ptCount val="6"/>
                      <c:pt idx="0">
                        <c:v>Jan</c:v>
                      </c:pt>
                      <c:pt idx="1">
                        <c:v>Feb</c:v>
                      </c:pt>
                      <c:pt idx="2">
                        <c:v>Mar</c:v>
                      </c:pt>
                      <c:pt idx="3">
                        <c:v>April</c:v>
                      </c:pt>
                      <c:pt idx="4">
                        <c:v>May</c:v>
                      </c:pt>
                      <c:pt idx="5">
                        <c:v>Jun</c:v>
                      </c:pt>
                    </c:strCache>
                  </c:strRef>
                </c15:cat>
              </c15:filteredCategoryTitle>
            </c:ext>
          </c:extLst>
        </c:ser>
        <c:ser>
          <c:idx val="3"/>
          <c:order val="3"/>
          <c:spPr>
            <a:ln w="12700" cap="flat" cmpd="sng" algn="ctr">
              <a:solidFill>
                <a:schemeClr val="accent4"/>
              </a:solidFill>
              <a:prstDash val="solid"/>
              <a:miter lim="400000"/>
            </a:ln>
            <a:effectLst/>
          </c:spPr>
          <c:marker>
            <c:symbol val="circle"/>
            <c:size val="8"/>
            <c:spPr>
              <a:solidFill>
                <a:srgbClr val="FFFFFF"/>
              </a:solidFill>
              <a:ln w="12700" cap="flat" cmpd="sng" algn="ctr">
                <a:solidFill>
                  <a:schemeClr val="accent4"/>
                </a:solidFill>
                <a:prstDash val="solid"/>
                <a:miter lim="400000"/>
              </a:ln>
              <a:effectLst/>
            </c:spPr>
          </c:marker>
          <c:dLbls>
            <c:delete val="1"/>
          </c:dLbls>
          <c:val>
            <c:numRef>
              <c:f>Sheet1!$B$5:$G$5</c:f>
              <c:numCache>
                <c:formatCode>General</c:formatCode>
                <c:ptCount val="6"/>
                <c:pt idx="0">
                  <c:v>20</c:v>
                </c:pt>
                <c:pt idx="1">
                  <c:v>41</c:v>
                </c:pt>
                <c:pt idx="2">
                  <c:v>45</c:v>
                </c:pt>
                <c:pt idx="3">
                  <c:v>78</c:v>
                </c:pt>
                <c:pt idx="4">
                  <c:v>23</c:v>
                </c:pt>
                <c:pt idx="5">
                  <c:v>78</c:v>
                </c:pt>
              </c:numCache>
            </c:numRef>
          </c:val>
          <c:smooth val="0"/>
          <c:extLst>
            <c:ext xmlns:c15="http://schemas.microsoft.com/office/drawing/2012/chart" uri="{02D57815-91ED-43cb-92C2-25804820EDAC}">
              <c15:filteredSeriesTitle>
                <c15:tx>
                  <c:strRef>
                    <c:extLst>
                      <c:ext uri="{02D57815-91ED-43cb-92C2-25804820EDAC}">
                        <c15:formulaRef>
                          <c15:sqref>Sheet1!$A$5</c15:sqref>
                        </c15:formulaRef>
                      </c:ext>
                    </c:extLst>
                    <c:strCache>
                      <c:ptCount val="1"/>
                      <c:pt idx="0">
                        <c:v>Area 4</c:v>
                      </c:pt>
                    </c:strCache>
                  </c:strRef>
                </c15:tx>
              </c15:filteredSeriesTitle>
            </c:ext>
            <c:ext xmlns:c15="http://schemas.microsoft.com/office/drawing/2012/chart" uri="{02D57815-91ED-43cb-92C2-25804820EDAC}">
              <c15:filteredCategoryTitle>
                <c15:cat>
                  <c:strRef>
                    <c:extLst>
                      <c:ext uri="{02D57815-91ED-43cb-92C2-25804820EDAC}">
                        <c15:formulaRef>
                          <c15:sqref>Sheet1!$B$1:$G$1</c15:sqref>
                        </c15:formulaRef>
                      </c:ext>
                    </c:extLst>
                    <c:strCache>
                      <c:ptCount val="6"/>
                      <c:pt idx="0">
                        <c:v>Jan</c:v>
                      </c:pt>
                      <c:pt idx="1">
                        <c:v>Feb</c:v>
                      </c:pt>
                      <c:pt idx="2">
                        <c:v>Mar</c:v>
                      </c:pt>
                      <c:pt idx="3">
                        <c:v>April</c:v>
                      </c:pt>
                      <c:pt idx="4">
                        <c:v>May</c:v>
                      </c:pt>
                      <c:pt idx="5">
                        <c:v>Jun</c:v>
                      </c:pt>
                    </c:strCache>
                  </c:strRef>
                </c15:cat>
              </c15:filteredCategoryTitle>
            </c:ext>
          </c:extLst>
        </c:ser>
        <c:dLbls>
          <c:showLegendKey val="0"/>
          <c:showVal val="0"/>
          <c:showCatName val="0"/>
          <c:showSerName val="0"/>
          <c:showPercent val="0"/>
          <c:showBubbleSize val="0"/>
        </c:dLbls>
        <c:marker val="1"/>
        <c:smooth val="0"/>
        <c:axId val="390376832"/>
        <c:axId val="390985216"/>
      </c:lineChart>
      <c:catAx>
        <c:axId val="390376832"/>
        <c:scaling>
          <c:orientation val="minMax"/>
        </c:scaling>
        <c:delete val="0"/>
        <c:axPos val="b"/>
        <c:numFmt formatCode="General" sourceLinked="1"/>
        <c:majorTickMark val="none"/>
        <c:minorTickMark val="none"/>
        <c:tickLblPos val="low"/>
        <c:spPr>
          <a:ln w="12700" cap="flat" cmpd="sng" algn="ctr">
            <a:solidFill>
              <a:schemeClr val="bg1">
                <a:lumMod val="65000"/>
              </a:schemeClr>
            </a:solidFill>
            <a:prstDash val="solid"/>
            <a:miter lim="400000"/>
          </a:ln>
        </c:spPr>
        <c:txPr>
          <a:bodyPr rot="0" spcFirstLastPara="0" vertOverflow="ellipsis" vert="horz" wrap="square" anchor="ctr" anchorCtr="1"/>
          <a:lstStyle/>
          <a:p>
            <a:pPr>
              <a:defRPr lang="zh-CN" sz="10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crossAx val="390985216"/>
        <c:crosses val="autoZero"/>
        <c:auto val="1"/>
        <c:lblAlgn val="ctr"/>
        <c:lblOffset val="100"/>
        <c:noMultiLvlLbl val="1"/>
      </c:catAx>
      <c:valAx>
        <c:axId val="390985216"/>
        <c:scaling>
          <c:orientation val="minMax"/>
        </c:scaling>
        <c:delete val="0"/>
        <c:axPos val="l"/>
        <c:majorGridlines>
          <c:spPr>
            <a:ln w="12700" cap="flat" cmpd="sng" algn="ctr">
              <a:solidFill>
                <a:schemeClr val="bg1">
                  <a:lumMod val="65000"/>
                </a:schemeClr>
              </a:solidFill>
              <a:custDash>
                <a:ds d="200000" sp="200000"/>
              </a:custDash>
              <a:miter lim="400000"/>
            </a:ln>
          </c:spPr>
        </c:majorGridlines>
        <c:numFmt formatCode="0" sourceLinked="0"/>
        <c:majorTickMark val="none"/>
        <c:minorTickMark val="none"/>
        <c:tickLblPos val="nextTo"/>
        <c:spPr>
          <a:ln w="12700" cap="flat" cmpd="sng" algn="ctr">
            <a:noFill/>
            <a:prstDash val="solid"/>
            <a:miter lim="400000"/>
          </a:ln>
        </c:spPr>
        <c:txPr>
          <a:bodyPr rot="0" spcFirstLastPara="0" vertOverflow="ellipsis" vert="horz" wrap="square" anchor="ctr" anchorCtr="1"/>
          <a:lstStyle/>
          <a:p>
            <a:pPr>
              <a:defRPr lang="zh-CN" sz="10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crossAx val="390376832"/>
        <c:crosses val="autoZero"/>
        <c:crossBetween val="midCat"/>
        <c:majorUnit val="25"/>
        <c:minorUnit val="12.5"/>
      </c:valAx>
      <c:spPr>
        <a:noFill/>
        <a:ln w="12700" cap="flat">
          <a:noFill/>
          <a:miter lim="400000"/>
        </a:ln>
        <a:effectLst/>
      </c:spPr>
    </c:plotArea>
    <c:plotVisOnly val="1"/>
    <c:dispBlanksAs val="gap"/>
    <c:showDLblsOverMax val="1"/>
  </c:chart>
  <c:spPr>
    <a:noFill/>
    <a:ln>
      <a:noFill/>
    </a:ln>
    <a:effectLst/>
  </c:spPr>
  <c:txPr>
    <a:bodyPr/>
    <a:lstStyle/>
    <a:p>
      <a:pPr>
        <a:defRPr lang="zh-CN">
          <a:latin typeface="Arial" panose="020B0604020202020204" pitchFamily="34" charset="0"/>
          <a:ea typeface="微软雅黑" panose="020B0503020204020204" pitchFamily="34" charset="-122"/>
          <a:sym typeface="Arial" panose="020B0604020202020204" pitchFamily="34" charset="0"/>
        </a:defRPr>
      </a:pPr>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ABB6AAD5-BB22-443A-B98E-11707CBE16C9}" type="doc">
      <dgm:prSet loTypeId="urn:microsoft.com/office/officeart/2005/8/layout/lProcess3" loCatId="process" qsTypeId="urn:microsoft.com/office/officeart/2005/8/quickstyle/simple1" qsCatId="simple" csTypeId="urn:microsoft.com/office/officeart/2005/8/colors/colorful1#6" csCatId="colorful" phldr="1"/>
      <dgm:spPr/>
      <dgm:t>
        <a:bodyPr/>
        <a:lstStyle/>
        <a:p>
          <a:endParaRPr lang="en-US"/>
        </a:p>
      </dgm:t>
    </dgm:pt>
    <dgm:pt modelId="{62F3A35F-EA2B-462C-89DA-224952DBD84B}">
      <dgm:prSet phldrT="[Text]" custT="1"/>
      <dgm:spPr>
        <a:solidFill>
          <a:schemeClr val="accent2"/>
        </a:solidFill>
        <a:ln>
          <a:noFill/>
        </a:ln>
      </dgm:spPr>
      <dgm:t>
        <a:bodyPr/>
        <a:lstStyle/>
        <a:p>
          <a:pPr algn="ctr">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dgm:t>
    </dgm:pt>
    <dgm:pt modelId="{68C8E73F-A05A-4DC8-914A-C484D8568F55}" cxnId="{78D5CF50-3633-4A11-9FE0-D306D94A091D}" type="parTrans">
      <dgm:prSet/>
      <dgm:spPr/>
      <dgm:t>
        <a:bodyPr/>
        <a:lstStyle/>
        <a:p>
          <a:endParaRPr lang="en-US" sz="950">
            <a:solidFill>
              <a:schemeClr val="bg1"/>
            </a:solidFill>
          </a:endParaRPr>
        </a:p>
      </dgm:t>
    </dgm:pt>
    <dgm:pt modelId="{12A631F8-73E8-4437-A632-1DA4C96C2081}" cxnId="{78D5CF50-3633-4A11-9FE0-D306D94A091D}" type="sibTrans">
      <dgm:prSet/>
      <dgm:spPr>
        <a:ln>
          <a:noFill/>
        </a:ln>
      </dgm:spPr>
      <dgm:t>
        <a:bodyPr/>
        <a:lstStyle/>
        <a:p>
          <a:endParaRPr lang="en-US" sz="950">
            <a:solidFill>
              <a:schemeClr val="bg1"/>
            </a:solidFill>
          </a:endParaRPr>
        </a:p>
      </dgm:t>
    </dgm:pt>
    <dgm:pt modelId="{37FDA6AE-027B-4120-90CE-09301A415796}">
      <dgm:prSet phldrT="[Text]" custT="1"/>
      <dgm:spPr>
        <a:solidFill>
          <a:schemeClr val="accent3"/>
        </a:solidFill>
        <a:ln>
          <a:noFill/>
        </a:ln>
      </dgm:spPr>
      <dgm:t>
        <a:bodyPr/>
        <a:lstStyle/>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dgm:t>
    </dgm:pt>
    <dgm:pt modelId="{F547554B-51EF-4D52-BD83-B530786A53F6}" cxnId="{97371629-EAFB-49C5-8D4C-1C2CC8EF98DA}" type="parTrans">
      <dgm:prSet/>
      <dgm:spPr/>
      <dgm:t>
        <a:bodyPr/>
        <a:lstStyle/>
        <a:p>
          <a:endParaRPr lang="en-US" sz="950">
            <a:solidFill>
              <a:schemeClr val="bg1"/>
            </a:solidFill>
          </a:endParaRPr>
        </a:p>
      </dgm:t>
    </dgm:pt>
    <dgm:pt modelId="{AACFA7FC-124D-47F0-AAB7-D837F03A13D6}" cxnId="{97371629-EAFB-49C5-8D4C-1C2CC8EF98DA}" type="sibTrans">
      <dgm:prSet/>
      <dgm:spPr>
        <a:ln>
          <a:noFill/>
        </a:ln>
      </dgm:spPr>
      <dgm:t>
        <a:bodyPr/>
        <a:lstStyle/>
        <a:p>
          <a:endParaRPr lang="en-US" sz="950">
            <a:solidFill>
              <a:schemeClr val="bg1"/>
            </a:solidFill>
          </a:endParaRPr>
        </a:p>
      </dgm:t>
    </dgm:pt>
    <dgm:pt modelId="{8C92A023-B595-4B7E-9FD1-86305B47363F}">
      <dgm:prSet phldrT="[Text]" custT="1"/>
      <dgm:spPr>
        <a:solidFill>
          <a:schemeClr val="accent4"/>
        </a:solidFill>
        <a:ln>
          <a:noFill/>
        </a:ln>
      </dgm:spPr>
      <dgm:t>
        <a:bodyPr/>
        <a:lstStyle/>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dgm:t>
    </dgm:pt>
    <dgm:pt modelId="{126030B6-AD92-4139-8AC7-ED96A61FFA13}" cxnId="{6393EA77-6C35-4795-B9F8-BC384CEB01BB}" type="parTrans">
      <dgm:prSet/>
      <dgm:spPr/>
      <dgm:t>
        <a:bodyPr/>
        <a:lstStyle/>
        <a:p>
          <a:endParaRPr lang="en-US" sz="950">
            <a:solidFill>
              <a:schemeClr val="bg1"/>
            </a:solidFill>
          </a:endParaRPr>
        </a:p>
      </dgm:t>
    </dgm:pt>
    <dgm:pt modelId="{45610BF7-B096-4636-A867-71803911F6BC}" cxnId="{6393EA77-6C35-4795-B9F8-BC384CEB01BB}" type="sibTrans">
      <dgm:prSet/>
      <dgm:spPr>
        <a:ln>
          <a:noFill/>
        </a:ln>
      </dgm:spPr>
      <dgm:t>
        <a:bodyPr/>
        <a:lstStyle/>
        <a:p>
          <a:endParaRPr lang="en-US" sz="950">
            <a:solidFill>
              <a:schemeClr val="bg1"/>
            </a:solidFill>
          </a:endParaRPr>
        </a:p>
      </dgm:t>
    </dgm:pt>
    <dgm:pt modelId="{839B389E-0F3A-4E44-B6E2-13F1399C142F}">
      <dgm:prSet phldrT="[Text]" custT="1"/>
      <dgm:spPr>
        <a:ln>
          <a:noFill/>
        </a:ln>
      </dgm:spPr>
      <dgm:t>
        <a:bodyPr/>
        <a:lstStyle/>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dgm:t>
    </dgm:pt>
    <dgm:pt modelId="{9C2D419A-4208-435A-8DFE-59E57C79B927}" cxnId="{E9F581C8-1891-4557-8FD4-140226A54CF9}" type="parTrans">
      <dgm:prSet/>
      <dgm:spPr/>
      <dgm:t>
        <a:bodyPr/>
        <a:lstStyle/>
        <a:p>
          <a:endParaRPr lang="en-US" sz="950"/>
        </a:p>
      </dgm:t>
    </dgm:pt>
    <dgm:pt modelId="{8F45AFFE-9FF4-4A34-B11A-ED475E2D4999}" cxnId="{E9F581C8-1891-4557-8FD4-140226A54CF9}" type="sibTrans">
      <dgm:prSet/>
      <dgm:spPr/>
      <dgm:t>
        <a:bodyPr/>
        <a:lstStyle/>
        <a:p>
          <a:endParaRPr lang="en-US" sz="950"/>
        </a:p>
      </dgm:t>
    </dgm:pt>
    <dgm:pt modelId="{8CF3E522-5D57-4AC6-A114-9011ECADB126}" type="pres">
      <dgm:prSet presAssocID="{ABB6AAD5-BB22-443A-B98E-11707CBE16C9}" presName="Name0" presStyleCnt="0">
        <dgm:presLayoutVars>
          <dgm:chPref val="3"/>
          <dgm:dir/>
          <dgm:animLvl val="lvl"/>
          <dgm:resizeHandles/>
        </dgm:presLayoutVars>
      </dgm:prSet>
      <dgm:spPr/>
    </dgm:pt>
    <dgm:pt modelId="{D6096381-8E40-4A96-8F38-09C01A4CFDEC}" type="pres">
      <dgm:prSet presAssocID="{62F3A35F-EA2B-462C-89DA-224952DBD84B}" presName="horFlow" presStyleCnt="0"/>
      <dgm:spPr/>
    </dgm:pt>
    <dgm:pt modelId="{C3C5C488-2D82-48FA-94E1-E6ED648AE07E}" type="pres">
      <dgm:prSet presAssocID="{62F3A35F-EA2B-462C-89DA-224952DBD84B}" presName="bigChev" presStyleLbl="node1" presStyleIdx="0" presStyleCnt="4" custScaleX="143820" custLinFactNeighborX="878"/>
      <dgm:spPr>
        <a:prstGeom prst="flowChartDelay">
          <a:avLst/>
        </a:prstGeom>
      </dgm:spPr>
    </dgm:pt>
    <dgm:pt modelId="{373A085F-9DBE-46BF-A47E-0C735CD1391E}" type="pres">
      <dgm:prSet presAssocID="{62F3A35F-EA2B-462C-89DA-224952DBD84B}" presName="vSp" presStyleCnt="0"/>
      <dgm:spPr/>
    </dgm:pt>
    <dgm:pt modelId="{9268F6D1-F112-4A65-8301-E74A81AB70DA}" type="pres">
      <dgm:prSet presAssocID="{37FDA6AE-027B-4120-90CE-09301A415796}" presName="horFlow" presStyleCnt="0"/>
      <dgm:spPr/>
    </dgm:pt>
    <dgm:pt modelId="{5F7C99BF-9C18-4701-B642-69C8B195B816}" type="pres">
      <dgm:prSet presAssocID="{37FDA6AE-027B-4120-90CE-09301A415796}" presName="bigChev" presStyleLbl="node1" presStyleIdx="1" presStyleCnt="4" custScaleX="79859"/>
      <dgm:spPr>
        <a:prstGeom prst="flowChartDelay">
          <a:avLst/>
        </a:prstGeom>
      </dgm:spPr>
    </dgm:pt>
    <dgm:pt modelId="{6489C701-29A2-43EE-B483-7F35B23E0462}" type="pres">
      <dgm:prSet presAssocID="{37FDA6AE-027B-4120-90CE-09301A415796}" presName="vSp" presStyleCnt="0"/>
      <dgm:spPr/>
    </dgm:pt>
    <dgm:pt modelId="{34BC7A11-46D6-4CD3-A2C1-3FD5B3D3F123}" type="pres">
      <dgm:prSet presAssocID="{8C92A023-B595-4B7E-9FD1-86305B47363F}" presName="horFlow" presStyleCnt="0"/>
      <dgm:spPr/>
    </dgm:pt>
    <dgm:pt modelId="{803580E4-39B5-44E5-A355-43EEFE242A45}" type="pres">
      <dgm:prSet presAssocID="{8C92A023-B595-4B7E-9FD1-86305B47363F}" presName="bigChev" presStyleLbl="node1" presStyleIdx="2" presStyleCnt="4" custScaleX="70788"/>
      <dgm:spPr>
        <a:prstGeom prst="flowChartDelay">
          <a:avLst/>
        </a:prstGeom>
      </dgm:spPr>
    </dgm:pt>
    <dgm:pt modelId="{48968FDD-2CAD-44D2-ABC1-A074F5AEE7EE}" type="pres">
      <dgm:prSet presAssocID="{8C92A023-B595-4B7E-9FD1-86305B47363F}" presName="vSp" presStyleCnt="0"/>
      <dgm:spPr/>
    </dgm:pt>
    <dgm:pt modelId="{E5CACCF2-1E9C-4594-B0E5-63D54C4C3B51}" type="pres">
      <dgm:prSet presAssocID="{839B389E-0F3A-4E44-B6E2-13F1399C142F}" presName="horFlow" presStyleCnt="0"/>
      <dgm:spPr/>
    </dgm:pt>
    <dgm:pt modelId="{38B3533C-0604-42C2-B6E4-34D51AE7EEAA}" type="pres">
      <dgm:prSet presAssocID="{839B389E-0F3A-4E44-B6E2-13F1399C142F}" presName="bigChev" presStyleLbl="node1" presStyleIdx="3" presStyleCnt="4" custScaleX="59528"/>
      <dgm:spPr>
        <a:prstGeom prst="flowChartDelay">
          <a:avLst/>
        </a:prstGeom>
      </dgm:spPr>
    </dgm:pt>
  </dgm:ptLst>
  <dgm:cxnLst>
    <dgm:cxn modelId="{55F27A0B-3EC6-4B4E-B4D1-97DEB83156CC}" type="presOf" srcId="{ABB6AAD5-BB22-443A-B98E-11707CBE16C9}" destId="{8CF3E522-5D57-4AC6-A114-9011ECADB126}" srcOrd="0" destOrd="0" presId="urn:microsoft.com/office/officeart/2005/8/layout/lProcess3"/>
    <dgm:cxn modelId="{65AD0B14-531F-4D30-A535-CA43D0BDE596}" type="presOf" srcId="{839B389E-0F3A-4E44-B6E2-13F1399C142F}" destId="{38B3533C-0604-42C2-B6E4-34D51AE7EEAA}" srcOrd="0" destOrd="0" presId="urn:microsoft.com/office/officeart/2005/8/layout/lProcess3"/>
    <dgm:cxn modelId="{6C27A71A-D672-43BE-BAC8-191E1B3FD5F5}" type="presOf" srcId="{62F3A35F-EA2B-462C-89DA-224952DBD84B}" destId="{C3C5C488-2D82-48FA-94E1-E6ED648AE07E}" srcOrd="0" destOrd="0" presId="urn:microsoft.com/office/officeart/2005/8/layout/lProcess3"/>
    <dgm:cxn modelId="{97371629-EAFB-49C5-8D4C-1C2CC8EF98DA}" srcId="{ABB6AAD5-BB22-443A-B98E-11707CBE16C9}" destId="{37FDA6AE-027B-4120-90CE-09301A415796}" srcOrd="1" destOrd="0" parTransId="{F547554B-51EF-4D52-BD83-B530786A53F6}" sibTransId="{AACFA7FC-124D-47F0-AAB7-D837F03A13D6}"/>
    <dgm:cxn modelId="{78D5CF50-3633-4A11-9FE0-D306D94A091D}" srcId="{ABB6AAD5-BB22-443A-B98E-11707CBE16C9}" destId="{62F3A35F-EA2B-462C-89DA-224952DBD84B}" srcOrd="0" destOrd="0" parTransId="{68C8E73F-A05A-4DC8-914A-C484D8568F55}" sibTransId="{12A631F8-73E8-4437-A632-1DA4C96C2081}"/>
    <dgm:cxn modelId="{BDF2FD53-C4AF-4EFD-BD08-07877154D3F7}" type="presOf" srcId="{37FDA6AE-027B-4120-90CE-09301A415796}" destId="{5F7C99BF-9C18-4701-B642-69C8B195B816}" srcOrd="0" destOrd="0" presId="urn:microsoft.com/office/officeart/2005/8/layout/lProcess3"/>
    <dgm:cxn modelId="{6393EA77-6C35-4795-B9F8-BC384CEB01BB}" srcId="{ABB6AAD5-BB22-443A-B98E-11707CBE16C9}" destId="{8C92A023-B595-4B7E-9FD1-86305B47363F}" srcOrd="2" destOrd="0" parTransId="{126030B6-AD92-4139-8AC7-ED96A61FFA13}" sibTransId="{45610BF7-B096-4636-A867-71803911F6BC}"/>
    <dgm:cxn modelId="{F43351A6-D263-46C5-B310-27F8D666C774}" type="presOf" srcId="{8C92A023-B595-4B7E-9FD1-86305B47363F}" destId="{803580E4-39B5-44E5-A355-43EEFE242A45}" srcOrd="0" destOrd="0" presId="urn:microsoft.com/office/officeart/2005/8/layout/lProcess3"/>
    <dgm:cxn modelId="{E9F581C8-1891-4557-8FD4-140226A54CF9}" srcId="{ABB6AAD5-BB22-443A-B98E-11707CBE16C9}" destId="{839B389E-0F3A-4E44-B6E2-13F1399C142F}" srcOrd="3" destOrd="0" parTransId="{9C2D419A-4208-435A-8DFE-59E57C79B927}" sibTransId="{8F45AFFE-9FF4-4A34-B11A-ED475E2D4999}"/>
    <dgm:cxn modelId="{39256097-9ACA-4618-9F49-7EB25BFF7652}" type="presParOf" srcId="{8CF3E522-5D57-4AC6-A114-9011ECADB126}" destId="{D6096381-8E40-4A96-8F38-09C01A4CFDEC}" srcOrd="0" destOrd="0" presId="urn:microsoft.com/office/officeart/2005/8/layout/lProcess3"/>
    <dgm:cxn modelId="{09E69BC3-19A4-4574-A1BB-51E7F7BE5CC8}" type="presParOf" srcId="{D6096381-8E40-4A96-8F38-09C01A4CFDEC}" destId="{C3C5C488-2D82-48FA-94E1-E6ED648AE07E}" srcOrd="0" destOrd="0" presId="urn:microsoft.com/office/officeart/2005/8/layout/lProcess3"/>
    <dgm:cxn modelId="{FB61C626-C5C7-4480-B5FB-B2BE839BB64E}" type="presParOf" srcId="{8CF3E522-5D57-4AC6-A114-9011ECADB126}" destId="{373A085F-9DBE-46BF-A47E-0C735CD1391E}" srcOrd="1" destOrd="0" presId="urn:microsoft.com/office/officeart/2005/8/layout/lProcess3"/>
    <dgm:cxn modelId="{3300FE8C-1235-4CE8-B457-72028C70B720}" type="presParOf" srcId="{8CF3E522-5D57-4AC6-A114-9011ECADB126}" destId="{9268F6D1-F112-4A65-8301-E74A81AB70DA}" srcOrd="2" destOrd="0" presId="urn:microsoft.com/office/officeart/2005/8/layout/lProcess3"/>
    <dgm:cxn modelId="{8A8DD12E-BFD9-45AD-BE24-D9DD0A1D88A2}" type="presParOf" srcId="{9268F6D1-F112-4A65-8301-E74A81AB70DA}" destId="{5F7C99BF-9C18-4701-B642-69C8B195B816}" srcOrd="0" destOrd="0" presId="urn:microsoft.com/office/officeart/2005/8/layout/lProcess3"/>
    <dgm:cxn modelId="{75D939FF-7409-4A3F-8B1A-EADD20FE80A9}" type="presParOf" srcId="{8CF3E522-5D57-4AC6-A114-9011ECADB126}" destId="{6489C701-29A2-43EE-B483-7F35B23E0462}" srcOrd="3" destOrd="0" presId="urn:microsoft.com/office/officeart/2005/8/layout/lProcess3"/>
    <dgm:cxn modelId="{1A91C01A-E625-48CA-999E-780176C91728}" type="presParOf" srcId="{8CF3E522-5D57-4AC6-A114-9011ECADB126}" destId="{34BC7A11-46D6-4CD3-A2C1-3FD5B3D3F123}" srcOrd="4" destOrd="0" presId="urn:microsoft.com/office/officeart/2005/8/layout/lProcess3"/>
    <dgm:cxn modelId="{A145B14A-F848-4647-BF65-E1787910DDE1}" type="presParOf" srcId="{34BC7A11-46D6-4CD3-A2C1-3FD5B3D3F123}" destId="{803580E4-39B5-44E5-A355-43EEFE242A45}" srcOrd="0" destOrd="0" presId="urn:microsoft.com/office/officeart/2005/8/layout/lProcess3"/>
    <dgm:cxn modelId="{5C25F61E-18AE-475D-AB3E-7B35CF7878A2}" type="presParOf" srcId="{8CF3E522-5D57-4AC6-A114-9011ECADB126}" destId="{48968FDD-2CAD-44D2-ABC1-A074F5AEE7EE}" srcOrd="5" destOrd="0" presId="urn:microsoft.com/office/officeart/2005/8/layout/lProcess3"/>
    <dgm:cxn modelId="{D6D53366-B51F-44BB-ACBD-3FA5380ED638}" type="presParOf" srcId="{8CF3E522-5D57-4AC6-A114-9011ECADB126}" destId="{E5CACCF2-1E9C-4594-B0E5-63D54C4C3B51}" srcOrd="6" destOrd="0" presId="urn:microsoft.com/office/officeart/2005/8/layout/lProcess3"/>
    <dgm:cxn modelId="{B6A49499-96E3-4CFC-A319-9C6953AD7F6F}" type="presParOf" srcId="{E5CACCF2-1E9C-4594-B0E5-63D54C4C3B51}" destId="{38B3533C-0604-42C2-B6E4-34D51AE7EEAA}" srcOrd="0" destOrd="0" presId="urn:microsoft.com/office/officeart/2005/8/layout/lProcess3"/>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C5C488-2D82-48FA-94E1-E6ED648AE07E}">
      <dsp:nvSpPr>
        <dsp:cNvPr id="0" name=""/>
        <dsp:cNvSpPr/>
      </dsp:nvSpPr>
      <dsp:spPr>
        <a:xfrm>
          <a:off x="3" y="404"/>
          <a:ext cx="2004466" cy="557493"/>
        </a:xfrm>
        <a:prstGeom prst="flowChartDelay">
          <a:avLst/>
        </a:prstGeom>
        <a:solidFill>
          <a:schemeClr val="accent2"/>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6350" rIns="0" bIns="6350" numCol="1" spcCol="1270" anchor="ctr" anchorCtr="0">
          <a:noAutofit/>
        </a:bodyPr>
        <a:lstStyle/>
        <a:p>
          <a:pPr marL="0" lvl="0" indent="0" algn="ctr" defTabSz="422275">
            <a:lnSpc>
              <a:spcPct val="120000"/>
            </a:lnSpc>
            <a:spcBef>
              <a:spcPct val="0"/>
            </a:spcBef>
            <a:spcAft>
              <a:spcPct val="35000"/>
            </a:spcAft>
            <a:buNone/>
          </a:pPr>
          <a:endParaRPr lang="en-US" sz="950" b="1" kern="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marL="0" lvl="0" indent="0" algn="ctr" defTabSz="422275">
            <a:lnSpc>
              <a:spcPct val="120000"/>
            </a:lnSpc>
            <a:spcBef>
              <a:spcPct val="0"/>
            </a:spcBef>
            <a:spcAft>
              <a:spcPct val="35000"/>
            </a:spcAft>
            <a:buNone/>
          </a:pPr>
          <a:endParaRPr lang="en-US" sz="950" b="1" kern="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marL="0" lvl="0" indent="0" algn="l" defTabSz="422275">
            <a:lnSpc>
              <a:spcPct val="120000"/>
            </a:lnSpc>
            <a:spcBef>
              <a:spcPct val="0"/>
            </a:spcBef>
            <a:spcAft>
              <a:spcPct val="35000"/>
            </a:spcAft>
            <a:buNone/>
          </a:pPr>
          <a:endParaRPr lang="en-US" sz="950" b="1" kern="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dsp:txBody>
      <dsp:txXfrm>
        <a:off x="3" y="82047"/>
        <a:ext cx="1710919" cy="394207"/>
      </dsp:txXfrm>
    </dsp:sp>
    <dsp:sp modelId="{5F7C99BF-9C18-4701-B642-69C8B195B816}">
      <dsp:nvSpPr>
        <dsp:cNvPr id="0" name=""/>
        <dsp:cNvSpPr/>
      </dsp:nvSpPr>
      <dsp:spPr>
        <a:xfrm>
          <a:off x="1" y="635947"/>
          <a:ext cx="1113021" cy="557493"/>
        </a:xfrm>
        <a:prstGeom prst="flowChartDelay">
          <a:avLst/>
        </a:prstGeom>
        <a:solidFill>
          <a:schemeClr val="accent3"/>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6350" rIns="0" bIns="6350" numCol="1" spcCol="1270" anchor="ctr" anchorCtr="0">
          <a:noAutofit/>
        </a:bodyPr>
        <a:lstStyle/>
        <a:p>
          <a:pPr marL="0" lvl="0" indent="0" algn="l" defTabSz="422275">
            <a:lnSpc>
              <a:spcPct val="120000"/>
            </a:lnSpc>
            <a:spcBef>
              <a:spcPct val="0"/>
            </a:spcBef>
            <a:spcAft>
              <a:spcPct val="35000"/>
            </a:spcAft>
            <a:buNone/>
          </a:pPr>
          <a:endParaRPr lang="en-US" sz="950" b="1" kern="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marL="0" lvl="0" indent="0" algn="l" defTabSz="422275">
            <a:lnSpc>
              <a:spcPct val="120000"/>
            </a:lnSpc>
            <a:spcBef>
              <a:spcPct val="0"/>
            </a:spcBef>
            <a:spcAft>
              <a:spcPct val="35000"/>
            </a:spcAft>
            <a:buNone/>
          </a:pPr>
          <a:endParaRPr lang="en-US" sz="950" b="1" kern="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marL="0" lvl="0" indent="0" algn="l" defTabSz="422275">
            <a:lnSpc>
              <a:spcPct val="120000"/>
            </a:lnSpc>
            <a:spcBef>
              <a:spcPct val="0"/>
            </a:spcBef>
            <a:spcAft>
              <a:spcPct val="35000"/>
            </a:spcAft>
            <a:buNone/>
          </a:pPr>
          <a:endParaRPr lang="en-US" sz="950" b="1" kern="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dsp:txBody>
      <dsp:txXfrm>
        <a:off x="1" y="717590"/>
        <a:ext cx="950023" cy="394207"/>
      </dsp:txXfrm>
    </dsp:sp>
    <dsp:sp modelId="{803580E4-39B5-44E5-A355-43EEFE242A45}">
      <dsp:nvSpPr>
        <dsp:cNvPr id="0" name=""/>
        <dsp:cNvSpPr/>
      </dsp:nvSpPr>
      <dsp:spPr>
        <a:xfrm>
          <a:off x="1" y="1271489"/>
          <a:ext cx="986595" cy="557493"/>
        </a:xfrm>
        <a:prstGeom prst="flowChartDelay">
          <a:avLst/>
        </a:prstGeom>
        <a:solidFill>
          <a:schemeClr val="accent4"/>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6350" rIns="0" bIns="6350" numCol="1" spcCol="1270" anchor="ctr" anchorCtr="0">
          <a:noAutofit/>
        </a:bodyPr>
        <a:lstStyle/>
        <a:p>
          <a:pPr marL="0" lvl="0" indent="0" algn="l" defTabSz="422275">
            <a:lnSpc>
              <a:spcPct val="120000"/>
            </a:lnSpc>
            <a:spcBef>
              <a:spcPct val="0"/>
            </a:spcBef>
            <a:spcAft>
              <a:spcPct val="35000"/>
            </a:spcAft>
            <a:buNone/>
          </a:pPr>
          <a:endParaRPr lang="en-US" sz="950" b="1" kern="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marL="0" lvl="0" indent="0" algn="l" defTabSz="422275">
            <a:lnSpc>
              <a:spcPct val="120000"/>
            </a:lnSpc>
            <a:spcBef>
              <a:spcPct val="0"/>
            </a:spcBef>
            <a:spcAft>
              <a:spcPct val="35000"/>
            </a:spcAft>
            <a:buNone/>
          </a:pPr>
          <a:endParaRPr lang="en-US" sz="950" b="1" kern="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marL="0" lvl="0" indent="0" algn="l" defTabSz="422275">
            <a:lnSpc>
              <a:spcPct val="120000"/>
            </a:lnSpc>
            <a:spcBef>
              <a:spcPct val="0"/>
            </a:spcBef>
            <a:spcAft>
              <a:spcPct val="35000"/>
            </a:spcAft>
            <a:buNone/>
          </a:pPr>
          <a:endParaRPr lang="en-US" sz="950" b="1" kern="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dsp:txBody>
      <dsp:txXfrm>
        <a:off x="1" y="1353132"/>
        <a:ext cx="842112" cy="394207"/>
      </dsp:txXfrm>
    </dsp:sp>
    <dsp:sp modelId="{38B3533C-0604-42C2-B6E4-34D51AE7EEAA}">
      <dsp:nvSpPr>
        <dsp:cNvPr id="0" name=""/>
        <dsp:cNvSpPr/>
      </dsp:nvSpPr>
      <dsp:spPr>
        <a:xfrm>
          <a:off x="1" y="1907031"/>
          <a:ext cx="829661" cy="557493"/>
        </a:xfrm>
        <a:prstGeom prst="flowChartDelay">
          <a:avLst/>
        </a:prstGeom>
        <a:solidFill>
          <a:schemeClr val="accent5">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6350" rIns="0" bIns="6350" numCol="1" spcCol="1270" anchor="ctr" anchorCtr="0">
          <a:noAutofit/>
        </a:bodyPr>
        <a:lstStyle/>
        <a:p>
          <a:pPr marL="0" lvl="0" indent="0" algn="l" defTabSz="422275">
            <a:lnSpc>
              <a:spcPct val="120000"/>
            </a:lnSpc>
            <a:spcBef>
              <a:spcPct val="0"/>
            </a:spcBef>
            <a:spcAft>
              <a:spcPct val="35000"/>
            </a:spcAft>
            <a:buNone/>
          </a:pPr>
          <a:endParaRPr lang="en-US" sz="950" b="1" kern="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marL="0" lvl="0" indent="0" algn="l" defTabSz="422275">
            <a:lnSpc>
              <a:spcPct val="120000"/>
            </a:lnSpc>
            <a:spcBef>
              <a:spcPct val="0"/>
            </a:spcBef>
            <a:spcAft>
              <a:spcPct val="35000"/>
            </a:spcAft>
            <a:buNone/>
          </a:pPr>
          <a:endParaRPr lang="en-US" sz="950" b="1" kern="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marL="0" lvl="0" indent="0" algn="l" defTabSz="422275">
            <a:lnSpc>
              <a:spcPct val="120000"/>
            </a:lnSpc>
            <a:spcBef>
              <a:spcPct val="0"/>
            </a:spcBef>
            <a:spcAft>
              <a:spcPct val="35000"/>
            </a:spcAft>
            <a:buNone/>
          </a:pPr>
          <a:endParaRPr lang="en-US" sz="950" b="1" kern="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dsp:txBody>
      <dsp:txXfrm>
        <a:off x="1" y="1988674"/>
        <a:ext cx="708160" cy="394207"/>
      </dsp:txXfrm>
    </dsp:sp>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nodeVertAlign" val="t"/>
          <dgm:param type="vertAlign" val="mid"/>
          <dgm:param type="nodeHorzAlign" val="l"/>
          <dgm:param type="fallback" val="2D"/>
        </dgm:alg>
      </dgm:if>
      <dgm:else name="Name3">
        <dgm:alg type="lin">
          <dgm:param type="linDir" val="fromT"/>
          <dgm:param type="nodeVertAlign" val="t"/>
          <dgm:param type="vertAlign" val="mid"/>
          <dgm:param type="nodeHorzAlign" val="r"/>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VertAlign" val="mid"/>
              <dgm:param type="nodeHorzAlign" val="l"/>
              <dgm:param type="fallback" val="2D"/>
            </dgm:alg>
          </dgm:if>
          <dgm:else name="Name7">
            <dgm:alg type="lin">
              <dgm:param type="linDir" val="fromR"/>
              <dgm:param type="nodeVertAlign" val="mid"/>
              <dgm:param type="nodeHorzAlign" val="r"/>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type="chevron" r:blip="" rot="180">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type="chevron" r:blip="" rot="180">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7FE13F-7A51-415C-B90B-105DCBB4778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6D372FF-6E79-449E-8EDC-1CE0E78E6A3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032E3A-7624-4EED-AB1C-551B58DCDEA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DB860D-56C1-4361-9B5F-A1AE2BF324F2}"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87638" y="514350"/>
            <a:ext cx="4570412"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FF3EAB-7849-4D1F-BC45-C2032C6F8670}"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2BD52ECC-3E3D-4E22-9B1E-037E11A61B7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A862A5-AF54-4A0F-88D8-AFBFC2E57F6A}" type="slidenum">
              <a:rPr lang="zh-CN" altLang="en-US" smtClean="0"/>
            </a:fld>
            <a:endParaRPr lang="zh-CN" altLang="en-US"/>
          </a:p>
        </p:txBody>
      </p:sp>
    </p:spTree>
  </p:cSld>
  <p:clrMapOvr>
    <a:masterClrMapping/>
  </p:clrMapOvr>
  <p:transition advClick="0" advTm="0">
    <p:blinds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BD52ECC-3E3D-4E22-9B1E-037E11A61B7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A862A5-AF54-4A0F-88D8-AFBFC2E57F6A}" type="slidenum">
              <a:rPr lang="zh-CN" altLang="en-US" smtClean="0"/>
            </a:fld>
            <a:endParaRPr lang="zh-CN" altLang="en-US"/>
          </a:p>
        </p:txBody>
      </p:sp>
    </p:spTree>
  </p:cSld>
  <p:clrMapOvr>
    <a:masterClrMapping/>
  </p:clrMapOvr>
  <p:transition advClick="0" advTm="0">
    <p:blinds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2BD52ECC-3E3D-4E22-9B1E-037E11A61B7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A862A5-AF54-4A0F-88D8-AFBFC2E57F6A}" type="slidenum">
              <a:rPr lang="zh-CN" altLang="en-US" smtClean="0"/>
            </a:fld>
            <a:endParaRPr lang="zh-CN" altLang="en-US"/>
          </a:p>
        </p:txBody>
      </p:sp>
    </p:spTree>
  </p:cSld>
  <p:clrMapOvr>
    <a:masterClrMapping/>
  </p:clrMapOvr>
  <p:transition advClick="0" advTm="0">
    <p:blinds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2BD52ECC-3E3D-4E22-9B1E-037E11A61B7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A862A5-AF54-4A0F-88D8-AFBFC2E57F6A}" type="slidenum">
              <a:rPr lang="zh-CN" altLang="en-US" smtClean="0"/>
            </a:fld>
            <a:endParaRPr lang="zh-CN" altLang="en-US"/>
          </a:p>
        </p:txBody>
      </p:sp>
    </p:spTree>
  </p:cSld>
  <p:clrMapOvr>
    <a:masterClrMapping/>
  </p:clrMapOvr>
  <p:transition advClick="0" advTm="0">
    <p:blinds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2"/>
            <a:ext cx="8229600" cy="857515"/>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2BD52ECC-3E3D-4E22-9B1E-037E11A61B7C}"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A862A5-AF54-4A0F-88D8-AFBFC2E57F6A}" type="slidenum">
              <a:rPr lang="zh-CN" altLang="en-US" smtClean="0"/>
            </a:fld>
            <a:endParaRPr lang="zh-CN" altLang="en-US"/>
          </a:p>
        </p:txBody>
      </p:sp>
    </p:spTree>
  </p:cSld>
  <p:clrMapOvr>
    <a:masterClrMapping/>
  </p:clrMapOvr>
  <p:transition advClick="0" advTm="0">
    <p:blinds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2BD52ECC-3E3D-4E22-9B1E-037E11A61B7C}"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A862A5-AF54-4A0F-88D8-AFBFC2E57F6A}" type="slidenum">
              <a:rPr lang="zh-CN" altLang="en-US" smtClean="0"/>
            </a:fld>
            <a:endParaRPr lang="zh-CN" altLang="en-US"/>
          </a:p>
        </p:txBody>
      </p:sp>
    </p:spTree>
  </p:cSld>
  <p:clrMapOvr>
    <a:masterClrMapping/>
  </p:clrMapOvr>
  <p:transition advClick="0" advTm="0">
    <p:blinds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BD52ECC-3E3D-4E22-9B1E-037E11A61B7C}"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A862A5-AF54-4A0F-88D8-AFBFC2E57F6A}" type="slidenum">
              <a:rPr lang="zh-CN" altLang="en-US" smtClean="0"/>
            </a:fld>
            <a:endParaRPr lang="zh-CN" altLang="en-US"/>
          </a:p>
        </p:txBody>
      </p:sp>
      <p:cxnSp>
        <p:nvCxnSpPr>
          <p:cNvPr id="5" name="直接连接符 4"/>
          <p:cNvCxnSpPr/>
          <p:nvPr userDrawn="1"/>
        </p:nvCxnSpPr>
        <p:spPr>
          <a:xfrm>
            <a:off x="0" y="303592"/>
            <a:ext cx="3491880"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10" idx="3"/>
          </p:cNvCxnSpPr>
          <p:nvPr userDrawn="1"/>
        </p:nvCxnSpPr>
        <p:spPr>
          <a:xfrm flipV="1">
            <a:off x="5061540" y="303592"/>
            <a:ext cx="4025553" cy="5346"/>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sp>
        <p:nvSpPr>
          <p:cNvPr id="10" name="TextBox 9"/>
          <p:cNvSpPr txBox="1"/>
          <p:nvPr userDrawn="1"/>
        </p:nvSpPr>
        <p:spPr>
          <a:xfrm>
            <a:off x="3491880" y="124272"/>
            <a:ext cx="1569660" cy="369332"/>
          </a:xfrm>
          <a:prstGeom prst="rect">
            <a:avLst/>
          </a:prstGeom>
          <a:noFill/>
        </p:spPr>
        <p:txBody>
          <a:bodyPr wrap="none" rtlCol="0">
            <a:spAutoFit/>
          </a:bodyPr>
          <a:lstStyle/>
          <a:p>
            <a:pPr lvl="0"/>
            <a:r>
              <a:rPr lang="zh-CN" altLang="zh-CN" sz="1800" b="1" dirty="0">
                <a:solidFill>
                  <a:schemeClr val="accent1"/>
                </a:solidFill>
                <a:latin typeface="微软雅黑" panose="020B0503020204020204" pitchFamily="34" charset="-122"/>
                <a:ea typeface="微软雅黑" panose="020B0503020204020204" pitchFamily="34" charset="-122"/>
              </a:rPr>
              <a:t>年度工作概述</a:t>
            </a:r>
            <a:endParaRPr lang="zh-CN" altLang="zh-CN" sz="18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advClick="0" advTm="0">
    <p:blinds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BD52ECC-3E3D-4E22-9B1E-037E11A61B7C}"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A862A5-AF54-4A0F-88D8-AFBFC2E57F6A}" type="slidenum">
              <a:rPr lang="zh-CN" altLang="en-US" smtClean="0"/>
            </a:fld>
            <a:endParaRPr lang="zh-CN" altLang="en-US"/>
          </a:p>
        </p:txBody>
      </p:sp>
      <p:cxnSp>
        <p:nvCxnSpPr>
          <p:cNvPr id="5" name="直接连接符 4"/>
          <p:cNvCxnSpPr/>
          <p:nvPr userDrawn="1"/>
        </p:nvCxnSpPr>
        <p:spPr>
          <a:xfrm>
            <a:off x="0" y="303592"/>
            <a:ext cx="3491880"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10" idx="3"/>
          </p:cNvCxnSpPr>
          <p:nvPr userDrawn="1"/>
        </p:nvCxnSpPr>
        <p:spPr>
          <a:xfrm flipV="1">
            <a:off x="5061540" y="303592"/>
            <a:ext cx="4025553" cy="5346"/>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sp>
        <p:nvSpPr>
          <p:cNvPr id="10" name="TextBox 9"/>
          <p:cNvSpPr txBox="1"/>
          <p:nvPr userDrawn="1"/>
        </p:nvSpPr>
        <p:spPr>
          <a:xfrm>
            <a:off x="3491880" y="124272"/>
            <a:ext cx="1569660" cy="369332"/>
          </a:xfrm>
          <a:prstGeom prst="rect">
            <a:avLst/>
          </a:prstGeom>
          <a:noFill/>
        </p:spPr>
        <p:txBody>
          <a:bodyPr wrap="none" rtlCol="0">
            <a:spAutoFit/>
          </a:bodyPr>
          <a:lstStyle/>
          <a:p>
            <a:pPr lvl="0"/>
            <a:r>
              <a:rPr lang="zh-CN" altLang="zh-CN" sz="1800" b="1" dirty="0">
                <a:solidFill>
                  <a:schemeClr val="accent1"/>
                </a:solidFill>
                <a:latin typeface="微软雅黑" panose="020B0503020204020204" pitchFamily="34" charset="-122"/>
                <a:ea typeface="微软雅黑" panose="020B0503020204020204" pitchFamily="34" charset="-122"/>
              </a:rPr>
              <a:t>工作完成情况</a:t>
            </a:r>
            <a:endParaRPr lang="zh-CN" altLang="zh-CN" sz="18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advClick="0" advTm="0">
    <p:blinds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BD52ECC-3E3D-4E22-9B1E-037E11A61B7C}"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A862A5-AF54-4A0F-88D8-AFBFC2E57F6A}" type="slidenum">
              <a:rPr lang="zh-CN" altLang="en-US" smtClean="0"/>
            </a:fld>
            <a:endParaRPr lang="zh-CN" altLang="en-US"/>
          </a:p>
        </p:txBody>
      </p:sp>
      <p:cxnSp>
        <p:nvCxnSpPr>
          <p:cNvPr id="5" name="直接连接符 4"/>
          <p:cNvCxnSpPr/>
          <p:nvPr userDrawn="1"/>
        </p:nvCxnSpPr>
        <p:spPr>
          <a:xfrm>
            <a:off x="0" y="303592"/>
            <a:ext cx="3491880"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10" idx="3"/>
          </p:cNvCxnSpPr>
          <p:nvPr userDrawn="1"/>
        </p:nvCxnSpPr>
        <p:spPr>
          <a:xfrm flipV="1">
            <a:off x="5061540" y="303592"/>
            <a:ext cx="4025553" cy="5346"/>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sp>
        <p:nvSpPr>
          <p:cNvPr id="10" name="TextBox 9"/>
          <p:cNvSpPr txBox="1"/>
          <p:nvPr userDrawn="1"/>
        </p:nvSpPr>
        <p:spPr>
          <a:xfrm>
            <a:off x="3491880" y="124272"/>
            <a:ext cx="1569660" cy="369332"/>
          </a:xfrm>
          <a:prstGeom prst="rect">
            <a:avLst/>
          </a:prstGeom>
          <a:noFill/>
        </p:spPr>
        <p:txBody>
          <a:bodyPr wrap="none" rtlCol="0">
            <a:spAutoFit/>
          </a:bodyPr>
          <a:lstStyle/>
          <a:p>
            <a:pPr lvl="0"/>
            <a:r>
              <a:rPr lang="zh-CN" altLang="zh-CN" sz="1800" b="1" dirty="0">
                <a:solidFill>
                  <a:schemeClr val="accent1"/>
                </a:solidFill>
                <a:latin typeface="微软雅黑" panose="020B0503020204020204" pitchFamily="34" charset="-122"/>
                <a:ea typeface="微软雅黑" panose="020B0503020204020204" pitchFamily="34" charset="-122"/>
              </a:rPr>
              <a:t>成功项目展示</a:t>
            </a:r>
            <a:endParaRPr lang="zh-CN" altLang="zh-CN" sz="18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advClick="0" advTm="0">
    <p:blinds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BD52ECC-3E3D-4E22-9B1E-037E11A61B7C}"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A862A5-AF54-4A0F-88D8-AFBFC2E57F6A}" type="slidenum">
              <a:rPr lang="zh-CN" altLang="en-US" smtClean="0"/>
            </a:fld>
            <a:endParaRPr lang="zh-CN" altLang="en-US"/>
          </a:p>
        </p:txBody>
      </p:sp>
      <p:cxnSp>
        <p:nvCxnSpPr>
          <p:cNvPr id="5" name="直接连接符 4"/>
          <p:cNvCxnSpPr/>
          <p:nvPr userDrawn="1"/>
        </p:nvCxnSpPr>
        <p:spPr>
          <a:xfrm>
            <a:off x="0" y="303592"/>
            <a:ext cx="3491880" cy="0"/>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10" idx="3"/>
          </p:cNvCxnSpPr>
          <p:nvPr userDrawn="1"/>
        </p:nvCxnSpPr>
        <p:spPr>
          <a:xfrm flipV="1">
            <a:off x="5061540" y="303592"/>
            <a:ext cx="4025553" cy="5346"/>
          </a:xfrm>
          <a:prstGeom prst="line">
            <a:avLst/>
          </a:prstGeom>
          <a:ln>
            <a:solidFill>
              <a:srgbClr val="414455"/>
            </a:solidFill>
            <a:prstDash val="dash"/>
          </a:ln>
        </p:spPr>
        <p:style>
          <a:lnRef idx="1">
            <a:schemeClr val="accent1"/>
          </a:lnRef>
          <a:fillRef idx="0">
            <a:schemeClr val="accent1"/>
          </a:fillRef>
          <a:effectRef idx="0">
            <a:schemeClr val="accent1"/>
          </a:effectRef>
          <a:fontRef idx="minor">
            <a:schemeClr val="tx1"/>
          </a:fontRef>
        </p:style>
      </p:cxnSp>
      <p:sp>
        <p:nvSpPr>
          <p:cNvPr id="10" name="TextBox 9"/>
          <p:cNvSpPr txBox="1"/>
          <p:nvPr userDrawn="1"/>
        </p:nvSpPr>
        <p:spPr>
          <a:xfrm>
            <a:off x="3491880" y="124272"/>
            <a:ext cx="1569660" cy="369332"/>
          </a:xfrm>
          <a:prstGeom prst="rect">
            <a:avLst/>
          </a:prstGeom>
          <a:noFill/>
        </p:spPr>
        <p:txBody>
          <a:bodyPr wrap="none" rtlCol="0">
            <a:spAutoFit/>
          </a:bodyPr>
          <a:lstStyle/>
          <a:p>
            <a:r>
              <a:rPr lang="zh-CN" altLang="zh-CN" sz="1800" b="1" dirty="0">
                <a:solidFill>
                  <a:schemeClr val="accent1"/>
                </a:solidFill>
                <a:latin typeface="微软雅黑" panose="020B0503020204020204" pitchFamily="34" charset="-122"/>
                <a:ea typeface="微软雅黑" panose="020B0503020204020204" pitchFamily="34" charset="-122"/>
              </a:rPr>
              <a:t>明年工作计划</a:t>
            </a:r>
            <a:endParaRPr lang="zh-CN" altLang="zh-CN" sz="18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advClick="0" advTm="0">
    <p:blinds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2BD52ECC-3E3D-4E22-9B1E-037E11A61B7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A862A5-AF54-4A0F-88D8-AFBFC2E57F6A}" type="slidenum">
              <a:rPr lang="zh-CN" altLang="en-US" smtClean="0"/>
            </a:fld>
            <a:endParaRPr lang="zh-CN" altLang="en-US"/>
          </a:p>
        </p:txBody>
      </p:sp>
    </p:spTree>
  </p:cSld>
  <p:clrMapOvr>
    <a:masterClrMapping/>
  </p:clrMapOvr>
  <p:transition advClick="0" advTm="0">
    <p:blinds dir="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2BD52ECC-3E3D-4E22-9B1E-037E11A61B7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A862A5-AF54-4A0F-88D8-AFBFC2E57F6A}" type="slidenum">
              <a:rPr lang="zh-CN" altLang="en-US" smtClean="0"/>
            </a:fld>
            <a:endParaRPr lang="zh-CN" altLang="en-US"/>
          </a:p>
        </p:txBody>
      </p:sp>
    </p:spTree>
  </p:cSld>
  <p:clrMapOvr>
    <a:masterClrMapping/>
  </p:clrMapOvr>
  <p:transition advClick="0" advTm="0">
    <p:blinds dir="ver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BD52ECC-3E3D-4E22-9B1E-037E11A61B7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A862A5-AF54-4A0F-88D8-AFBFC2E57F6A}" type="slidenum">
              <a:rPr lang="zh-CN" altLang="en-US" smtClean="0"/>
            </a:fld>
            <a:endParaRPr lang="zh-CN" altLang="en-US"/>
          </a:p>
        </p:txBody>
      </p:sp>
    </p:spTree>
  </p:cSld>
  <p:clrMapOvr>
    <a:masterClrMapping/>
  </p:clrMapOvr>
  <p:transition advClick="0" advTm="0">
    <p:blinds dir="ver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29"/>
            <a:ext cx="2057400" cy="3293095"/>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154829"/>
            <a:ext cx="6019800" cy="3293095"/>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BD52ECC-3E3D-4E22-9B1E-037E11A61B7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A862A5-AF54-4A0F-88D8-AFBFC2E57F6A}" type="slidenum">
              <a:rPr lang="zh-CN" altLang="en-US" smtClean="0"/>
            </a:fld>
            <a:endParaRPr lang="zh-CN" altLang="en-US"/>
          </a:p>
        </p:txBody>
      </p:sp>
    </p:spTree>
  </p:cSld>
  <p:clrMapOvr>
    <a:masterClrMapping/>
  </p:clrMapOvr>
  <p:transition advClick="0" advTm="0">
    <p:blinds dir="vert"/>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节标题">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4" y="1"/>
            <a:ext cx="9143136" cy="5145087"/>
          </a:xfrm>
          <a:prstGeom prst="rect">
            <a:avLst/>
          </a:prstGeom>
        </p:spPr>
      </p:pic>
    </p:spTree>
  </p:cSld>
  <p:clrMapOvr>
    <a:masterClrMapping/>
  </p:clrMapOvr>
  <p:transition advClick="0" advTm="0">
    <p:blinds dir="vert"/>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1_标题幻灯片">
    <p:spTree>
      <p:nvGrpSpPr>
        <p:cNvPr id="1" name=""/>
        <p:cNvGrpSpPr/>
        <p:nvPr/>
      </p:nvGrpSpPr>
      <p:grpSpPr>
        <a:xfrm>
          <a:off x="0" y="0"/>
          <a:ext cx="0" cy="0"/>
          <a:chOff x="0" y="0"/>
          <a:chExt cx="0" cy="0"/>
        </a:xfrm>
      </p:grpSpPr>
    </p:spTree>
  </p:cSld>
  <p:clrMapOvr>
    <a:masterClrMapping/>
  </p:clrMapOvr>
  <p:transition advClick="0" advTm="0">
    <p:blinds dir="vert"/>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3" name="TextBox 1"/>
          <p:cNvSpPr txBox="1"/>
          <p:nvPr userDrawn="1"/>
        </p:nvSpPr>
        <p:spPr>
          <a:xfrm>
            <a:off x="3865651" y="368823"/>
            <a:ext cx="1292662" cy="300175"/>
          </a:xfrm>
          <a:prstGeom prst="rect">
            <a:avLst/>
          </a:prstGeom>
          <a:noFill/>
        </p:spPr>
        <p:txBody>
          <a:bodyPr wrap="none" lIns="68589" tIns="34295" rIns="68589" bIns="34295" rtlCol="0">
            <a:spAutoFit/>
          </a:bodyPr>
          <a:lstStyle/>
          <a:p>
            <a:pPr lvl="0" algn="ctr"/>
            <a:r>
              <a:rPr lang="zh-CN" altLang="en-US"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8" y="710767"/>
            <a:ext cx="2562232" cy="346356"/>
          </a:xfrm>
          <a:prstGeom prst="rect">
            <a:avLst/>
          </a:prstGeom>
          <a:noFill/>
        </p:spPr>
        <p:txBody>
          <a:bodyPr wrap="square" lIns="68589" tIns="34295" rIns="68589" bIns="34295" rtlCol="0">
            <a:spAutoFit/>
          </a:bodyPr>
          <a:lstStyle/>
          <a:p>
            <a:pPr algn="ct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cSld>
  <p:clrMapOvr>
    <a:masterClrMapping/>
  </p:clrMapOvr>
  <p:transition advClick="0" advTm="0">
    <p:blinds dir="vert"/>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grpSp>
        <p:nvGrpSpPr>
          <p:cNvPr id="2" name="组合 7"/>
          <p:cNvGrpSpPr/>
          <p:nvPr userDrawn="1"/>
        </p:nvGrpSpPr>
        <p:grpSpPr>
          <a:xfrm>
            <a:off x="7972646" y="4722651"/>
            <a:ext cx="730823" cy="149910"/>
            <a:chOff x="7249193" y="4101127"/>
            <a:chExt cx="2804476" cy="575088"/>
          </a:xfrm>
          <a:solidFill>
            <a:schemeClr val="bg1">
              <a:lumMod val="65000"/>
            </a:schemeClr>
          </a:solidFill>
        </p:grpSpPr>
        <p:sp>
          <p:nvSpPr>
            <p:cNvPr id="9" name="任意多边形 8"/>
            <p:cNvSpPr/>
            <p:nvPr/>
          </p:nvSpPr>
          <p:spPr>
            <a:xfrm>
              <a:off x="8050933" y="4202380"/>
              <a:ext cx="2002736" cy="423796"/>
            </a:xfrm>
            <a:custGeom>
              <a:avLst/>
              <a:gdLst/>
              <a:ahLst/>
              <a:cxnLst/>
              <a:rect l="l" t="t" r="r" b="b"/>
              <a:pathLst>
                <a:path w="2002736" h="423796">
                  <a:moveTo>
                    <a:pt x="1295076" y="330375"/>
                  </a:moveTo>
                  <a:lnTo>
                    <a:pt x="1271305" y="384496"/>
                  </a:lnTo>
                  <a:lnTo>
                    <a:pt x="1319150" y="384496"/>
                  </a:lnTo>
                  <a:close/>
                  <a:moveTo>
                    <a:pt x="211731" y="328242"/>
                  </a:moveTo>
                  <a:lnTo>
                    <a:pt x="211731" y="377791"/>
                  </a:lnTo>
                  <a:lnTo>
                    <a:pt x="240087" y="377791"/>
                  </a:lnTo>
                  <a:cubicBezTo>
                    <a:pt x="249821" y="377781"/>
                    <a:pt x="257298" y="375666"/>
                    <a:pt x="262516" y="371444"/>
                  </a:cubicBezTo>
                  <a:cubicBezTo>
                    <a:pt x="267734" y="367223"/>
                    <a:pt x="270370" y="360953"/>
                    <a:pt x="270424" y="352635"/>
                  </a:cubicBezTo>
                  <a:cubicBezTo>
                    <a:pt x="270370" y="344548"/>
                    <a:pt x="267734" y="338463"/>
                    <a:pt x="262516" y="334378"/>
                  </a:cubicBezTo>
                  <a:cubicBezTo>
                    <a:pt x="257298" y="330293"/>
                    <a:pt x="249821" y="328248"/>
                    <a:pt x="240087" y="328242"/>
                  </a:cubicBezTo>
                  <a:close/>
                  <a:moveTo>
                    <a:pt x="30756" y="328242"/>
                  </a:moveTo>
                  <a:lnTo>
                    <a:pt x="30756" y="377791"/>
                  </a:lnTo>
                  <a:lnTo>
                    <a:pt x="58197" y="377791"/>
                  </a:lnTo>
                  <a:cubicBezTo>
                    <a:pt x="67865" y="377781"/>
                    <a:pt x="75323" y="375666"/>
                    <a:pt x="80569" y="371444"/>
                  </a:cubicBezTo>
                  <a:cubicBezTo>
                    <a:pt x="85816" y="367223"/>
                    <a:pt x="88471" y="360953"/>
                    <a:pt x="88535" y="352635"/>
                  </a:cubicBezTo>
                  <a:cubicBezTo>
                    <a:pt x="88471" y="344548"/>
                    <a:pt x="85816" y="338463"/>
                    <a:pt x="80569" y="334378"/>
                  </a:cubicBezTo>
                  <a:cubicBezTo>
                    <a:pt x="75323" y="330293"/>
                    <a:pt x="67865" y="328248"/>
                    <a:pt x="58197" y="328242"/>
                  </a:cubicBezTo>
                  <a:close/>
                  <a:moveTo>
                    <a:pt x="1759896" y="327784"/>
                  </a:moveTo>
                  <a:cubicBezTo>
                    <a:pt x="1751871" y="327869"/>
                    <a:pt x="1744581" y="329766"/>
                    <a:pt x="1738024" y="333475"/>
                  </a:cubicBezTo>
                  <a:cubicBezTo>
                    <a:pt x="1731468" y="337184"/>
                    <a:pt x="1726233" y="342198"/>
                    <a:pt x="1722318" y="348515"/>
                  </a:cubicBezTo>
                  <a:cubicBezTo>
                    <a:pt x="1718404" y="354833"/>
                    <a:pt x="1716398" y="361946"/>
                    <a:pt x="1716300" y="369856"/>
                  </a:cubicBezTo>
                  <a:cubicBezTo>
                    <a:pt x="1716398" y="377768"/>
                    <a:pt x="1718404" y="384894"/>
                    <a:pt x="1722318" y="391236"/>
                  </a:cubicBezTo>
                  <a:cubicBezTo>
                    <a:pt x="1726233" y="397579"/>
                    <a:pt x="1731468" y="402616"/>
                    <a:pt x="1738024" y="406350"/>
                  </a:cubicBezTo>
                  <a:cubicBezTo>
                    <a:pt x="1744581" y="410084"/>
                    <a:pt x="1751871" y="411994"/>
                    <a:pt x="1759896" y="412081"/>
                  </a:cubicBezTo>
                  <a:cubicBezTo>
                    <a:pt x="1767916" y="411994"/>
                    <a:pt x="1775180" y="410084"/>
                    <a:pt x="1781688" y="406350"/>
                  </a:cubicBezTo>
                  <a:cubicBezTo>
                    <a:pt x="1788196" y="402616"/>
                    <a:pt x="1793382" y="397579"/>
                    <a:pt x="1797248" y="391236"/>
                  </a:cubicBezTo>
                  <a:cubicBezTo>
                    <a:pt x="1801113" y="384894"/>
                    <a:pt x="1803093" y="377768"/>
                    <a:pt x="1803187" y="369856"/>
                  </a:cubicBezTo>
                  <a:cubicBezTo>
                    <a:pt x="1803093" y="361946"/>
                    <a:pt x="1801113" y="354833"/>
                    <a:pt x="1797248" y="348515"/>
                  </a:cubicBezTo>
                  <a:cubicBezTo>
                    <a:pt x="1793382" y="342198"/>
                    <a:pt x="1788196" y="337184"/>
                    <a:pt x="1781688" y="333475"/>
                  </a:cubicBezTo>
                  <a:cubicBezTo>
                    <a:pt x="1775180" y="329766"/>
                    <a:pt x="1767916" y="327869"/>
                    <a:pt x="1759896" y="327784"/>
                  </a:cubicBezTo>
                  <a:close/>
                  <a:moveTo>
                    <a:pt x="1914058" y="316526"/>
                  </a:moveTo>
                  <a:lnTo>
                    <a:pt x="1926688" y="316526"/>
                  </a:lnTo>
                  <a:lnTo>
                    <a:pt x="1990715" y="402312"/>
                  </a:lnTo>
                  <a:lnTo>
                    <a:pt x="1990715" y="316526"/>
                  </a:lnTo>
                  <a:lnTo>
                    <a:pt x="2002736" y="316526"/>
                  </a:lnTo>
                  <a:lnTo>
                    <a:pt x="2002736" y="423187"/>
                  </a:lnTo>
                  <a:lnTo>
                    <a:pt x="1990258" y="423187"/>
                  </a:lnTo>
                  <a:lnTo>
                    <a:pt x="1926231" y="337554"/>
                  </a:lnTo>
                  <a:lnTo>
                    <a:pt x="1926231" y="423187"/>
                  </a:lnTo>
                  <a:lnTo>
                    <a:pt x="1914058" y="423187"/>
                  </a:lnTo>
                  <a:close/>
                  <a:moveTo>
                    <a:pt x="1590208" y="316526"/>
                  </a:moveTo>
                  <a:lnTo>
                    <a:pt x="1602381" y="316526"/>
                  </a:lnTo>
                  <a:lnTo>
                    <a:pt x="1602381" y="423187"/>
                  </a:lnTo>
                  <a:lnTo>
                    <a:pt x="1590208" y="423187"/>
                  </a:lnTo>
                  <a:close/>
                  <a:moveTo>
                    <a:pt x="1413805" y="316526"/>
                  </a:moveTo>
                  <a:lnTo>
                    <a:pt x="1495625" y="316526"/>
                  </a:lnTo>
                  <a:lnTo>
                    <a:pt x="1495625" y="328242"/>
                  </a:lnTo>
                  <a:lnTo>
                    <a:pt x="1460725" y="328242"/>
                  </a:lnTo>
                  <a:lnTo>
                    <a:pt x="1460725" y="423187"/>
                  </a:lnTo>
                  <a:lnTo>
                    <a:pt x="1448552" y="423187"/>
                  </a:lnTo>
                  <a:lnTo>
                    <a:pt x="1448552" y="328242"/>
                  </a:lnTo>
                  <a:lnTo>
                    <a:pt x="1413805" y="328242"/>
                  </a:lnTo>
                  <a:close/>
                  <a:moveTo>
                    <a:pt x="1289133" y="316526"/>
                  </a:moveTo>
                  <a:lnTo>
                    <a:pt x="1301780" y="316526"/>
                  </a:lnTo>
                  <a:lnTo>
                    <a:pt x="1349473" y="423187"/>
                  </a:lnTo>
                  <a:lnTo>
                    <a:pt x="1336216" y="423187"/>
                  </a:lnTo>
                  <a:lnTo>
                    <a:pt x="1324331" y="396212"/>
                  </a:lnTo>
                  <a:lnTo>
                    <a:pt x="1266125" y="396212"/>
                  </a:lnTo>
                  <a:lnTo>
                    <a:pt x="1254240" y="423187"/>
                  </a:lnTo>
                  <a:lnTo>
                    <a:pt x="1241288" y="423187"/>
                  </a:lnTo>
                  <a:close/>
                  <a:moveTo>
                    <a:pt x="1089955" y="316526"/>
                  </a:moveTo>
                  <a:lnTo>
                    <a:pt x="1171775" y="316526"/>
                  </a:lnTo>
                  <a:lnTo>
                    <a:pt x="1171775" y="328242"/>
                  </a:lnTo>
                  <a:lnTo>
                    <a:pt x="1136875" y="328242"/>
                  </a:lnTo>
                  <a:lnTo>
                    <a:pt x="1136875" y="423187"/>
                  </a:lnTo>
                  <a:lnTo>
                    <a:pt x="1124702" y="423187"/>
                  </a:lnTo>
                  <a:lnTo>
                    <a:pt x="1124702" y="328242"/>
                  </a:lnTo>
                  <a:lnTo>
                    <a:pt x="1089955" y="328242"/>
                  </a:lnTo>
                  <a:close/>
                  <a:moveTo>
                    <a:pt x="904408" y="316526"/>
                  </a:moveTo>
                  <a:lnTo>
                    <a:pt x="917038" y="316526"/>
                  </a:lnTo>
                  <a:lnTo>
                    <a:pt x="981065" y="402312"/>
                  </a:lnTo>
                  <a:lnTo>
                    <a:pt x="981065" y="316526"/>
                  </a:lnTo>
                  <a:lnTo>
                    <a:pt x="993086" y="316526"/>
                  </a:lnTo>
                  <a:lnTo>
                    <a:pt x="993086" y="423187"/>
                  </a:lnTo>
                  <a:lnTo>
                    <a:pt x="980607" y="423187"/>
                  </a:lnTo>
                  <a:lnTo>
                    <a:pt x="916581" y="337554"/>
                  </a:lnTo>
                  <a:lnTo>
                    <a:pt x="916581" y="423187"/>
                  </a:lnTo>
                  <a:lnTo>
                    <a:pt x="904408" y="423187"/>
                  </a:lnTo>
                  <a:close/>
                  <a:moveTo>
                    <a:pt x="732958" y="316526"/>
                  </a:moveTo>
                  <a:lnTo>
                    <a:pt x="805329" y="316526"/>
                  </a:lnTo>
                  <a:lnTo>
                    <a:pt x="805329" y="328242"/>
                  </a:lnTo>
                  <a:lnTo>
                    <a:pt x="745131" y="328242"/>
                  </a:lnTo>
                  <a:lnTo>
                    <a:pt x="745131" y="363313"/>
                  </a:lnTo>
                  <a:lnTo>
                    <a:pt x="798928" y="363313"/>
                  </a:lnTo>
                  <a:lnTo>
                    <a:pt x="798928" y="375028"/>
                  </a:lnTo>
                  <a:lnTo>
                    <a:pt x="745131" y="375028"/>
                  </a:lnTo>
                  <a:lnTo>
                    <a:pt x="745131" y="411623"/>
                  </a:lnTo>
                  <a:lnTo>
                    <a:pt x="807310" y="411623"/>
                  </a:lnTo>
                  <a:lnTo>
                    <a:pt x="807310" y="423187"/>
                  </a:lnTo>
                  <a:lnTo>
                    <a:pt x="732958" y="423187"/>
                  </a:lnTo>
                  <a:close/>
                  <a:moveTo>
                    <a:pt x="390058" y="316526"/>
                  </a:moveTo>
                  <a:lnTo>
                    <a:pt x="462429" y="316526"/>
                  </a:lnTo>
                  <a:lnTo>
                    <a:pt x="462429" y="328242"/>
                  </a:lnTo>
                  <a:lnTo>
                    <a:pt x="402231" y="328242"/>
                  </a:lnTo>
                  <a:lnTo>
                    <a:pt x="402231" y="363313"/>
                  </a:lnTo>
                  <a:lnTo>
                    <a:pt x="456028" y="363313"/>
                  </a:lnTo>
                  <a:lnTo>
                    <a:pt x="456028" y="375028"/>
                  </a:lnTo>
                  <a:lnTo>
                    <a:pt x="402231" y="375028"/>
                  </a:lnTo>
                  <a:lnTo>
                    <a:pt x="402231" y="411623"/>
                  </a:lnTo>
                  <a:lnTo>
                    <a:pt x="464410" y="411623"/>
                  </a:lnTo>
                  <a:lnTo>
                    <a:pt x="464410" y="423187"/>
                  </a:lnTo>
                  <a:lnTo>
                    <a:pt x="390058" y="423187"/>
                  </a:lnTo>
                  <a:close/>
                  <a:moveTo>
                    <a:pt x="199558" y="316526"/>
                  </a:moveTo>
                  <a:lnTo>
                    <a:pt x="240087" y="316526"/>
                  </a:lnTo>
                  <a:cubicBezTo>
                    <a:pt x="253511" y="316598"/>
                    <a:pt x="263854" y="319726"/>
                    <a:pt x="271118" y="325909"/>
                  </a:cubicBezTo>
                  <a:cubicBezTo>
                    <a:pt x="278381" y="332093"/>
                    <a:pt x="282055" y="340900"/>
                    <a:pt x="282140" y="352330"/>
                  </a:cubicBezTo>
                  <a:cubicBezTo>
                    <a:pt x="282106" y="361195"/>
                    <a:pt x="280044" y="368543"/>
                    <a:pt x="275956" y="374374"/>
                  </a:cubicBezTo>
                  <a:cubicBezTo>
                    <a:pt x="271867" y="380205"/>
                    <a:pt x="265958" y="384387"/>
                    <a:pt x="258228" y="386920"/>
                  </a:cubicBezTo>
                  <a:lnTo>
                    <a:pt x="283207" y="423187"/>
                  </a:lnTo>
                  <a:lnTo>
                    <a:pt x="269357" y="423187"/>
                  </a:lnTo>
                  <a:lnTo>
                    <a:pt x="247252" y="389202"/>
                  </a:lnTo>
                  <a:cubicBezTo>
                    <a:pt x="246105" y="389281"/>
                    <a:pt x="244930" y="389351"/>
                    <a:pt x="243726" y="389411"/>
                  </a:cubicBezTo>
                  <a:cubicBezTo>
                    <a:pt x="242523" y="389471"/>
                    <a:pt x="241309" y="389503"/>
                    <a:pt x="240087" y="389506"/>
                  </a:cubicBezTo>
                  <a:lnTo>
                    <a:pt x="211731" y="389506"/>
                  </a:lnTo>
                  <a:lnTo>
                    <a:pt x="211731" y="423187"/>
                  </a:lnTo>
                  <a:lnTo>
                    <a:pt x="199558" y="423187"/>
                  </a:lnTo>
                  <a:close/>
                  <a:moveTo>
                    <a:pt x="18583" y="316526"/>
                  </a:moveTo>
                  <a:lnTo>
                    <a:pt x="58655" y="316526"/>
                  </a:lnTo>
                  <a:cubicBezTo>
                    <a:pt x="71927" y="316598"/>
                    <a:pt x="82156" y="319726"/>
                    <a:pt x="89343" y="325909"/>
                  </a:cubicBezTo>
                  <a:cubicBezTo>
                    <a:pt x="96530" y="332093"/>
                    <a:pt x="100166" y="340900"/>
                    <a:pt x="100251" y="352330"/>
                  </a:cubicBezTo>
                  <a:cubicBezTo>
                    <a:pt x="100166" y="364218"/>
                    <a:pt x="96530" y="373368"/>
                    <a:pt x="89343" y="379780"/>
                  </a:cubicBezTo>
                  <a:cubicBezTo>
                    <a:pt x="82156" y="386192"/>
                    <a:pt x="71927" y="389434"/>
                    <a:pt x="58655" y="389506"/>
                  </a:cubicBezTo>
                  <a:lnTo>
                    <a:pt x="30756" y="389506"/>
                  </a:lnTo>
                  <a:lnTo>
                    <a:pt x="30756" y="423187"/>
                  </a:lnTo>
                  <a:lnTo>
                    <a:pt x="18583" y="423187"/>
                  </a:lnTo>
                  <a:close/>
                  <a:moveTo>
                    <a:pt x="1759896" y="316221"/>
                  </a:moveTo>
                  <a:cubicBezTo>
                    <a:pt x="1770374" y="316327"/>
                    <a:pt x="1779800" y="318738"/>
                    <a:pt x="1788175" y="323453"/>
                  </a:cubicBezTo>
                  <a:cubicBezTo>
                    <a:pt x="1796549" y="328168"/>
                    <a:pt x="1803197" y="334552"/>
                    <a:pt x="1808116" y="342604"/>
                  </a:cubicBezTo>
                  <a:cubicBezTo>
                    <a:pt x="1813036" y="350656"/>
                    <a:pt x="1815552" y="359740"/>
                    <a:pt x="1815665" y="369856"/>
                  </a:cubicBezTo>
                  <a:cubicBezTo>
                    <a:pt x="1815552" y="379976"/>
                    <a:pt x="1813036" y="389086"/>
                    <a:pt x="1808116" y="397187"/>
                  </a:cubicBezTo>
                  <a:cubicBezTo>
                    <a:pt x="1803197" y="405288"/>
                    <a:pt x="1796549" y="411721"/>
                    <a:pt x="1788175" y="416485"/>
                  </a:cubicBezTo>
                  <a:cubicBezTo>
                    <a:pt x="1779800" y="421249"/>
                    <a:pt x="1770374" y="423686"/>
                    <a:pt x="1759896" y="423796"/>
                  </a:cubicBezTo>
                  <a:cubicBezTo>
                    <a:pt x="1749368" y="423686"/>
                    <a:pt x="1739906" y="421249"/>
                    <a:pt x="1731509" y="416485"/>
                  </a:cubicBezTo>
                  <a:cubicBezTo>
                    <a:pt x="1723113" y="411721"/>
                    <a:pt x="1716453" y="405288"/>
                    <a:pt x="1711529" y="397187"/>
                  </a:cubicBezTo>
                  <a:cubicBezTo>
                    <a:pt x="1706604" y="389086"/>
                    <a:pt x="1704086" y="379976"/>
                    <a:pt x="1703975" y="369856"/>
                  </a:cubicBezTo>
                  <a:cubicBezTo>
                    <a:pt x="1704086" y="359692"/>
                    <a:pt x="1706604" y="350586"/>
                    <a:pt x="1711529" y="342536"/>
                  </a:cubicBezTo>
                  <a:cubicBezTo>
                    <a:pt x="1716453" y="334487"/>
                    <a:pt x="1723113" y="328115"/>
                    <a:pt x="1731509" y="323419"/>
                  </a:cubicBezTo>
                  <a:cubicBezTo>
                    <a:pt x="1739906" y="318724"/>
                    <a:pt x="1749368" y="316324"/>
                    <a:pt x="1759896" y="316221"/>
                  </a:cubicBezTo>
                  <a:close/>
                  <a:moveTo>
                    <a:pt x="593198" y="316069"/>
                  </a:moveTo>
                  <a:cubicBezTo>
                    <a:pt x="599459" y="316110"/>
                    <a:pt x="605537" y="317016"/>
                    <a:pt x="611432" y="318789"/>
                  </a:cubicBezTo>
                  <a:cubicBezTo>
                    <a:pt x="617328" y="320561"/>
                    <a:pt x="622525" y="322951"/>
                    <a:pt x="627025" y="325959"/>
                  </a:cubicBezTo>
                  <a:lnTo>
                    <a:pt x="621850" y="337388"/>
                  </a:lnTo>
                  <a:cubicBezTo>
                    <a:pt x="616961" y="334212"/>
                    <a:pt x="611926" y="331913"/>
                    <a:pt x="606747" y="330490"/>
                  </a:cubicBezTo>
                  <a:cubicBezTo>
                    <a:pt x="601567" y="329067"/>
                    <a:pt x="596797" y="328369"/>
                    <a:pt x="592435" y="328394"/>
                  </a:cubicBezTo>
                  <a:cubicBezTo>
                    <a:pt x="585486" y="328423"/>
                    <a:pt x="579984" y="329661"/>
                    <a:pt x="575931" y="332110"/>
                  </a:cubicBezTo>
                  <a:cubicBezTo>
                    <a:pt x="571878" y="334558"/>
                    <a:pt x="569807" y="338045"/>
                    <a:pt x="569719" y="342570"/>
                  </a:cubicBezTo>
                  <a:cubicBezTo>
                    <a:pt x="569879" y="347932"/>
                    <a:pt x="571960" y="352001"/>
                    <a:pt x="575962" y="354780"/>
                  </a:cubicBezTo>
                  <a:cubicBezTo>
                    <a:pt x="579964" y="357558"/>
                    <a:pt x="584925" y="359804"/>
                    <a:pt x="590845" y="361516"/>
                  </a:cubicBezTo>
                  <a:cubicBezTo>
                    <a:pt x="596765" y="363229"/>
                    <a:pt x="602681" y="365167"/>
                    <a:pt x="608595" y="367331"/>
                  </a:cubicBezTo>
                  <a:cubicBezTo>
                    <a:pt x="614509" y="369494"/>
                    <a:pt x="619458" y="372642"/>
                    <a:pt x="623441" y="376774"/>
                  </a:cubicBezTo>
                  <a:cubicBezTo>
                    <a:pt x="627425" y="380906"/>
                    <a:pt x="629482" y="386781"/>
                    <a:pt x="629612" y="394398"/>
                  </a:cubicBezTo>
                  <a:cubicBezTo>
                    <a:pt x="629435" y="403419"/>
                    <a:pt x="625869" y="410522"/>
                    <a:pt x="618913" y="415709"/>
                  </a:cubicBezTo>
                  <a:cubicBezTo>
                    <a:pt x="611958" y="420895"/>
                    <a:pt x="602675" y="423540"/>
                    <a:pt x="591063" y="423644"/>
                  </a:cubicBezTo>
                  <a:cubicBezTo>
                    <a:pt x="583187" y="423565"/>
                    <a:pt x="575694" y="422049"/>
                    <a:pt x="568585" y="419097"/>
                  </a:cubicBezTo>
                  <a:cubicBezTo>
                    <a:pt x="561476" y="416145"/>
                    <a:pt x="555358" y="412231"/>
                    <a:pt x="550230" y="407355"/>
                  </a:cubicBezTo>
                  <a:lnTo>
                    <a:pt x="555717" y="396380"/>
                  </a:lnTo>
                  <a:cubicBezTo>
                    <a:pt x="560771" y="401210"/>
                    <a:pt x="566419" y="404926"/>
                    <a:pt x="572659" y="407527"/>
                  </a:cubicBezTo>
                  <a:cubicBezTo>
                    <a:pt x="578900" y="410128"/>
                    <a:pt x="585085" y="411442"/>
                    <a:pt x="591216" y="411471"/>
                  </a:cubicBezTo>
                  <a:cubicBezTo>
                    <a:pt x="598995" y="411423"/>
                    <a:pt x="605087" y="409956"/>
                    <a:pt x="609492" y="407069"/>
                  </a:cubicBezTo>
                  <a:cubicBezTo>
                    <a:pt x="613898" y="404183"/>
                    <a:pt x="616140" y="400162"/>
                    <a:pt x="616219" y="395008"/>
                  </a:cubicBezTo>
                  <a:cubicBezTo>
                    <a:pt x="616090" y="389527"/>
                    <a:pt x="614033" y="385380"/>
                    <a:pt x="610049" y="382568"/>
                  </a:cubicBezTo>
                  <a:cubicBezTo>
                    <a:pt x="606065" y="379756"/>
                    <a:pt x="601117" y="377509"/>
                    <a:pt x="595203" y="375828"/>
                  </a:cubicBezTo>
                  <a:cubicBezTo>
                    <a:pt x="589289" y="374147"/>
                    <a:pt x="583372" y="372261"/>
                    <a:pt x="577453" y="370171"/>
                  </a:cubicBezTo>
                  <a:cubicBezTo>
                    <a:pt x="571533" y="368081"/>
                    <a:pt x="566572" y="365017"/>
                    <a:pt x="562570" y="360980"/>
                  </a:cubicBezTo>
                  <a:cubicBezTo>
                    <a:pt x="558568" y="356942"/>
                    <a:pt x="556487" y="351161"/>
                    <a:pt x="556326" y="343637"/>
                  </a:cubicBezTo>
                  <a:cubicBezTo>
                    <a:pt x="556481" y="335154"/>
                    <a:pt x="559863" y="328463"/>
                    <a:pt x="566472" y="323566"/>
                  </a:cubicBezTo>
                  <a:cubicBezTo>
                    <a:pt x="573081" y="318669"/>
                    <a:pt x="581990" y="316169"/>
                    <a:pt x="593198" y="316069"/>
                  </a:cubicBezTo>
                  <a:close/>
                  <a:moveTo>
                    <a:pt x="285655" y="70409"/>
                  </a:moveTo>
                  <a:lnTo>
                    <a:pt x="263103" y="132893"/>
                  </a:lnTo>
                  <a:lnTo>
                    <a:pt x="307597" y="132893"/>
                  </a:lnTo>
                  <a:close/>
                  <a:moveTo>
                    <a:pt x="761885" y="6668"/>
                  </a:moveTo>
                  <a:lnTo>
                    <a:pt x="761885" y="207569"/>
                  </a:lnTo>
                  <a:lnTo>
                    <a:pt x="839626" y="207569"/>
                  </a:lnTo>
                  <a:cubicBezTo>
                    <a:pt x="858750" y="207353"/>
                    <a:pt x="876055" y="202773"/>
                    <a:pt x="891543" y="193828"/>
                  </a:cubicBezTo>
                  <a:cubicBezTo>
                    <a:pt x="907031" y="184884"/>
                    <a:pt x="919369" y="172874"/>
                    <a:pt x="928556" y="157799"/>
                  </a:cubicBezTo>
                  <a:cubicBezTo>
                    <a:pt x="937743" y="142723"/>
                    <a:pt x="942448" y="125881"/>
                    <a:pt x="942670" y="107272"/>
                  </a:cubicBezTo>
                  <a:cubicBezTo>
                    <a:pt x="942448" y="88563"/>
                    <a:pt x="937743" y="71649"/>
                    <a:pt x="928556" y="56530"/>
                  </a:cubicBezTo>
                  <a:cubicBezTo>
                    <a:pt x="919369" y="41411"/>
                    <a:pt x="907031" y="29375"/>
                    <a:pt x="891543" y="20421"/>
                  </a:cubicBezTo>
                  <a:cubicBezTo>
                    <a:pt x="876055" y="11467"/>
                    <a:pt x="858750" y="6883"/>
                    <a:pt x="839626" y="6668"/>
                  </a:cubicBezTo>
                  <a:close/>
                  <a:moveTo>
                    <a:pt x="1698802" y="610"/>
                  </a:moveTo>
                  <a:lnTo>
                    <a:pt x="1707909" y="610"/>
                  </a:lnTo>
                  <a:lnTo>
                    <a:pt x="1858213" y="207569"/>
                  </a:lnTo>
                  <a:lnTo>
                    <a:pt x="1858213" y="610"/>
                  </a:lnTo>
                  <a:lnTo>
                    <a:pt x="1864271" y="610"/>
                  </a:lnTo>
                  <a:lnTo>
                    <a:pt x="1864271" y="213627"/>
                  </a:lnTo>
                  <a:lnTo>
                    <a:pt x="1855163" y="213627"/>
                  </a:lnTo>
                  <a:lnTo>
                    <a:pt x="1704860" y="6668"/>
                  </a:lnTo>
                  <a:lnTo>
                    <a:pt x="1704860" y="213627"/>
                  </a:lnTo>
                  <a:lnTo>
                    <a:pt x="1698802" y="213627"/>
                  </a:lnTo>
                  <a:close/>
                  <a:moveTo>
                    <a:pt x="1555837" y="610"/>
                  </a:moveTo>
                  <a:cubicBezTo>
                    <a:pt x="1569938" y="684"/>
                    <a:pt x="1583198" y="3119"/>
                    <a:pt x="1595618" y="7914"/>
                  </a:cubicBezTo>
                  <a:cubicBezTo>
                    <a:pt x="1608037" y="12709"/>
                    <a:pt x="1619153" y="19418"/>
                    <a:pt x="1628967" y="28042"/>
                  </a:cubicBezTo>
                  <a:lnTo>
                    <a:pt x="1625029" y="32004"/>
                  </a:lnTo>
                  <a:cubicBezTo>
                    <a:pt x="1615807" y="23859"/>
                    <a:pt x="1605305" y="17564"/>
                    <a:pt x="1593525" y="13118"/>
                  </a:cubicBezTo>
                  <a:cubicBezTo>
                    <a:pt x="1581744" y="8672"/>
                    <a:pt x="1569182" y="6421"/>
                    <a:pt x="1555837" y="6363"/>
                  </a:cubicBezTo>
                  <a:cubicBezTo>
                    <a:pt x="1536609" y="6578"/>
                    <a:pt x="1519205" y="11165"/>
                    <a:pt x="1503625" y="20123"/>
                  </a:cubicBezTo>
                  <a:cubicBezTo>
                    <a:pt x="1488045" y="29081"/>
                    <a:pt x="1475632" y="41121"/>
                    <a:pt x="1466386" y="56243"/>
                  </a:cubicBezTo>
                  <a:cubicBezTo>
                    <a:pt x="1457140" y="71365"/>
                    <a:pt x="1452405" y="88279"/>
                    <a:pt x="1452181" y="106985"/>
                  </a:cubicBezTo>
                  <a:cubicBezTo>
                    <a:pt x="1452405" y="125695"/>
                    <a:pt x="1457140" y="142632"/>
                    <a:pt x="1466386" y="157797"/>
                  </a:cubicBezTo>
                  <a:cubicBezTo>
                    <a:pt x="1475632" y="172961"/>
                    <a:pt x="1488045" y="185044"/>
                    <a:pt x="1503625" y="194045"/>
                  </a:cubicBezTo>
                  <a:cubicBezTo>
                    <a:pt x="1519205" y="203046"/>
                    <a:pt x="1536609" y="207656"/>
                    <a:pt x="1555837" y="207874"/>
                  </a:cubicBezTo>
                  <a:cubicBezTo>
                    <a:pt x="1568724" y="207811"/>
                    <a:pt x="1580906" y="205652"/>
                    <a:pt x="1592383" y="201397"/>
                  </a:cubicBezTo>
                  <a:cubicBezTo>
                    <a:pt x="1603860" y="197143"/>
                    <a:pt x="1614136" y="191174"/>
                    <a:pt x="1623212" y="183490"/>
                  </a:cubicBezTo>
                  <a:lnTo>
                    <a:pt x="1623212" y="109119"/>
                  </a:lnTo>
                  <a:lnTo>
                    <a:pt x="1629270" y="109119"/>
                  </a:lnTo>
                  <a:lnTo>
                    <a:pt x="1629270" y="185928"/>
                  </a:lnTo>
                  <a:cubicBezTo>
                    <a:pt x="1619445" y="194550"/>
                    <a:pt x="1608278" y="201300"/>
                    <a:pt x="1595770" y="206179"/>
                  </a:cubicBezTo>
                  <a:cubicBezTo>
                    <a:pt x="1583262" y="211057"/>
                    <a:pt x="1569951" y="213540"/>
                    <a:pt x="1555837" y="213627"/>
                  </a:cubicBezTo>
                  <a:cubicBezTo>
                    <a:pt x="1535579" y="213394"/>
                    <a:pt x="1517226" y="208513"/>
                    <a:pt x="1500779" y="198984"/>
                  </a:cubicBezTo>
                  <a:cubicBezTo>
                    <a:pt x="1484331" y="189455"/>
                    <a:pt x="1471221" y="176674"/>
                    <a:pt x="1461447" y="160643"/>
                  </a:cubicBezTo>
                  <a:cubicBezTo>
                    <a:pt x="1451673" y="144611"/>
                    <a:pt x="1446667" y="126725"/>
                    <a:pt x="1446428" y="106985"/>
                  </a:cubicBezTo>
                  <a:cubicBezTo>
                    <a:pt x="1446667" y="87249"/>
                    <a:pt x="1451673" y="69386"/>
                    <a:pt x="1461447" y="53397"/>
                  </a:cubicBezTo>
                  <a:cubicBezTo>
                    <a:pt x="1471221" y="37408"/>
                    <a:pt x="1484331" y="24670"/>
                    <a:pt x="1500779" y="15184"/>
                  </a:cubicBezTo>
                  <a:cubicBezTo>
                    <a:pt x="1517226" y="5698"/>
                    <a:pt x="1535579" y="840"/>
                    <a:pt x="1555837" y="610"/>
                  </a:cubicBezTo>
                  <a:close/>
                  <a:moveTo>
                    <a:pt x="1384477" y="610"/>
                  </a:moveTo>
                  <a:lnTo>
                    <a:pt x="1390535" y="610"/>
                  </a:lnTo>
                  <a:lnTo>
                    <a:pt x="1390535" y="213627"/>
                  </a:lnTo>
                  <a:lnTo>
                    <a:pt x="1384477" y="213627"/>
                  </a:lnTo>
                  <a:close/>
                  <a:moveTo>
                    <a:pt x="1256519" y="610"/>
                  </a:moveTo>
                  <a:cubicBezTo>
                    <a:pt x="1266638" y="666"/>
                    <a:pt x="1276738" y="2069"/>
                    <a:pt x="1286819" y="4821"/>
                  </a:cubicBezTo>
                  <a:cubicBezTo>
                    <a:pt x="1296899" y="7572"/>
                    <a:pt x="1305703" y="11338"/>
                    <a:pt x="1313230" y="16120"/>
                  </a:cubicBezTo>
                  <a:lnTo>
                    <a:pt x="1310181" y="20998"/>
                  </a:lnTo>
                  <a:cubicBezTo>
                    <a:pt x="1303124" y="16533"/>
                    <a:pt x="1294829" y="13039"/>
                    <a:pt x="1285294" y="10517"/>
                  </a:cubicBezTo>
                  <a:cubicBezTo>
                    <a:pt x="1275760" y="7996"/>
                    <a:pt x="1266168" y="6713"/>
                    <a:pt x="1256519" y="6668"/>
                  </a:cubicBezTo>
                  <a:cubicBezTo>
                    <a:pt x="1237533" y="6820"/>
                    <a:pt x="1222530" y="10555"/>
                    <a:pt x="1211509" y="17872"/>
                  </a:cubicBezTo>
                  <a:cubicBezTo>
                    <a:pt x="1200488" y="25189"/>
                    <a:pt x="1194860" y="35173"/>
                    <a:pt x="1194625" y="47825"/>
                  </a:cubicBezTo>
                  <a:cubicBezTo>
                    <a:pt x="1194967" y="61794"/>
                    <a:pt x="1199403" y="72341"/>
                    <a:pt x="1207934" y="79466"/>
                  </a:cubicBezTo>
                  <a:cubicBezTo>
                    <a:pt x="1216464" y="86592"/>
                    <a:pt x="1227036" y="92086"/>
                    <a:pt x="1239648" y="95948"/>
                  </a:cubicBezTo>
                  <a:cubicBezTo>
                    <a:pt x="1252260" y="99810"/>
                    <a:pt x="1264860" y="103831"/>
                    <a:pt x="1277448" y="108011"/>
                  </a:cubicBezTo>
                  <a:cubicBezTo>
                    <a:pt x="1290036" y="112190"/>
                    <a:pt x="1300558" y="118318"/>
                    <a:pt x="1309015" y="126395"/>
                  </a:cubicBezTo>
                  <a:cubicBezTo>
                    <a:pt x="1317473" y="134471"/>
                    <a:pt x="1321811" y="146287"/>
                    <a:pt x="1322031" y="161841"/>
                  </a:cubicBezTo>
                  <a:cubicBezTo>
                    <a:pt x="1321766" y="177736"/>
                    <a:pt x="1315218" y="190292"/>
                    <a:pt x="1302386" y="199509"/>
                  </a:cubicBezTo>
                  <a:cubicBezTo>
                    <a:pt x="1289554" y="208726"/>
                    <a:pt x="1272029" y="213432"/>
                    <a:pt x="1249812" y="213627"/>
                  </a:cubicBezTo>
                  <a:cubicBezTo>
                    <a:pt x="1236141" y="213508"/>
                    <a:pt x="1222855" y="210784"/>
                    <a:pt x="1209952" y="205454"/>
                  </a:cubicBezTo>
                  <a:cubicBezTo>
                    <a:pt x="1197049" y="200124"/>
                    <a:pt x="1186060" y="192903"/>
                    <a:pt x="1176985" y="183791"/>
                  </a:cubicBezTo>
                  <a:lnTo>
                    <a:pt x="1181252" y="179523"/>
                  </a:lnTo>
                  <a:cubicBezTo>
                    <a:pt x="1189559" y="188160"/>
                    <a:pt x="1199799" y="194969"/>
                    <a:pt x="1211971" y="199948"/>
                  </a:cubicBezTo>
                  <a:cubicBezTo>
                    <a:pt x="1224144" y="204927"/>
                    <a:pt x="1236757" y="207468"/>
                    <a:pt x="1249812" y="207569"/>
                  </a:cubicBezTo>
                  <a:cubicBezTo>
                    <a:pt x="1270176" y="207398"/>
                    <a:pt x="1286234" y="203244"/>
                    <a:pt x="1297985" y="195108"/>
                  </a:cubicBezTo>
                  <a:cubicBezTo>
                    <a:pt x="1309736" y="186972"/>
                    <a:pt x="1315732" y="175883"/>
                    <a:pt x="1315974" y="161841"/>
                  </a:cubicBezTo>
                  <a:cubicBezTo>
                    <a:pt x="1315753" y="147506"/>
                    <a:pt x="1311413" y="136666"/>
                    <a:pt x="1302956" y="129321"/>
                  </a:cubicBezTo>
                  <a:cubicBezTo>
                    <a:pt x="1294499" y="121976"/>
                    <a:pt x="1283976" y="116336"/>
                    <a:pt x="1271388" y="112401"/>
                  </a:cubicBezTo>
                  <a:cubicBezTo>
                    <a:pt x="1258801" y="108465"/>
                    <a:pt x="1246201" y="104444"/>
                    <a:pt x="1233589" y="100338"/>
                  </a:cubicBezTo>
                  <a:cubicBezTo>
                    <a:pt x="1220977" y="96232"/>
                    <a:pt x="1210406" y="90250"/>
                    <a:pt x="1201876" y="82393"/>
                  </a:cubicBezTo>
                  <a:cubicBezTo>
                    <a:pt x="1193346" y="74536"/>
                    <a:pt x="1188909" y="63013"/>
                    <a:pt x="1188567" y="47825"/>
                  </a:cubicBezTo>
                  <a:cubicBezTo>
                    <a:pt x="1188826" y="33320"/>
                    <a:pt x="1195006" y="21869"/>
                    <a:pt x="1207108" y="13471"/>
                  </a:cubicBezTo>
                  <a:cubicBezTo>
                    <a:pt x="1219209" y="5073"/>
                    <a:pt x="1235680" y="786"/>
                    <a:pt x="1256519" y="610"/>
                  </a:cubicBezTo>
                  <a:close/>
                  <a:moveTo>
                    <a:pt x="1003477" y="610"/>
                  </a:moveTo>
                  <a:lnTo>
                    <a:pt x="1136637" y="610"/>
                  </a:lnTo>
                  <a:lnTo>
                    <a:pt x="1136637" y="6668"/>
                  </a:lnTo>
                  <a:lnTo>
                    <a:pt x="1009535" y="6668"/>
                  </a:lnTo>
                  <a:lnTo>
                    <a:pt x="1009535" y="100889"/>
                  </a:lnTo>
                  <a:lnTo>
                    <a:pt x="1122616" y="100889"/>
                  </a:lnTo>
                  <a:lnTo>
                    <a:pt x="1122616" y="106947"/>
                  </a:lnTo>
                  <a:lnTo>
                    <a:pt x="1009535" y="106947"/>
                  </a:lnTo>
                  <a:lnTo>
                    <a:pt x="1009535" y="207569"/>
                  </a:lnTo>
                  <a:lnTo>
                    <a:pt x="1140904" y="207569"/>
                  </a:lnTo>
                  <a:lnTo>
                    <a:pt x="1140904" y="213627"/>
                  </a:lnTo>
                  <a:lnTo>
                    <a:pt x="1003477" y="213627"/>
                  </a:lnTo>
                  <a:close/>
                  <a:moveTo>
                    <a:pt x="755827" y="610"/>
                  </a:moveTo>
                  <a:lnTo>
                    <a:pt x="839626" y="610"/>
                  </a:lnTo>
                  <a:cubicBezTo>
                    <a:pt x="859880" y="837"/>
                    <a:pt x="878206" y="5697"/>
                    <a:pt x="894604" y="15188"/>
                  </a:cubicBezTo>
                  <a:cubicBezTo>
                    <a:pt x="911002" y="24680"/>
                    <a:pt x="924064" y="37440"/>
                    <a:pt x="933788" y="53469"/>
                  </a:cubicBezTo>
                  <a:cubicBezTo>
                    <a:pt x="943513" y="69498"/>
                    <a:pt x="948493" y="87432"/>
                    <a:pt x="948728" y="107272"/>
                  </a:cubicBezTo>
                  <a:cubicBezTo>
                    <a:pt x="948493" y="127012"/>
                    <a:pt x="943513" y="144874"/>
                    <a:pt x="933788" y="160860"/>
                  </a:cubicBezTo>
                  <a:cubicBezTo>
                    <a:pt x="924064" y="176845"/>
                    <a:pt x="911002" y="189579"/>
                    <a:pt x="894604" y="199061"/>
                  </a:cubicBezTo>
                  <a:cubicBezTo>
                    <a:pt x="878206" y="208543"/>
                    <a:pt x="859880" y="213398"/>
                    <a:pt x="839626" y="213627"/>
                  </a:cubicBezTo>
                  <a:lnTo>
                    <a:pt x="755827" y="213627"/>
                  </a:lnTo>
                  <a:close/>
                  <a:moveTo>
                    <a:pt x="627278" y="0"/>
                  </a:moveTo>
                  <a:lnTo>
                    <a:pt x="697954" y="0"/>
                  </a:lnTo>
                  <a:lnTo>
                    <a:pt x="697954" y="213627"/>
                  </a:lnTo>
                  <a:lnTo>
                    <a:pt x="627278" y="213627"/>
                  </a:lnTo>
                  <a:close/>
                  <a:moveTo>
                    <a:pt x="389915" y="0"/>
                  </a:moveTo>
                  <a:lnTo>
                    <a:pt x="460324" y="0"/>
                  </a:lnTo>
                  <a:lnTo>
                    <a:pt x="503282" y="82282"/>
                  </a:lnTo>
                  <a:lnTo>
                    <a:pt x="544715" y="0"/>
                  </a:lnTo>
                  <a:lnTo>
                    <a:pt x="615124" y="0"/>
                  </a:lnTo>
                  <a:lnTo>
                    <a:pt x="538619" y="147193"/>
                  </a:lnTo>
                  <a:lnTo>
                    <a:pt x="538619" y="213627"/>
                  </a:lnTo>
                  <a:lnTo>
                    <a:pt x="467944" y="213627"/>
                  </a:lnTo>
                  <a:lnTo>
                    <a:pt x="467944" y="148717"/>
                  </a:lnTo>
                  <a:close/>
                  <a:moveTo>
                    <a:pt x="251522" y="0"/>
                  </a:moveTo>
                  <a:lnTo>
                    <a:pt x="324054" y="0"/>
                  </a:lnTo>
                  <a:lnTo>
                    <a:pt x="410908" y="213627"/>
                  </a:lnTo>
                  <a:lnTo>
                    <a:pt x="335634" y="213627"/>
                  </a:lnTo>
                  <a:lnTo>
                    <a:pt x="324968" y="183452"/>
                  </a:lnTo>
                  <a:lnTo>
                    <a:pt x="244818" y="183452"/>
                  </a:lnTo>
                  <a:lnTo>
                    <a:pt x="233847" y="213627"/>
                  </a:lnTo>
                  <a:lnTo>
                    <a:pt x="161315" y="213627"/>
                  </a:lnTo>
                  <a:close/>
                  <a:moveTo>
                    <a:pt x="20117" y="0"/>
                  </a:moveTo>
                  <a:lnTo>
                    <a:pt x="163639" y="0"/>
                  </a:lnTo>
                  <a:lnTo>
                    <a:pt x="163639" y="141422"/>
                  </a:lnTo>
                  <a:cubicBezTo>
                    <a:pt x="163354" y="165487"/>
                    <a:pt x="156081" y="184009"/>
                    <a:pt x="141819" y="196988"/>
                  </a:cubicBezTo>
                  <a:cubicBezTo>
                    <a:pt x="127558" y="209967"/>
                    <a:pt x="108022" y="216530"/>
                    <a:pt x="83210" y="216675"/>
                  </a:cubicBezTo>
                  <a:cubicBezTo>
                    <a:pt x="66027" y="216612"/>
                    <a:pt x="50559" y="213388"/>
                    <a:pt x="36805" y="207004"/>
                  </a:cubicBezTo>
                  <a:cubicBezTo>
                    <a:pt x="23050" y="200620"/>
                    <a:pt x="10782" y="191456"/>
                    <a:pt x="0" y="179513"/>
                  </a:cubicBezTo>
                  <a:lnTo>
                    <a:pt x="32004" y="133799"/>
                  </a:lnTo>
                  <a:cubicBezTo>
                    <a:pt x="40526" y="142139"/>
                    <a:pt x="48704" y="148250"/>
                    <a:pt x="56540" y="152132"/>
                  </a:cubicBezTo>
                  <a:cubicBezTo>
                    <a:pt x="64376" y="156013"/>
                    <a:pt x="71031" y="157931"/>
                    <a:pt x="76505" y="157887"/>
                  </a:cubicBezTo>
                  <a:cubicBezTo>
                    <a:pt x="81445" y="157900"/>
                    <a:pt x="85357" y="156426"/>
                    <a:pt x="88239" y="153466"/>
                  </a:cubicBezTo>
                  <a:cubicBezTo>
                    <a:pt x="91122" y="150505"/>
                    <a:pt x="92596" y="145983"/>
                    <a:pt x="92659" y="139897"/>
                  </a:cubicBezTo>
                  <a:lnTo>
                    <a:pt x="92659" y="55741"/>
                  </a:lnTo>
                  <a:lnTo>
                    <a:pt x="20117" y="5574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9"/>
            <p:cNvGrpSpPr/>
            <p:nvPr/>
          </p:nvGrpSpPr>
          <p:grpSpPr>
            <a:xfrm rot="2700000">
              <a:off x="7248886" y="4101434"/>
              <a:ext cx="575088" cy="574474"/>
              <a:chOff x="6915150" y="3875088"/>
              <a:chExt cx="1490663" cy="1489075"/>
            </a:xfrm>
            <a:grpFill/>
          </p:grpSpPr>
          <p:sp>
            <p:nvSpPr>
              <p:cNvPr id="11" name="Freeform 25"/>
              <p:cNvSpPr/>
              <p:nvPr/>
            </p:nvSpPr>
            <p:spPr bwMode="auto">
              <a:xfrm>
                <a:off x="6915150" y="3875088"/>
                <a:ext cx="1490663" cy="1489075"/>
              </a:xfrm>
              <a:custGeom>
                <a:avLst/>
                <a:gdLst>
                  <a:gd name="T0" fmla="*/ 217 w 939"/>
                  <a:gd name="T1" fmla="*/ 3 h 938"/>
                  <a:gd name="T2" fmla="*/ 274 w 939"/>
                  <a:gd name="T3" fmla="*/ 20 h 938"/>
                  <a:gd name="T4" fmla="*/ 322 w 939"/>
                  <a:gd name="T5" fmla="*/ 55 h 938"/>
                  <a:gd name="T6" fmla="*/ 364 w 939"/>
                  <a:gd name="T7" fmla="*/ 116 h 938"/>
                  <a:gd name="T8" fmla="*/ 378 w 939"/>
                  <a:gd name="T9" fmla="*/ 184 h 938"/>
                  <a:gd name="T10" fmla="*/ 364 w 939"/>
                  <a:gd name="T11" fmla="*/ 253 h 938"/>
                  <a:gd name="T12" fmla="*/ 322 w 939"/>
                  <a:gd name="T13" fmla="*/ 321 h 938"/>
                  <a:gd name="T14" fmla="*/ 283 w 939"/>
                  <a:gd name="T15" fmla="*/ 376 h 938"/>
                  <a:gd name="T16" fmla="*/ 263 w 939"/>
                  <a:gd name="T17" fmla="*/ 435 h 938"/>
                  <a:gd name="T18" fmla="*/ 264 w 939"/>
                  <a:gd name="T19" fmla="*/ 504 h 938"/>
                  <a:gd name="T20" fmla="*/ 292 w 939"/>
                  <a:gd name="T21" fmla="*/ 571 h 938"/>
                  <a:gd name="T22" fmla="*/ 340 w 939"/>
                  <a:gd name="T23" fmla="*/ 626 h 938"/>
                  <a:gd name="T24" fmla="*/ 402 w 939"/>
                  <a:gd name="T25" fmla="*/ 664 h 938"/>
                  <a:gd name="T26" fmla="*/ 470 w 939"/>
                  <a:gd name="T27" fmla="*/ 679 h 938"/>
                  <a:gd name="T28" fmla="*/ 534 w 939"/>
                  <a:gd name="T29" fmla="*/ 668 h 938"/>
                  <a:gd name="T30" fmla="*/ 590 w 939"/>
                  <a:gd name="T31" fmla="*/ 639 h 938"/>
                  <a:gd name="T32" fmla="*/ 651 w 939"/>
                  <a:gd name="T33" fmla="*/ 592 h 938"/>
                  <a:gd name="T34" fmla="*/ 720 w 939"/>
                  <a:gd name="T35" fmla="*/ 565 h 938"/>
                  <a:gd name="T36" fmla="*/ 789 w 939"/>
                  <a:gd name="T37" fmla="*/ 565 h 938"/>
                  <a:gd name="T38" fmla="*/ 855 w 939"/>
                  <a:gd name="T39" fmla="*/ 592 h 938"/>
                  <a:gd name="T40" fmla="*/ 903 w 939"/>
                  <a:gd name="T41" fmla="*/ 641 h 938"/>
                  <a:gd name="T42" fmla="*/ 930 w 939"/>
                  <a:gd name="T43" fmla="*/ 693 h 938"/>
                  <a:gd name="T44" fmla="*/ 939 w 939"/>
                  <a:gd name="T45" fmla="*/ 749 h 938"/>
                  <a:gd name="T46" fmla="*/ 930 w 939"/>
                  <a:gd name="T47" fmla="*/ 807 h 938"/>
                  <a:gd name="T48" fmla="*/ 903 w 939"/>
                  <a:gd name="T49" fmla="*/ 859 h 938"/>
                  <a:gd name="T50" fmla="*/ 855 w 939"/>
                  <a:gd name="T51" fmla="*/ 906 h 938"/>
                  <a:gd name="T52" fmla="*/ 789 w 939"/>
                  <a:gd name="T53" fmla="*/ 934 h 938"/>
                  <a:gd name="T54" fmla="*/ 720 w 939"/>
                  <a:gd name="T55" fmla="*/ 935 h 938"/>
                  <a:gd name="T56" fmla="*/ 651 w 939"/>
                  <a:gd name="T57" fmla="*/ 908 h 938"/>
                  <a:gd name="T58" fmla="*/ 590 w 939"/>
                  <a:gd name="T59" fmla="*/ 861 h 938"/>
                  <a:gd name="T60" fmla="*/ 534 w 939"/>
                  <a:gd name="T61" fmla="*/ 830 h 938"/>
                  <a:gd name="T62" fmla="*/ 470 w 939"/>
                  <a:gd name="T63" fmla="*/ 821 h 938"/>
                  <a:gd name="T64" fmla="*/ 418 w 939"/>
                  <a:gd name="T65" fmla="*/ 826 h 938"/>
                  <a:gd name="T66" fmla="*/ 372 w 939"/>
                  <a:gd name="T67" fmla="*/ 846 h 938"/>
                  <a:gd name="T68" fmla="*/ 322 w 939"/>
                  <a:gd name="T69" fmla="*/ 883 h 938"/>
                  <a:gd name="T70" fmla="*/ 259 w 939"/>
                  <a:gd name="T71" fmla="*/ 923 h 938"/>
                  <a:gd name="T72" fmla="*/ 190 w 939"/>
                  <a:gd name="T73" fmla="*/ 938 h 938"/>
                  <a:gd name="T74" fmla="*/ 132 w 939"/>
                  <a:gd name="T75" fmla="*/ 930 h 938"/>
                  <a:gd name="T76" fmla="*/ 80 w 939"/>
                  <a:gd name="T77" fmla="*/ 902 h 938"/>
                  <a:gd name="T78" fmla="*/ 33 w 939"/>
                  <a:gd name="T79" fmla="*/ 854 h 938"/>
                  <a:gd name="T80" fmla="*/ 4 w 939"/>
                  <a:gd name="T81" fmla="*/ 790 h 938"/>
                  <a:gd name="T82" fmla="*/ 4 w 939"/>
                  <a:gd name="T83" fmla="*/ 720 h 938"/>
                  <a:gd name="T84" fmla="*/ 31 w 939"/>
                  <a:gd name="T85" fmla="*/ 651 h 938"/>
                  <a:gd name="T86" fmla="*/ 78 w 939"/>
                  <a:gd name="T87" fmla="*/ 591 h 938"/>
                  <a:gd name="T88" fmla="*/ 107 w 939"/>
                  <a:gd name="T89" fmla="*/ 535 h 938"/>
                  <a:gd name="T90" fmla="*/ 118 w 939"/>
                  <a:gd name="T91" fmla="*/ 469 h 938"/>
                  <a:gd name="T92" fmla="*/ 107 w 939"/>
                  <a:gd name="T93" fmla="*/ 404 h 938"/>
                  <a:gd name="T94" fmla="*/ 78 w 939"/>
                  <a:gd name="T95" fmla="*/ 349 h 938"/>
                  <a:gd name="T96" fmla="*/ 31 w 939"/>
                  <a:gd name="T97" fmla="*/ 287 h 938"/>
                  <a:gd name="T98" fmla="*/ 4 w 939"/>
                  <a:gd name="T99" fmla="*/ 218 h 938"/>
                  <a:gd name="T100" fmla="*/ 4 w 939"/>
                  <a:gd name="T101" fmla="*/ 148 h 938"/>
                  <a:gd name="T102" fmla="*/ 33 w 939"/>
                  <a:gd name="T103" fmla="*/ 84 h 938"/>
                  <a:gd name="T104" fmla="*/ 80 w 939"/>
                  <a:gd name="T105" fmla="*/ 36 h 938"/>
                  <a:gd name="T106" fmla="*/ 132 w 939"/>
                  <a:gd name="T107" fmla="*/ 10 h 938"/>
                  <a:gd name="T108" fmla="*/ 190 w 939"/>
                  <a:gd name="T109" fmla="*/ 0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39" h="938">
                    <a:moveTo>
                      <a:pt x="190" y="0"/>
                    </a:moveTo>
                    <a:lnTo>
                      <a:pt x="217" y="3"/>
                    </a:lnTo>
                    <a:lnTo>
                      <a:pt x="246" y="10"/>
                    </a:lnTo>
                    <a:lnTo>
                      <a:pt x="274" y="20"/>
                    </a:lnTo>
                    <a:lnTo>
                      <a:pt x="298" y="36"/>
                    </a:lnTo>
                    <a:lnTo>
                      <a:pt x="322" y="55"/>
                    </a:lnTo>
                    <a:lnTo>
                      <a:pt x="346" y="84"/>
                    </a:lnTo>
                    <a:lnTo>
                      <a:pt x="364" y="116"/>
                    </a:lnTo>
                    <a:lnTo>
                      <a:pt x="374" y="148"/>
                    </a:lnTo>
                    <a:lnTo>
                      <a:pt x="378" y="184"/>
                    </a:lnTo>
                    <a:lnTo>
                      <a:pt x="374" y="218"/>
                    </a:lnTo>
                    <a:lnTo>
                      <a:pt x="364" y="253"/>
                    </a:lnTo>
                    <a:lnTo>
                      <a:pt x="347" y="287"/>
                    </a:lnTo>
                    <a:lnTo>
                      <a:pt x="322" y="321"/>
                    </a:lnTo>
                    <a:lnTo>
                      <a:pt x="300" y="349"/>
                    </a:lnTo>
                    <a:lnTo>
                      <a:pt x="283" y="376"/>
                    </a:lnTo>
                    <a:lnTo>
                      <a:pt x="271" y="404"/>
                    </a:lnTo>
                    <a:lnTo>
                      <a:pt x="263" y="435"/>
                    </a:lnTo>
                    <a:lnTo>
                      <a:pt x="260" y="469"/>
                    </a:lnTo>
                    <a:lnTo>
                      <a:pt x="264" y="504"/>
                    </a:lnTo>
                    <a:lnTo>
                      <a:pt x="275" y="538"/>
                    </a:lnTo>
                    <a:lnTo>
                      <a:pt x="292" y="571"/>
                    </a:lnTo>
                    <a:lnTo>
                      <a:pt x="314" y="601"/>
                    </a:lnTo>
                    <a:lnTo>
                      <a:pt x="340" y="626"/>
                    </a:lnTo>
                    <a:lnTo>
                      <a:pt x="370" y="648"/>
                    </a:lnTo>
                    <a:lnTo>
                      <a:pt x="402" y="664"/>
                    </a:lnTo>
                    <a:lnTo>
                      <a:pt x="436" y="675"/>
                    </a:lnTo>
                    <a:lnTo>
                      <a:pt x="470" y="679"/>
                    </a:lnTo>
                    <a:lnTo>
                      <a:pt x="504" y="676"/>
                    </a:lnTo>
                    <a:lnTo>
                      <a:pt x="534" y="668"/>
                    </a:lnTo>
                    <a:lnTo>
                      <a:pt x="563" y="656"/>
                    </a:lnTo>
                    <a:lnTo>
                      <a:pt x="590" y="639"/>
                    </a:lnTo>
                    <a:lnTo>
                      <a:pt x="618" y="617"/>
                    </a:lnTo>
                    <a:lnTo>
                      <a:pt x="651" y="592"/>
                    </a:lnTo>
                    <a:lnTo>
                      <a:pt x="686" y="575"/>
                    </a:lnTo>
                    <a:lnTo>
                      <a:pt x="720" y="565"/>
                    </a:lnTo>
                    <a:lnTo>
                      <a:pt x="755" y="561"/>
                    </a:lnTo>
                    <a:lnTo>
                      <a:pt x="789" y="565"/>
                    </a:lnTo>
                    <a:lnTo>
                      <a:pt x="823" y="575"/>
                    </a:lnTo>
                    <a:lnTo>
                      <a:pt x="855" y="592"/>
                    </a:lnTo>
                    <a:lnTo>
                      <a:pt x="884" y="617"/>
                    </a:lnTo>
                    <a:lnTo>
                      <a:pt x="903" y="641"/>
                    </a:lnTo>
                    <a:lnTo>
                      <a:pt x="919" y="665"/>
                    </a:lnTo>
                    <a:lnTo>
                      <a:pt x="930" y="693"/>
                    </a:lnTo>
                    <a:lnTo>
                      <a:pt x="936" y="720"/>
                    </a:lnTo>
                    <a:lnTo>
                      <a:pt x="939" y="749"/>
                    </a:lnTo>
                    <a:lnTo>
                      <a:pt x="936" y="778"/>
                    </a:lnTo>
                    <a:lnTo>
                      <a:pt x="930" y="807"/>
                    </a:lnTo>
                    <a:lnTo>
                      <a:pt x="919" y="833"/>
                    </a:lnTo>
                    <a:lnTo>
                      <a:pt x="903" y="859"/>
                    </a:lnTo>
                    <a:lnTo>
                      <a:pt x="884" y="883"/>
                    </a:lnTo>
                    <a:lnTo>
                      <a:pt x="855" y="906"/>
                    </a:lnTo>
                    <a:lnTo>
                      <a:pt x="823" y="923"/>
                    </a:lnTo>
                    <a:lnTo>
                      <a:pt x="789" y="934"/>
                    </a:lnTo>
                    <a:lnTo>
                      <a:pt x="755" y="938"/>
                    </a:lnTo>
                    <a:lnTo>
                      <a:pt x="720" y="935"/>
                    </a:lnTo>
                    <a:lnTo>
                      <a:pt x="686" y="925"/>
                    </a:lnTo>
                    <a:lnTo>
                      <a:pt x="651" y="908"/>
                    </a:lnTo>
                    <a:lnTo>
                      <a:pt x="618" y="883"/>
                    </a:lnTo>
                    <a:lnTo>
                      <a:pt x="590" y="861"/>
                    </a:lnTo>
                    <a:lnTo>
                      <a:pt x="563" y="844"/>
                    </a:lnTo>
                    <a:lnTo>
                      <a:pt x="534" y="830"/>
                    </a:lnTo>
                    <a:lnTo>
                      <a:pt x="504" y="824"/>
                    </a:lnTo>
                    <a:lnTo>
                      <a:pt x="470" y="821"/>
                    </a:lnTo>
                    <a:lnTo>
                      <a:pt x="442" y="823"/>
                    </a:lnTo>
                    <a:lnTo>
                      <a:pt x="418" y="826"/>
                    </a:lnTo>
                    <a:lnTo>
                      <a:pt x="395" y="834"/>
                    </a:lnTo>
                    <a:lnTo>
                      <a:pt x="372" y="846"/>
                    </a:lnTo>
                    <a:lnTo>
                      <a:pt x="348" y="862"/>
                    </a:lnTo>
                    <a:lnTo>
                      <a:pt x="322" y="883"/>
                    </a:lnTo>
                    <a:lnTo>
                      <a:pt x="292" y="906"/>
                    </a:lnTo>
                    <a:lnTo>
                      <a:pt x="259" y="923"/>
                    </a:lnTo>
                    <a:lnTo>
                      <a:pt x="225" y="934"/>
                    </a:lnTo>
                    <a:lnTo>
                      <a:pt x="190" y="938"/>
                    </a:lnTo>
                    <a:lnTo>
                      <a:pt x="161" y="936"/>
                    </a:lnTo>
                    <a:lnTo>
                      <a:pt x="132" y="930"/>
                    </a:lnTo>
                    <a:lnTo>
                      <a:pt x="105" y="918"/>
                    </a:lnTo>
                    <a:lnTo>
                      <a:pt x="80" y="902"/>
                    </a:lnTo>
                    <a:lnTo>
                      <a:pt x="56" y="883"/>
                    </a:lnTo>
                    <a:lnTo>
                      <a:pt x="33" y="854"/>
                    </a:lnTo>
                    <a:lnTo>
                      <a:pt x="14" y="823"/>
                    </a:lnTo>
                    <a:lnTo>
                      <a:pt x="4" y="790"/>
                    </a:lnTo>
                    <a:lnTo>
                      <a:pt x="0" y="756"/>
                    </a:lnTo>
                    <a:lnTo>
                      <a:pt x="4" y="720"/>
                    </a:lnTo>
                    <a:lnTo>
                      <a:pt x="14" y="685"/>
                    </a:lnTo>
                    <a:lnTo>
                      <a:pt x="31" y="651"/>
                    </a:lnTo>
                    <a:lnTo>
                      <a:pt x="56" y="618"/>
                    </a:lnTo>
                    <a:lnTo>
                      <a:pt x="78" y="591"/>
                    </a:lnTo>
                    <a:lnTo>
                      <a:pt x="95" y="563"/>
                    </a:lnTo>
                    <a:lnTo>
                      <a:pt x="107" y="535"/>
                    </a:lnTo>
                    <a:lnTo>
                      <a:pt x="115" y="503"/>
                    </a:lnTo>
                    <a:lnTo>
                      <a:pt x="118" y="469"/>
                    </a:lnTo>
                    <a:lnTo>
                      <a:pt x="115" y="435"/>
                    </a:lnTo>
                    <a:lnTo>
                      <a:pt x="107" y="404"/>
                    </a:lnTo>
                    <a:lnTo>
                      <a:pt x="95" y="376"/>
                    </a:lnTo>
                    <a:lnTo>
                      <a:pt x="78" y="349"/>
                    </a:lnTo>
                    <a:lnTo>
                      <a:pt x="56" y="321"/>
                    </a:lnTo>
                    <a:lnTo>
                      <a:pt x="31" y="287"/>
                    </a:lnTo>
                    <a:lnTo>
                      <a:pt x="14" y="253"/>
                    </a:lnTo>
                    <a:lnTo>
                      <a:pt x="4" y="218"/>
                    </a:lnTo>
                    <a:lnTo>
                      <a:pt x="0" y="184"/>
                    </a:lnTo>
                    <a:lnTo>
                      <a:pt x="4" y="148"/>
                    </a:lnTo>
                    <a:lnTo>
                      <a:pt x="14" y="116"/>
                    </a:lnTo>
                    <a:lnTo>
                      <a:pt x="33" y="84"/>
                    </a:lnTo>
                    <a:lnTo>
                      <a:pt x="56" y="55"/>
                    </a:lnTo>
                    <a:lnTo>
                      <a:pt x="80" y="36"/>
                    </a:lnTo>
                    <a:lnTo>
                      <a:pt x="105" y="20"/>
                    </a:lnTo>
                    <a:lnTo>
                      <a:pt x="132" y="10"/>
                    </a:lnTo>
                    <a:lnTo>
                      <a:pt x="161" y="3"/>
                    </a:lnTo>
                    <a:lnTo>
                      <a:pt x="190"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12" name="Freeform 26"/>
              <p:cNvSpPr/>
              <p:nvPr/>
            </p:nvSpPr>
            <p:spPr bwMode="auto">
              <a:xfrm>
                <a:off x="7789863" y="3897313"/>
                <a:ext cx="595313" cy="593725"/>
              </a:xfrm>
              <a:custGeom>
                <a:avLst/>
                <a:gdLst>
                  <a:gd name="T0" fmla="*/ 187 w 375"/>
                  <a:gd name="T1" fmla="*/ 0 h 374"/>
                  <a:gd name="T2" fmla="*/ 225 w 375"/>
                  <a:gd name="T3" fmla="*/ 2 h 374"/>
                  <a:gd name="T4" fmla="*/ 261 w 375"/>
                  <a:gd name="T5" fmla="*/ 14 h 374"/>
                  <a:gd name="T6" fmla="*/ 292 w 375"/>
                  <a:gd name="T7" fmla="*/ 31 h 374"/>
                  <a:gd name="T8" fmla="*/ 320 w 375"/>
                  <a:gd name="T9" fmla="*/ 55 h 374"/>
                  <a:gd name="T10" fmla="*/ 343 w 375"/>
                  <a:gd name="T11" fmla="*/ 82 h 374"/>
                  <a:gd name="T12" fmla="*/ 360 w 375"/>
                  <a:gd name="T13" fmla="*/ 113 h 374"/>
                  <a:gd name="T14" fmla="*/ 371 w 375"/>
                  <a:gd name="T15" fmla="*/ 149 h 374"/>
                  <a:gd name="T16" fmla="*/ 375 w 375"/>
                  <a:gd name="T17" fmla="*/ 187 h 374"/>
                  <a:gd name="T18" fmla="*/ 371 w 375"/>
                  <a:gd name="T19" fmla="*/ 225 h 374"/>
                  <a:gd name="T20" fmla="*/ 360 w 375"/>
                  <a:gd name="T21" fmla="*/ 260 h 374"/>
                  <a:gd name="T22" fmla="*/ 343 w 375"/>
                  <a:gd name="T23" fmla="*/ 291 h 374"/>
                  <a:gd name="T24" fmla="*/ 320 w 375"/>
                  <a:gd name="T25" fmla="*/ 319 h 374"/>
                  <a:gd name="T26" fmla="*/ 292 w 375"/>
                  <a:gd name="T27" fmla="*/ 343 h 374"/>
                  <a:gd name="T28" fmla="*/ 261 w 375"/>
                  <a:gd name="T29" fmla="*/ 360 h 374"/>
                  <a:gd name="T30" fmla="*/ 225 w 375"/>
                  <a:gd name="T31" fmla="*/ 370 h 374"/>
                  <a:gd name="T32" fmla="*/ 187 w 375"/>
                  <a:gd name="T33" fmla="*/ 374 h 374"/>
                  <a:gd name="T34" fmla="*/ 149 w 375"/>
                  <a:gd name="T35" fmla="*/ 370 h 374"/>
                  <a:gd name="T36" fmla="*/ 114 w 375"/>
                  <a:gd name="T37" fmla="*/ 360 h 374"/>
                  <a:gd name="T38" fmla="*/ 83 w 375"/>
                  <a:gd name="T39" fmla="*/ 343 h 374"/>
                  <a:gd name="T40" fmla="*/ 55 w 375"/>
                  <a:gd name="T41" fmla="*/ 319 h 374"/>
                  <a:gd name="T42" fmla="*/ 32 w 375"/>
                  <a:gd name="T43" fmla="*/ 291 h 374"/>
                  <a:gd name="T44" fmla="*/ 15 w 375"/>
                  <a:gd name="T45" fmla="*/ 260 h 374"/>
                  <a:gd name="T46" fmla="*/ 3 w 375"/>
                  <a:gd name="T47" fmla="*/ 225 h 374"/>
                  <a:gd name="T48" fmla="*/ 0 w 375"/>
                  <a:gd name="T49" fmla="*/ 187 h 374"/>
                  <a:gd name="T50" fmla="*/ 3 w 375"/>
                  <a:gd name="T51" fmla="*/ 149 h 374"/>
                  <a:gd name="T52" fmla="*/ 15 w 375"/>
                  <a:gd name="T53" fmla="*/ 113 h 374"/>
                  <a:gd name="T54" fmla="*/ 32 w 375"/>
                  <a:gd name="T55" fmla="*/ 82 h 374"/>
                  <a:gd name="T56" fmla="*/ 55 w 375"/>
                  <a:gd name="T57" fmla="*/ 55 h 374"/>
                  <a:gd name="T58" fmla="*/ 83 w 375"/>
                  <a:gd name="T59" fmla="*/ 31 h 374"/>
                  <a:gd name="T60" fmla="*/ 114 w 375"/>
                  <a:gd name="T61" fmla="*/ 14 h 374"/>
                  <a:gd name="T62" fmla="*/ 149 w 375"/>
                  <a:gd name="T63" fmla="*/ 2 h 374"/>
                  <a:gd name="T64" fmla="*/ 187 w 375"/>
                  <a:gd name="T65" fmla="*/ 0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75" h="374">
                    <a:moveTo>
                      <a:pt x="187" y="0"/>
                    </a:moveTo>
                    <a:lnTo>
                      <a:pt x="225" y="2"/>
                    </a:lnTo>
                    <a:lnTo>
                      <a:pt x="261" y="14"/>
                    </a:lnTo>
                    <a:lnTo>
                      <a:pt x="292" y="31"/>
                    </a:lnTo>
                    <a:lnTo>
                      <a:pt x="320" y="55"/>
                    </a:lnTo>
                    <a:lnTo>
                      <a:pt x="343" y="82"/>
                    </a:lnTo>
                    <a:lnTo>
                      <a:pt x="360" y="113"/>
                    </a:lnTo>
                    <a:lnTo>
                      <a:pt x="371" y="149"/>
                    </a:lnTo>
                    <a:lnTo>
                      <a:pt x="375" y="187"/>
                    </a:lnTo>
                    <a:lnTo>
                      <a:pt x="371" y="225"/>
                    </a:lnTo>
                    <a:lnTo>
                      <a:pt x="360" y="260"/>
                    </a:lnTo>
                    <a:lnTo>
                      <a:pt x="343" y="291"/>
                    </a:lnTo>
                    <a:lnTo>
                      <a:pt x="320" y="319"/>
                    </a:lnTo>
                    <a:lnTo>
                      <a:pt x="292" y="343"/>
                    </a:lnTo>
                    <a:lnTo>
                      <a:pt x="261" y="360"/>
                    </a:lnTo>
                    <a:lnTo>
                      <a:pt x="225" y="370"/>
                    </a:lnTo>
                    <a:lnTo>
                      <a:pt x="187" y="374"/>
                    </a:lnTo>
                    <a:lnTo>
                      <a:pt x="149" y="370"/>
                    </a:lnTo>
                    <a:lnTo>
                      <a:pt x="114" y="360"/>
                    </a:lnTo>
                    <a:lnTo>
                      <a:pt x="83" y="343"/>
                    </a:lnTo>
                    <a:lnTo>
                      <a:pt x="55" y="319"/>
                    </a:lnTo>
                    <a:lnTo>
                      <a:pt x="32" y="291"/>
                    </a:lnTo>
                    <a:lnTo>
                      <a:pt x="15" y="260"/>
                    </a:lnTo>
                    <a:lnTo>
                      <a:pt x="3" y="225"/>
                    </a:lnTo>
                    <a:lnTo>
                      <a:pt x="0" y="187"/>
                    </a:lnTo>
                    <a:lnTo>
                      <a:pt x="3" y="149"/>
                    </a:lnTo>
                    <a:lnTo>
                      <a:pt x="15" y="113"/>
                    </a:lnTo>
                    <a:lnTo>
                      <a:pt x="32" y="82"/>
                    </a:lnTo>
                    <a:lnTo>
                      <a:pt x="55" y="55"/>
                    </a:lnTo>
                    <a:lnTo>
                      <a:pt x="83" y="31"/>
                    </a:lnTo>
                    <a:lnTo>
                      <a:pt x="114" y="14"/>
                    </a:lnTo>
                    <a:lnTo>
                      <a:pt x="149" y="2"/>
                    </a:lnTo>
                    <a:lnTo>
                      <a:pt x="187"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grpSp>
      </p:grpSp>
      <p:sp>
        <p:nvSpPr>
          <p:cNvPr id="7" name="文本框 6"/>
          <p:cNvSpPr txBox="1"/>
          <p:nvPr userDrawn="1"/>
        </p:nvSpPr>
        <p:spPr>
          <a:xfrm>
            <a:off x="413147" y="4693700"/>
            <a:ext cx="1873411" cy="207749"/>
          </a:xfrm>
          <a:prstGeom prst="rect">
            <a:avLst/>
          </a:prstGeom>
          <a:noFill/>
        </p:spPr>
        <p:txBody>
          <a:bodyPr wrap="square" lIns="68580" tIns="34290" rIns="68580" bIns="34290" rtlCol="0">
            <a:spAutoFit/>
          </a:bodyPr>
          <a:lstStyle/>
          <a:p>
            <a:r>
              <a:rPr lang="en-US" altLang="zh-CN" sz="900" dirty="0">
                <a:solidFill>
                  <a:schemeClr val="accent3"/>
                </a:solidFill>
                <a:latin typeface="+mj-lt"/>
              </a:rPr>
              <a:t>PAGE </a:t>
            </a:r>
            <a:fld id="{63732DC1-690A-4069-ABD9-041E0DB2384A}" type="slidenum">
              <a:rPr lang="en-US" altLang="zh-CN" sz="900" dirty="0" smtClean="0">
                <a:solidFill>
                  <a:schemeClr val="accent3"/>
                </a:solidFill>
                <a:latin typeface="+mj-lt"/>
              </a:rPr>
            </a:fld>
            <a:r>
              <a:rPr lang="en-US" altLang="zh-CN" sz="900" dirty="0">
                <a:solidFill>
                  <a:schemeClr val="accent3"/>
                </a:solidFill>
                <a:latin typeface="+mj-lt"/>
              </a:rPr>
              <a:t> </a:t>
            </a:r>
            <a:r>
              <a:rPr lang="en-US" altLang="zh-CN" sz="900" dirty="0">
                <a:solidFill>
                  <a:schemeClr val="bg1">
                    <a:lumMod val="75000"/>
                  </a:schemeClr>
                </a:solidFill>
              </a:rPr>
              <a:t>— Annual Summary</a:t>
            </a:r>
            <a:endParaRPr lang="zh-CN" altLang="en-US" sz="900" dirty="0">
              <a:solidFill>
                <a:schemeClr val="bg1">
                  <a:lumMod val="75000"/>
                </a:schemeClr>
              </a:solidFill>
            </a:endParaRPr>
          </a:p>
        </p:txBody>
      </p:sp>
    </p:spTree>
  </p:cSld>
  <p:clrMapOvr>
    <a:masterClrMapping/>
  </p:clrMapOvr>
  <p:transition advClick="0" advTm="0">
    <p:blinds dir="vert"/>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573"/>
            <a:ext cx="3276600" cy="2313387"/>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969"/>
            <a:ext cx="3383973" cy="323935"/>
          </a:xfrm>
          <a:prstGeom prst="rect">
            <a:avLst/>
          </a:prstGeom>
        </p:spPr>
        <p:txBody>
          <a:bodyPr vert="horz" lIns="0" tIns="40504" rIns="0" bIns="40504" anchor="ctr"/>
          <a:lstStyle>
            <a:lvl1pPr marL="0" indent="0" algn="ctr">
              <a:lnSpc>
                <a:spcPct val="100000"/>
              </a:lnSpc>
              <a:spcBef>
                <a:spcPts val="0"/>
              </a:spcBef>
              <a:buNone/>
              <a:defRPr sz="350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2966029" y="3289953"/>
            <a:ext cx="3383973" cy="171391"/>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5" y="3614484"/>
            <a:ext cx="3366029" cy="1153007"/>
          </a:xfrm>
          <a:prstGeom prst="rect">
            <a:avLst/>
          </a:prstGeom>
        </p:spPr>
        <p:txBody>
          <a:bodyPr vert="horz" lIns="0" tIns="0" rIns="0" bIns="0"/>
          <a:lstStyle>
            <a:lvl1pPr marL="0" indent="0" algn="ctr">
              <a:lnSpc>
                <a:spcPct val="130000"/>
              </a:lnSpc>
              <a:buNone/>
              <a:defRPr sz="120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13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1" y="2702370"/>
            <a:ext cx="6858000" cy="1242205"/>
          </a:xfrm>
          <a:prstGeom prst="rect">
            <a:avLst/>
          </a:prstGeom>
        </p:spPr>
        <p:txBody>
          <a:bodyPr/>
          <a:lstStyle>
            <a:lvl1pPr marL="0" indent="0" algn="ctr">
              <a:buNone/>
              <a:defRPr sz="2000"/>
            </a:lvl1pPr>
            <a:lvl2pPr marL="375285" indent="0" algn="ctr">
              <a:buNone/>
              <a:defRPr sz="1600"/>
            </a:lvl2pPr>
            <a:lvl3pPr marL="749935" indent="0" algn="ctr">
              <a:buNone/>
              <a:defRPr sz="1500"/>
            </a:lvl3pPr>
            <a:lvl4pPr marL="1125220" indent="0" algn="ctr">
              <a:buNone/>
              <a:defRPr sz="1300"/>
            </a:lvl4pPr>
            <a:lvl5pPr marL="1499870" indent="0" algn="ctr">
              <a:buNone/>
              <a:defRPr sz="1300"/>
            </a:lvl5pPr>
            <a:lvl6pPr marL="1875155" indent="0" algn="ctr">
              <a:buNone/>
              <a:defRPr sz="1300"/>
            </a:lvl6pPr>
            <a:lvl7pPr marL="2250440" indent="0" algn="ctr">
              <a:buNone/>
              <a:defRPr sz="1300"/>
            </a:lvl7pPr>
            <a:lvl8pPr marL="2625090" indent="0" algn="ctr">
              <a:buNone/>
              <a:defRPr sz="1300"/>
            </a:lvl8pPr>
            <a:lvl9pPr marL="3000375" indent="0" algn="ctr">
              <a:buNone/>
              <a:defRPr sz="1300"/>
            </a:lvl9pPr>
          </a:lstStyle>
          <a:p>
            <a:r>
              <a:rPr lang="en-US"/>
              <a:t>Click to edit Master subtitle style</a:t>
            </a:r>
            <a:endParaRPr lang="id-ID"/>
          </a:p>
        </p:txBody>
      </p:sp>
      <p:sp>
        <p:nvSpPr>
          <p:cNvPr id="4" name="Date Placeholder 3"/>
          <p:cNvSpPr>
            <a:spLocks noGrp="1"/>
          </p:cNvSpPr>
          <p:nvPr>
            <p:ph type="dt" sz="half" idx="10"/>
          </p:nvPr>
        </p:nvSpPr>
        <p:spPr>
          <a:xfrm>
            <a:off x="628652" y="4768756"/>
            <a:ext cx="2057400" cy="273929"/>
          </a:xfrm>
          <a:prstGeom prst="rect">
            <a:avLst/>
          </a:prstGeom>
        </p:spPr>
        <p:txBody>
          <a:bodyPr/>
          <a:lstStyle/>
          <a:p>
            <a:fld id="{EB5C08A1-7713-47CE-97B4-863D833656A0}" type="datetimeFigureOut">
              <a:rPr lang="id-ID" smtClean="0"/>
            </a:fld>
            <a:endParaRPr lang="id-ID"/>
          </a:p>
        </p:txBody>
      </p:sp>
      <p:sp>
        <p:nvSpPr>
          <p:cNvPr id="5" name="Footer Placeholder 4"/>
          <p:cNvSpPr>
            <a:spLocks noGrp="1"/>
          </p:cNvSpPr>
          <p:nvPr>
            <p:ph type="ftr" sz="quarter" idx="11"/>
          </p:nvPr>
        </p:nvSpPr>
        <p:spPr>
          <a:xfrm>
            <a:off x="3028954" y="4768756"/>
            <a:ext cx="3086100" cy="273929"/>
          </a:xfrm>
          <a:prstGeom prst="rect">
            <a:avLst/>
          </a:prstGeom>
        </p:spPr>
        <p:txBody>
          <a:bodyPr/>
          <a:lstStyle/>
          <a:p>
            <a:endParaRPr lang="id-ID"/>
          </a:p>
        </p:txBody>
      </p:sp>
      <p:sp>
        <p:nvSpPr>
          <p:cNvPr id="6" name="Slide Number Placeholder 5"/>
          <p:cNvSpPr>
            <a:spLocks noGrp="1"/>
          </p:cNvSpPr>
          <p:nvPr>
            <p:ph type="sldNum" sz="quarter" idx="12"/>
          </p:nvPr>
        </p:nvSpPr>
        <p:spPr>
          <a:xfrm>
            <a:off x="8143878" y="4768756"/>
            <a:ext cx="371476" cy="273929"/>
          </a:xfrm>
          <a:prstGeom prst="rect">
            <a:avLst/>
          </a:prstGeom>
        </p:spPr>
        <p:txBody>
          <a:bodyPr/>
          <a:lstStyle/>
          <a:p>
            <a:fld id="{BD3C9449-514E-4F2F-BDF6-E5528CC1E8B5}" type="slidenum">
              <a:rPr lang="id-ID" smtClean="0"/>
            </a:fld>
            <a:endParaRPr lang="id-ID"/>
          </a:p>
        </p:txBody>
      </p:sp>
    </p:spTree>
  </p:cSld>
  <p:clrMapOvr>
    <a:masterClrMapping/>
  </p:clrMapOvr>
  <mc:AlternateContent xmlns:mc="http://schemas.openxmlformats.org/markup-compatibility/2006">
    <mc:Choice xmlns:p14="http://schemas.microsoft.com/office/powerpoint/2010/main" Requires="p14">
      <p:transition spd="slow" p14:dur="2000" advTm="2000">
        <p14:doors dir="vert"/>
      </p:transition>
    </mc:Choice>
    <mc:Fallback>
      <p:transition spd="slow" advTm="200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合理交通结构">
    <p:spTree>
      <p:nvGrpSpPr>
        <p:cNvPr id="1" name=""/>
        <p:cNvGrpSpPr/>
        <p:nvPr/>
      </p:nvGrpSpPr>
      <p:grpSpPr>
        <a:xfrm>
          <a:off x="0" y="0"/>
          <a:ext cx="0" cy="0"/>
          <a:chOff x="0" y="0"/>
          <a:chExt cx="0" cy="0"/>
        </a:xfrm>
      </p:grpSpPr>
      <p:grpSp>
        <p:nvGrpSpPr>
          <p:cNvPr id="4" name="组合 3"/>
          <p:cNvGrpSpPr/>
          <p:nvPr userDrawn="1"/>
        </p:nvGrpSpPr>
        <p:grpSpPr>
          <a:xfrm>
            <a:off x="566" y="1"/>
            <a:ext cx="9144001" cy="62553"/>
            <a:chOff x="0" y="0"/>
            <a:chExt cx="12858751" cy="87933"/>
          </a:xfrm>
        </p:grpSpPr>
        <p:sp>
          <p:nvSpPr>
            <p:cNvPr id="5" name="矩形 4"/>
            <p:cNvSpPr/>
            <p:nvPr/>
          </p:nvSpPr>
          <p:spPr>
            <a:xfrm>
              <a:off x="0" y="0"/>
              <a:ext cx="12858750" cy="87933"/>
            </a:xfrm>
            <a:prstGeom prst="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6" name="矩形 5"/>
            <p:cNvSpPr/>
            <p:nvPr/>
          </p:nvSpPr>
          <p:spPr>
            <a:xfrm>
              <a:off x="10461823" y="0"/>
              <a:ext cx="2396928" cy="879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grpSp>
      <p:sp>
        <p:nvSpPr>
          <p:cNvPr id="7" name="矩形 6"/>
          <p:cNvSpPr/>
          <p:nvPr userDrawn="1"/>
        </p:nvSpPr>
        <p:spPr>
          <a:xfrm>
            <a:off x="566" y="62553"/>
            <a:ext cx="219517" cy="3078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Tree>
  </p:cSld>
  <p:clrMapOvr>
    <a:masterClrMapping/>
  </p:clrMapOvr>
  <p:transition advClick="0" advTm="0">
    <p:blinds dir="vert"/>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2" Type="http://schemas.openxmlformats.org/officeDocument/2006/relationships/theme" Target="../theme/theme1.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2BD52ECC-3E3D-4E22-9B1E-037E11A61B7C}" type="datetimeFigureOut">
              <a:rPr lang="zh-CN" altLang="en-US" smtClean="0"/>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6DA862A5-AF54-4A0F-88D8-AFBFC2E57F6A}"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p:transition advClick="0" advTm="0">
    <p:blinds dir="ver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4.png"/><Relationship Id="rId3" Type="http://schemas.openxmlformats.org/officeDocument/2006/relationships/image" Target="../media/image3.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8.xml"/><Relationship Id="rId1" Type="http://schemas.openxmlformats.org/officeDocument/2006/relationships/tags" Target="../tags/tag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9.xml"/><Relationship Id="rId1" Type="http://schemas.openxmlformats.org/officeDocument/2006/relationships/chart" Target="../charts/char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9.xml"/><Relationship Id="rId2" Type="http://schemas.openxmlformats.org/officeDocument/2006/relationships/image" Target="../media/image6.png"/><Relationship Id="rId1" Type="http://schemas.openxmlformats.org/officeDocument/2006/relationships/image" Target="../media/image5.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7.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7" Type="http://schemas.openxmlformats.org/officeDocument/2006/relationships/notesSlide" Target="../notesSlides/notesSlide18.xml"/><Relationship Id="rId6" Type="http://schemas.openxmlformats.org/officeDocument/2006/relationships/slideLayout" Target="../slideLayouts/slideLayout10.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4.png"/><Relationship Id="rId3" Type="http://schemas.openxmlformats.org/officeDocument/2006/relationships/image" Target="../media/image3.png"/><Relationship Id="rId2" Type="http://schemas.microsoft.com/office/2007/relationships/media" Target="../media/media1.mp3"/><Relationship Id="rId1" Type="http://schemas.openxmlformats.org/officeDocument/2006/relationships/audio" Target="../media/media1.mp3"/></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a:xfrm>
            <a:off x="1403648" y="3436640"/>
            <a:ext cx="6135013" cy="769441"/>
          </a:xfrm>
          <a:prstGeom prst="rect">
            <a:avLst/>
          </a:prstGeom>
        </p:spPr>
        <p:txBody>
          <a:bodyPr wrap="none">
            <a:spAutoFit/>
          </a:bodyPr>
          <a:lstStyle/>
          <a:p>
            <a:pPr fontAlgn="auto">
              <a:spcBef>
                <a:spcPts val="0"/>
              </a:spcBef>
              <a:spcAft>
                <a:spcPts val="0"/>
              </a:spcAft>
              <a:defRPr/>
            </a:pPr>
            <a:r>
              <a:rPr lang="zh-CN" altLang="en-US" sz="4400" spc="3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通讯传媒通用</a:t>
            </a:r>
            <a:r>
              <a:rPr lang="en-US" altLang="zh-CN" sz="4400" spc="3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4400" spc="3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模板</a:t>
            </a:r>
            <a:endParaRPr lang="zh-CN" altLang="en-US" sz="4400" spc="3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Rectangle 4"/>
          <p:cNvSpPr txBox="1">
            <a:spLocks noChangeArrowheads="1"/>
          </p:cNvSpPr>
          <p:nvPr/>
        </p:nvSpPr>
        <p:spPr bwMode="auto">
          <a:xfrm>
            <a:off x="3023828" y="4368118"/>
            <a:ext cx="3382568" cy="2566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1100" b="0" dirty="0">
                <a:solidFill>
                  <a:schemeClr val="tx1">
                    <a:lumMod val="50000"/>
                    <a:lumOff val="50000"/>
                  </a:schemeClr>
                </a:solidFill>
                <a:latin typeface="微软雅黑" panose="020B0503020204020204" pitchFamily="34" charset="-122"/>
                <a:ea typeface="微软雅黑" panose="020B0503020204020204" pitchFamily="34" charset="-122"/>
              </a:rPr>
              <a:t>汇报人</a:t>
            </a:r>
            <a:r>
              <a:rPr lang="en-US" altLang="zh-CN" sz="1100" b="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100" b="0" dirty="0">
                <a:solidFill>
                  <a:schemeClr val="tx1">
                    <a:lumMod val="50000"/>
                    <a:lumOff val="50000"/>
                  </a:schemeClr>
                </a:solidFill>
                <a:latin typeface="微软雅黑" panose="020B0503020204020204" pitchFamily="34" charset="-122"/>
                <a:ea typeface="微软雅黑" panose="020B0503020204020204" pitchFamily="34" charset="-122"/>
              </a:rPr>
              <a:t>         时间</a:t>
            </a:r>
            <a:r>
              <a:rPr lang="en-US" altLang="zh-CN" sz="1100" b="0" dirty="0">
                <a:solidFill>
                  <a:schemeClr val="tx1">
                    <a:lumMod val="50000"/>
                    <a:lumOff val="50000"/>
                  </a:schemeClr>
                </a:solidFill>
                <a:latin typeface="微软雅黑" panose="020B0503020204020204" pitchFamily="34" charset="-122"/>
                <a:ea typeface="微软雅黑" panose="020B0503020204020204" pitchFamily="34" charset="-122"/>
              </a:rPr>
              <a:t>:2018</a:t>
            </a:r>
            <a:r>
              <a:rPr lang="zh-CN" altLang="en-US" sz="1100" b="0" dirty="0">
                <a:solidFill>
                  <a:schemeClr val="tx1">
                    <a:lumMod val="50000"/>
                    <a:lumOff val="50000"/>
                  </a:schemeClr>
                </a:solidFill>
                <a:latin typeface="微软雅黑" panose="020B0503020204020204" pitchFamily="34" charset="-122"/>
                <a:ea typeface="微软雅黑" panose="020B0503020204020204" pitchFamily="34" charset="-122"/>
              </a:rPr>
              <a:t>年</a:t>
            </a:r>
            <a:r>
              <a:rPr lang="en-US" altLang="zh-CN" sz="1100" b="0" dirty="0">
                <a:solidFill>
                  <a:schemeClr val="tx1">
                    <a:lumMod val="50000"/>
                    <a:lumOff val="50000"/>
                  </a:schemeClr>
                </a:solidFill>
                <a:latin typeface="微软雅黑" panose="020B0503020204020204" pitchFamily="34" charset="-122"/>
                <a:ea typeface="微软雅黑" panose="020B0503020204020204" pitchFamily="34" charset="-122"/>
              </a:rPr>
              <a:t>x</a:t>
            </a:r>
            <a:r>
              <a:rPr lang="zh-CN" altLang="en-US" sz="1100" b="0" dirty="0">
                <a:solidFill>
                  <a:schemeClr val="tx1">
                    <a:lumMod val="50000"/>
                    <a:lumOff val="50000"/>
                  </a:schemeClr>
                </a:solidFill>
                <a:latin typeface="微软雅黑" panose="020B0503020204020204" pitchFamily="34" charset="-122"/>
                <a:ea typeface="微软雅黑" panose="020B0503020204020204" pitchFamily="34" charset="-122"/>
              </a:rPr>
              <a:t>月</a:t>
            </a:r>
            <a:r>
              <a:rPr lang="en-US" altLang="zh-CN" sz="1100" b="0" dirty="0">
                <a:solidFill>
                  <a:schemeClr val="tx1">
                    <a:lumMod val="50000"/>
                    <a:lumOff val="50000"/>
                  </a:schemeClr>
                </a:solidFill>
                <a:latin typeface="微软雅黑" panose="020B0503020204020204" pitchFamily="34" charset="-122"/>
                <a:ea typeface="微软雅黑" panose="020B0503020204020204" pitchFamily="34" charset="-122"/>
              </a:rPr>
              <a:t>x</a:t>
            </a:r>
            <a:r>
              <a:rPr lang="zh-CN" altLang="en-US" sz="1100" b="0" dirty="0">
                <a:solidFill>
                  <a:schemeClr val="tx1">
                    <a:lumMod val="50000"/>
                    <a:lumOff val="50000"/>
                  </a:schemeClr>
                </a:solidFill>
                <a:latin typeface="微软雅黑" panose="020B0503020204020204" pitchFamily="34" charset="-122"/>
                <a:ea typeface="微软雅黑" panose="020B0503020204020204" pitchFamily="34" charset="-122"/>
              </a:rPr>
              <a:t>日</a:t>
            </a:r>
            <a:endParaRPr lang="zh-CN" altLang="en-US" sz="1100" b="0"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2" name="bamboo">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792596" y="1386298"/>
            <a:ext cx="609600" cy="609600"/>
          </a:xfrm>
          <a:prstGeom prst="rect">
            <a:avLst/>
          </a:prstGeom>
        </p:spPr>
      </p:pic>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99347" y="463873"/>
            <a:ext cx="5226837" cy="306405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anim calcmode="lin" valueType="num">
                                      <p:cBhvr>
                                        <p:cTn id="11" dur="1000" fill="hold"/>
                                        <p:tgtEl>
                                          <p:spTgt spid="7"/>
                                        </p:tgtEl>
                                        <p:attrNameLst>
                                          <p:attrName>ppt_x</p:attrName>
                                        </p:attrNameLst>
                                      </p:cBhvr>
                                      <p:tavLst>
                                        <p:tav tm="0">
                                          <p:val>
                                            <p:strVal val="#ppt_x"/>
                                          </p:val>
                                        </p:tav>
                                        <p:tav tm="100000">
                                          <p:val>
                                            <p:strVal val="#ppt_x"/>
                                          </p:val>
                                        </p:tav>
                                      </p:tavLst>
                                    </p:anim>
                                    <p:anim calcmode="lin" valueType="num">
                                      <p:cBhvr>
                                        <p:cTn id="12" dur="1000" fill="hold"/>
                                        <p:tgtEl>
                                          <p:spTgt spid="7"/>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iterate type="wd">
                                    <p:tmPct val="10000"/>
                                  </p:iterate>
                                  <p:childTnLst>
                                    <p:set>
                                      <p:cBhvr>
                                        <p:cTn id="15" dur="1" fill="hold">
                                          <p:stCondLst>
                                            <p:cond delay="0"/>
                                          </p:stCondLst>
                                        </p:cTn>
                                        <p:tgtEl>
                                          <p:spTgt spid="29"/>
                                        </p:tgtEl>
                                        <p:attrNameLst>
                                          <p:attrName>style.visibility</p:attrName>
                                        </p:attrNameLst>
                                      </p:cBhvr>
                                      <p:to>
                                        <p:strVal val="visible"/>
                                      </p:to>
                                    </p:set>
                                    <p:animEffect transition="in" filter="wipe(down)">
                                      <p:cBhvr>
                                        <p:cTn id="16" dur="580">
                                          <p:stCondLst>
                                            <p:cond delay="0"/>
                                          </p:stCondLst>
                                        </p:cTn>
                                        <p:tgtEl>
                                          <p:spTgt spid="29"/>
                                        </p:tgtEl>
                                      </p:cBhvr>
                                    </p:animEffect>
                                    <p:anim calcmode="lin" valueType="num">
                                      <p:cBhvr>
                                        <p:cTn id="17" dur="1822"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29"/>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29"/>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29"/>
                                        </p:tgtEl>
                                        <p:attrNameLst>
                                          <p:attrName>ppt_y</p:attrName>
                                        </p:attrNameLst>
                                      </p:cBhvr>
                                      <p:tavLst>
                                        <p:tav tm="0" fmla="#ppt_y-sin(pi*$)/81">
                                          <p:val>
                                            <p:fltVal val="0"/>
                                          </p:val>
                                        </p:tav>
                                        <p:tav tm="100000">
                                          <p:val>
                                            <p:fltVal val="1"/>
                                          </p:val>
                                        </p:tav>
                                      </p:tavLst>
                                    </p:anim>
                                    <p:animScale>
                                      <p:cBhvr>
                                        <p:cTn id="22" dur="26">
                                          <p:stCondLst>
                                            <p:cond delay="650"/>
                                          </p:stCondLst>
                                        </p:cTn>
                                        <p:tgtEl>
                                          <p:spTgt spid="29"/>
                                        </p:tgtEl>
                                      </p:cBhvr>
                                      <p:to x="100000" y="60000"/>
                                    </p:animScale>
                                    <p:animScale>
                                      <p:cBhvr>
                                        <p:cTn id="23" dur="166" decel="50000">
                                          <p:stCondLst>
                                            <p:cond delay="676"/>
                                          </p:stCondLst>
                                        </p:cTn>
                                        <p:tgtEl>
                                          <p:spTgt spid="29"/>
                                        </p:tgtEl>
                                      </p:cBhvr>
                                      <p:to x="100000" y="100000"/>
                                    </p:animScale>
                                    <p:animScale>
                                      <p:cBhvr>
                                        <p:cTn id="24" dur="26">
                                          <p:stCondLst>
                                            <p:cond delay="1312"/>
                                          </p:stCondLst>
                                        </p:cTn>
                                        <p:tgtEl>
                                          <p:spTgt spid="29"/>
                                        </p:tgtEl>
                                      </p:cBhvr>
                                      <p:to x="100000" y="80000"/>
                                    </p:animScale>
                                    <p:animScale>
                                      <p:cBhvr>
                                        <p:cTn id="25" dur="166" decel="50000">
                                          <p:stCondLst>
                                            <p:cond delay="1338"/>
                                          </p:stCondLst>
                                        </p:cTn>
                                        <p:tgtEl>
                                          <p:spTgt spid="29"/>
                                        </p:tgtEl>
                                      </p:cBhvr>
                                      <p:to x="100000" y="100000"/>
                                    </p:animScale>
                                    <p:animScale>
                                      <p:cBhvr>
                                        <p:cTn id="26" dur="26">
                                          <p:stCondLst>
                                            <p:cond delay="1642"/>
                                          </p:stCondLst>
                                        </p:cTn>
                                        <p:tgtEl>
                                          <p:spTgt spid="29"/>
                                        </p:tgtEl>
                                      </p:cBhvr>
                                      <p:to x="100000" y="90000"/>
                                    </p:animScale>
                                    <p:animScale>
                                      <p:cBhvr>
                                        <p:cTn id="27" dur="166" decel="50000">
                                          <p:stCondLst>
                                            <p:cond delay="1668"/>
                                          </p:stCondLst>
                                        </p:cTn>
                                        <p:tgtEl>
                                          <p:spTgt spid="29"/>
                                        </p:tgtEl>
                                      </p:cBhvr>
                                      <p:to x="100000" y="100000"/>
                                    </p:animScale>
                                    <p:animScale>
                                      <p:cBhvr>
                                        <p:cTn id="28" dur="26">
                                          <p:stCondLst>
                                            <p:cond delay="1808"/>
                                          </p:stCondLst>
                                        </p:cTn>
                                        <p:tgtEl>
                                          <p:spTgt spid="29"/>
                                        </p:tgtEl>
                                      </p:cBhvr>
                                      <p:to x="100000" y="95000"/>
                                    </p:animScale>
                                    <p:animScale>
                                      <p:cBhvr>
                                        <p:cTn id="29" dur="166" decel="50000">
                                          <p:stCondLst>
                                            <p:cond delay="1834"/>
                                          </p:stCondLst>
                                        </p:cTn>
                                        <p:tgtEl>
                                          <p:spTgt spid="29"/>
                                        </p:tgtEl>
                                      </p:cBhvr>
                                      <p:to x="100000" y="100000"/>
                                    </p:animScale>
                                  </p:childTnLst>
                                </p:cTn>
                              </p:par>
                            </p:childTnLst>
                          </p:cTn>
                        </p:par>
                        <p:par>
                          <p:cTn id="30" fill="hold">
                            <p:stCondLst>
                              <p:cond delay="5000"/>
                            </p:stCondLst>
                            <p:childTnLst>
                              <p:par>
                                <p:cTn id="31" presetID="22" presetClass="entr" presetSubtype="8"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4" repeatCount="indefinite" fill="hold" display="0">
                  <p:stCondLst>
                    <p:cond delay="indefinite"/>
                  </p:stCondLst>
                  <p:endCondLst>
                    <p:cond evt="onStopAudio" delay="0">
                      <p:tgtEl>
                        <p:sldTgt/>
                      </p:tgtEl>
                    </p:cond>
                  </p:endCondLst>
                </p:cTn>
                <p:tgtEl>
                  <p:spTgt spid="2"/>
                </p:tgtEl>
              </p:cMediaNode>
            </p:audio>
          </p:childTnLst>
        </p:cTn>
      </p:par>
    </p:tnLst>
    <p:bldLst>
      <p:bldP spid="29"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圆角矩形 30"/>
          <p:cNvSpPr/>
          <p:nvPr/>
        </p:nvSpPr>
        <p:spPr>
          <a:xfrm>
            <a:off x="4090625" y="1384422"/>
            <a:ext cx="384745" cy="383658"/>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1</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3" name="组合 3"/>
          <p:cNvGrpSpPr/>
          <p:nvPr/>
        </p:nvGrpSpPr>
        <p:grpSpPr>
          <a:xfrm>
            <a:off x="4751848" y="1384422"/>
            <a:ext cx="2806850" cy="384201"/>
            <a:chOff x="6339097" y="1573726"/>
            <a:chExt cx="3744416" cy="512228"/>
          </a:xfrm>
          <a:solidFill>
            <a:schemeClr val="accent1"/>
          </a:solidFill>
        </p:grpSpPr>
        <p:sp>
          <p:nvSpPr>
            <p:cNvPr id="17" name="圆角矩形 16"/>
            <p:cNvSpPr/>
            <p:nvPr/>
          </p:nvSpPr>
          <p:spPr>
            <a:xfrm>
              <a:off x="6339097" y="1573726"/>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2700" dirty="0">
                <a:latin typeface="+mj-lt"/>
                <a:ea typeface="Arial Unicode MS" panose="020B0604020202020204" pitchFamily="34" charset="-122"/>
                <a:cs typeface="Arial Unicode MS" panose="020B0604020202020204" pitchFamily="34" charset="-122"/>
              </a:endParaRPr>
            </a:p>
          </p:txBody>
        </p:sp>
        <p:sp>
          <p:nvSpPr>
            <p:cNvPr id="32" name="矩形 31"/>
            <p:cNvSpPr/>
            <p:nvPr/>
          </p:nvSpPr>
          <p:spPr>
            <a:xfrm>
              <a:off x="6723350" y="1614014"/>
              <a:ext cx="2653075" cy="471940"/>
            </a:xfrm>
            <a:prstGeom prst="rect">
              <a:avLst/>
            </a:prstGeom>
            <a:grpFill/>
          </p:spPr>
          <p:txBody>
            <a:bodyPr wrap="square" lIns="121960" tIns="60980" rIns="121960" bIns="60980">
              <a:spAutoFit/>
            </a:bodyPr>
            <a:lstStyle/>
            <a:p>
              <a:pPr>
                <a:defRPr/>
              </a:pPr>
              <a:r>
                <a:rPr lang="zh-CN" altLang="en-US" sz="15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15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3" name="圆角矩形 32"/>
          <p:cNvSpPr/>
          <p:nvPr/>
        </p:nvSpPr>
        <p:spPr>
          <a:xfrm>
            <a:off x="4090625" y="2011810"/>
            <a:ext cx="384745" cy="383658"/>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2</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4" name="组合 4"/>
          <p:cNvGrpSpPr/>
          <p:nvPr/>
        </p:nvGrpSpPr>
        <p:grpSpPr>
          <a:xfrm>
            <a:off x="4733934" y="2011810"/>
            <a:ext cx="2806850" cy="384201"/>
            <a:chOff x="6315199" y="2410178"/>
            <a:chExt cx="3744416" cy="512228"/>
          </a:xfrm>
          <a:solidFill>
            <a:schemeClr val="accent1"/>
          </a:solidFill>
        </p:grpSpPr>
        <p:sp>
          <p:nvSpPr>
            <p:cNvPr id="18" name="圆角矩形 17"/>
            <p:cNvSpPr/>
            <p:nvPr/>
          </p:nvSpPr>
          <p:spPr>
            <a:xfrm>
              <a:off x="6315199" y="2410178"/>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2700" dirty="0">
                <a:latin typeface="+mj-lt"/>
                <a:ea typeface="Arial Unicode MS" panose="020B0604020202020204" pitchFamily="34" charset="-122"/>
                <a:cs typeface="Arial Unicode MS" panose="020B0604020202020204" pitchFamily="34" charset="-122"/>
              </a:endParaRPr>
            </a:p>
          </p:txBody>
        </p:sp>
        <p:sp>
          <p:nvSpPr>
            <p:cNvPr id="35" name="矩形 34"/>
            <p:cNvSpPr/>
            <p:nvPr/>
          </p:nvSpPr>
          <p:spPr>
            <a:xfrm>
              <a:off x="6747248" y="2450466"/>
              <a:ext cx="2653075" cy="471940"/>
            </a:xfrm>
            <a:prstGeom prst="rect">
              <a:avLst/>
            </a:prstGeom>
            <a:grpFill/>
          </p:spPr>
          <p:txBody>
            <a:bodyPr wrap="square" lIns="121960" tIns="60980" rIns="121960" bIns="60980">
              <a:spAutoFit/>
            </a:bodyPr>
            <a:lstStyle/>
            <a:p>
              <a:pPr>
                <a:defRPr/>
              </a:pPr>
              <a:r>
                <a:rPr lang="zh-CN" altLang="en-US" sz="15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15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6" name="圆角矩形 35"/>
          <p:cNvSpPr/>
          <p:nvPr/>
        </p:nvSpPr>
        <p:spPr>
          <a:xfrm>
            <a:off x="4090625" y="2676251"/>
            <a:ext cx="384745" cy="383658"/>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3</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5" name="组合 5"/>
          <p:cNvGrpSpPr/>
          <p:nvPr/>
        </p:nvGrpSpPr>
        <p:grpSpPr>
          <a:xfrm>
            <a:off x="4751848" y="2676251"/>
            <a:ext cx="2806850" cy="384201"/>
            <a:chOff x="6339097" y="3296031"/>
            <a:chExt cx="3744416" cy="512228"/>
          </a:xfrm>
          <a:solidFill>
            <a:schemeClr val="accent1"/>
          </a:solidFill>
        </p:grpSpPr>
        <p:sp>
          <p:nvSpPr>
            <p:cNvPr id="25" name="圆角矩形 24"/>
            <p:cNvSpPr/>
            <p:nvPr/>
          </p:nvSpPr>
          <p:spPr>
            <a:xfrm>
              <a:off x="6339097" y="3296031"/>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2700" dirty="0">
                <a:latin typeface="+mj-lt"/>
                <a:ea typeface="Arial Unicode MS" panose="020B0604020202020204" pitchFamily="34" charset="-122"/>
                <a:cs typeface="Arial Unicode MS" panose="020B0604020202020204" pitchFamily="34" charset="-122"/>
              </a:endParaRPr>
            </a:p>
          </p:txBody>
        </p:sp>
        <p:sp>
          <p:nvSpPr>
            <p:cNvPr id="37" name="矩形 36"/>
            <p:cNvSpPr/>
            <p:nvPr/>
          </p:nvSpPr>
          <p:spPr>
            <a:xfrm>
              <a:off x="6723349" y="3336319"/>
              <a:ext cx="2736305" cy="471940"/>
            </a:xfrm>
            <a:prstGeom prst="rect">
              <a:avLst/>
            </a:prstGeom>
            <a:grpFill/>
          </p:spPr>
          <p:txBody>
            <a:bodyPr wrap="square" lIns="121960" tIns="60980" rIns="121960" bIns="60980">
              <a:spAutoFit/>
            </a:bodyPr>
            <a:lstStyle/>
            <a:p>
              <a:pPr>
                <a:defRPr/>
              </a:pPr>
              <a:r>
                <a:rPr lang="zh-CN" altLang="en-US" sz="15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15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8" name="圆角矩形 37"/>
          <p:cNvSpPr/>
          <p:nvPr/>
        </p:nvSpPr>
        <p:spPr>
          <a:xfrm>
            <a:off x="4090625" y="3339956"/>
            <a:ext cx="384745" cy="383658"/>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4</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6" name="组合 6"/>
          <p:cNvGrpSpPr/>
          <p:nvPr/>
        </p:nvGrpSpPr>
        <p:grpSpPr>
          <a:xfrm>
            <a:off x="4751848" y="3339953"/>
            <a:ext cx="2806850" cy="384719"/>
            <a:chOff x="6339097" y="4180903"/>
            <a:chExt cx="3744416" cy="512919"/>
          </a:xfrm>
          <a:solidFill>
            <a:schemeClr val="accent1"/>
          </a:solidFill>
        </p:grpSpPr>
        <p:sp>
          <p:nvSpPr>
            <p:cNvPr id="21" name="圆角矩形 20"/>
            <p:cNvSpPr/>
            <p:nvPr/>
          </p:nvSpPr>
          <p:spPr>
            <a:xfrm>
              <a:off x="6339097" y="4180903"/>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2700" dirty="0">
                <a:latin typeface="+mj-lt"/>
                <a:ea typeface="Arial Unicode MS" panose="020B0604020202020204" pitchFamily="34" charset="-122"/>
                <a:cs typeface="Arial Unicode MS" panose="020B0604020202020204" pitchFamily="34" charset="-122"/>
              </a:endParaRPr>
            </a:p>
          </p:txBody>
        </p:sp>
        <p:sp>
          <p:nvSpPr>
            <p:cNvPr id="39" name="矩形 38"/>
            <p:cNvSpPr/>
            <p:nvPr/>
          </p:nvSpPr>
          <p:spPr>
            <a:xfrm>
              <a:off x="6723349" y="4221882"/>
              <a:ext cx="2736305" cy="471940"/>
            </a:xfrm>
            <a:prstGeom prst="rect">
              <a:avLst/>
            </a:prstGeom>
            <a:grpFill/>
          </p:spPr>
          <p:txBody>
            <a:bodyPr wrap="square" lIns="121960" tIns="60980" rIns="121960" bIns="60980">
              <a:spAutoFit/>
            </a:bodyPr>
            <a:lstStyle/>
            <a:p>
              <a:pPr>
                <a:defRPr/>
              </a:pPr>
              <a:r>
                <a:rPr lang="zh-CN" altLang="en-US" sz="15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15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22" name="TextBox 21"/>
          <p:cNvSpPr txBox="1"/>
          <p:nvPr/>
        </p:nvSpPr>
        <p:spPr>
          <a:xfrm>
            <a:off x="145813" y="1664804"/>
            <a:ext cx="2105138" cy="892534"/>
          </a:xfrm>
          <a:prstGeom prst="rect">
            <a:avLst/>
          </a:prstGeom>
          <a:noFill/>
        </p:spPr>
        <p:txBody>
          <a:bodyPr wrap="square" lIns="91424" tIns="45711" rIns="91424" bIns="45711">
            <a:spAutoFit/>
          </a:bodyPr>
          <a:lstStyle/>
          <a:p>
            <a:pPr algn="r">
              <a:defRPr/>
            </a:pPr>
            <a:r>
              <a:rPr lang="zh-CN" altLang="en-US" sz="3200" b="1" spc="150" dirty="0">
                <a:solidFill>
                  <a:schemeClr val="accent1">
                    <a:lumMod val="75000"/>
                  </a:schemeClr>
                </a:solidFill>
                <a:latin typeface="微软雅黑" panose="020B0503020204020204" pitchFamily="34" charset="-122"/>
                <a:ea typeface="微软雅黑" panose="020B0503020204020204" pitchFamily="34" charset="-122"/>
              </a:rPr>
              <a:t>目录 </a:t>
            </a:r>
            <a:endParaRPr lang="en-US" altLang="zh-CN" sz="3200" b="1" spc="150" dirty="0">
              <a:solidFill>
                <a:schemeClr val="accent1">
                  <a:lumMod val="75000"/>
                </a:schemeClr>
              </a:solidFill>
              <a:latin typeface="微软雅黑" panose="020B0503020204020204" pitchFamily="34" charset="-122"/>
              <a:ea typeface="微软雅黑" panose="020B0503020204020204" pitchFamily="34" charset="-122"/>
            </a:endParaRPr>
          </a:p>
          <a:p>
            <a:pPr algn="r">
              <a:defRPr/>
            </a:pPr>
            <a:r>
              <a:rPr lang="en-US" altLang="zh-CN" sz="2000" b="1" spc="150" dirty="0">
                <a:solidFill>
                  <a:schemeClr val="accent1">
                    <a:lumMod val="75000"/>
                  </a:schemeClr>
                </a:solidFill>
                <a:latin typeface="微软雅黑" panose="020B0503020204020204" pitchFamily="34" charset="-122"/>
                <a:ea typeface="微软雅黑" panose="020B0503020204020204" pitchFamily="34" charset="-122"/>
              </a:rPr>
              <a:t>CONTENTS</a:t>
            </a:r>
            <a:endParaRPr lang="zh-CN" altLang="en-US" sz="2000" b="1" spc="15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 name="下箭头 1"/>
          <p:cNvSpPr/>
          <p:nvPr/>
        </p:nvSpPr>
        <p:spPr>
          <a:xfrm rot="16200000">
            <a:off x="3207337" y="1333554"/>
            <a:ext cx="432081" cy="509606"/>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53" tIns="34276" rIns="68553" bIns="34276"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grpId="0" nodeType="afterEffect">
                                  <p:stCondLst>
                                    <p:cond delay="0"/>
                                  </p:stCondLst>
                                  <p:iterate type="lt">
                                    <p:tmPct val="40000"/>
                                  </p:iterate>
                                  <p:childTnLst>
                                    <p:set>
                                      <p:cBhvr>
                                        <p:cTn id="6" dur="1" fill="hold">
                                          <p:stCondLst>
                                            <p:cond delay="0"/>
                                          </p:stCondLst>
                                        </p:cTn>
                                        <p:tgtEl>
                                          <p:spTgt spid="22"/>
                                        </p:tgtEl>
                                        <p:attrNameLst>
                                          <p:attrName>style.visibility</p:attrName>
                                        </p:attrNameLst>
                                      </p:cBhvr>
                                      <p:to>
                                        <p:strVal val="visible"/>
                                      </p:to>
                                    </p:set>
                                    <p:anim calcmode="lin" valueType="num">
                                      <p:cBhvr>
                                        <p:cTn id="7" dur="250" fill="hold"/>
                                        <p:tgtEl>
                                          <p:spTgt spid="22"/>
                                        </p:tgtEl>
                                        <p:attrNameLst>
                                          <p:attrName>ppt_x</p:attrName>
                                        </p:attrNameLst>
                                      </p:cBhvr>
                                      <p:tavLst>
                                        <p:tav tm="0">
                                          <p:val>
                                            <p:strVal val="#ppt_x"/>
                                          </p:val>
                                        </p:tav>
                                        <p:tav tm="100000">
                                          <p:val>
                                            <p:strVal val="#ppt_x"/>
                                          </p:val>
                                        </p:tav>
                                      </p:tavLst>
                                    </p:anim>
                                    <p:anim calcmode="lin" valueType="num">
                                      <p:cBhvr>
                                        <p:cTn id="8" dur="250" fill="hold"/>
                                        <p:tgtEl>
                                          <p:spTgt spid="22"/>
                                        </p:tgtEl>
                                        <p:attrNameLst>
                                          <p:attrName>ppt_y</p:attrName>
                                        </p:attrNameLst>
                                      </p:cBhvr>
                                      <p:tavLst>
                                        <p:tav tm="0">
                                          <p:val>
                                            <p:strVal val="#ppt_y-#ppt_h/2"/>
                                          </p:val>
                                        </p:tav>
                                        <p:tav tm="100000">
                                          <p:val>
                                            <p:strVal val="#ppt_y"/>
                                          </p:val>
                                        </p:tav>
                                      </p:tavLst>
                                    </p:anim>
                                    <p:anim calcmode="lin" valueType="num">
                                      <p:cBhvr>
                                        <p:cTn id="9" dur="250" fill="hold"/>
                                        <p:tgtEl>
                                          <p:spTgt spid="22"/>
                                        </p:tgtEl>
                                        <p:attrNameLst>
                                          <p:attrName>ppt_w</p:attrName>
                                        </p:attrNameLst>
                                      </p:cBhvr>
                                      <p:tavLst>
                                        <p:tav tm="0">
                                          <p:val>
                                            <p:strVal val="#ppt_w"/>
                                          </p:val>
                                        </p:tav>
                                        <p:tav tm="100000">
                                          <p:val>
                                            <p:strVal val="#ppt_w"/>
                                          </p:val>
                                        </p:tav>
                                      </p:tavLst>
                                    </p:anim>
                                    <p:anim calcmode="lin" valueType="num">
                                      <p:cBhvr>
                                        <p:cTn id="10" dur="250" fill="hold"/>
                                        <p:tgtEl>
                                          <p:spTgt spid="22"/>
                                        </p:tgtEl>
                                        <p:attrNameLst>
                                          <p:attrName>ppt_h</p:attrName>
                                        </p:attrNameLst>
                                      </p:cBhvr>
                                      <p:tavLst>
                                        <p:tav tm="0">
                                          <p:val>
                                            <p:fltVal val="0"/>
                                          </p:val>
                                        </p:tav>
                                        <p:tav tm="100000">
                                          <p:val>
                                            <p:strVal val="#ppt_h"/>
                                          </p:val>
                                        </p:tav>
                                      </p:tavLst>
                                    </p:anim>
                                  </p:childTnLst>
                                </p:cTn>
                              </p:par>
                            </p:childTnLst>
                          </p:cTn>
                        </p:par>
                        <p:par>
                          <p:cTn id="11" fill="hold">
                            <p:stCondLst>
                              <p:cond delay="1250"/>
                            </p:stCondLst>
                            <p:childTnLst>
                              <p:par>
                                <p:cTn id="12" presetID="10" presetClass="entr" presetSubtype="0" fill="hold" grpId="0"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1000"/>
                                        <p:tgtEl>
                                          <p:spTgt spid="31"/>
                                        </p:tgtEl>
                                      </p:cBhvr>
                                    </p:animEffect>
                                  </p:childTnLst>
                                </p:cTn>
                              </p:par>
                              <p:par>
                                <p:cTn id="15" presetID="56" presetClass="path" presetSubtype="0" accel="50000" decel="50000" fill="hold" grpId="1" nodeType="withEffect">
                                  <p:stCondLst>
                                    <p:cond delay="0"/>
                                  </p:stCondLst>
                                  <p:childTnLst>
                                    <p:animMotion origin="layout" path="M -0.03737 0.04121 L -6.25E-7 -3.33333E-6 " pathEditMode="relative" rAng="0" ptsTypes="AA">
                                      <p:cBhvr>
                                        <p:cTn id="16" dur="700" fill="hold"/>
                                        <p:tgtEl>
                                          <p:spTgt spid="31"/>
                                        </p:tgtEl>
                                        <p:attrNameLst>
                                          <p:attrName>ppt_x</p:attrName>
                                          <p:attrName>ppt_y</p:attrName>
                                        </p:attrNameLst>
                                      </p:cBhvr>
                                      <p:rCtr x="1862" y="-2060"/>
                                    </p:animMotion>
                                  </p:childTnLst>
                                </p:cTn>
                              </p:par>
                              <p:par>
                                <p:cTn id="17" presetID="22" presetClass="entr" presetSubtype="8" fill="hold" nodeType="withEffect">
                                  <p:stCondLst>
                                    <p:cond delay="25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par>
                                <p:cTn id="20" presetID="10" presetClass="entr" presetSubtype="0" fill="hold" grpId="0" nodeType="withEffect">
                                  <p:stCondLst>
                                    <p:cond delay="25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1000"/>
                                        <p:tgtEl>
                                          <p:spTgt spid="33"/>
                                        </p:tgtEl>
                                      </p:cBhvr>
                                    </p:animEffect>
                                  </p:childTnLst>
                                </p:cTn>
                              </p:par>
                              <p:par>
                                <p:cTn id="23" presetID="56" presetClass="path" presetSubtype="0" accel="50000" decel="50000" fill="hold" grpId="1" nodeType="withEffect">
                                  <p:stCondLst>
                                    <p:cond delay="250"/>
                                  </p:stCondLst>
                                  <p:childTnLst>
                                    <p:animMotion origin="layout" path="M -0.03737 0.0412 L -6.25E-7 2.96296E-6 " pathEditMode="relative" rAng="0" ptsTypes="AA">
                                      <p:cBhvr>
                                        <p:cTn id="24" dur="700" fill="hold"/>
                                        <p:tgtEl>
                                          <p:spTgt spid="33"/>
                                        </p:tgtEl>
                                        <p:attrNameLst>
                                          <p:attrName>ppt_x</p:attrName>
                                          <p:attrName>ppt_y</p:attrName>
                                        </p:attrNameLst>
                                      </p:cBhvr>
                                      <p:rCtr x="1862" y="-2060"/>
                                    </p:animMotion>
                                  </p:childTnLst>
                                </p:cTn>
                              </p:par>
                              <p:par>
                                <p:cTn id="25" presetID="22" presetClass="entr" presetSubtype="8" fill="hold" nodeType="withEffect">
                                  <p:stCondLst>
                                    <p:cond delay="50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36"/>
                                        </p:tgtEl>
                                        <p:attrNameLst>
                                          <p:attrName>style.visibility</p:attrName>
                                        </p:attrNameLst>
                                      </p:cBhvr>
                                      <p:to>
                                        <p:strVal val="visible"/>
                                      </p:to>
                                    </p:set>
                                    <p:animEffect transition="in" filter="fade">
                                      <p:cBhvr>
                                        <p:cTn id="30" dur="1000"/>
                                        <p:tgtEl>
                                          <p:spTgt spid="36"/>
                                        </p:tgtEl>
                                      </p:cBhvr>
                                    </p:animEffect>
                                  </p:childTnLst>
                                </p:cTn>
                              </p:par>
                              <p:par>
                                <p:cTn id="31" presetID="56" presetClass="path" presetSubtype="0" accel="50000" decel="50000" fill="hold" grpId="1" nodeType="withEffect">
                                  <p:stCondLst>
                                    <p:cond delay="500"/>
                                  </p:stCondLst>
                                  <p:childTnLst>
                                    <p:animMotion origin="layout" path="M -0.03737 0.0412 L -6.25E-7 -7.40741E-7 " pathEditMode="relative" rAng="0" ptsTypes="AA">
                                      <p:cBhvr>
                                        <p:cTn id="32" dur="700" fill="hold"/>
                                        <p:tgtEl>
                                          <p:spTgt spid="36"/>
                                        </p:tgtEl>
                                        <p:attrNameLst>
                                          <p:attrName>ppt_x</p:attrName>
                                          <p:attrName>ppt_y</p:attrName>
                                        </p:attrNameLst>
                                      </p:cBhvr>
                                      <p:rCtr x="1862" y="-2060"/>
                                    </p:animMotion>
                                  </p:childTnLst>
                                </p:cTn>
                              </p:par>
                              <p:par>
                                <p:cTn id="33" presetID="22" presetClass="entr" presetSubtype="8" fill="hold" nodeType="withEffect">
                                  <p:stCondLst>
                                    <p:cond delay="750"/>
                                  </p:stCondLst>
                                  <p:childTnLst>
                                    <p:set>
                                      <p:cBhvr>
                                        <p:cTn id="34" dur="1" fill="hold">
                                          <p:stCondLst>
                                            <p:cond delay="0"/>
                                          </p:stCondLst>
                                        </p:cTn>
                                        <p:tgtEl>
                                          <p:spTgt spid="5"/>
                                        </p:tgtEl>
                                        <p:attrNameLst>
                                          <p:attrName>style.visibility</p:attrName>
                                        </p:attrNameLst>
                                      </p:cBhvr>
                                      <p:to>
                                        <p:strVal val="visible"/>
                                      </p:to>
                                    </p:set>
                                    <p:animEffect transition="in" filter="wipe(left)">
                                      <p:cBhvr>
                                        <p:cTn id="35" dur="500"/>
                                        <p:tgtEl>
                                          <p:spTgt spid="5"/>
                                        </p:tgtEl>
                                      </p:cBhvr>
                                    </p:animEffect>
                                  </p:childTnLst>
                                </p:cTn>
                              </p:par>
                              <p:par>
                                <p:cTn id="36" presetID="10" presetClass="entr" presetSubtype="0" fill="hold" grpId="0" nodeType="withEffect">
                                  <p:stCondLst>
                                    <p:cond delay="750"/>
                                  </p:stCondLst>
                                  <p:childTnLst>
                                    <p:set>
                                      <p:cBhvr>
                                        <p:cTn id="37" dur="1" fill="hold">
                                          <p:stCondLst>
                                            <p:cond delay="0"/>
                                          </p:stCondLst>
                                        </p:cTn>
                                        <p:tgtEl>
                                          <p:spTgt spid="38"/>
                                        </p:tgtEl>
                                        <p:attrNameLst>
                                          <p:attrName>style.visibility</p:attrName>
                                        </p:attrNameLst>
                                      </p:cBhvr>
                                      <p:to>
                                        <p:strVal val="visible"/>
                                      </p:to>
                                    </p:set>
                                    <p:animEffect transition="in" filter="fade">
                                      <p:cBhvr>
                                        <p:cTn id="38" dur="1000"/>
                                        <p:tgtEl>
                                          <p:spTgt spid="38"/>
                                        </p:tgtEl>
                                      </p:cBhvr>
                                    </p:animEffect>
                                  </p:childTnLst>
                                </p:cTn>
                              </p:par>
                              <p:par>
                                <p:cTn id="39" presetID="56" presetClass="path" presetSubtype="0" accel="50000" decel="50000" fill="hold" grpId="1" nodeType="withEffect">
                                  <p:stCondLst>
                                    <p:cond delay="750"/>
                                  </p:stCondLst>
                                  <p:childTnLst>
                                    <p:animMotion origin="layout" path="M -0.03737 0.04121 L -6.25E-7 -4.44444E-6 " pathEditMode="relative" rAng="0" ptsTypes="AA">
                                      <p:cBhvr>
                                        <p:cTn id="40" dur="700" fill="hold"/>
                                        <p:tgtEl>
                                          <p:spTgt spid="38"/>
                                        </p:tgtEl>
                                        <p:attrNameLst>
                                          <p:attrName>ppt_x</p:attrName>
                                          <p:attrName>ppt_y</p:attrName>
                                        </p:attrNameLst>
                                      </p:cBhvr>
                                      <p:rCtr x="1862" y="-2060"/>
                                    </p:animMotion>
                                  </p:childTnLst>
                                </p:cTn>
                              </p:par>
                              <p:par>
                                <p:cTn id="41" presetID="22" presetClass="entr" presetSubtype="8" fill="hold" nodeType="withEffect">
                                  <p:stCondLst>
                                    <p:cond delay="1000"/>
                                  </p:stCondLst>
                                  <p:childTnLst>
                                    <p:set>
                                      <p:cBhvr>
                                        <p:cTn id="42" dur="1" fill="hold">
                                          <p:stCondLst>
                                            <p:cond delay="0"/>
                                          </p:stCondLst>
                                        </p:cTn>
                                        <p:tgtEl>
                                          <p:spTgt spid="6"/>
                                        </p:tgtEl>
                                        <p:attrNameLst>
                                          <p:attrName>style.visibility</p:attrName>
                                        </p:attrNameLst>
                                      </p:cBhvr>
                                      <p:to>
                                        <p:strVal val="visible"/>
                                      </p:to>
                                    </p:set>
                                    <p:animEffect transition="in" filter="wipe(left)">
                                      <p:cBhvr>
                                        <p:cTn id="43" dur="500"/>
                                        <p:tgtEl>
                                          <p:spTgt spid="6"/>
                                        </p:tgtEl>
                                      </p:cBhvr>
                                    </p:animEffect>
                                  </p:childTnLst>
                                </p:cTn>
                              </p:par>
                            </p:childTnLst>
                          </p:cTn>
                        </p:par>
                        <p:par>
                          <p:cTn id="44" fill="hold">
                            <p:stCondLst>
                              <p:cond delay="2250"/>
                            </p:stCondLst>
                            <p:childTnLst>
                              <p:par>
                                <p:cTn id="45" presetID="2" presetClass="entr" presetSubtype="8" fill="hold" grpId="0" nodeType="afterEffect">
                                  <p:stCondLst>
                                    <p:cond delay="0"/>
                                  </p:stCondLst>
                                  <p:childTnLst>
                                    <p:set>
                                      <p:cBhvr>
                                        <p:cTn id="46" dur="1" fill="hold">
                                          <p:stCondLst>
                                            <p:cond delay="0"/>
                                          </p:stCondLst>
                                        </p:cTn>
                                        <p:tgtEl>
                                          <p:spTgt spid="2"/>
                                        </p:tgtEl>
                                        <p:attrNameLst>
                                          <p:attrName>style.visibility</p:attrName>
                                        </p:attrNameLst>
                                      </p:cBhvr>
                                      <p:to>
                                        <p:strVal val="visible"/>
                                      </p:to>
                                    </p:set>
                                    <p:anim calcmode="lin" valueType="num">
                                      <p:cBhvr additive="base">
                                        <p:cTn id="47" dur="500" fill="hold"/>
                                        <p:tgtEl>
                                          <p:spTgt spid="2"/>
                                        </p:tgtEl>
                                        <p:attrNameLst>
                                          <p:attrName>ppt_x</p:attrName>
                                        </p:attrNameLst>
                                      </p:cBhvr>
                                      <p:tavLst>
                                        <p:tav tm="0">
                                          <p:val>
                                            <p:strVal val="0-#ppt_w/2"/>
                                          </p:val>
                                        </p:tav>
                                        <p:tav tm="100000">
                                          <p:val>
                                            <p:strVal val="#ppt_x"/>
                                          </p:val>
                                        </p:tav>
                                      </p:tavLst>
                                    </p:anim>
                                    <p:anim calcmode="lin" valueType="num">
                                      <p:cBhvr additive="base">
                                        <p:cTn id="48" dur="500" fill="hold"/>
                                        <p:tgtEl>
                                          <p:spTgt spid="2"/>
                                        </p:tgtEl>
                                        <p:attrNameLst>
                                          <p:attrName>ppt_y</p:attrName>
                                        </p:attrNameLst>
                                      </p:cBhvr>
                                      <p:tavLst>
                                        <p:tav tm="0">
                                          <p:val>
                                            <p:strVal val="#ppt_y"/>
                                          </p:val>
                                        </p:tav>
                                        <p:tav tm="100000">
                                          <p:val>
                                            <p:strVal val="#ppt_y"/>
                                          </p:val>
                                        </p:tav>
                                      </p:tavLst>
                                    </p:anim>
                                  </p:childTnLst>
                                </p:cTn>
                              </p:par>
                            </p:childTnLst>
                          </p:cTn>
                        </p:par>
                        <p:par>
                          <p:cTn id="49" fill="hold">
                            <p:stCondLst>
                              <p:cond delay="2750"/>
                            </p:stCondLst>
                            <p:childTnLst>
                              <p:par>
                                <p:cTn id="50" presetID="26" presetClass="emph" presetSubtype="0" fill="hold" grpId="2" nodeType="afterEffect">
                                  <p:stCondLst>
                                    <p:cond delay="0"/>
                                  </p:stCondLst>
                                  <p:childTnLst>
                                    <p:animEffect transition="out" filter="fade">
                                      <p:cBhvr>
                                        <p:cTn id="51" dur="500" tmFilter="0, 0; .2, .5; .8, .5; 1, 0"/>
                                        <p:tgtEl>
                                          <p:spTgt spid="31"/>
                                        </p:tgtEl>
                                      </p:cBhvr>
                                    </p:animEffect>
                                    <p:animScale>
                                      <p:cBhvr>
                                        <p:cTn id="52" dur="250" autoRev="1" fill="hold"/>
                                        <p:tgtEl>
                                          <p:spTgt spid="31"/>
                                        </p:tgtEl>
                                      </p:cBhvr>
                                      <p:by x="105000" y="105000"/>
                                    </p:animScale>
                                  </p:childTnLst>
                                </p:cTn>
                              </p:par>
                              <p:par>
                                <p:cTn id="53" presetID="26" presetClass="emph" presetSubtype="0" fill="hold" nodeType="withEffect">
                                  <p:stCondLst>
                                    <p:cond delay="0"/>
                                  </p:stCondLst>
                                  <p:childTnLst>
                                    <p:animEffect transition="out" filter="fade">
                                      <p:cBhvr>
                                        <p:cTn id="54" dur="500" tmFilter="0, 0; .2, .5; .8, .5; 1, 0"/>
                                        <p:tgtEl>
                                          <p:spTgt spid="3"/>
                                        </p:tgtEl>
                                      </p:cBhvr>
                                    </p:animEffect>
                                    <p:animScale>
                                      <p:cBhvr>
                                        <p:cTn id="55" dur="250"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1" grpId="1" animBg="1"/>
      <p:bldP spid="31" grpId="2" animBg="1"/>
      <p:bldP spid="33" grpId="0" animBg="1"/>
      <p:bldP spid="33" grpId="1" animBg="1"/>
      <p:bldP spid="36" grpId="0" animBg="1"/>
      <p:bldP spid="36" grpId="1" animBg="1"/>
      <p:bldP spid="38" grpId="0" animBg="1"/>
      <p:bldP spid="38" grpId="1" animBg="1"/>
      <p:bldP spid="22" grpId="0"/>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0"/>
          <p:cNvGrpSpPr/>
          <p:nvPr/>
        </p:nvGrpSpPr>
        <p:grpSpPr bwMode="auto">
          <a:xfrm>
            <a:off x="3059376" y="2404276"/>
            <a:ext cx="1479293" cy="882617"/>
            <a:chOff x="3202599" y="2497708"/>
            <a:chExt cx="1480330" cy="881794"/>
          </a:xfrm>
        </p:grpSpPr>
        <p:sp>
          <p:nvSpPr>
            <p:cNvPr id="12" name="Freeform 89"/>
            <p:cNvSpPr/>
            <p:nvPr/>
          </p:nvSpPr>
          <p:spPr bwMode="auto">
            <a:xfrm>
              <a:off x="3202599" y="2497708"/>
              <a:ext cx="879939" cy="881794"/>
            </a:xfrm>
            <a:custGeom>
              <a:avLst/>
              <a:gdLst>
                <a:gd name="T0" fmla="*/ 715 w 715"/>
                <a:gd name="T1" fmla="*/ 357 h 716"/>
                <a:gd name="T2" fmla="*/ 357 w 715"/>
                <a:gd name="T3" fmla="*/ 716 h 716"/>
                <a:gd name="T4" fmla="*/ 0 w 715"/>
                <a:gd name="T5" fmla="*/ 357 h 716"/>
                <a:gd name="T6" fmla="*/ 357 w 715"/>
                <a:gd name="T7" fmla="*/ 0 h 716"/>
                <a:gd name="T8" fmla="*/ 715 w 715"/>
                <a:gd name="T9" fmla="*/ 357 h 716"/>
              </a:gdLst>
              <a:ahLst/>
              <a:cxnLst>
                <a:cxn ang="0">
                  <a:pos x="T0" y="T1"/>
                </a:cxn>
                <a:cxn ang="0">
                  <a:pos x="T2" y="T3"/>
                </a:cxn>
                <a:cxn ang="0">
                  <a:pos x="T4" y="T5"/>
                </a:cxn>
                <a:cxn ang="0">
                  <a:pos x="T6" y="T7"/>
                </a:cxn>
                <a:cxn ang="0">
                  <a:pos x="T8" y="T9"/>
                </a:cxn>
              </a:cxnLst>
              <a:rect l="0" t="0" r="r" b="b"/>
              <a:pathLst>
                <a:path w="715" h="716">
                  <a:moveTo>
                    <a:pt x="715" y="357"/>
                  </a:moveTo>
                  <a:lnTo>
                    <a:pt x="357" y="716"/>
                  </a:lnTo>
                  <a:lnTo>
                    <a:pt x="0" y="357"/>
                  </a:lnTo>
                  <a:lnTo>
                    <a:pt x="357" y="0"/>
                  </a:lnTo>
                  <a:lnTo>
                    <a:pt x="715" y="357"/>
                  </a:lnTo>
                  <a:close/>
                </a:path>
              </a:pathLst>
            </a:custGeom>
            <a:solidFill>
              <a:schemeClr val="accent2"/>
            </a:solidFill>
            <a:ln>
              <a:noFill/>
            </a:ln>
          </p:spPr>
          <p:txBody>
            <a:bodyPr/>
            <a:lstStyle/>
            <a:p>
              <a:pPr>
                <a:defRPr/>
              </a:pPr>
              <a:endParaRPr lang="zh-CN" altLang="en-US" kern="0" dirty="0">
                <a:solidFill>
                  <a:sysClr val="windowText" lastClr="000000"/>
                </a:solidFill>
              </a:endParaRPr>
            </a:p>
          </p:txBody>
        </p:sp>
        <p:sp>
          <p:nvSpPr>
            <p:cNvPr id="13" name="Freeform 90"/>
            <p:cNvSpPr/>
            <p:nvPr/>
          </p:nvSpPr>
          <p:spPr bwMode="auto">
            <a:xfrm>
              <a:off x="3642568" y="2497708"/>
              <a:ext cx="1040361" cy="439312"/>
            </a:xfrm>
            <a:custGeom>
              <a:avLst/>
              <a:gdLst>
                <a:gd name="T0" fmla="*/ 482 w 845"/>
                <a:gd name="T1" fmla="*/ 0 h 357"/>
                <a:gd name="T2" fmla="*/ 845 w 845"/>
                <a:gd name="T3" fmla="*/ 357 h 357"/>
                <a:gd name="T4" fmla="*/ 358 w 845"/>
                <a:gd name="T5" fmla="*/ 357 h 357"/>
                <a:gd name="T6" fmla="*/ 0 w 845"/>
                <a:gd name="T7" fmla="*/ 0 h 357"/>
                <a:gd name="T8" fmla="*/ 482 w 845"/>
                <a:gd name="T9" fmla="*/ 0 h 357"/>
              </a:gdLst>
              <a:ahLst/>
              <a:cxnLst>
                <a:cxn ang="0">
                  <a:pos x="T0" y="T1"/>
                </a:cxn>
                <a:cxn ang="0">
                  <a:pos x="T2" y="T3"/>
                </a:cxn>
                <a:cxn ang="0">
                  <a:pos x="T4" y="T5"/>
                </a:cxn>
                <a:cxn ang="0">
                  <a:pos x="T6" y="T7"/>
                </a:cxn>
                <a:cxn ang="0">
                  <a:pos x="T8" y="T9"/>
                </a:cxn>
              </a:cxnLst>
              <a:rect l="0" t="0" r="r" b="b"/>
              <a:pathLst>
                <a:path w="845" h="357">
                  <a:moveTo>
                    <a:pt x="482" y="0"/>
                  </a:moveTo>
                  <a:lnTo>
                    <a:pt x="845" y="357"/>
                  </a:lnTo>
                  <a:lnTo>
                    <a:pt x="358" y="357"/>
                  </a:lnTo>
                  <a:lnTo>
                    <a:pt x="0" y="0"/>
                  </a:lnTo>
                  <a:lnTo>
                    <a:pt x="482" y="0"/>
                  </a:lnTo>
                  <a:close/>
                </a:path>
              </a:pathLst>
            </a:custGeom>
            <a:solidFill>
              <a:schemeClr val="bg1">
                <a:lumMod val="95000"/>
              </a:schemeClr>
            </a:solidFill>
            <a:ln w="6350" cap="flat" cmpd="sng" algn="ctr">
              <a:noFill/>
              <a:prstDash val="solid"/>
            </a:ln>
            <a:effectLst/>
          </p:spPr>
          <p:txBody>
            <a:bodyPr anchor="ctr"/>
            <a:lstStyle/>
            <a:p>
              <a:pPr algn="ctr">
                <a:defRPr/>
              </a:pPr>
              <a:endParaRPr lang="zh-CN" altLang="en-US" kern="0" dirty="0">
                <a:solidFill>
                  <a:prstClr val="white"/>
                </a:solidFill>
              </a:endParaRPr>
            </a:p>
          </p:txBody>
        </p:sp>
        <p:sp>
          <p:nvSpPr>
            <p:cNvPr id="14" name="Freeform 91"/>
            <p:cNvSpPr/>
            <p:nvPr/>
          </p:nvSpPr>
          <p:spPr bwMode="auto">
            <a:xfrm>
              <a:off x="3642568" y="2937020"/>
              <a:ext cx="1040361" cy="442482"/>
            </a:xfrm>
            <a:custGeom>
              <a:avLst/>
              <a:gdLst>
                <a:gd name="T0" fmla="*/ 0 w 845"/>
                <a:gd name="T1" fmla="*/ 359 h 359"/>
                <a:gd name="T2" fmla="*/ 358 w 845"/>
                <a:gd name="T3" fmla="*/ 0 h 359"/>
                <a:gd name="T4" fmla="*/ 845 w 845"/>
                <a:gd name="T5" fmla="*/ 0 h 359"/>
                <a:gd name="T6" fmla="*/ 496 w 845"/>
                <a:gd name="T7" fmla="*/ 359 h 359"/>
                <a:gd name="T8" fmla="*/ 0 w 845"/>
                <a:gd name="T9" fmla="*/ 359 h 359"/>
              </a:gdLst>
              <a:ahLst/>
              <a:cxnLst>
                <a:cxn ang="0">
                  <a:pos x="T0" y="T1"/>
                </a:cxn>
                <a:cxn ang="0">
                  <a:pos x="T2" y="T3"/>
                </a:cxn>
                <a:cxn ang="0">
                  <a:pos x="T4" y="T5"/>
                </a:cxn>
                <a:cxn ang="0">
                  <a:pos x="T6" y="T7"/>
                </a:cxn>
                <a:cxn ang="0">
                  <a:pos x="T8" y="T9"/>
                </a:cxn>
              </a:cxnLst>
              <a:rect l="0" t="0" r="r" b="b"/>
              <a:pathLst>
                <a:path w="845" h="359">
                  <a:moveTo>
                    <a:pt x="0" y="359"/>
                  </a:moveTo>
                  <a:lnTo>
                    <a:pt x="358" y="0"/>
                  </a:lnTo>
                  <a:lnTo>
                    <a:pt x="845" y="0"/>
                  </a:lnTo>
                  <a:lnTo>
                    <a:pt x="496" y="359"/>
                  </a:lnTo>
                  <a:lnTo>
                    <a:pt x="0" y="359"/>
                  </a:lnTo>
                  <a:close/>
                </a:path>
              </a:pathLst>
            </a:custGeom>
            <a:solidFill>
              <a:schemeClr val="bg1">
                <a:lumMod val="85000"/>
              </a:schemeClr>
            </a:solidFill>
            <a:ln w="6350" cap="flat" cmpd="sng" algn="ctr">
              <a:noFill/>
              <a:prstDash val="solid"/>
            </a:ln>
            <a:effectLst/>
          </p:spPr>
          <p:txBody>
            <a:bodyPr anchor="ctr"/>
            <a:lstStyle/>
            <a:p>
              <a:pPr algn="ctr">
                <a:defRPr/>
              </a:pPr>
              <a:endParaRPr lang="zh-CN" altLang="en-US" kern="0" dirty="0">
                <a:solidFill>
                  <a:prstClr val="white"/>
                </a:solidFill>
              </a:endParaRPr>
            </a:p>
          </p:txBody>
        </p:sp>
        <p:sp>
          <p:nvSpPr>
            <p:cNvPr id="15" name="Freeform 6"/>
            <p:cNvSpPr>
              <a:spLocks noEditPoints="1"/>
            </p:cNvSpPr>
            <p:nvPr/>
          </p:nvSpPr>
          <p:spPr bwMode="auto">
            <a:xfrm>
              <a:off x="3397964" y="2770493"/>
              <a:ext cx="487620" cy="375873"/>
            </a:xfrm>
            <a:custGeom>
              <a:avLst/>
              <a:gdLst>
                <a:gd name="T0" fmla="*/ 68 w 102"/>
                <a:gd name="T1" fmla="*/ 36 h 79"/>
                <a:gd name="T2" fmla="*/ 79 w 102"/>
                <a:gd name="T3" fmla="*/ 5 h 79"/>
                <a:gd name="T4" fmla="*/ 49 w 102"/>
                <a:gd name="T5" fmla="*/ 23 h 79"/>
                <a:gd name="T6" fmla="*/ 36 w 102"/>
                <a:gd name="T7" fmla="*/ 23 h 79"/>
                <a:gd name="T8" fmla="*/ 33 w 102"/>
                <a:gd name="T9" fmla="*/ 28 h 79"/>
                <a:gd name="T10" fmla="*/ 36 w 102"/>
                <a:gd name="T11" fmla="*/ 33 h 79"/>
                <a:gd name="T12" fmla="*/ 45 w 102"/>
                <a:gd name="T13" fmla="*/ 34 h 79"/>
                <a:gd name="T14" fmla="*/ 15 w 102"/>
                <a:gd name="T15" fmla="*/ 36 h 79"/>
                <a:gd name="T16" fmla="*/ 18 w 102"/>
                <a:gd name="T17" fmla="*/ 37 h 79"/>
                <a:gd name="T18" fmla="*/ 7 w 102"/>
                <a:gd name="T19" fmla="*/ 39 h 79"/>
                <a:gd name="T20" fmla="*/ 15 w 102"/>
                <a:gd name="T21" fmla="*/ 54 h 79"/>
                <a:gd name="T22" fmla="*/ 96 w 102"/>
                <a:gd name="T23" fmla="*/ 42 h 79"/>
                <a:gd name="T24" fmla="*/ 102 w 102"/>
                <a:gd name="T25" fmla="*/ 26 h 79"/>
                <a:gd name="T26" fmla="*/ 91 w 102"/>
                <a:gd name="T27" fmla="*/ 33 h 79"/>
                <a:gd name="T28" fmla="*/ 94 w 102"/>
                <a:gd name="T29" fmla="*/ 26 h 79"/>
                <a:gd name="T30" fmla="*/ 84 w 102"/>
                <a:gd name="T31" fmla="*/ 19 h 79"/>
                <a:gd name="T32" fmla="*/ 91 w 102"/>
                <a:gd name="T33" fmla="*/ 65 h 79"/>
                <a:gd name="T34" fmla="*/ 84 w 102"/>
                <a:gd name="T35" fmla="*/ 61 h 79"/>
                <a:gd name="T36" fmla="*/ 78 w 102"/>
                <a:gd name="T37" fmla="*/ 67 h 79"/>
                <a:gd name="T38" fmla="*/ 76 w 102"/>
                <a:gd name="T39" fmla="*/ 68 h 79"/>
                <a:gd name="T40" fmla="*/ 68 w 102"/>
                <a:gd name="T41" fmla="*/ 69 h 79"/>
                <a:gd name="T42" fmla="*/ 93 w 102"/>
                <a:gd name="T43" fmla="*/ 71 h 79"/>
                <a:gd name="T44" fmla="*/ 91 w 102"/>
                <a:gd name="T45" fmla="*/ 65 h 79"/>
                <a:gd name="T46" fmla="*/ 15 w 102"/>
                <a:gd name="T47" fmla="*/ 5 h 79"/>
                <a:gd name="T48" fmla="*/ 30 w 102"/>
                <a:gd name="T49" fmla="*/ 8 h 79"/>
                <a:gd name="T50" fmla="*/ 30 w 102"/>
                <a:gd name="T51" fmla="*/ 8 h 79"/>
                <a:gd name="T52" fmla="*/ 37 w 102"/>
                <a:gd name="T53" fmla="*/ 5 h 79"/>
                <a:gd name="T54" fmla="*/ 42 w 102"/>
                <a:gd name="T55" fmla="*/ 13 h 79"/>
                <a:gd name="T56" fmla="*/ 8 w 102"/>
                <a:gd name="T57" fmla="*/ 10 h 79"/>
                <a:gd name="T58" fmla="*/ 27 w 102"/>
                <a:gd name="T59" fmla="*/ 37 h 79"/>
                <a:gd name="T60" fmla="*/ 27 w 102"/>
                <a:gd name="T61" fmla="*/ 40 h 79"/>
                <a:gd name="T62" fmla="*/ 27 w 102"/>
                <a:gd name="T63" fmla="*/ 37 h 79"/>
                <a:gd name="T64" fmla="*/ 37 w 102"/>
                <a:gd name="T65" fmla="*/ 39 h 79"/>
                <a:gd name="T66" fmla="*/ 35 w 102"/>
                <a:gd name="T67" fmla="*/ 39 h 79"/>
                <a:gd name="T68" fmla="*/ 73 w 102"/>
                <a:gd name="T69" fmla="*/ 37 h 79"/>
                <a:gd name="T70" fmla="*/ 73 w 102"/>
                <a:gd name="T71" fmla="*/ 40 h 79"/>
                <a:gd name="T72" fmla="*/ 73 w 102"/>
                <a:gd name="T73" fmla="*/ 37 h 79"/>
                <a:gd name="T74" fmla="*/ 34 w 102"/>
                <a:gd name="T75" fmla="*/ 59 h 79"/>
                <a:gd name="T76" fmla="*/ 32 w 102"/>
                <a:gd name="T77" fmla="*/ 60 h 79"/>
                <a:gd name="T78" fmla="*/ 32 w 102"/>
                <a:gd name="T79" fmla="*/ 66 h 79"/>
                <a:gd name="T80" fmla="*/ 34 w 102"/>
                <a:gd name="T81" fmla="*/ 67 h 79"/>
                <a:gd name="T82" fmla="*/ 47 w 102"/>
                <a:gd name="T83" fmla="*/ 67 h 79"/>
                <a:gd name="T84" fmla="*/ 63 w 102"/>
                <a:gd name="T85" fmla="*/ 78 h 79"/>
                <a:gd name="T86" fmla="*/ 39 w 102"/>
                <a:gd name="T87" fmla="*/ 57 h 79"/>
                <a:gd name="T88" fmla="*/ 33 w 102"/>
                <a:gd name="T89" fmla="*/ 61 h 79"/>
                <a:gd name="T90" fmla="*/ 34 w 102"/>
                <a:gd name="T91" fmla="*/ 61 h 79"/>
                <a:gd name="T92" fmla="*/ 34 w 102"/>
                <a:gd name="T93" fmla="*/ 65 h 79"/>
                <a:gd name="T94" fmla="*/ 33 w 102"/>
                <a:gd name="T95" fmla="*/ 65 h 79"/>
                <a:gd name="T96" fmla="*/ 33 w 102"/>
                <a:gd name="T97" fmla="*/ 61 h 79"/>
                <a:gd name="T98" fmla="*/ 36 w 102"/>
                <a:gd name="T99" fmla="*/ 25 h 79"/>
                <a:gd name="T100" fmla="*/ 37 w 102"/>
                <a:gd name="T101" fmla="*/ 25 h 79"/>
                <a:gd name="T102" fmla="*/ 37 w 102"/>
                <a:gd name="T103" fmla="*/ 31 h 79"/>
                <a:gd name="T104" fmla="*/ 36 w 102"/>
                <a:gd name="T105" fmla="*/ 31 h 79"/>
                <a:gd name="T106" fmla="*/ 36 w 102"/>
                <a:gd name="T107" fmla="*/ 25 h 79"/>
                <a:gd name="T108" fmla="*/ 36 w 102"/>
                <a:gd name="T109" fmla="*/ 2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2" h="79">
                  <a:moveTo>
                    <a:pt x="78" y="36"/>
                  </a:moveTo>
                  <a:cubicBezTo>
                    <a:pt x="68" y="36"/>
                    <a:pt x="68" y="36"/>
                    <a:pt x="68" y="36"/>
                  </a:cubicBezTo>
                  <a:cubicBezTo>
                    <a:pt x="84" y="5"/>
                    <a:pt x="84" y="5"/>
                    <a:pt x="84" y="5"/>
                  </a:cubicBezTo>
                  <a:cubicBezTo>
                    <a:pt x="79" y="5"/>
                    <a:pt x="79" y="5"/>
                    <a:pt x="79" y="5"/>
                  </a:cubicBezTo>
                  <a:cubicBezTo>
                    <a:pt x="56" y="24"/>
                    <a:pt x="56" y="24"/>
                    <a:pt x="56" y="24"/>
                  </a:cubicBezTo>
                  <a:cubicBezTo>
                    <a:pt x="54" y="24"/>
                    <a:pt x="52" y="24"/>
                    <a:pt x="49" y="23"/>
                  </a:cubicBezTo>
                  <a:cubicBezTo>
                    <a:pt x="45" y="23"/>
                    <a:pt x="41" y="23"/>
                    <a:pt x="37" y="23"/>
                  </a:cubicBezTo>
                  <a:cubicBezTo>
                    <a:pt x="37" y="23"/>
                    <a:pt x="37" y="23"/>
                    <a:pt x="36" y="23"/>
                  </a:cubicBezTo>
                  <a:cubicBezTo>
                    <a:pt x="35" y="23"/>
                    <a:pt x="34" y="23"/>
                    <a:pt x="34" y="25"/>
                  </a:cubicBezTo>
                  <a:cubicBezTo>
                    <a:pt x="34" y="25"/>
                    <a:pt x="33" y="27"/>
                    <a:pt x="33" y="28"/>
                  </a:cubicBezTo>
                  <a:cubicBezTo>
                    <a:pt x="33" y="29"/>
                    <a:pt x="34" y="31"/>
                    <a:pt x="34" y="31"/>
                  </a:cubicBezTo>
                  <a:cubicBezTo>
                    <a:pt x="34" y="33"/>
                    <a:pt x="35" y="33"/>
                    <a:pt x="36" y="33"/>
                  </a:cubicBezTo>
                  <a:cubicBezTo>
                    <a:pt x="36" y="33"/>
                    <a:pt x="37" y="33"/>
                    <a:pt x="37" y="33"/>
                  </a:cubicBezTo>
                  <a:cubicBezTo>
                    <a:pt x="39" y="34"/>
                    <a:pt x="42" y="34"/>
                    <a:pt x="45" y="34"/>
                  </a:cubicBezTo>
                  <a:cubicBezTo>
                    <a:pt x="42" y="36"/>
                    <a:pt x="42" y="36"/>
                    <a:pt x="42" y="36"/>
                  </a:cubicBezTo>
                  <a:cubicBezTo>
                    <a:pt x="15" y="36"/>
                    <a:pt x="15" y="36"/>
                    <a:pt x="15" y="36"/>
                  </a:cubicBezTo>
                  <a:cubicBezTo>
                    <a:pt x="14" y="36"/>
                    <a:pt x="13" y="37"/>
                    <a:pt x="12" y="37"/>
                  </a:cubicBezTo>
                  <a:cubicBezTo>
                    <a:pt x="18" y="37"/>
                    <a:pt x="18" y="37"/>
                    <a:pt x="18" y="37"/>
                  </a:cubicBezTo>
                  <a:cubicBezTo>
                    <a:pt x="16" y="39"/>
                    <a:pt x="16" y="39"/>
                    <a:pt x="16" y="39"/>
                  </a:cubicBezTo>
                  <a:cubicBezTo>
                    <a:pt x="7" y="39"/>
                    <a:pt x="7" y="39"/>
                    <a:pt x="7" y="39"/>
                  </a:cubicBezTo>
                  <a:cubicBezTo>
                    <a:pt x="4" y="41"/>
                    <a:pt x="2" y="44"/>
                    <a:pt x="0" y="47"/>
                  </a:cubicBezTo>
                  <a:cubicBezTo>
                    <a:pt x="0" y="52"/>
                    <a:pt x="7" y="53"/>
                    <a:pt x="15" y="54"/>
                  </a:cubicBezTo>
                  <a:cubicBezTo>
                    <a:pt x="63" y="54"/>
                    <a:pt x="63" y="54"/>
                    <a:pt x="63" y="54"/>
                  </a:cubicBezTo>
                  <a:cubicBezTo>
                    <a:pt x="96" y="42"/>
                    <a:pt x="96" y="42"/>
                    <a:pt x="96" y="42"/>
                  </a:cubicBezTo>
                  <a:cubicBezTo>
                    <a:pt x="96" y="36"/>
                    <a:pt x="96" y="36"/>
                    <a:pt x="96" y="36"/>
                  </a:cubicBezTo>
                  <a:cubicBezTo>
                    <a:pt x="102" y="26"/>
                    <a:pt x="102" y="26"/>
                    <a:pt x="102" y="26"/>
                  </a:cubicBezTo>
                  <a:cubicBezTo>
                    <a:pt x="98" y="26"/>
                    <a:pt x="98" y="26"/>
                    <a:pt x="98" y="26"/>
                  </a:cubicBezTo>
                  <a:cubicBezTo>
                    <a:pt x="91" y="33"/>
                    <a:pt x="91" y="33"/>
                    <a:pt x="91" y="33"/>
                  </a:cubicBezTo>
                  <a:cubicBezTo>
                    <a:pt x="91" y="33"/>
                    <a:pt x="91" y="33"/>
                    <a:pt x="91" y="33"/>
                  </a:cubicBezTo>
                  <a:cubicBezTo>
                    <a:pt x="94" y="26"/>
                    <a:pt x="94" y="26"/>
                    <a:pt x="94" y="26"/>
                  </a:cubicBezTo>
                  <a:cubicBezTo>
                    <a:pt x="93" y="19"/>
                    <a:pt x="93" y="19"/>
                    <a:pt x="93" y="19"/>
                  </a:cubicBezTo>
                  <a:cubicBezTo>
                    <a:pt x="84" y="19"/>
                    <a:pt x="84" y="19"/>
                    <a:pt x="84" y="19"/>
                  </a:cubicBezTo>
                  <a:cubicBezTo>
                    <a:pt x="78" y="36"/>
                    <a:pt x="78" y="36"/>
                    <a:pt x="78" y="36"/>
                  </a:cubicBezTo>
                  <a:close/>
                  <a:moveTo>
                    <a:pt x="91" y="65"/>
                  </a:moveTo>
                  <a:cubicBezTo>
                    <a:pt x="90" y="65"/>
                    <a:pt x="89" y="65"/>
                    <a:pt x="89" y="65"/>
                  </a:cubicBezTo>
                  <a:cubicBezTo>
                    <a:pt x="88" y="63"/>
                    <a:pt x="86" y="61"/>
                    <a:pt x="84" y="61"/>
                  </a:cubicBezTo>
                  <a:cubicBezTo>
                    <a:pt x="80" y="61"/>
                    <a:pt x="78" y="64"/>
                    <a:pt x="78" y="67"/>
                  </a:cubicBezTo>
                  <a:cubicBezTo>
                    <a:pt x="78" y="67"/>
                    <a:pt x="78" y="67"/>
                    <a:pt x="78" y="67"/>
                  </a:cubicBezTo>
                  <a:cubicBezTo>
                    <a:pt x="78" y="67"/>
                    <a:pt x="78" y="67"/>
                    <a:pt x="78" y="67"/>
                  </a:cubicBezTo>
                  <a:cubicBezTo>
                    <a:pt x="77" y="67"/>
                    <a:pt x="76" y="67"/>
                    <a:pt x="76" y="68"/>
                  </a:cubicBezTo>
                  <a:cubicBezTo>
                    <a:pt x="75" y="66"/>
                    <a:pt x="74" y="65"/>
                    <a:pt x="72" y="65"/>
                  </a:cubicBezTo>
                  <a:cubicBezTo>
                    <a:pt x="70" y="65"/>
                    <a:pt x="68" y="67"/>
                    <a:pt x="68" y="69"/>
                  </a:cubicBezTo>
                  <a:cubicBezTo>
                    <a:pt x="68" y="70"/>
                    <a:pt x="69" y="70"/>
                    <a:pt x="69" y="71"/>
                  </a:cubicBezTo>
                  <a:cubicBezTo>
                    <a:pt x="93" y="71"/>
                    <a:pt x="93" y="71"/>
                    <a:pt x="93" y="71"/>
                  </a:cubicBezTo>
                  <a:cubicBezTo>
                    <a:pt x="94" y="70"/>
                    <a:pt x="94" y="69"/>
                    <a:pt x="94" y="68"/>
                  </a:cubicBezTo>
                  <a:cubicBezTo>
                    <a:pt x="94" y="66"/>
                    <a:pt x="93" y="65"/>
                    <a:pt x="91" y="65"/>
                  </a:cubicBezTo>
                  <a:close/>
                  <a:moveTo>
                    <a:pt x="13" y="5"/>
                  </a:moveTo>
                  <a:cubicBezTo>
                    <a:pt x="13" y="5"/>
                    <a:pt x="14" y="5"/>
                    <a:pt x="15" y="5"/>
                  </a:cubicBezTo>
                  <a:cubicBezTo>
                    <a:pt x="16" y="2"/>
                    <a:pt x="19" y="0"/>
                    <a:pt x="22" y="0"/>
                  </a:cubicBezTo>
                  <a:cubicBezTo>
                    <a:pt x="26" y="0"/>
                    <a:pt x="30" y="4"/>
                    <a:pt x="30" y="8"/>
                  </a:cubicBezTo>
                  <a:cubicBezTo>
                    <a:pt x="30" y="8"/>
                    <a:pt x="30" y="8"/>
                    <a:pt x="30" y="8"/>
                  </a:cubicBezTo>
                  <a:cubicBezTo>
                    <a:pt x="30" y="8"/>
                    <a:pt x="30" y="8"/>
                    <a:pt x="30" y="8"/>
                  </a:cubicBezTo>
                  <a:cubicBezTo>
                    <a:pt x="31" y="8"/>
                    <a:pt x="31" y="8"/>
                    <a:pt x="32" y="9"/>
                  </a:cubicBezTo>
                  <a:cubicBezTo>
                    <a:pt x="33" y="7"/>
                    <a:pt x="35" y="5"/>
                    <a:pt x="37" y="5"/>
                  </a:cubicBezTo>
                  <a:cubicBezTo>
                    <a:pt x="40" y="5"/>
                    <a:pt x="42" y="8"/>
                    <a:pt x="42" y="10"/>
                  </a:cubicBezTo>
                  <a:cubicBezTo>
                    <a:pt x="42" y="11"/>
                    <a:pt x="42" y="12"/>
                    <a:pt x="42" y="13"/>
                  </a:cubicBezTo>
                  <a:cubicBezTo>
                    <a:pt x="9" y="13"/>
                    <a:pt x="9" y="13"/>
                    <a:pt x="9" y="13"/>
                  </a:cubicBezTo>
                  <a:cubicBezTo>
                    <a:pt x="8" y="12"/>
                    <a:pt x="8" y="11"/>
                    <a:pt x="8" y="10"/>
                  </a:cubicBezTo>
                  <a:cubicBezTo>
                    <a:pt x="8" y="7"/>
                    <a:pt x="10" y="5"/>
                    <a:pt x="13" y="5"/>
                  </a:cubicBezTo>
                  <a:close/>
                  <a:moveTo>
                    <a:pt x="27" y="37"/>
                  </a:moveTo>
                  <a:cubicBezTo>
                    <a:pt x="28" y="37"/>
                    <a:pt x="28" y="38"/>
                    <a:pt x="28" y="39"/>
                  </a:cubicBezTo>
                  <a:cubicBezTo>
                    <a:pt x="28" y="39"/>
                    <a:pt x="28" y="40"/>
                    <a:pt x="27" y="40"/>
                  </a:cubicBezTo>
                  <a:cubicBezTo>
                    <a:pt x="26" y="40"/>
                    <a:pt x="26" y="39"/>
                    <a:pt x="26" y="39"/>
                  </a:cubicBezTo>
                  <a:cubicBezTo>
                    <a:pt x="26" y="38"/>
                    <a:pt x="26" y="37"/>
                    <a:pt x="27" y="37"/>
                  </a:cubicBezTo>
                  <a:close/>
                  <a:moveTo>
                    <a:pt x="36" y="37"/>
                  </a:moveTo>
                  <a:cubicBezTo>
                    <a:pt x="36" y="37"/>
                    <a:pt x="37" y="38"/>
                    <a:pt x="37" y="39"/>
                  </a:cubicBezTo>
                  <a:cubicBezTo>
                    <a:pt x="37" y="39"/>
                    <a:pt x="36" y="40"/>
                    <a:pt x="36" y="40"/>
                  </a:cubicBezTo>
                  <a:cubicBezTo>
                    <a:pt x="35" y="40"/>
                    <a:pt x="35" y="39"/>
                    <a:pt x="35" y="39"/>
                  </a:cubicBezTo>
                  <a:cubicBezTo>
                    <a:pt x="35" y="38"/>
                    <a:pt x="35" y="37"/>
                    <a:pt x="36" y="37"/>
                  </a:cubicBezTo>
                  <a:close/>
                  <a:moveTo>
                    <a:pt x="73" y="37"/>
                  </a:moveTo>
                  <a:cubicBezTo>
                    <a:pt x="74" y="37"/>
                    <a:pt x="74" y="38"/>
                    <a:pt x="74" y="39"/>
                  </a:cubicBezTo>
                  <a:cubicBezTo>
                    <a:pt x="74" y="39"/>
                    <a:pt x="74" y="40"/>
                    <a:pt x="73" y="40"/>
                  </a:cubicBezTo>
                  <a:cubicBezTo>
                    <a:pt x="72" y="40"/>
                    <a:pt x="72" y="39"/>
                    <a:pt x="72" y="39"/>
                  </a:cubicBezTo>
                  <a:cubicBezTo>
                    <a:pt x="72" y="38"/>
                    <a:pt x="72" y="37"/>
                    <a:pt x="73" y="37"/>
                  </a:cubicBezTo>
                  <a:close/>
                  <a:moveTo>
                    <a:pt x="41" y="59"/>
                  </a:moveTo>
                  <a:cubicBezTo>
                    <a:pt x="38" y="59"/>
                    <a:pt x="36" y="59"/>
                    <a:pt x="34" y="59"/>
                  </a:cubicBezTo>
                  <a:cubicBezTo>
                    <a:pt x="34" y="59"/>
                    <a:pt x="34" y="59"/>
                    <a:pt x="34" y="59"/>
                  </a:cubicBezTo>
                  <a:cubicBezTo>
                    <a:pt x="33" y="59"/>
                    <a:pt x="32" y="60"/>
                    <a:pt x="32" y="60"/>
                  </a:cubicBezTo>
                  <a:cubicBezTo>
                    <a:pt x="31" y="61"/>
                    <a:pt x="31" y="62"/>
                    <a:pt x="31" y="63"/>
                  </a:cubicBezTo>
                  <a:cubicBezTo>
                    <a:pt x="31" y="64"/>
                    <a:pt x="31" y="65"/>
                    <a:pt x="32" y="66"/>
                  </a:cubicBezTo>
                  <a:cubicBezTo>
                    <a:pt x="32" y="67"/>
                    <a:pt x="33" y="67"/>
                    <a:pt x="34" y="67"/>
                  </a:cubicBezTo>
                  <a:cubicBezTo>
                    <a:pt x="34" y="67"/>
                    <a:pt x="34" y="67"/>
                    <a:pt x="34" y="67"/>
                  </a:cubicBezTo>
                  <a:cubicBezTo>
                    <a:pt x="37" y="68"/>
                    <a:pt x="40" y="68"/>
                    <a:pt x="44" y="67"/>
                  </a:cubicBezTo>
                  <a:cubicBezTo>
                    <a:pt x="45" y="67"/>
                    <a:pt x="46" y="67"/>
                    <a:pt x="47" y="67"/>
                  </a:cubicBezTo>
                  <a:cubicBezTo>
                    <a:pt x="57" y="79"/>
                    <a:pt x="57" y="79"/>
                    <a:pt x="57" y="79"/>
                  </a:cubicBezTo>
                  <a:cubicBezTo>
                    <a:pt x="63" y="78"/>
                    <a:pt x="63" y="78"/>
                    <a:pt x="63" y="78"/>
                  </a:cubicBezTo>
                  <a:cubicBezTo>
                    <a:pt x="62" y="57"/>
                    <a:pt x="62" y="57"/>
                    <a:pt x="62" y="57"/>
                  </a:cubicBezTo>
                  <a:cubicBezTo>
                    <a:pt x="39" y="57"/>
                    <a:pt x="39" y="57"/>
                    <a:pt x="39" y="57"/>
                  </a:cubicBezTo>
                  <a:cubicBezTo>
                    <a:pt x="41" y="59"/>
                    <a:pt x="41" y="59"/>
                    <a:pt x="41" y="59"/>
                  </a:cubicBezTo>
                  <a:close/>
                  <a:moveTo>
                    <a:pt x="33" y="61"/>
                  </a:moveTo>
                  <a:cubicBezTo>
                    <a:pt x="33" y="61"/>
                    <a:pt x="34" y="61"/>
                    <a:pt x="34" y="61"/>
                  </a:cubicBezTo>
                  <a:cubicBezTo>
                    <a:pt x="34" y="61"/>
                    <a:pt x="34" y="61"/>
                    <a:pt x="34" y="61"/>
                  </a:cubicBezTo>
                  <a:cubicBezTo>
                    <a:pt x="34" y="62"/>
                    <a:pt x="34" y="62"/>
                    <a:pt x="34" y="63"/>
                  </a:cubicBezTo>
                  <a:cubicBezTo>
                    <a:pt x="34" y="64"/>
                    <a:pt x="34" y="64"/>
                    <a:pt x="34" y="65"/>
                  </a:cubicBezTo>
                  <a:cubicBezTo>
                    <a:pt x="34" y="65"/>
                    <a:pt x="34" y="65"/>
                    <a:pt x="34" y="65"/>
                  </a:cubicBezTo>
                  <a:cubicBezTo>
                    <a:pt x="34" y="65"/>
                    <a:pt x="33" y="65"/>
                    <a:pt x="33" y="65"/>
                  </a:cubicBezTo>
                  <a:cubicBezTo>
                    <a:pt x="33" y="64"/>
                    <a:pt x="33" y="64"/>
                    <a:pt x="33" y="63"/>
                  </a:cubicBezTo>
                  <a:cubicBezTo>
                    <a:pt x="33" y="62"/>
                    <a:pt x="33" y="62"/>
                    <a:pt x="33" y="61"/>
                  </a:cubicBezTo>
                  <a:close/>
                  <a:moveTo>
                    <a:pt x="36" y="25"/>
                  </a:moveTo>
                  <a:cubicBezTo>
                    <a:pt x="36" y="25"/>
                    <a:pt x="36" y="25"/>
                    <a:pt x="36" y="25"/>
                  </a:cubicBezTo>
                  <a:cubicBezTo>
                    <a:pt x="36" y="25"/>
                    <a:pt x="36" y="25"/>
                    <a:pt x="36" y="25"/>
                  </a:cubicBezTo>
                  <a:cubicBezTo>
                    <a:pt x="37" y="25"/>
                    <a:pt x="37" y="25"/>
                    <a:pt x="37" y="25"/>
                  </a:cubicBezTo>
                  <a:cubicBezTo>
                    <a:pt x="37" y="26"/>
                    <a:pt x="37" y="27"/>
                    <a:pt x="37" y="28"/>
                  </a:cubicBezTo>
                  <a:cubicBezTo>
                    <a:pt x="37" y="29"/>
                    <a:pt x="37" y="30"/>
                    <a:pt x="37" y="31"/>
                  </a:cubicBezTo>
                  <a:cubicBezTo>
                    <a:pt x="37" y="31"/>
                    <a:pt x="36" y="31"/>
                    <a:pt x="36" y="31"/>
                  </a:cubicBezTo>
                  <a:cubicBezTo>
                    <a:pt x="36" y="31"/>
                    <a:pt x="36" y="31"/>
                    <a:pt x="36" y="31"/>
                  </a:cubicBezTo>
                  <a:cubicBezTo>
                    <a:pt x="35" y="30"/>
                    <a:pt x="35" y="29"/>
                    <a:pt x="35" y="28"/>
                  </a:cubicBezTo>
                  <a:cubicBezTo>
                    <a:pt x="35" y="27"/>
                    <a:pt x="35" y="26"/>
                    <a:pt x="36" y="25"/>
                  </a:cubicBezTo>
                  <a:cubicBezTo>
                    <a:pt x="36" y="25"/>
                    <a:pt x="36" y="25"/>
                    <a:pt x="36" y="25"/>
                  </a:cubicBezTo>
                  <a:cubicBezTo>
                    <a:pt x="36" y="25"/>
                    <a:pt x="36" y="25"/>
                    <a:pt x="36" y="25"/>
                  </a:cubicBezTo>
                  <a:close/>
                </a:path>
              </a:pathLst>
            </a:custGeom>
            <a:solidFill>
              <a:sysClr val="window" lastClr="FFFFFF"/>
            </a:solidFill>
            <a:ln>
              <a:noFill/>
            </a:ln>
          </p:spPr>
          <p:txBody>
            <a:bodyPr/>
            <a:lstStyle/>
            <a:p>
              <a:pPr>
                <a:defRPr/>
              </a:pPr>
              <a:endParaRPr lang="zh-CN" altLang="en-US" kern="0" dirty="0">
                <a:solidFill>
                  <a:sysClr val="windowText" lastClr="000000"/>
                </a:solidFill>
              </a:endParaRPr>
            </a:p>
          </p:txBody>
        </p:sp>
      </p:grpSp>
      <p:grpSp>
        <p:nvGrpSpPr>
          <p:cNvPr id="4" name="组合 15"/>
          <p:cNvGrpSpPr/>
          <p:nvPr/>
        </p:nvGrpSpPr>
        <p:grpSpPr bwMode="auto">
          <a:xfrm>
            <a:off x="4538671" y="2402690"/>
            <a:ext cx="1480880" cy="884202"/>
            <a:chOff x="4682928" y="2495340"/>
            <a:chExt cx="1480329" cy="884162"/>
          </a:xfrm>
        </p:grpSpPr>
        <p:sp>
          <p:nvSpPr>
            <p:cNvPr id="17" name="Freeform 86"/>
            <p:cNvSpPr/>
            <p:nvPr/>
          </p:nvSpPr>
          <p:spPr bwMode="auto">
            <a:xfrm>
              <a:off x="5277915" y="2495340"/>
              <a:ext cx="885342" cy="884162"/>
            </a:xfrm>
            <a:custGeom>
              <a:avLst/>
              <a:gdLst>
                <a:gd name="T0" fmla="*/ 0 w 715"/>
                <a:gd name="T1" fmla="*/ 357 h 716"/>
                <a:gd name="T2" fmla="*/ 358 w 715"/>
                <a:gd name="T3" fmla="*/ 0 h 716"/>
                <a:gd name="T4" fmla="*/ 715 w 715"/>
                <a:gd name="T5" fmla="*/ 357 h 716"/>
                <a:gd name="T6" fmla="*/ 358 w 715"/>
                <a:gd name="T7" fmla="*/ 716 h 716"/>
                <a:gd name="T8" fmla="*/ 0 w 715"/>
                <a:gd name="T9" fmla="*/ 357 h 716"/>
                <a:gd name="connsiteX0" fmla="*/ 0 w 10000"/>
                <a:gd name="connsiteY0" fmla="*/ 4959 h 9973"/>
                <a:gd name="connsiteX1" fmla="*/ 4980 w 10000"/>
                <a:gd name="connsiteY1" fmla="*/ 0 h 9973"/>
                <a:gd name="connsiteX2" fmla="*/ 10000 w 10000"/>
                <a:gd name="connsiteY2" fmla="*/ 4959 h 9973"/>
                <a:gd name="connsiteX3" fmla="*/ 5007 w 10000"/>
                <a:gd name="connsiteY3" fmla="*/ 9973 h 9973"/>
                <a:gd name="connsiteX4" fmla="*/ 0 w 10000"/>
                <a:gd name="connsiteY4" fmla="*/ 4959 h 9973"/>
                <a:gd name="connsiteX0-1" fmla="*/ 0 w 10054"/>
                <a:gd name="connsiteY0-2" fmla="*/ 4972 h 10000"/>
                <a:gd name="connsiteX1-3" fmla="*/ 5034 w 10054"/>
                <a:gd name="connsiteY1-4" fmla="*/ 0 h 10000"/>
                <a:gd name="connsiteX2-5" fmla="*/ 10054 w 10054"/>
                <a:gd name="connsiteY2-6" fmla="*/ 4972 h 10000"/>
                <a:gd name="connsiteX3-7" fmla="*/ 5061 w 10054"/>
                <a:gd name="connsiteY3-8" fmla="*/ 10000 h 10000"/>
                <a:gd name="connsiteX4-9" fmla="*/ 0 w 10054"/>
                <a:gd name="connsiteY4-10" fmla="*/ 4972 h 10000"/>
                <a:gd name="connsiteX0-11" fmla="*/ 0 w 10054"/>
                <a:gd name="connsiteY0-12" fmla="*/ 4972 h 10000"/>
                <a:gd name="connsiteX1-13" fmla="*/ 5007 w 10054"/>
                <a:gd name="connsiteY1-14" fmla="*/ 0 h 10000"/>
                <a:gd name="connsiteX2-15" fmla="*/ 10054 w 10054"/>
                <a:gd name="connsiteY2-16" fmla="*/ 4972 h 10000"/>
                <a:gd name="connsiteX3-17" fmla="*/ 5061 w 10054"/>
                <a:gd name="connsiteY3-18" fmla="*/ 10000 h 10000"/>
                <a:gd name="connsiteX4-19" fmla="*/ 0 w 10054"/>
                <a:gd name="connsiteY4-20" fmla="*/ 4972 h 10000"/>
                <a:gd name="connsiteX0-21" fmla="*/ 0 w 10054"/>
                <a:gd name="connsiteY0-22" fmla="*/ 4972 h 10000"/>
                <a:gd name="connsiteX1-23" fmla="*/ 5007 w 10054"/>
                <a:gd name="connsiteY1-24" fmla="*/ 0 h 10000"/>
                <a:gd name="connsiteX2-25" fmla="*/ 10054 w 10054"/>
                <a:gd name="connsiteY2-26" fmla="*/ 4972 h 10000"/>
                <a:gd name="connsiteX3-27" fmla="*/ 5061 w 10054"/>
                <a:gd name="connsiteY3-28" fmla="*/ 10000 h 10000"/>
                <a:gd name="connsiteX4-29" fmla="*/ 0 w 10054"/>
                <a:gd name="connsiteY4-30" fmla="*/ 4972 h 10000"/>
                <a:gd name="connsiteX0-31" fmla="*/ 0 w 10054"/>
                <a:gd name="connsiteY0-32" fmla="*/ 5026 h 10054"/>
                <a:gd name="connsiteX1-33" fmla="*/ 5007 w 10054"/>
                <a:gd name="connsiteY1-34" fmla="*/ 0 h 10054"/>
                <a:gd name="connsiteX2-35" fmla="*/ 10054 w 10054"/>
                <a:gd name="connsiteY2-36" fmla="*/ 5026 h 10054"/>
                <a:gd name="connsiteX3-37" fmla="*/ 5061 w 10054"/>
                <a:gd name="connsiteY3-38" fmla="*/ 10054 h 10054"/>
                <a:gd name="connsiteX4-39" fmla="*/ 0 w 10054"/>
                <a:gd name="connsiteY4-40" fmla="*/ 5026 h 10054"/>
              </a:gdLst>
              <a:ahLst/>
              <a:cxnLst>
                <a:cxn ang="0">
                  <a:pos x="connsiteX0-31" y="connsiteY0-32"/>
                </a:cxn>
                <a:cxn ang="0">
                  <a:pos x="connsiteX1-33" y="connsiteY1-34"/>
                </a:cxn>
                <a:cxn ang="0">
                  <a:pos x="connsiteX2-35" y="connsiteY2-36"/>
                </a:cxn>
                <a:cxn ang="0">
                  <a:pos x="connsiteX3-37" y="connsiteY3-38"/>
                </a:cxn>
                <a:cxn ang="0">
                  <a:pos x="connsiteX4-39" y="connsiteY4-40"/>
                </a:cxn>
              </a:cxnLst>
              <a:rect l="l" t="t" r="r" b="b"/>
              <a:pathLst>
                <a:path w="10054" h="10054">
                  <a:moveTo>
                    <a:pt x="0" y="5026"/>
                  </a:moveTo>
                  <a:lnTo>
                    <a:pt x="5007" y="0"/>
                  </a:lnTo>
                  <a:lnTo>
                    <a:pt x="10054" y="5026"/>
                  </a:lnTo>
                  <a:lnTo>
                    <a:pt x="5061" y="10054"/>
                  </a:lnTo>
                  <a:lnTo>
                    <a:pt x="0" y="5026"/>
                  </a:lnTo>
                  <a:close/>
                </a:path>
              </a:pathLst>
            </a:custGeom>
            <a:solidFill>
              <a:schemeClr val="accent4"/>
            </a:solidFill>
            <a:ln>
              <a:noFill/>
            </a:ln>
          </p:spPr>
          <p:txBody>
            <a:bodyPr/>
            <a:lstStyle/>
            <a:p>
              <a:pPr>
                <a:defRPr/>
              </a:pPr>
              <a:endParaRPr lang="zh-CN" altLang="en-US" kern="0" dirty="0">
                <a:solidFill>
                  <a:sysClr val="windowText" lastClr="000000"/>
                </a:solidFill>
              </a:endParaRPr>
            </a:p>
          </p:txBody>
        </p:sp>
        <p:sp>
          <p:nvSpPr>
            <p:cNvPr id="18" name="Freeform 87"/>
            <p:cNvSpPr/>
            <p:nvPr/>
          </p:nvSpPr>
          <p:spPr bwMode="auto">
            <a:xfrm>
              <a:off x="4682928" y="2936628"/>
              <a:ext cx="1040832" cy="442874"/>
            </a:xfrm>
            <a:custGeom>
              <a:avLst/>
              <a:gdLst>
                <a:gd name="T0" fmla="*/ 363 w 845"/>
                <a:gd name="T1" fmla="*/ 359 h 359"/>
                <a:gd name="T2" fmla="*/ 0 w 845"/>
                <a:gd name="T3" fmla="*/ 0 h 359"/>
                <a:gd name="T4" fmla="*/ 487 w 845"/>
                <a:gd name="T5" fmla="*/ 0 h 359"/>
                <a:gd name="T6" fmla="*/ 845 w 845"/>
                <a:gd name="T7" fmla="*/ 359 h 359"/>
                <a:gd name="T8" fmla="*/ 363 w 845"/>
                <a:gd name="T9" fmla="*/ 359 h 359"/>
              </a:gdLst>
              <a:ahLst/>
              <a:cxnLst>
                <a:cxn ang="0">
                  <a:pos x="T0" y="T1"/>
                </a:cxn>
                <a:cxn ang="0">
                  <a:pos x="T2" y="T3"/>
                </a:cxn>
                <a:cxn ang="0">
                  <a:pos x="T4" y="T5"/>
                </a:cxn>
                <a:cxn ang="0">
                  <a:pos x="T6" y="T7"/>
                </a:cxn>
                <a:cxn ang="0">
                  <a:pos x="T8" y="T9"/>
                </a:cxn>
              </a:cxnLst>
              <a:rect l="0" t="0" r="r" b="b"/>
              <a:pathLst>
                <a:path w="845" h="359">
                  <a:moveTo>
                    <a:pt x="363" y="359"/>
                  </a:moveTo>
                  <a:lnTo>
                    <a:pt x="0" y="0"/>
                  </a:lnTo>
                  <a:lnTo>
                    <a:pt x="487" y="0"/>
                  </a:lnTo>
                  <a:lnTo>
                    <a:pt x="845" y="359"/>
                  </a:lnTo>
                  <a:lnTo>
                    <a:pt x="363" y="359"/>
                  </a:lnTo>
                  <a:close/>
                </a:path>
              </a:pathLst>
            </a:custGeom>
            <a:solidFill>
              <a:schemeClr val="bg1">
                <a:lumMod val="85000"/>
              </a:schemeClr>
            </a:solidFill>
            <a:ln w="6350" cap="flat" cmpd="sng" algn="ctr">
              <a:noFill/>
              <a:prstDash val="solid"/>
            </a:ln>
            <a:effectLst/>
          </p:spPr>
          <p:txBody>
            <a:bodyPr anchor="ctr"/>
            <a:lstStyle/>
            <a:p>
              <a:pPr algn="ctr">
                <a:defRPr/>
              </a:pPr>
              <a:endParaRPr lang="zh-CN" altLang="en-US" kern="0" dirty="0">
                <a:solidFill>
                  <a:prstClr val="white"/>
                </a:solidFill>
              </a:endParaRPr>
            </a:p>
          </p:txBody>
        </p:sp>
        <p:sp>
          <p:nvSpPr>
            <p:cNvPr id="19" name="Freeform 88"/>
            <p:cNvSpPr/>
            <p:nvPr/>
          </p:nvSpPr>
          <p:spPr bwMode="auto">
            <a:xfrm>
              <a:off x="4682928" y="2496927"/>
              <a:ext cx="1040832" cy="439701"/>
            </a:xfrm>
            <a:custGeom>
              <a:avLst/>
              <a:gdLst>
                <a:gd name="T0" fmla="*/ 845 w 845"/>
                <a:gd name="T1" fmla="*/ 0 h 357"/>
                <a:gd name="T2" fmla="*/ 487 w 845"/>
                <a:gd name="T3" fmla="*/ 357 h 357"/>
                <a:gd name="T4" fmla="*/ 0 w 845"/>
                <a:gd name="T5" fmla="*/ 357 h 357"/>
                <a:gd name="T6" fmla="*/ 349 w 845"/>
                <a:gd name="T7" fmla="*/ 0 h 357"/>
                <a:gd name="T8" fmla="*/ 845 w 845"/>
                <a:gd name="T9" fmla="*/ 0 h 357"/>
              </a:gdLst>
              <a:ahLst/>
              <a:cxnLst>
                <a:cxn ang="0">
                  <a:pos x="T0" y="T1"/>
                </a:cxn>
                <a:cxn ang="0">
                  <a:pos x="T2" y="T3"/>
                </a:cxn>
                <a:cxn ang="0">
                  <a:pos x="T4" y="T5"/>
                </a:cxn>
                <a:cxn ang="0">
                  <a:pos x="T6" y="T7"/>
                </a:cxn>
                <a:cxn ang="0">
                  <a:pos x="T8" y="T9"/>
                </a:cxn>
              </a:cxnLst>
              <a:rect l="0" t="0" r="r" b="b"/>
              <a:pathLst>
                <a:path w="845" h="357">
                  <a:moveTo>
                    <a:pt x="845" y="0"/>
                  </a:moveTo>
                  <a:lnTo>
                    <a:pt x="487" y="357"/>
                  </a:lnTo>
                  <a:lnTo>
                    <a:pt x="0" y="357"/>
                  </a:lnTo>
                  <a:lnTo>
                    <a:pt x="349" y="0"/>
                  </a:lnTo>
                  <a:lnTo>
                    <a:pt x="845" y="0"/>
                  </a:lnTo>
                  <a:close/>
                </a:path>
              </a:pathLst>
            </a:custGeom>
            <a:solidFill>
              <a:schemeClr val="bg1">
                <a:lumMod val="95000"/>
              </a:schemeClr>
            </a:solidFill>
            <a:ln w="6350" cap="flat" cmpd="sng" algn="ctr">
              <a:noFill/>
              <a:prstDash val="solid"/>
            </a:ln>
            <a:effectLst/>
          </p:spPr>
          <p:txBody>
            <a:bodyPr anchor="ctr"/>
            <a:lstStyle/>
            <a:p>
              <a:pPr algn="ctr">
                <a:defRPr/>
              </a:pPr>
              <a:endParaRPr lang="zh-CN" altLang="en-US" kern="0" dirty="0">
                <a:solidFill>
                  <a:prstClr val="white"/>
                </a:solidFill>
              </a:endParaRPr>
            </a:p>
          </p:txBody>
        </p:sp>
        <p:sp>
          <p:nvSpPr>
            <p:cNvPr id="20" name="Freeform 11"/>
            <p:cNvSpPr>
              <a:spLocks noEditPoints="1"/>
            </p:cNvSpPr>
            <p:nvPr/>
          </p:nvSpPr>
          <p:spPr bwMode="auto">
            <a:xfrm>
              <a:off x="5507978" y="2769954"/>
              <a:ext cx="542629" cy="315886"/>
            </a:xfrm>
            <a:custGeom>
              <a:avLst/>
              <a:gdLst>
                <a:gd name="T0" fmla="*/ 31 w 105"/>
                <a:gd name="T1" fmla="*/ 60 h 61"/>
                <a:gd name="T2" fmla="*/ 10 w 105"/>
                <a:gd name="T3" fmla="*/ 61 h 61"/>
                <a:gd name="T4" fmla="*/ 0 w 105"/>
                <a:gd name="T5" fmla="*/ 59 h 61"/>
                <a:gd name="T6" fmla="*/ 19 w 105"/>
                <a:gd name="T7" fmla="*/ 49 h 61"/>
                <a:gd name="T8" fmla="*/ 36 w 105"/>
                <a:gd name="T9" fmla="*/ 51 h 61"/>
                <a:gd name="T10" fmla="*/ 45 w 105"/>
                <a:gd name="T11" fmla="*/ 49 h 61"/>
                <a:gd name="T12" fmla="*/ 105 w 105"/>
                <a:gd name="T13" fmla="*/ 50 h 61"/>
                <a:gd name="T14" fmla="*/ 41 w 105"/>
                <a:gd name="T15" fmla="*/ 61 h 61"/>
                <a:gd name="T16" fmla="*/ 33 w 105"/>
                <a:gd name="T17" fmla="*/ 57 h 61"/>
                <a:gd name="T18" fmla="*/ 15 w 105"/>
                <a:gd name="T19" fmla="*/ 54 h 61"/>
                <a:gd name="T20" fmla="*/ 33 w 105"/>
                <a:gd name="T21" fmla="*/ 57 h 61"/>
                <a:gd name="T22" fmla="*/ 59 w 105"/>
                <a:gd name="T23" fmla="*/ 9 h 61"/>
                <a:gd name="T24" fmla="*/ 62 w 105"/>
                <a:gd name="T25" fmla="*/ 46 h 61"/>
                <a:gd name="T26" fmla="*/ 6 w 105"/>
                <a:gd name="T27" fmla="*/ 46 h 61"/>
                <a:gd name="T28" fmla="*/ 3 w 105"/>
                <a:gd name="T29" fmla="*/ 43 h 61"/>
                <a:gd name="T30" fmla="*/ 3 w 105"/>
                <a:gd name="T31" fmla="*/ 9 h 61"/>
                <a:gd name="T32" fmla="*/ 9 w 105"/>
                <a:gd name="T33" fmla="*/ 1 h 61"/>
                <a:gd name="T34" fmla="*/ 11 w 105"/>
                <a:gd name="T35" fmla="*/ 0 h 61"/>
                <a:gd name="T36" fmla="*/ 43 w 105"/>
                <a:gd name="T37" fmla="*/ 0 h 61"/>
                <a:gd name="T38" fmla="*/ 8 w 105"/>
                <a:gd name="T39" fmla="*/ 35 h 61"/>
                <a:gd name="T40" fmla="*/ 15 w 105"/>
                <a:gd name="T41" fmla="*/ 35 h 61"/>
                <a:gd name="T42" fmla="*/ 40 w 105"/>
                <a:gd name="T43" fmla="*/ 31 h 61"/>
                <a:gd name="T44" fmla="*/ 40 w 105"/>
                <a:gd name="T45" fmla="*/ 38 h 61"/>
                <a:gd name="T46" fmla="*/ 40 w 105"/>
                <a:gd name="T47" fmla="*/ 31 h 61"/>
                <a:gd name="T48" fmla="*/ 44 w 105"/>
                <a:gd name="T49" fmla="*/ 26 h 61"/>
                <a:gd name="T50" fmla="*/ 40 w 105"/>
                <a:gd name="T51" fmla="*/ 6 h 61"/>
                <a:gd name="T52" fmla="*/ 9 w 105"/>
                <a:gd name="T53" fmla="*/ 11 h 61"/>
                <a:gd name="T54" fmla="*/ 64 w 105"/>
                <a:gd name="T55" fmla="*/ 12 h 61"/>
                <a:gd name="T56" fmla="*/ 81 w 105"/>
                <a:gd name="T57" fmla="*/ 46 h 61"/>
                <a:gd name="T58" fmla="*/ 65 w 105"/>
                <a:gd name="T59" fmla="*/ 14 h 61"/>
                <a:gd name="T60" fmla="*/ 65 w 105"/>
                <a:gd name="T61" fmla="*/ 13 h 61"/>
                <a:gd name="T62" fmla="*/ 84 w 105"/>
                <a:gd name="T63" fmla="*/ 23 h 61"/>
                <a:gd name="T64" fmla="*/ 95 w 105"/>
                <a:gd name="T65" fmla="*/ 46 h 61"/>
                <a:gd name="T66" fmla="*/ 84 w 105"/>
                <a:gd name="T67" fmla="*/ 23 h 61"/>
                <a:gd name="T68" fmla="*/ 102 w 105"/>
                <a:gd name="T69" fmla="*/ 33 h 61"/>
                <a:gd name="T70" fmla="*/ 98 w 105"/>
                <a:gd name="T71"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 h="61">
                  <a:moveTo>
                    <a:pt x="30" y="61"/>
                  </a:moveTo>
                  <a:cubicBezTo>
                    <a:pt x="31" y="60"/>
                    <a:pt x="31" y="60"/>
                    <a:pt x="31" y="60"/>
                  </a:cubicBezTo>
                  <a:cubicBezTo>
                    <a:pt x="11" y="60"/>
                    <a:pt x="11" y="60"/>
                    <a:pt x="11" y="60"/>
                  </a:cubicBezTo>
                  <a:cubicBezTo>
                    <a:pt x="10" y="61"/>
                    <a:pt x="10" y="61"/>
                    <a:pt x="10" y="61"/>
                  </a:cubicBezTo>
                  <a:cubicBezTo>
                    <a:pt x="0" y="61"/>
                    <a:pt x="0" y="61"/>
                    <a:pt x="0" y="61"/>
                  </a:cubicBezTo>
                  <a:cubicBezTo>
                    <a:pt x="0" y="59"/>
                    <a:pt x="0" y="59"/>
                    <a:pt x="0" y="59"/>
                  </a:cubicBezTo>
                  <a:cubicBezTo>
                    <a:pt x="11" y="49"/>
                    <a:pt x="11" y="49"/>
                    <a:pt x="11" y="49"/>
                  </a:cubicBezTo>
                  <a:cubicBezTo>
                    <a:pt x="19" y="49"/>
                    <a:pt x="19" y="49"/>
                    <a:pt x="19" y="49"/>
                  </a:cubicBezTo>
                  <a:cubicBezTo>
                    <a:pt x="17" y="51"/>
                    <a:pt x="17" y="51"/>
                    <a:pt x="17" y="51"/>
                  </a:cubicBezTo>
                  <a:cubicBezTo>
                    <a:pt x="36" y="51"/>
                    <a:pt x="36" y="51"/>
                    <a:pt x="36" y="51"/>
                  </a:cubicBezTo>
                  <a:cubicBezTo>
                    <a:pt x="37" y="49"/>
                    <a:pt x="37" y="49"/>
                    <a:pt x="37" y="49"/>
                  </a:cubicBezTo>
                  <a:cubicBezTo>
                    <a:pt x="45" y="49"/>
                    <a:pt x="45" y="49"/>
                    <a:pt x="45" y="49"/>
                  </a:cubicBezTo>
                  <a:cubicBezTo>
                    <a:pt x="105" y="49"/>
                    <a:pt x="105" y="49"/>
                    <a:pt x="105" y="49"/>
                  </a:cubicBezTo>
                  <a:cubicBezTo>
                    <a:pt x="105" y="50"/>
                    <a:pt x="105" y="50"/>
                    <a:pt x="105" y="50"/>
                  </a:cubicBezTo>
                  <a:cubicBezTo>
                    <a:pt x="43" y="53"/>
                    <a:pt x="43" y="53"/>
                    <a:pt x="43" y="53"/>
                  </a:cubicBezTo>
                  <a:cubicBezTo>
                    <a:pt x="41" y="61"/>
                    <a:pt x="41" y="61"/>
                    <a:pt x="41" y="61"/>
                  </a:cubicBezTo>
                  <a:cubicBezTo>
                    <a:pt x="30" y="61"/>
                    <a:pt x="30" y="61"/>
                    <a:pt x="30" y="61"/>
                  </a:cubicBezTo>
                  <a:close/>
                  <a:moveTo>
                    <a:pt x="33" y="57"/>
                  </a:moveTo>
                  <a:cubicBezTo>
                    <a:pt x="34" y="54"/>
                    <a:pt x="34" y="54"/>
                    <a:pt x="34" y="54"/>
                  </a:cubicBezTo>
                  <a:cubicBezTo>
                    <a:pt x="15" y="54"/>
                    <a:pt x="15" y="54"/>
                    <a:pt x="15" y="54"/>
                  </a:cubicBezTo>
                  <a:cubicBezTo>
                    <a:pt x="13" y="57"/>
                    <a:pt x="13" y="57"/>
                    <a:pt x="13" y="57"/>
                  </a:cubicBezTo>
                  <a:cubicBezTo>
                    <a:pt x="33" y="57"/>
                    <a:pt x="33" y="57"/>
                    <a:pt x="33" y="57"/>
                  </a:cubicBezTo>
                  <a:close/>
                  <a:moveTo>
                    <a:pt x="43" y="0"/>
                  </a:moveTo>
                  <a:cubicBezTo>
                    <a:pt x="59" y="9"/>
                    <a:pt x="59" y="9"/>
                    <a:pt x="59" y="9"/>
                  </a:cubicBezTo>
                  <a:cubicBezTo>
                    <a:pt x="62" y="14"/>
                    <a:pt x="62" y="14"/>
                    <a:pt x="62" y="14"/>
                  </a:cubicBezTo>
                  <a:cubicBezTo>
                    <a:pt x="62" y="46"/>
                    <a:pt x="62" y="46"/>
                    <a:pt x="62" y="46"/>
                  </a:cubicBezTo>
                  <a:cubicBezTo>
                    <a:pt x="49" y="46"/>
                    <a:pt x="49" y="46"/>
                    <a:pt x="49" y="46"/>
                  </a:cubicBezTo>
                  <a:cubicBezTo>
                    <a:pt x="41" y="46"/>
                    <a:pt x="12" y="46"/>
                    <a:pt x="6" y="46"/>
                  </a:cubicBezTo>
                  <a:cubicBezTo>
                    <a:pt x="3" y="46"/>
                    <a:pt x="3" y="46"/>
                    <a:pt x="3" y="46"/>
                  </a:cubicBezTo>
                  <a:cubicBezTo>
                    <a:pt x="3" y="43"/>
                    <a:pt x="3" y="43"/>
                    <a:pt x="3" y="43"/>
                  </a:cubicBezTo>
                  <a:cubicBezTo>
                    <a:pt x="3" y="30"/>
                    <a:pt x="3" y="35"/>
                    <a:pt x="3" y="10"/>
                  </a:cubicBezTo>
                  <a:cubicBezTo>
                    <a:pt x="3" y="9"/>
                    <a:pt x="3" y="9"/>
                    <a:pt x="3" y="9"/>
                  </a:cubicBezTo>
                  <a:cubicBezTo>
                    <a:pt x="4" y="8"/>
                    <a:pt x="4" y="8"/>
                    <a:pt x="4" y="8"/>
                  </a:cubicBezTo>
                  <a:cubicBezTo>
                    <a:pt x="9" y="1"/>
                    <a:pt x="9" y="1"/>
                    <a:pt x="9" y="1"/>
                  </a:cubicBezTo>
                  <a:cubicBezTo>
                    <a:pt x="10" y="0"/>
                    <a:pt x="10" y="0"/>
                    <a:pt x="10" y="0"/>
                  </a:cubicBezTo>
                  <a:cubicBezTo>
                    <a:pt x="11" y="0"/>
                    <a:pt x="11" y="0"/>
                    <a:pt x="11" y="0"/>
                  </a:cubicBezTo>
                  <a:cubicBezTo>
                    <a:pt x="42" y="0"/>
                    <a:pt x="42" y="0"/>
                    <a:pt x="42" y="0"/>
                  </a:cubicBezTo>
                  <a:cubicBezTo>
                    <a:pt x="43" y="0"/>
                    <a:pt x="43" y="0"/>
                    <a:pt x="43" y="0"/>
                  </a:cubicBezTo>
                  <a:close/>
                  <a:moveTo>
                    <a:pt x="12" y="31"/>
                  </a:moveTo>
                  <a:cubicBezTo>
                    <a:pt x="10" y="31"/>
                    <a:pt x="8" y="33"/>
                    <a:pt x="8" y="35"/>
                  </a:cubicBezTo>
                  <a:cubicBezTo>
                    <a:pt x="8" y="37"/>
                    <a:pt x="10" y="38"/>
                    <a:pt x="12" y="38"/>
                  </a:cubicBezTo>
                  <a:cubicBezTo>
                    <a:pt x="14" y="38"/>
                    <a:pt x="15" y="37"/>
                    <a:pt x="15" y="35"/>
                  </a:cubicBezTo>
                  <a:cubicBezTo>
                    <a:pt x="15" y="33"/>
                    <a:pt x="14" y="31"/>
                    <a:pt x="12" y="31"/>
                  </a:cubicBezTo>
                  <a:close/>
                  <a:moveTo>
                    <a:pt x="40" y="31"/>
                  </a:moveTo>
                  <a:cubicBezTo>
                    <a:pt x="38" y="31"/>
                    <a:pt x="37" y="33"/>
                    <a:pt x="37" y="35"/>
                  </a:cubicBezTo>
                  <a:cubicBezTo>
                    <a:pt x="37" y="37"/>
                    <a:pt x="38" y="38"/>
                    <a:pt x="40" y="38"/>
                  </a:cubicBezTo>
                  <a:cubicBezTo>
                    <a:pt x="42" y="38"/>
                    <a:pt x="44" y="37"/>
                    <a:pt x="44" y="35"/>
                  </a:cubicBezTo>
                  <a:cubicBezTo>
                    <a:pt x="44" y="33"/>
                    <a:pt x="42" y="31"/>
                    <a:pt x="40" y="31"/>
                  </a:cubicBezTo>
                  <a:close/>
                  <a:moveTo>
                    <a:pt x="9" y="26"/>
                  </a:moveTo>
                  <a:cubicBezTo>
                    <a:pt x="44" y="26"/>
                    <a:pt x="44" y="26"/>
                    <a:pt x="44" y="26"/>
                  </a:cubicBezTo>
                  <a:cubicBezTo>
                    <a:pt x="44" y="10"/>
                    <a:pt x="44" y="10"/>
                    <a:pt x="44" y="10"/>
                  </a:cubicBezTo>
                  <a:cubicBezTo>
                    <a:pt x="40" y="6"/>
                    <a:pt x="40" y="6"/>
                    <a:pt x="40" y="6"/>
                  </a:cubicBezTo>
                  <a:cubicBezTo>
                    <a:pt x="13" y="6"/>
                    <a:pt x="13" y="6"/>
                    <a:pt x="13" y="6"/>
                  </a:cubicBezTo>
                  <a:cubicBezTo>
                    <a:pt x="9" y="11"/>
                    <a:pt x="9" y="11"/>
                    <a:pt x="9" y="11"/>
                  </a:cubicBezTo>
                  <a:cubicBezTo>
                    <a:pt x="9" y="26"/>
                    <a:pt x="9" y="26"/>
                    <a:pt x="9" y="26"/>
                  </a:cubicBezTo>
                  <a:close/>
                  <a:moveTo>
                    <a:pt x="64" y="12"/>
                  </a:moveTo>
                  <a:cubicBezTo>
                    <a:pt x="81" y="21"/>
                    <a:pt x="81" y="21"/>
                    <a:pt x="81" y="21"/>
                  </a:cubicBezTo>
                  <a:cubicBezTo>
                    <a:pt x="81" y="46"/>
                    <a:pt x="81" y="46"/>
                    <a:pt x="81" y="46"/>
                  </a:cubicBezTo>
                  <a:cubicBezTo>
                    <a:pt x="65" y="46"/>
                    <a:pt x="65" y="46"/>
                    <a:pt x="65" y="46"/>
                  </a:cubicBezTo>
                  <a:cubicBezTo>
                    <a:pt x="65" y="14"/>
                    <a:pt x="65" y="14"/>
                    <a:pt x="65" y="14"/>
                  </a:cubicBezTo>
                  <a:cubicBezTo>
                    <a:pt x="65" y="14"/>
                    <a:pt x="65" y="14"/>
                    <a:pt x="65" y="14"/>
                  </a:cubicBezTo>
                  <a:cubicBezTo>
                    <a:pt x="65" y="13"/>
                    <a:pt x="65" y="13"/>
                    <a:pt x="65" y="13"/>
                  </a:cubicBezTo>
                  <a:cubicBezTo>
                    <a:pt x="64" y="12"/>
                    <a:pt x="64" y="12"/>
                    <a:pt x="64" y="12"/>
                  </a:cubicBezTo>
                  <a:close/>
                  <a:moveTo>
                    <a:pt x="84" y="23"/>
                  </a:moveTo>
                  <a:cubicBezTo>
                    <a:pt x="95" y="29"/>
                    <a:pt x="95" y="29"/>
                    <a:pt x="95" y="29"/>
                  </a:cubicBezTo>
                  <a:cubicBezTo>
                    <a:pt x="95" y="46"/>
                    <a:pt x="95" y="46"/>
                    <a:pt x="95" y="46"/>
                  </a:cubicBezTo>
                  <a:cubicBezTo>
                    <a:pt x="84" y="46"/>
                    <a:pt x="84" y="46"/>
                    <a:pt x="84" y="46"/>
                  </a:cubicBezTo>
                  <a:cubicBezTo>
                    <a:pt x="84" y="23"/>
                    <a:pt x="84" y="23"/>
                    <a:pt x="84" y="23"/>
                  </a:cubicBezTo>
                  <a:close/>
                  <a:moveTo>
                    <a:pt x="98" y="31"/>
                  </a:moveTo>
                  <a:cubicBezTo>
                    <a:pt x="102" y="33"/>
                    <a:pt x="102" y="33"/>
                    <a:pt x="102" y="33"/>
                  </a:cubicBezTo>
                  <a:cubicBezTo>
                    <a:pt x="102" y="46"/>
                    <a:pt x="102" y="46"/>
                    <a:pt x="102" y="46"/>
                  </a:cubicBezTo>
                  <a:cubicBezTo>
                    <a:pt x="98" y="46"/>
                    <a:pt x="98" y="46"/>
                    <a:pt x="98" y="46"/>
                  </a:cubicBezTo>
                  <a:lnTo>
                    <a:pt x="98" y="31"/>
                  </a:lnTo>
                  <a:close/>
                </a:path>
              </a:pathLst>
            </a:custGeom>
            <a:solidFill>
              <a:sysClr val="window" lastClr="FFFFFF"/>
            </a:solidFill>
            <a:ln>
              <a:noFill/>
            </a:ln>
          </p:spPr>
          <p:txBody>
            <a:bodyPr/>
            <a:lstStyle/>
            <a:p>
              <a:pPr>
                <a:defRPr/>
              </a:pPr>
              <a:endParaRPr lang="zh-CN" altLang="en-US" kern="0" dirty="0">
                <a:solidFill>
                  <a:sysClr val="windowText" lastClr="000000"/>
                </a:solidFill>
              </a:endParaRPr>
            </a:p>
          </p:txBody>
        </p:sp>
      </p:grpSp>
      <p:grpSp>
        <p:nvGrpSpPr>
          <p:cNvPr id="5" name="组合 20"/>
          <p:cNvGrpSpPr/>
          <p:nvPr/>
        </p:nvGrpSpPr>
        <p:grpSpPr bwMode="auto">
          <a:xfrm>
            <a:off x="4097423" y="1362916"/>
            <a:ext cx="884084" cy="1481081"/>
            <a:chOff x="4240800" y="1455812"/>
            <a:chExt cx="884257" cy="1481561"/>
          </a:xfrm>
        </p:grpSpPr>
        <p:sp>
          <p:nvSpPr>
            <p:cNvPr id="22" name="Freeform 80"/>
            <p:cNvSpPr/>
            <p:nvPr/>
          </p:nvSpPr>
          <p:spPr bwMode="auto">
            <a:xfrm>
              <a:off x="4240800" y="1455812"/>
              <a:ext cx="884257" cy="886078"/>
            </a:xfrm>
            <a:custGeom>
              <a:avLst/>
              <a:gdLst>
                <a:gd name="T0" fmla="*/ 359 w 718"/>
                <a:gd name="T1" fmla="*/ 716 h 716"/>
                <a:gd name="T2" fmla="*/ 0 w 718"/>
                <a:gd name="T3" fmla="*/ 359 h 716"/>
                <a:gd name="T4" fmla="*/ 359 w 718"/>
                <a:gd name="T5" fmla="*/ 0 h 716"/>
                <a:gd name="T6" fmla="*/ 718 w 718"/>
                <a:gd name="T7" fmla="*/ 359 h 716"/>
                <a:gd name="T8" fmla="*/ 359 w 718"/>
                <a:gd name="T9" fmla="*/ 716 h 716"/>
                <a:gd name="connsiteX0" fmla="*/ 5000 w 10000"/>
                <a:gd name="connsiteY0" fmla="*/ 10044 h 10044"/>
                <a:gd name="connsiteX1" fmla="*/ 0 w 10000"/>
                <a:gd name="connsiteY1" fmla="*/ 5014 h 10044"/>
                <a:gd name="connsiteX2" fmla="*/ 5000 w 10000"/>
                <a:gd name="connsiteY2" fmla="*/ 0 h 10044"/>
                <a:gd name="connsiteX3" fmla="*/ 10000 w 10000"/>
                <a:gd name="connsiteY3" fmla="*/ 5014 h 10044"/>
                <a:gd name="connsiteX4" fmla="*/ 5000 w 10000"/>
                <a:gd name="connsiteY4" fmla="*/ 10044 h 100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44">
                  <a:moveTo>
                    <a:pt x="5000" y="10044"/>
                  </a:moveTo>
                  <a:lnTo>
                    <a:pt x="0" y="5014"/>
                  </a:lnTo>
                  <a:lnTo>
                    <a:pt x="5000" y="0"/>
                  </a:lnTo>
                  <a:lnTo>
                    <a:pt x="10000" y="5014"/>
                  </a:lnTo>
                  <a:lnTo>
                    <a:pt x="5000" y="10044"/>
                  </a:lnTo>
                  <a:close/>
                </a:path>
              </a:pathLst>
            </a:custGeom>
            <a:solidFill>
              <a:schemeClr val="accent1"/>
            </a:solidFill>
            <a:ln>
              <a:noFill/>
            </a:ln>
          </p:spPr>
          <p:txBody>
            <a:bodyPr/>
            <a:lstStyle/>
            <a:p>
              <a:pPr>
                <a:defRPr/>
              </a:pPr>
              <a:endParaRPr lang="zh-CN" altLang="en-US" kern="0" dirty="0">
                <a:solidFill>
                  <a:sysClr val="windowText" lastClr="000000"/>
                </a:solidFill>
              </a:endParaRPr>
            </a:p>
          </p:txBody>
        </p:sp>
        <p:sp>
          <p:nvSpPr>
            <p:cNvPr id="23" name="Freeform 81"/>
            <p:cNvSpPr/>
            <p:nvPr/>
          </p:nvSpPr>
          <p:spPr bwMode="auto">
            <a:xfrm>
              <a:off x="4682135" y="1897263"/>
              <a:ext cx="442922" cy="1040110"/>
            </a:xfrm>
            <a:custGeom>
              <a:avLst/>
              <a:gdLst>
                <a:gd name="T0" fmla="*/ 359 w 359"/>
                <a:gd name="T1" fmla="*/ 482 h 844"/>
                <a:gd name="T2" fmla="*/ 0 w 359"/>
                <a:gd name="T3" fmla="*/ 844 h 844"/>
                <a:gd name="T4" fmla="*/ 0 w 359"/>
                <a:gd name="T5" fmla="*/ 357 h 844"/>
                <a:gd name="T6" fmla="*/ 359 w 359"/>
                <a:gd name="T7" fmla="*/ 0 h 844"/>
                <a:gd name="T8" fmla="*/ 359 w 359"/>
                <a:gd name="T9" fmla="*/ 482 h 844"/>
              </a:gdLst>
              <a:ahLst/>
              <a:cxnLst>
                <a:cxn ang="0">
                  <a:pos x="T0" y="T1"/>
                </a:cxn>
                <a:cxn ang="0">
                  <a:pos x="T2" y="T3"/>
                </a:cxn>
                <a:cxn ang="0">
                  <a:pos x="T4" y="T5"/>
                </a:cxn>
                <a:cxn ang="0">
                  <a:pos x="T6" y="T7"/>
                </a:cxn>
                <a:cxn ang="0">
                  <a:pos x="T8" y="T9"/>
                </a:cxn>
              </a:cxnLst>
              <a:rect l="0" t="0" r="r" b="b"/>
              <a:pathLst>
                <a:path w="359" h="844">
                  <a:moveTo>
                    <a:pt x="359" y="482"/>
                  </a:moveTo>
                  <a:lnTo>
                    <a:pt x="0" y="844"/>
                  </a:lnTo>
                  <a:lnTo>
                    <a:pt x="0" y="357"/>
                  </a:lnTo>
                  <a:lnTo>
                    <a:pt x="359" y="0"/>
                  </a:lnTo>
                  <a:lnTo>
                    <a:pt x="359" y="482"/>
                  </a:lnTo>
                  <a:close/>
                </a:path>
              </a:pathLst>
            </a:custGeom>
            <a:solidFill>
              <a:schemeClr val="bg1">
                <a:lumMod val="85000"/>
              </a:schemeClr>
            </a:solidFill>
            <a:ln w="1270" cap="flat" cmpd="sng" algn="ctr">
              <a:noFill/>
              <a:prstDash val="sysDot"/>
            </a:ln>
            <a:effectLst/>
          </p:spPr>
          <p:txBody>
            <a:bodyPr anchor="ctr"/>
            <a:lstStyle/>
            <a:p>
              <a:pPr algn="ctr">
                <a:defRPr/>
              </a:pPr>
              <a:endParaRPr lang="zh-CN" altLang="en-US" sz="1400" kern="0" dirty="0">
                <a:solidFill>
                  <a:prstClr val="white"/>
                </a:solidFill>
              </a:endParaRPr>
            </a:p>
          </p:txBody>
        </p:sp>
        <p:sp>
          <p:nvSpPr>
            <p:cNvPr id="24" name="Freeform 82"/>
            <p:cNvSpPr/>
            <p:nvPr/>
          </p:nvSpPr>
          <p:spPr bwMode="auto">
            <a:xfrm>
              <a:off x="4240800" y="1897263"/>
              <a:ext cx="442922" cy="1040110"/>
            </a:xfrm>
            <a:custGeom>
              <a:avLst/>
              <a:gdLst>
                <a:gd name="T0" fmla="*/ 0 w 359"/>
                <a:gd name="T1" fmla="*/ 0 h 844"/>
                <a:gd name="T2" fmla="*/ 359 w 359"/>
                <a:gd name="T3" fmla="*/ 357 h 844"/>
                <a:gd name="T4" fmla="*/ 359 w 359"/>
                <a:gd name="T5" fmla="*/ 844 h 844"/>
                <a:gd name="T6" fmla="*/ 0 w 359"/>
                <a:gd name="T7" fmla="*/ 496 h 844"/>
                <a:gd name="T8" fmla="*/ 0 w 359"/>
                <a:gd name="T9" fmla="*/ 0 h 844"/>
              </a:gdLst>
              <a:ahLst/>
              <a:cxnLst>
                <a:cxn ang="0">
                  <a:pos x="T0" y="T1"/>
                </a:cxn>
                <a:cxn ang="0">
                  <a:pos x="T2" y="T3"/>
                </a:cxn>
                <a:cxn ang="0">
                  <a:pos x="T4" y="T5"/>
                </a:cxn>
                <a:cxn ang="0">
                  <a:pos x="T6" y="T7"/>
                </a:cxn>
                <a:cxn ang="0">
                  <a:pos x="T8" y="T9"/>
                </a:cxn>
              </a:cxnLst>
              <a:rect l="0" t="0" r="r" b="b"/>
              <a:pathLst>
                <a:path w="359" h="844">
                  <a:moveTo>
                    <a:pt x="0" y="0"/>
                  </a:moveTo>
                  <a:lnTo>
                    <a:pt x="359" y="357"/>
                  </a:lnTo>
                  <a:lnTo>
                    <a:pt x="359" y="844"/>
                  </a:lnTo>
                  <a:lnTo>
                    <a:pt x="0" y="496"/>
                  </a:lnTo>
                  <a:lnTo>
                    <a:pt x="0" y="0"/>
                  </a:lnTo>
                  <a:close/>
                </a:path>
              </a:pathLst>
            </a:custGeom>
            <a:solidFill>
              <a:schemeClr val="bg1">
                <a:lumMod val="95000"/>
              </a:schemeClr>
            </a:solidFill>
            <a:ln w="1270" cap="flat" cmpd="sng" algn="ctr">
              <a:noFill/>
              <a:prstDash val="sysDot"/>
            </a:ln>
            <a:effectLst/>
          </p:spPr>
          <p:txBody>
            <a:bodyPr anchor="ctr"/>
            <a:lstStyle/>
            <a:p>
              <a:pPr algn="ctr">
                <a:defRPr/>
              </a:pPr>
              <a:endParaRPr lang="zh-CN" altLang="en-US" sz="1400" kern="0" dirty="0">
                <a:solidFill>
                  <a:prstClr val="white"/>
                </a:solidFill>
              </a:endParaRPr>
            </a:p>
          </p:txBody>
        </p:sp>
        <p:sp>
          <p:nvSpPr>
            <p:cNvPr id="25" name="Freeform 16"/>
            <p:cNvSpPr>
              <a:spLocks noEditPoints="1"/>
            </p:cNvSpPr>
            <p:nvPr/>
          </p:nvSpPr>
          <p:spPr bwMode="auto">
            <a:xfrm>
              <a:off x="4444005" y="1757523"/>
              <a:ext cx="473086" cy="281068"/>
            </a:xfrm>
            <a:custGeom>
              <a:avLst/>
              <a:gdLst>
                <a:gd name="T0" fmla="*/ 41 w 95"/>
                <a:gd name="T1" fmla="*/ 40 h 58"/>
                <a:gd name="T2" fmla="*/ 95 w 95"/>
                <a:gd name="T3" fmla="*/ 36 h 58"/>
                <a:gd name="T4" fmla="*/ 7 w 95"/>
                <a:gd name="T5" fmla="*/ 58 h 58"/>
                <a:gd name="T6" fmla="*/ 0 w 95"/>
                <a:gd name="T7" fmla="*/ 34 h 58"/>
                <a:gd name="T8" fmla="*/ 18 w 95"/>
                <a:gd name="T9" fmla="*/ 10 h 58"/>
                <a:gd name="T10" fmla="*/ 6 w 95"/>
                <a:gd name="T11" fmla="*/ 11 h 58"/>
                <a:gd name="T12" fmla="*/ 6 w 95"/>
                <a:gd name="T13" fmla="*/ 21 h 58"/>
                <a:gd name="T14" fmla="*/ 64 w 95"/>
                <a:gd name="T15" fmla="*/ 38 h 58"/>
                <a:gd name="T16" fmla="*/ 86 w 95"/>
                <a:gd name="T17" fmla="*/ 32 h 58"/>
                <a:gd name="T18" fmla="*/ 90 w 95"/>
                <a:gd name="T19" fmla="*/ 13 h 58"/>
                <a:gd name="T20" fmla="*/ 81 w 95"/>
                <a:gd name="T21" fmla="*/ 11 h 58"/>
                <a:gd name="T22" fmla="*/ 71 w 95"/>
                <a:gd name="T23" fmla="*/ 15 h 58"/>
                <a:gd name="T24" fmla="*/ 71 w 95"/>
                <a:gd name="T25" fmla="*/ 17 h 58"/>
                <a:gd name="T26" fmla="*/ 71 w 95"/>
                <a:gd name="T27" fmla="*/ 31 h 58"/>
                <a:gd name="T28" fmla="*/ 41 w 95"/>
                <a:gd name="T29" fmla="*/ 38 h 58"/>
                <a:gd name="T30" fmla="*/ 41 w 95"/>
                <a:gd name="T31" fmla="*/ 31 h 58"/>
                <a:gd name="T32" fmla="*/ 18 w 95"/>
                <a:gd name="T33" fmla="*/ 32 h 58"/>
                <a:gd name="T34" fmla="*/ 21 w 95"/>
                <a:gd name="T35" fmla="*/ 22 h 58"/>
                <a:gd name="T36" fmla="*/ 34 w 95"/>
                <a:gd name="T37" fmla="*/ 22 h 58"/>
                <a:gd name="T38" fmla="*/ 53 w 95"/>
                <a:gd name="T39" fmla="*/ 24 h 58"/>
                <a:gd name="T40" fmla="*/ 55 w 95"/>
                <a:gd name="T41" fmla="*/ 38 h 58"/>
                <a:gd name="T42" fmla="*/ 65 w 95"/>
                <a:gd name="T43" fmla="*/ 28 h 58"/>
                <a:gd name="T44" fmla="*/ 28 w 95"/>
                <a:gd name="T45" fmla="*/ 1 h 58"/>
                <a:gd name="T46" fmla="*/ 25 w 95"/>
                <a:gd name="T47" fmla="*/ 5 h 58"/>
                <a:gd name="T48" fmla="*/ 26 w 95"/>
                <a:gd name="T49" fmla="*/ 7 h 58"/>
                <a:gd name="T50" fmla="*/ 41 w 95"/>
                <a:gd name="T51" fmla="*/ 10 h 58"/>
                <a:gd name="T52" fmla="*/ 38 w 95"/>
                <a:gd name="T53" fmla="*/ 9 h 58"/>
                <a:gd name="T54" fmla="*/ 44 w 95"/>
                <a:gd name="T55" fmla="*/ 15 h 58"/>
                <a:gd name="T56" fmla="*/ 52 w 95"/>
                <a:gd name="T57" fmla="*/ 15 h 58"/>
                <a:gd name="T58" fmla="*/ 52 w 95"/>
                <a:gd name="T59" fmla="*/ 15 h 58"/>
                <a:gd name="T60" fmla="*/ 53 w 95"/>
                <a:gd name="T61" fmla="*/ 21 h 58"/>
                <a:gd name="T62" fmla="*/ 48 w 95"/>
                <a:gd name="T63" fmla="*/ 14 h 58"/>
                <a:gd name="T64" fmla="*/ 40 w 95"/>
                <a:gd name="T65" fmla="*/ 13 h 58"/>
                <a:gd name="T66" fmla="*/ 40 w 95"/>
                <a:gd name="T67" fmla="*/ 13 h 58"/>
                <a:gd name="T68" fmla="*/ 36 w 95"/>
                <a:gd name="T69" fmla="*/ 10 h 58"/>
                <a:gd name="T70" fmla="*/ 32 w 95"/>
                <a:gd name="T71" fmla="*/ 6 h 58"/>
                <a:gd name="T72" fmla="*/ 32 w 95"/>
                <a:gd name="T73" fmla="*/ 7 h 58"/>
                <a:gd name="T74" fmla="*/ 28 w 95"/>
                <a:gd name="T75" fmla="*/ 5 h 58"/>
                <a:gd name="T76" fmla="*/ 85 w 95"/>
                <a:gd name="T77" fmla="*/ 15 h 58"/>
                <a:gd name="T78" fmla="*/ 85 w 95"/>
                <a:gd name="T79" fmla="*/ 17 h 58"/>
                <a:gd name="T80" fmla="*/ 84 w 95"/>
                <a:gd name="T81" fmla="*/ 15 h 58"/>
                <a:gd name="T82" fmla="*/ 80 w 95"/>
                <a:gd name="T83" fmla="*/ 15 h 58"/>
                <a:gd name="T84" fmla="*/ 79 w 95"/>
                <a:gd name="T85" fmla="*/ 17 h 58"/>
                <a:gd name="T86" fmla="*/ 42 w 95"/>
                <a:gd name="T87" fmla="*/ 45 h 58"/>
                <a:gd name="T88" fmla="*/ 45 w 95"/>
                <a:gd name="T89" fmla="*/ 45 h 58"/>
                <a:gd name="T90" fmla="*/ 64 w 95"/>
                <a:gd name="T91" fmla="*/ 47 h 58"/>
                <a:gd name="T92" fmla="*/ 64 w 95"/>
                <a:gd name="T93" fmla="*/ 45 h 58"/>
                <a:gd name="T94" fmla="*/ 73 w 95"/>
                <a:gd name="T95" fmla="*/ 47 h 58"/>
                <a:gd name="T96" fmla="*/ 59 w 95"/>
                <a:gd name="T97" fmla="*/ 45 h 58"/>
                <a:gd name="T98" fmla="*/ 62 w 95"/>
                <a:gd name="T99" fmla="*/ 45 h 58"/>
                <a:gd name="T100" fmla="*/ 53 w 95"/>
                <a:gd name="T101" fmla="*/ 47 h 58"/>
                <a:gd name="T102" fmla="*/ 53 w 95"/>
                <a:gd name="T103" fmla="*/ 45 h 58"/>
                <a:gd name="T104" fmla="*/ 51 w 95"/>
                <a:gd name="T105" fmla="*/ 47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5" h="58">
                  <a:moveTo>
                    <a:pt x="0" y="34"/>
                  </a:moveTo>
                  <a:cubicBezTo>
                    <a:pt x="34" y="34"/>
                    <a:pt x="34" y="34"/>
                    <a:pt x="34" y="34"/>
                  </a:cubicBezTo>
                  <a:cubicBezTo>
                    <a:pt x="41" y="40"/>
                    <a:pt x="41" y="40"/>
                    <a:pt x="41" y="40"/>
                  </a:cubicBezTo>
                  <a:cubicBezTo>
                    <a:pt x="76" y="40"/>
                    <a:pt x="76" y="40"/>
                    <a:pt x="76" y="40"/>
                  </a:cubicBezTo>
                  <a:cubicBezTo>
                    <a:pt x="82" y="36"/>
                    <a:pt x="82" y="36"/>
                    <a:pt x="82" y="36"/>
                  </a:cubicBezTo>
                  <a:cubicBezTo>
                    <a:pt x="95" y="36"/>
                    <a:pt x="95" y="36"/>
                    <a:pt x="95" y="36"/>
                  </a:cubicBezTo>
                  <a:cubicBezTo>
                    <a:pt x="90" y="52"/>
                    <a:pt x="90" y="52"/>
                    <a:pt x="90" y="52"/>
                  </a:cubicBezTo>
                  <a:cubicBezTo>
                    <a:pt x="90" y="58"/>
                    <a:pt x="90" y="58"/>
                    <a:pt x="90" y="58"/>
                  </a:cubicBezTo>
                  <a:cubicBezTo>
                    <a:pt x="7" y="58"/>
                    <a:pt x="7" y="58"/>
                    <a:pt x="7" y="58"/>
                  </a:cubicBezTo>
                  <a:cubicBezTo>
                    <a:pt x="7" y="55"/>
                    <a:pt x="7" y="55"/>
                    <a:pt x="7" y="55"/>
                  </a:cubicBezTo>
                  <a:cubicBezTo>
                    <a:pt x="12" y="52"/>
                    <a:pt x="12" y="52"/>
                    <a:pt x="12" y="52"/>
                  </a:cubicBezTo>
                  <a:cubicBezTo>
                    <a:pt x="0" y="34"/>
                    <a:pt x="0" y="34"/>
                    <a:pt x="0" y="34"/>
                  </a:cubicBezTo>
                  <a:close/>
                  <a:moveTo>
                    <a:pt x="6" y="1"/>
                  </a:moveTo>
                  <a:cubicBezTo>
                    <a:pt x="18" y="1"/>
                    <a:pt x="18" y="1"/>
                    <a:pt x="18" y="1"/>
                  </a:cubicBezTo>
                  <a:cubicBezTo>
                    <a:pt x="18" y="10"/>
                    <a:pt x="18" y="10"/>
                    <a:pt x="18" y="10"/>
                  </a:cubicBezTo>
                  <a:cubicBezTo>
                    <a:pt x="6" y="10"/>
                    <a:pt x="6" y="10"/>
                    <a:pt x="6" y="10"/>
                  </a:cubicBezTo>
                  <a:cubicBezTo>
                    <a:pt x="6" y="1"/>
                    <a:pt x="6" y="1"/>
                    <a:pt x="6" y="1"/>
                  </a:cubicBezTo>
                  <a:close/>
                  <a:moveTo>
                    <a:pt x="6" y="11"/>
                  </a:moveTo>
                  <a:cubicBezTo>
                    <a:pt x="18" y="11"/>
                    <a:pt x="18" y="11"/>
                    <a:pt x="18" y="11"/>
                  </a:cubicBezTo>
                  <a:cubicBezTo>
                    <a:pt x="18" y="21"/>
                    <a:pt x="18" y="21"/>
                    <a:pt x="18" y="21"/>
                  </a:cubicBezTo>
                  <a:cubicBezTo>
                    <a:pt x="6" y="21"/>
                    <a:pt x="6" y="21"/>
                    <a:pt x="6" y="21"/>
                  </a:cubicBezTo>
                  <a:cubicBezTo>
                    <a:pt x="6" y="11"/>
                    <a:pt x="6" y="11"/>
                    <a:pt x="6" y="11"/>
                  </a:cubicBezTo>
                  <a:close/>
                  <a:moveTo>
                    <a:pt x="64" y="31"/>
                  </a:moveTo>
                  <a:cubicBezTo>
                    <a:pt x="64" y="38"/>
                    <a:pt x="64" y="38"/>
                    <a:pt x="64" y="38"/>
                  </a:cubicBezTo>
                  <a:cubicBezTo>
                    <a:pt x="75" y="38"/>
                    <a:pt x="75" y="38"/>
                    <a:pt x="75" y="38"/>
                  </a:cubicBezTo>
                  <a:cubicBezTo>
                    <a:pt x="81" y="32"/>
                    <a:pt x="81" y="32"/>
                    <a:pt x="81" y="32"/>
                  </a:cubicBezTo>
                  <a:cubicBezTo>
                    <a:pt x="86" y="32"/>
                    <a:pt x="86" y="32"/>
                    <a:pt x="86" y="32"/>
                  </a:cubicBezTo>
                  <a:cubicBezTo>
                    <a:pt x="86" y="22"/>
                    <a:pt x="86" y="22"/>
                    <a:pt x="86" y="22"/>
                  </a:cubicBezTo>
                  <a:cubicBezTo>
                    <a:pt x="90" y="22"/>
                    <a:pt x="90" y="22"/>
                    <a:pt x="90" y="22"/>
                  </a:cubicBezTo>
                  <a:cubicBezTo>
                    <a:pt x="90" y="13"/>
                    <a:pt x="90" y="13"/>
                    <a:pt x="90" y="13"/>
                  </a:cubicBezTo>
                  <a:cubicBezTo>
                    <a:pt x="86" y="13"/>
                    <a:pt x="86" y="13"/>
                    <a:pt x="86" y="13"/>
                  </a:cubicBezTo>
                  <a:cubicBezTo>
                    <a:pt x="81" y="13"/>
                    <a:pt x="81" y="13"/>
                    <a:pt x="81" y="13"/>
                  </a:cubicBezTo>
                  <a:cubicBezTo>
                    <a:pt x="81" y="11"/>
                    <a:pt x="81" y="11"/>
                    <a:pt x="81" y="11"/>
                  </a:cubicBezTo>
                  <a:cubicBezTo>
                    <a:pt x="71" y="7"/>
                    <a:pt x="71" y="7"/>
                    <a:pt x="71" y="7"/>
                  </a:cubicBezTo>
                  <a:cubicBezTo>
                    <a:pt x="71" y="13"/>
                    <a:pt x="71" y="13"/>
                    <a:pt x="71" y="13"/>
                  </a:cubicBezTo>
                  <a:cubicBezTo>
                    <a:pt x="71" y="15"/>
                    <a:pt x="71" y="15"/>
                    <a:pt x="71" y="15"/>
                  </a:cubicBezTo>
                  <a:cubicBezTo>
                    <a:pt x="74" y="15"/>
                    <a:pt x="74" y="15"/>
                    <a:pt x="74" y="15"/>
                  </a:cubicBezTo>
                  <a:cubicBezTo>
                    <a:pt x="74" y="17"/>
                    <a:pt x="74" y="17"/>
                    <a:pt x="74" y="17"/>
                  </a:cubicBezTo>
                  <a:cubicBezTo>
                    <a:pt x="71" y="17"/>
                    <a:pt x="71" y="17"/>
                    <a:pt x="71" y="17"/>
                  </a:cubicBezTo>
                  <a:cubicBezTo>
                    <a:pt x="71" y="18"/>
                    <a:pt x="71" y="18"/>
                    <a:pt x="71" y="18"/>
                  </a:cubicBezTo>
                  <a:cubicBezTo>
                    <a:pt x="71" y="22"/>
                    <a:pt x="71" y="22"/>
                    <a:pt x="71" y="22"/>
                  </a:cubicBezTo>
                  <a:cubicBezTo>
                    <a:pt x="71" y="31"/>
                    <a:pt x="71" y="31"/>
                    <a:pt x="71" y="31"/>
                  </a:cubicBezTo>
                  <a:cubicBezTo>
                    <a:pt x="64" y="31"/>
                    <a:pt x="64" y="31"/>
                    <a:pt x="64" y="31"/>
                  </a:cubicBezTo>
                  <a:close/>
                  <a:moveTo>
                    <a:pt x="41" y="31"/>
                  </a:moveTo>
                  <a:cubicBezTo>
                    <a:pt x="41" y="38"/>
                    <a:pt x="41" y="38"/>
                    <a:pt x="41" y="38"/>
                  </a:cubicBezTo>
                  <a:cubicBezTo>
                    <a:pt x="51" y="38"/>
                    <a:pt x="51" y="38"/>
                    <a:pt x="51" y="38"/>
                  </a:cubicBezTo>
                  <a:cubicBezTo>
                    <a:pt x="51" y="31"/>
                    <a:pt x="51" y="31"/>
                    <a:pt x="51" y="31"/>
                  </a:cubicBezTo>
                  <a:cubicBezTo>
                    <a:pt x="41" y="31"/>
                    <a:pt x="41" y="31"/>
                    <a:pt x="41" y="31"/>
                  </a:cubicBezTo>
                  <a:close/>
                  <a:moveTo>
                    <a:pt x="6" y="22"/>
                  </a:moveTo>
                  <a:cubicBezTo>
                    <a:pt x="18" y="22"/>
                    <a:pt x="18" y="22"/>
                    <a:pt x="18" y="22"/>
                  </a:cubicBezTo>
                  <a:cubicBezTo>
                    <a:pt x="18" y="32"/>
                    <a:pt x="18" y="32"/>
                    <a:pt x="18" y="32"/>
                  </a:cubicBezTo>
                  <a:cubicBezTo>
                    <a:pt x="6" y="32"/>
                    <a:pt x="6" y="32"/>
                    <a:pt x="6" y="32"/>
                  </a:cubicBezTo>
                  <a:cubicBezTo>
                    <a:pt x="6" y="22"/>
                    <a:pt x="6" y="22"/>
                    <a:pt x="6" y="22"/>
                  </a:cubicBezTo>
                  <a:close/>
                  <a:moveTo>
                    <a:pt x="21" y="22"/>
                  </a:moveTo>
                  <a:cubicBezTo>
                    <a:pt x="21" y="32"/>
                    <a:pt x="21" y="32"/>
                    <a:pt x="21" y="32"/>
                  </a:cubicBezTo>
                  <a:cubicBezTo>
                    <a:pt x="34" y="32"/>
                    <a:pt x="34" y="32"/>
                    <a:pt x="34" y="32"/>
                  </a:cubicBezTo>
                  <a:cubicBezTo>
                    <a:pt x="34" y="22"/>
                    <a:pt x="34" y="22"/>
                    <a:pt x="34" y="22"/>
                  </a:cubicBezTo>
                  <a:cubicBezTo>
                    <a:pt x="28" y="22"/>
                    <a:pt x="28" y="22"/>
                    <a:pt x="28" y="22"/>
                  </a:cubicBezTo>
                  <a:cubicBezTo>
                    <a:pt x="28" y="8"/>
                    <a:pt x="28" y="8"/>
                    <a:pt x="28" y="8"/>
                  </a:cubicBezTo>
                  <a:cubicBezTo>
                    <a:pt x="53" y="24"/>
                    <a:pt x="53" y="24"/>
                    <a:pt x="53" y="24"/>
                  </a:cubicBezTo>
                  <a:cubicBezTo>
                    <a:pt x="53" y="28"/>
                    <a:pt x="53" y="28"/>
                    <a:pt x="53" y="28"/>
                  </a:cubicBezTo>
                  <a:cubicBezTo>
                    <a:pt x="55" y="28"/>
                    <a:pt x="55" y="28"/>
                    <a:pt x="55" y="28"/>
                  </a:cubicBezTo>
                  <a:cubicBezTo>
                    <a:pt x="55" y="38"/>
                    <a:pt x="55" y="38"/>
                    <a:pt x="55" y="38"/>
                  </a:cubicBezTo>
                  <a:cubicBezTo>
                    <a:pt x="61" y="38"/>
                    <a:pt x="61" y="38"/>
                    <a:pt x="61" y="38"/>
                  </a:cubicBezTo>
                  <a:cubicBezTo>
                    <a:pt x="61" y="28"/>
                    <a:pt x="61" y="28"/>
                    <a:pt x="61" y="28"/>
                  </a:cubicBezTo>
                  <a:cubicBezTo>
                    <a:pt x="65" y="28"/>
                    <a:pt x="65" y="28"/>
                    <a:pt x="65" y="28"/>
                  </a:cubicBezTo>
                  <a:cubicBezTo>
                    <a:pt x="65" y="16"/>
                    <a:pt x="65" y="16"/>
                    <a:pt x="65" y="16"/>
                  </a:cubicBezTo>
                  <a:cubicBezTo>
                    <a:pt x="61" y="16"/>
                    <a:pt x="61" y="16"/>
                    <a:pt x="61" y="16"/>
                  </a:cubicBezTo>
                  <a:cubicBezTo>
                    <a:pt x="28" y="1"/>
                    <a:pt x="28" y="1"/>
                    <a:pt x="28" y="1"/>
                  </a:cubicBezTo>
                  <a:cubicBezTo>
                    <a:pt x="27" y="0"/>
                    <a:pt x="27" y="0"/>
                    <a:pt x="27" y="0"/>
                  </a:cubicBezTo>
                  <a:cubicBezTo>
                    <a:pt x="26" y="2"/>
                    <a:pt x="26" y="2"/>
                    <a:pt x="26" y="2"/>
                  </a:cubicBezTo>
                  <a:cubicBezTo>
                    <a:pt x="25" y="5"/>
                    <a:pt x="25" y="5"/>
                    <a:pt x="25" y="5"/>
                  </a:cubicBezTo>
                  <a:cubicBezTo>
                    <a:pt x="24" y="6"/>
                    <a:pt x="24" y="6"/>
                    <a:pt x="24" y="6"/>
                  </a:cubicBezTo>
                  <a:cubicBezTo>
                    <a:pt x="25" y="7"/>
                    <a:pt x="25" y="7"/>
                    <a:pt x="25" y="7"/>
                  </a:cubicBezTo>
                  <a:cubicBezTo>
                    <a:pt x="26" y="7"/>
                    <a:pt x="26" y="7"/>
                    <a:pt x="26" y="7"/>
                  </a:cubicBezTo>
                  <a:cubicBezTo>
                    <a:pt x="26" y="22"/>
                    <a:pt x="26" y="22"/>
                    <a:pt x="26" y="22"/>
                  </a:cubicBezTo>
                  <a:cubicBezTo>
                    <a:pt x="21" y="22"/>
                    <a:pt x="21" y="22"/>
                    <a:pt x="21" y="22"/>
                  </a:cubicBezTo>
                  <a:close/>
                  <a:moveTo>
                    <a:pt x="41" y="10"/>
                  </a:moveTo>
                  <a:cubicBezTo>
                    <a:pt x="39" y="12"/>
                    <a:pt x="39" y="12"/>
                    <a:pt x="39" y="12"/>
                  </a:cubicBezTo>
                  <a:cubicBezTo>
                    <a:pt x="38" y="11"/>
                    <a:pt x="38" y="11"/>
                    <a:pt x="38" y="11"/>
                  </a:cubicBezTo>
                  <a:cubicBezTo>
                    <a:pt x="38" y="9"/>
                    <a:pt x="38" y="9"/>
                    <a:pt x="38" y="9"/>
                  </a:cubicBezTo>
                  <a:cubicBezTo>
                    <a:pt x="41" y="10"/>
                    <a:pt x="41" y="10"/>
                    <a:pt x="41" y="10"/>
                  </a:cubicBezTo>
                  <a:close/>
                  <a:moveTo>
                    <a:pt x="47" y="13"/>
                  </a:moveTo>
                  <a:cubicBezTo>
                    <a:pt x="44" y="15"/>
                    <a:pt x="44" y="15"/>
                    <a:pt x="44" y="15"/>
                  </a:cubicBezTo>
                  <a:cubicBezTo>
                    <a:pt x="44" y="12"/>
                    <a:pt x="44" y="12"/>
                    <a:pt x="44" y="12"/>
                  </a:cubicBezTo>
                  <a:cubicBezTo>
                    <a:pt x="47" y="13"/>
                    <a:pt x="47" y="13"/>
                    <a:pt x="47" y="13"/>
                  </a:cubicBezTo>
                  <a:close/>
                  <a:moveTo>
                    <a:pt x="52" y="15"/>
                  </a:moveTo>
                  <a:cubicBezTo>
                    <a:pt x="50" y="17"/>
                    <a:pt x="50" y="17"/>
                    <a:pt x="50" y="17"/>
                  </a:cubicBezTo>
                  <a:cubicBezTo>
                    <a:pt x="50" y="14"/>
                    <a:pt x="50" y="14"/>
                    <a:pt x="50" y="14"/>
                  </a:cubicBezTo>
                  <a:cubicBezTo>
                    <a:pt x="52" y="15"/>
                    <a:pt x="52" y="15"/>
                    <a:pt x="52" y="15"/>
                  </a:cubicBezTo>
                  <a:close/>
                  <a:moveTo>
                    <a:pt x="50" y="19"/>
                  </a:moveTo>
                  <a:cubicBezTo>
                    <a:pt x="53" y="16"/>
                    <a:pt x="53" y="16"/>
                    <a:pt x="53" y="16"/>
                  </a:cubicBezTo>
                  <a:cubicBezTo>
                    <a:pt x="53" y="21"/>
                    <a:pt x="53" y="21"/>
                    <a:pt x="53" y="21"/>
                  </a:cubicBezTo>
                  <a:cubicBezTo>
                    <a:pt x="50" y="19"/>
                    <a:pt x="50" y="19"/>
                    <a:pt x="50" y="19"/>
                  </a:cubicBezTo>
                  <a:close/>
                  <a:moveTo>
                    <a:pt x="46" y="16"/>
                  </a:moveTo>
                  <a:cubicBezTo>
                    <a:pt x="48" y="14"/>
                    <a:pt x="48" y="14"/>
                    <a:pt x="48" y="14"/>
                  </a:cubicBezTo>
                  <a:cubicBezTo>
                    <a:pt x="48" y="18"/>
                    <a:pt x="48" y="18"/>
                    <a:pt x="48" y="18"/>
                  </a:cubicBezTo>
                  <a:cubicBezTo>
                    <a:pt x="46" y="16"/>
                    <a:pt x="46" y="16"/>
                    <a:pt x="46" y="16"/>
                  </a:cubicBezTo>
                  <a:close/>
                  <a:moveTo>
                    <a:pt x="40" y="13"/>
                  </a:moveTo>
                  <a:cubicBezTo>
                    <a:pt x="43" y="11"/>
                    <a:pt x="43" y="11"/>
                    <a:pt x="43" y="11"/>
                  </a:cubicBezTo>
                  <a:cubicBezTo>
                    <a:pt x="43" y="14"/>
                    <a:pt x="43" y="14"/>
                    <a:pt x="43" y="14"/>
                  </a:cubicBezTo>
                  <a:cubicBezTo>
                    <a:pt x="40" y="13"/>
                    <a:pt x="40" y="13"/>
                    <a:pt x="40" y="13"/>
                  </a:cubicBezTo>
                  <a:close/>
                  <a:moveTo>
                    <a:pt x="35" y="9"/>
                  </a:moveTo>
                  <a:cubicBezTo>
                    <a:pt x="36" y="9"/>
                    <a:pt x="36" y="9"/>
                    <a:pt x="36" y="9"/>
                  </a:cubicBezTo>
                  <a:cubicBezTo>
                    <a:pt x="36" y="10"/>
                    <a:pt x="36" y="10"/>
                    <a:pt x="36" y="10"/>
                  </a:cubicBezTo>
                  <a:cubicBezTo>
                    <a:pt x="35" y="9"/>
                    <a:pt x="35" y="9"/>
                    <a:pt x="35" y="9"/>
                  </a:cubicBezTo>
                  <a:close/>
                  <a:moveTo>
                    <a:pt x="32" y="7"/>
                  </a:moveTo>
                  <a:cubicBezTo>
                    <a:pt x="32" y="7"/>
                    <a:pt x="32" y="7"/>
                    <a:pt x="32" y="6"/>
                  </a:cubicBezTo>
                  <a:cubicBezTo>
                    <a:pt x="35" y="7"/>
                    <a:pt x="35" y="7"/>
                    <a:pt x="35" y="7"/>
                  </a:cubicBezTo>
                  <a:cubicBezTo>
                    <a:pt x="34" y="8"/>
                    <a:pt x="34" y="8"/>
                    <a:pt x="34" y="8"/>
                  </a:cubicBezTo>
                  <a:cubicBezTo>
                    <a:pt x="32" y="7"/>
                    <a:pt x="32" y="7"/>
                    <a:pt x="32" y="7"/>
                  </a:cubicBezTo>
                  <a:close/>
                  <a:moveTo>
                    <a:pt x="31" y="6"/>
                  </a:moveTo>
                  <a:cubicBezTo>
                    <a:pt x="31" y="6"/>
                    <a:pt x="31" y="6"/>
                    <a:pt x="31" y="6"/>
                  </a:cubicBezTo>
                  <a:cubicBezTo>
                    <a:pt x="28" y="5"/>
                    <a:pt x="28" y="5"/>
                    <a:pt x="28" y="5"/>
                  </a:cubicBezTo>
                  <a:cubicBezTo>
                    <a:pt x="28" y="5"/>
                    <a:pt x="28" y="5"/>
                    <a:pt x="28" y="5"/>
                  </a:cubicBezTo>
                  <a:cubicBezTo>
                    <a:pt x="31" y="6"/>
                    <a:pt x="31" y="6"/>
                    <a:pt x="31" y="6"/>
                  </a:cubicBezTo>
                  <a:close/>
                  <a:moveTo>
                    <a:pt x="85" y="15"/>
                  </a:moveTo>
                  <a:cubicBezTo>
                    <a:pt x="88" y="15"/>
                    <a:pt x="88" y="15"/>
                    <a:pt x="88" y="15"/>
                  </a:cubicBezTo>
                  <a:cubicBezTo>
                    <a:pt x="88" y="17"/>
                    <a:pt x="88" y="17"/>
                    <a:pt x="88" y="17"/>
                  </a:cubicBezTo>
                  <a:cubicBezTo>
                    <a:pt x="85" y="17"/>
                    <a:pt x="85" y="17"/>
                    <a:pt x="85" y="17"/>
                  </a:cubicBezTo>
                  <a:cubicBezTo>
                    <a:pt x="85" y="15"/>
                    <a:pt x="85" y="15"/>
                    <a:pt x="85" y="15"/>
                  </a:cubicBezTo>
                  <a:close/>
                  <a:moveTo>
                    <a:pt x="80" y="15"/>
                  </a:moveTo>
                  <a:cubicBezTo>
                    <a:pt x="84" y="15"/>
                    <a:pt x="84" y="15"/>
                    <a:pt x="84" y="15"/>
                  </a:cubicBezTo>
                  <a:cubicBezTo>
                    <a:pt x="84" y="17"/>
                    <a:pt x="84" y="17"/>
                    <a:pt x="84" y="17"/>
                  </a:cubicBezTo>
                  <a:cubicBezTo>
                    <a:pt x="80" y="17"/>
                    <a:pt x="80" y="17"/>
                    <a:pt x="80" y="17"/>
                  </a:cubicBezTo>
                  <a:cubicBezTo>
                    <a:pt x="80" y="15"/>
                    <a:pt x="80" y="15"/>
                    <a:pt x="80" y="15"/>
                  </a:cubicBezTo>
                  <a:close/>
                  <a:moveTo>
                    <a:pt x="75" y="15"/>
                  </a:moveTo>
                  <a:cubicBezTo>
                    <a:pt x="79" y="15"/>
                    <a:pt x="79" y="15"/>
                    <a:pt x="79" y="15"/>
                  </a:cubicBezTo>
                  <a:cubicBezTo>
                    <a:pt x="79" y="17"/>
                    <a:pt x="79" y="17"/>
                    <a:pt x="79" y="17"/>
                  </a:cubicBezTo>
                  <a:cubicBezTo>
                    <a:pt x="75" y="17"/>
                    <a:pt x="75" y="17"/>
                    <a:pt x="75" y="17"/>
                  </a:cubicBezTo>
                  <a:cubicBezTo>
                    <a:pt x="75" y="15"/>
                    <a:pt x="75" y="15"/>
                    <a:pt x="75" y="15"/>
                  </a:cubicBezTo>
                  <a:close/>
                  <a:moveTo>
                    <a:pt x="42" y="45"/>
                  </a:moveTo>
                  <a:cubicBezTo>
                    <a:pt x="42" y="47"/>
                    <a:pt x="42" y="47"/>
                    <a:pt x="42" y="47"/>
                  </a:cubicBezTo>
                  <a:cubicBezTo>
                    <a:pt x="45" y="47"/>
                    <a:pt x="45" y="47"/>
                    <a:pt x="45" y="47"/>
                  </a:cubicBezTo>
                  <a:cubicBezTo>
                    <a:pt x="45" y="45"/>
                    <a:pt x="45" y="45"/>
                    <a:pt x="45" y="45"/>
                  </a:cubicBezTo>
                  <a:cubicBezTo>
                    <a:pt x="42" y="45"/>
                    <a:pt x="42" y="45"/>
                    <a:pt x="42" y="45"/>
                  </a:cubicBezTo>
                  <a:close/>
                  <a:moveTo>
                    <a:pt x="64" y="45"/>
                  </a:moveTo>
                  <a:cubicBezTo>
                    <a:pt x="64" y="47"/>
                    <a:pt x="64" y="47"/>
                    <a:pt x="64" y="47"/>
                  </a:cubicBezTo>
                  <a:cubicBezTo>
                    <a:pt x="67" y="47"/>
                    <a:pt x="67" y="47"/>
                    <a:pt x="67" y="47"/>
                  </a:cubicBezTo>
                  <a:cubicBezTo>
                    <a:pt x="67" y="45"/>
                    <a:pt x="67" y="45"/>
                    <a:pt x="67" y="45"/>
                  </a:cubicBezTo>
                  <a:cubicBezTo>
                    <a:pt x="64" y="45"/>
                    <a:pt x="64" y="45"/>
                    <a:pt x="64" y="45"/>
                  </a:cubicBezTo>
                  <a:close/>
                  <a:moveTo>
                    <a:pt x="70" y="45"/>
                  </a:moveTo>
                  <a:cubicBezTo>
                    <a:pt x="70" y="47"/>
                    <a:pt x="70" y="47"/>
                    <a:pt x="70" y="47"/>
                  </a:cubicBezTo>
                  <a:cubicBezTo>
                    <a:pt x="73" y="47"/>
                    <a:pt x="73" y="47"/>
                    <a:pt x="73" y="47"/>
                  </a:cubicBezTo>
                  <a:cubicBezTo>
                    <a:pt x="73" y="45"/>
                    <a:pt x="73" y="45"/>
                    <a:pt x="73" y="45"/>
                  </a:cubicBezTo>
                  <a:cubicBezTo>
                    <a:pt x="70" y="45"/>
                    <a:pt x="70" y="45"/>
                    <a:pt x="70" y="45"/>
                  </a:cubicBezTo>
                  <a:close/>
                  <a:moveTo>
                    <a:pt x="59" y="45"/>
                  </a:moveTo>
                  <a:cubicBezTo>
                    <a:pt x="59" y="47"/>
                    <a:pt x="59" y="47"/>
                    <a:pt x="59" y="47"/>
                  </a:cubicBezTo>
                  <a:cubicBezTo>
                    <a:pt x="62" y="47"/>
                    <a:pt x="62" y="47"/>
                    <a:pt x="62" y="47"/>
                  </a:cubicBezTo>
                  <a:cubicBezTo>
                    <a:pt x="62" y="45"/>
                    <a:pt x="62" y="45"/>
                    <a:pt x="62" y="45"/>
                  </a:cubicBezTo>
                  <a:cubicBezTo>
                    <a:pt x="59" y="45"/>
                    <a:pt x="59" y="45"/>
                    <a:pt x="59" y="45"/>
                  </a:cubicBezTo>
                  <a:close/>
                  <a:moveTo>
                    <a:pt x="53" y="45"/>
                  </a:moveTo>
                  <a:cubicBezTo>
                    <a:pt x="53" y="47"/>
                    <a:pt x="53" y="47"/>
                    <a:pt x="53" y="47"/>
                  </a:cubicBezTo>
                  <a:cubicBezTo>
                    <a:pt x="56" y="47"/>
                    <a:pt x="56" y="47"/>
                    <a:pt x="56" y="47"/>
                  </a:cubicBezTo>
                  <a:cubicBezTo>
                    <a:pt x="56" y="45"/>
                    <a:pt x="56" y="45"/>
                    <a:pt x="56" y="45"/>
                  </a:cubicBezTo>
                  <a:cubicBezTo>
                    <a:pt x="53" y="45"/>
                    <a:pt x="53" y="45"/>
                    <a:pt x="53" y="45"/>
                  </a:cubicBezTo>
                  <a:close/>
                  <a:moveTo>
                    <a:pt x="48" y="45"/>
                  </a:moveTo>
                  <a:cubicBezTo>
                    <a:pt x="48" y="47"/>
                    <a:pt x="48" y="47"/>
                    <a:pt x="48" y="47"/>
                  </a:cubicBezTo>
                  <a:cubicBezTo>
                    <a:pt x="51" y="47"/>
                    <a:pt x="51" y="47"/>
                    <a:pt x="51" y="47"/>
                  </a:cubicBezTo>
                  <a:cubicBezTo>
                    <a:pt x="51" y="45"/>
                    <a:pt x="51" y="45"/>
                    <a:pt x="51" y="45"/>
                  </a:cubicBezTo>
                  <a:lnTo>
                    <a:pt x="48" y="45"/>
                  </a:lnTo>
                  <a:close/>
                </a:path>
              </a:pathLst>
            </a:custGeom>
            <a:solidFill>
              <a:sysClr val="window" lastClr="FFFFFF"/>
            </a:solidFill>
            <a:ln>
              <a:noFill/>
            </a:ln>
          </p:spPr>
          <p:txBody>
            <a:bodyPr/>
            <a:lstStyle/>
            <a:p>
              <a:pPr>
                <a:defRPr/>
              </a:pPr>
              <a:endParaRPr lang="zh-CN" altLang="en-US" kern="0" dirty="0">
                <a:solidFill>
                  <a:sysClr val="windowText" lastClr="000000"/>
                </a:solidFill>
              </a:endParaRPr>
            </a:p>
          </p:txBody>
        </p:sp>
      </p:grpSp>
      <p:grpSp>
        <p:nvGrpSpPr>
          <p:cNvPr id="6" name="组合 25"/>
          <p:cNvGrpSpPr/>
          <p:nvPr/>
        </p:nvGrpSpPr>
        <p:grpSpPr bwMode="auto">
          <a:xfrm>
            <a:off x="4097423" y="2843997"/>
            <a:ext cx="884084" cy="1482669"/>
            <a:chOff x="4240800" y="2937373"/>
            <a:chExt cx="884257" cy="1482792"/>
          </a:xfrm>
        </p:grpSpPr>
        <p:sp>
          <p:nvSpPr>
            <p:cNvPr id="27" name="Freeform 83"/>
            <p:cNvSpPr/>
            <p:nvPr/>
          </p:nvSpPr>
          <p:spPr bwMode="auto">
            <a:xfrm>
              <a:off x="4240800" y="3539062"/>
              <a:ext cx="884257" cy="881103"/>
            </a:xfrm>
            <a:custGeom>
              <a:avLst/>
              <a:gdLst>
                <a:gd name="T0" fmla="*/ 359 w 718"/>
                <a:gd name="T1" fmla="*/ 0 h 716"/>
                <a:gd name="T2" fmla="*/ 718 w 718"/>
                <a:gd name="T3" fmla="*/ 358 h 716"/>
                <a:gd name="T4" fmla="*/ 359 w 718"/>
                <a:gd name="T5" fmla="*/ 716 h 716"/>
                <a:gd name="T6" fmla="*/ 0 w 718"/>
                <a:gd name="T7" fmla="*/ 358 h 716"/>
                <a:gd name="T8" fmla="*/ 359 w 718"/>
                <a:gd name="T9" fmla="*/ 0 h 716"/>
              </a:gdLst>
              <a:ahLst/>
              <a:cxnLst>
                <a:cxn ang="0">
                  <a:pos x="T0" y="T1"/>
                </a:cxn>
                <a:cxn ang="0">
                  <a:pos x="T2" y="T3"/>
                </a:cxn>
                <a:cxn ang="0">
                  <a:pos x="T4" y="T5"/>
                </a:cxn>
                <a:cxn ang="0">
                  <a:pos x="T6" y="T7"/>
                </a:cxn>
                <a:cxn ang="0">
                  <a:pos x="T8" y="T9"/>
                </a:cxn>
              </a:cxnLst>
              <a:rect l="0" t="0" r="r" b="b"/>
              <a:pathLst>
                <a:path w="718" h="716">
                  <a:moveTo>
                    <a:pt x="359" y="0"/>
                  </a:moveTo>
                  <a:lnTo>
                    <a:pt x="718" y="358"/>
                  </a:lnTo>
                  <a:lnTo>
                    <a:pt x="359" y="716"/>
                  </a:lnTo>
                  <a:lnTo>
                    <a:pt x="0" y="358"/>
                  </a:lnTo>
                  <a:lnTo>
                    <a:pt x="359" y="0"/>
                  </a:lnTo>
                  <a:close/>
                </a:path>
              </a:pathLst>
            </a:custGeom>
            <a:solidFill>
              <a:schemeClr val="accent3"/>
            </a:solidFill>
            <a:ln>
              <a:noFill/>
            </a:ln>
          </p:spPr>
          <p:txBody>
            <a:bodyPr/>
            <a:lstStyle/>
            <a:p>
              <a:pPr>
                <a:defRPr/>
              </a:pPr>
              <a:endParaRPr lang="zh-CN" altLang="en-US" kern="0" dirty="0">
                <a:solidFill>
                  <a:sysClr val="windowText" lastClr="000000"/>
                </a:solidFill>
              </a:endParaRPr>
            </a:p>
          </p:txBody>
        </p:sp>
        <p:sp>
          <p:nvSpPr>
            <p:cNvPr id="28" name="Freeform 84"/>
            <p:cNvSpPr/>
            <p:nvPr/>
          </p:nvSpPr>
          <p:spPr bwMode="auto">
            <a:xfrm>
              <a:off x="4240800" y="2937373"/>
              <a:ext cx="442922" cy="1041447"/>
            </a:xfrm>
            <a:custGeom>
              <a:avLst/>
              <a:gdLst>
                <a:gd name="T0" fmla="*/ 0 w 359"/>
                <a:gd name="T1" fmla="*/ 363 h 846"/>
                <a:gd name="T2" fmla="*/ 359 w 359"/>
                <a:gd name="T3" fmla="*/ 0 h 846"/>
                <a:gd name="T4" fmla="*/ 359 w 359"/>
                <a:gd name="T5" fmla="*/ 488 h 846"/>
                <a:gd name="T6" fmla="*/ 0 w 359"/>
                <a:gd name="T7" fmla="*/ 846 h 846"/>
                <a:gd name="T8" fmla="*/ 0 w 359"/>
                <a:gd name="T9" fmla="*/ 363 h 846"/>
              </a:gdLst>
              <a:ahLst/>
              <a:cxnLst>
                <a:cxn ang="0">
                  <a:pos x="T0" y="T1"/>
                </a:cxn>
                <a:cxn ang="0">
                  <a:pos x="T2" y="T3"/>
                </a:cxn>
                <a:cxn ang="0">
                  <a:pos x="T4" y="T5"/>
                </a:cxn>
                <a:cxn ang="0">
                  <a:pos x="T6" y="T7"/>
                </a:cxn>
                <a:cxn ang="0">
                  <a:pos x="T8" y="T9"/>
                </a:cxn>
              </a:cxnLst>
              <a:rect l="0" t="0" r="r" b="b"/>
              <a:pathLst>
                <a:path w="359" h="846">
                  <a:moveTo>
                    <a:pt x="0" y="363"/>
                  </a:moveTo>
                  <a:lnTo>
                    <a:pt x="359" y="0"/>
                  </a:lnTo>
                  <a:lnTo>
                    <a:pt x="359" y="488"/>
                  </a:lnTo>
                  <a:lnTo>
                    <a:pt x="0" y="846"/>
                  </a:lnTo>
                  <a:lnTo>
                    <a:pt x="0" y="363"/>
                  </a:lnTo>
                  <a:close/>
                </a:path>
              </a:pathLst>
            </a:custGeom>
            <a:solidFill>
              <a:schemeClr val="bg1">
                <a:lumMod val="95000"/>
              </a:schemeClr>
            </a:solidFill>
            <a:ln w="6350" cap="flat" cmpd="sng" algn="ctr">
              <a:noFill/>
              <a:prstDash val="solid"/>
            </a:ln>
            <a:effectLst/>
          </p:spPr>
          <p:txBody>
            <a:bodyPr anchor="ctr"/>
            <a:lstStyle/>
            <a:p>
              <a:pPr algn="ctr">
                <a:defRPr/>
              </a:pPr>
              <a:endParaRPr lang="zh-CN" altLang="en-US" kern="0" dirty="0">
                <a:solidFill>
                  <a:prstClr val="white"/>
                </a:solidFill>
              </a:endParaRPr>
            </a:p>
          </p:txBody>
        </p:sp>
        <p:sp>
          <p:nvSpPr>
            <p:cNvPr id="29" name="Freeform 85"/>
            <p:cNvSpPr/>
            <p:nvPr/>
          </p:nvSpPr>
          <p:spPr bwMode="auto">
            <a:xfrm>
              <a:off x="4682135" y="2937373"/>
              <a:ext cx="442922" cy="1041447"/>
            </a:xfrm>
            <a:custGeom>
              <a:avLst/>
              <a:gdLst>
                <a:gd name="T0" fmla="*/ 359 w 359"/>
                <a:gd name="T1" fmla="*/ 846 h 846"/>
                <a:gd name="T2" fmla="*/ 0 w 359"/>
                <a:gd name="T3" fmla="*/ 488 h 846"/>
                <a:gd name="T4" fmla="*/ 0 w 359"/>
                <a:gd name="T5" fmla="*/ 0 h 846"/>
                <a:gd name="T6" fmla="*/ 359 w 359"/>
                <a:gd name="T7" fmla="*/ 350 h 846"/>
                <a:gd name="T8" fmla="*/ 359 w 359"/>
                <a:gd name="T9" fmla="*/ 846 h 846"/>
              </a:gdLst>
              <a:ahLst/>
              <a:cxnLst>
                <a:cxn ang="0">
                  <a:pos x="T0" y="T1"/>
                </a:cxn>
                <a:cxn ang="0">
                  <a:pos x="T2" y="T3"/>
                </a:cxn>
                <a:cxn ang="0">
                  <a:pos x="T4" y="T5"/>
                </a:cxn>
                <a:cxn ang="0">
                  <a:pos x="T6" y="T7"/>
                </a:cxn>
                <a:cxn ang="0">
                  <a:pos x="T8" y="T9"/>
                </a:cxn>
              </a:cxnLst>
              <a:rect l="0" t="0" r="r" b="b"/>
              <a:pathLst>
                <a:path w="359" h="846">
                  <a:moveTo>
                    <a:pt x="359" y="846"/>
                  </a:moveTo>
                  <a:lnTo>
                    <a:pt x="0" y="488"/>
                  </a:lnTo>
                  <a:lnTo>
                    <a:pt x="0" y="0"/>
                  </a:lnTo>
                  <a:lnTo>
                    <a:pt x="359" y="350"/>
                  </a:lnTo>
                  <a:lnTo>
                    <a:pt x="359" y="846"/>
                  </a:lnTo>
                  <a:close/>
                </a:path>
              </a:pathLst>
            </a:custGeom>
            <a:solidFill>
              <a:schemeClr val="bg1">
                <a:lumMod val="85000"/>
              </a:schemeClr>
            </a:solidFill>
            <a:ln w="6350" cap="flat" cmpd="sng" algn="ctr">
              <a:noFill/>
              <a:prstDash val="solid"/>
            </a:ln>
            <a:effectLst/>
          </p:spPr>
          <p:txBody>
            <a:bodyPr anchor="ctr"/>
            <a:lstStyle/>
            <a:p>
              <a:pPr algn="ctr">
                <a:defRPr/>
              </a:pPr>
              <a:endParaRPr lang="zh-CN" altLang="en-US" kern="0" dirty="0">
                <a:solidFill>
                  <a:prstClr val="white"/>
                </a:solidFill>
              </a:endParaRPr>
            </a:p>
          </p:txBody>
        </p:sp>
        <p:sp>
          <p:nvSpPr>
            <p:cNvPr id="30" name="Freeform 21"/>
            <p:cNvSpPr>
              <a:spLocks noEditPoints="1"/>
            </p:cNvSpPr>
            <p:nvPr/>
          </p:nvSpPr>
          <p:spPr bwMode="auto">
            <a:xfrm>
              <a:off x="4436066" y="3847051"/>
              <a:ext cx="488961" cy="263537"/>
            </a:xfrm>
            <a:custGeom>
              <a:avLst/>
              <a:gdLst>
                <a:gd name="T0" fmla="*/ 20 w 103"/>
                <a:gd name="T1" fmla="*/ 26 h 55"/>
                <a:gd name="T2" fmla="*/ 27 w 103"/>
                <a:gd name="T3" fmla="*/ 13 h 55"/>
                <a:gd name="T4" fmla="*/ 47 w 103"/>
                <a:gd name="T5" fmla="*/ 13 h 55"/>
                <a:gd name="T6" fmla="*/ 49 w 103"/>
                <a:gd name="T7" fmla="*/ 15 h 55"/>
                <a:gd name="T8" fmla="*/ 49 w 103"/>
                <a:gd name="T9" fmla="*/ 48 h 55"/>
                <a:gd name="T10" fmla="*/ 34 w 103"/>
                <a:gd name="T11" fmla="*/ 48 h 55"/>
                <a:gd name="T12" fmla="*/ 23 w 103"/>
                <a:gd name="T13" fmla="*/ 55 h 55"/>
                <a:gd name="T14" fmla="*/ 12 w 103"/>
                <a:gd name="T15" fmla="*/ 48 h 55"/>
                <a:gd name="T16" fmla="*/ 2 w 103"/>
                <a:gd name="T17" fmla="*/ 48 h 55"/>
                <a:gd name="T18" fmla="*/ 0 w 103"/>
                <a:gd name="T19" fmla="*/ 39 h 55"/>
                <a:gd name="T20" fmla="*/ 2 w 103"/>
                <a:gd name="T21" fmla="*/ 30 h 55"/>
                <a:gd name="T22" fmla="*/ 63 w 103"/>
                <a:gd name="T23" fmla="*/ 0 h 55"/>
                <a:gd name="T24" fmla="*/ 60 w 103"/>
                <a:gd name="T25" fmla="*/ 3 h 55"/>
                <a:gd name="T26" fmla="*/ 60 w 103"/>
                <a:gd name="T27" fmla="*/ 26 h 55"/>
                <a:gd name="T28" fmla="*/ 54 w 103"/>
                <a:gd name="T29" fmla="*/ 48 h 55"/>
                <a:gd name="T30" fmla="*/ 80 w 103"/>
                <a:gd name="T31" fmla="*/ 52 h 55"/>
                <a:gd name="T32" fmla="*/ 97 w 103"/>
                <a:gd name="T33" fmla="*/ 52 h 55"/>
                <a:gd name="T34" fmla="*/ 103 w 103"/>
                <a:gd name="T35" fmla="*/ 48 h 55"/>
                <a:gd name="T36" fmla="*/ 96 w 103"/>
                <a:gd name="T37" fmla="*/ 26 h 55"/>
                <a:gd name="T38" fmla="*/ 96 w 103"/>
                <a:gd name="T39" fmla="*/ 3 h 55"/>
                <a:gd name="T40" fmla="*/ 94 w 103"/>
                <a:gd name="T41" fmla="*/ 0 h 55"/>
                <a:gd name="T42" fmla="*/ 91 w 103"/>
                <a:gd name="T43" fmla="*/ 23 h 55"/>
                <a:gd name="T44" fmla="*/ 88 w 103"/>
                <a:gd name="T45" fmla="*/ 23 h 55"/>
                <a:gd name="T46" fmla="*/ 85 w 103"/>
                <a:gd name="T47" fmla="*/ 6 h 55"/>
                <a:gd name="T48" fmla="*/ 88 w 103"/>
                <a:gd name="T49" fmla="*/ 6 h 55"/>
                <a:gd name="T50" fmla="*/ 91 w 103"/>
                <a:gd name="T51" fmla="*/ 14 h 55"/>
                <a:gd name="T52" fmla="*/ 73 w 103"/>
                <a:gd name="T53" fmla="*/ 23 h 55"/>
                <a:gd name="T54" fmla="*/ 66 w 103"/>
                <a:gd name="T55" fmla="*/ 9 h 55"/>
                <a:gd name="T56" fmla="*/ 68 w 103"/>
                <a:gd name="T57" fmla="*/ 6 h 55"/>
                <a:gd name="T58" fmla="*/ 70 w 103"/>
                <a:gd name="T59" fmla="*/ 6 h 55"/>
                <a:gd name="T60" fmla="*/ 79 w 103"/>
                <a:gd name="T61" fmla="*/ 23 h 55"/>
                <a:gd name="T62" fmla="*/ 82 w 103"/>
                <a:gd name="T63" fmla="*/ 23 h 55"/>
                <a:gd name="T64" fmla="*/ 79 w 103"/>
                <a:gd name="T65" fmla="*/ 6 h 55"/>
                <a:gd name="T66" fmla="*/ 82 w 103"/>
                <a:gd name="T67" fmla="*/ 23 h 55"/>
                <a:gd name="T68" fmla="*/ 68 w 103"/>
                <a:gd name="T69" fmla="*/ 23 h 55"/>
                <a:gd name="T70" fmla="*/ 66 w 103"/>
                <a:gd name="T71" fmla="*/ 17 h 55"/>
                <a:gd name="T72" fmla="*/ 96 w 103"/>
                <a:gd name="T73" fmla="*/ 43 h 55"/>
                <a:gd name="T74" fmla="*/ 89 w 103"/>
                <a:gd name="T75" fmla="*/ 50 h 55"/>
                <a:gd name="T76" fmla="*/ 82 w 103"/>
                <a:gd name="T77" fmla="*/ 43 h 55"/>
                <a:gd name="T78" fmla="*/ 89 w 103"/>
                <a:gd name="T79" fmla="*/ 36 h 55"/>
                <a:gd name="T80" fmla="*/ 30 w 103"/>
                <a:gd name="T81" fmla="*/ 43 h 55"/>
                <a:gd name="T82" fmla="*/ 30 w 103"/>
                <a:gd name="T83" fmla="*/ 43 h 55"/>
                <a:gd name="T84" fmla="*/ 30 w 103"/>
                <a:gd name="T85" fmla="*/ 43 h 55"/>
                <a:gd name="T86" fmla="*/ 30 w 103"/>
                <a:gd name="T87" fmla="*/ 43 h 55"/>
                <a:gd name="T88" fmla="*/ 30 w 103"/>
                <a:gd name="T89" fmla="*/ 43 h 55"/>
                <a:gd name="T90" fmla="*/ 23 w 103"/>
                <a:gd name="T91" fmla="*/ 36 h 55"/>
                <a:gd name="T92" fmla="*/ 23 w 103"/>
                <a:gd name="T93" fmla="*/ 36 h 55"/>
                <a:gd name="T94" fmla="*/ 23 w 103"/>
                <a:gd name="T95" fmla="*/ 36 h 55"/>
                <a:gd name="T96" fmla="*/ 18 w 103"/>
                <a:gd name="T97" fmla="*/ 38 h 55"/>
                <a:gd name="T98" fmla="*/ 18 w 103"/>
                <a:gd name="T99" fmla="*/ 48 h 55"/>
                <a:gd name="T100" fmla="*/ 28 w 103"/>
                <a:gd name="T101" fmla="*/ 48 h 55"/>
                <a:gd name="T102" fmla="*/ 43 w 103"/>
                <a:gd name="T103" fmla="*/ 30 h 55"/>
                <a:gd name="T104" fmla="*/ 38 w 103"/>
                <a:gd name="T105" fmla="*/ 33 h 55"/>
                <a:gd name="T106" fmla="*/ 43 w 103"/>
                <a:gd name="T107" fmla="*/ 30 h 55"/>
                <a:gd name="T108" fmla="*/ 45 w 103"/>
                <a:gd name="T109" fmla="*/ 26 h 55"/>
                <a:gd name="T110" fmla="*/ 30 w 103"/>
                <a:gd name="T111" fmla="*/ 1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3" h="55">
                  <a:moveTo>
                    <a:pt x="2" y="30"/>
                  </a:moveTo>
                  <a:cubicBezTo>
                    <a:pt x="20" y="26"/>
                    <a:pt x="20" y="26"/>
                    <a:pt x="20" y="26"/>
                  </a:cubicBezTo>
                  <a:cubicBezTo>
                    <a:pt x="26" y="14"/>
                    <a:pt x="26" y="14"/>
                    <a:pt x="26" y="14"/>
                  </a:cubicBezTo>
                  <a:cubicBezTo>
                    <a:pt x="27" y="13"/>
                    <a:pt x="27" y="13"/>
                    <a:pt x="27" y="13"/>
                  </a:cubicBezTo>
                  <a:cubicBezTo>
                    <a:pt x="28" y="13"/>
                    <a:pt x="28" y="13"/>
                    <a:pt x="28" y="13"/>
                  </a:cubicBezTo>
                  <a:cubicBezTo>
                    <a:pt x="47" y="13"/>
                    <a:pt x="47" y="13"/>
                    <a:pt x="47" y="13"/>
                  </a:cubicBezTo>
                  <a:cubicBezTo>
                    <a:pt x="49" y="13"/>
                    <a:pt x="49" y="13"/>
                    <a:pt x="49" y="13"/>
                  </a:cubicBezTo>
                  <a:cubicBezTo>
                    <a:pt x="49" y="15"/>
                    <a:pt x="49" y="15"/>
                    <a:pt x="49" y="15"/>
                  </a:cubicBezTo>
                  <a:cubicBezTo>
                    <a:pt x="49" y="45"/>
                    <a:pt x="49" y="45"/>
                    <a:pt x="49" y="45"/>
                  </a:cubicBezTo>
                  <a:cubicBezTo>
                    <a:pt x="49" y="48"/>
                    <a:pt x="49" y="48"/>
                    <a:pt x="49" y="48"/>
                  </a:cubicBezTo>
                  <a:cubicBezTo>
                    <a:pt x="47" y="48"/>
                    <a:pt x="47" y="48"/>
                    <a:pt x="47" y="48"/>
                  </a:cubicBezTo>
                  <a:cubicBezTo>
                    <a:pt x="34" y="48"/>
                    <a:pt x="34" y="48"/>
                    <a:pt x="34" y="48"/>
                  </a:cubicBezTo>
                  <a:cubicBezTo>
                    <a:pt x="34" y="49"/>
                    <a:pt x="33" y="51"/>
                    <a:pt x="32" y="52"/>
                  </a:cubicBezTo>
                  <a:cubicBezTo>
                    <a:pt x="30" y="54"/>
                    <a:pt x="27" y="55"/>
                    <a:pt x="23" y="55"/>
                  </a:cubicBezTo>
                  <a:cubicBezTo>
                    <a:pt x="20" y="55"/>
                    <a:pt x="17" y="54"/>
                    <a:pt x="15" y="52"/>
                  </a:cubicBezTo>
                  <a:cubicBezTo>
                    <a:pt x="13" y="51"/>
                    <a:pt x="13" y="49"/>
                    <a:pt x="12" y="48"/>
                  </a:cubicBezTo>
                  <a:cubicBezTo>
                    <a:pt x="4" y="48"/>
                    <a:pt x="4" y="48"/>
                    <a:pt x="4" y="48"/>
                  </a:cubicBezTo>
                  <a:cubicBezTo>
                    <a:pt x="2" y="48"/>
                    <a:pt x="2" y="48"/>
                    <a:pt x="2" y="48"/>
                  </a:cubicBezTo>
                  <a:cubicBezTo>
                    <a:pt x="0" y="48"/>
                    <a:pt x="0" y="48"/>
                    <a:pt x="0" y="48"/>
                  </a:cubicBezTo>
                  <a:cubicBezTo>
                    <a:pt x="0" y="39"/>
                    <a:pt x="0" y="39"/>
                    <a:pt x="0" y="39"/>
                  </a:cubicBezTo>
                  <a:cubicBezTo>
                    <a:pt x="2" y="39"/>
                    <a:pt x="2" y="39"/>
                    <a:pt x="2" y="39"/>
                  </a:cubicBezTo>
                  <a:cubicBezTo>
                    <a:pt x="2" y="30"/>
                    <a:pt x="2" y="30"/>
                    <a:pt x="2" y="30"/>
                  </a:cubicBezTo>
                  <a:close/>
                  <a:moveTo>
                    <a:pt x="94" y="0"/>
                  </a:moveTo>
                  <a:cubicBezTo>
                    <a:pt x="63" y="0"/>
                    <a:pt x="63" y="0"/>
                    <a:pt x="63" y="0"/>
                  </a:cubicBezTo>
                  <a:cubicBezTo>
                    <a:pt x="60" y="0"/>
                    <a:pt x="60" y="0"/>
                    <a:pt x="60" y="0"/>
                  </a:cubicBezTo>
                  <a:cubicBezTo>
                    <a:pt x="60" y="3"/>
                    <a:pt x="60" y="3"/>
                    <a:pt x="60" y="3"/>
                  </a:cubicBezTo>
                  <a:cubicBezTo>
                    <a:pt x="60" y="26"/>
                    <a:pt x="60" y="26"/>
                    <a:pt x="60" y="26"/>
                  </a:cubicBezTo>
                  <a:cubicBezTo>
                    <a:pt x="60" y="26"/>
                    <a:pt x="60" y="26"/>
                    <a:pt x="60" y="26"/>
                  </a:cubicBezTo>
                  <a:cubicBezTo>
                    <a:pt x="54" y="26"/>
                    <a:pt x="54" y="26"/>
                    <a:pt x="54" y="26"/>
                  </a:cubicBezTo>
                  <a:cubicBezTo>
                    <a:pt x="54" y="48"/>
                    <a:pt x="54" y="48"/>
                    <a:pt x="54" y="48"/>
                  </a:cubicBezTo>
                  <a:cubicBezTo>
                    <a:pt x="78" y="48"/>
                    <a:pt x="78" y="48"/>
                    <a:pt x="78" y="48"/>
                  </a:cubicBezTo>
                  <a:cubicBezTo>
                    <a:pt x="78" y="49"/>
                    <a:pt x="79" y="51"/>
                    <a:pt x="80" y="52"/>
                  </a:cubicBezTo>
                  <a:cubicBezTo>
                    <a:pt x="82" y="54"/>
                    <a:pt x="86" y="55"/>
                    <a:pt x="89" y="55"/>
                  </a:cubicBezTo>
                  <a:cubicBezTo>
                    <a:pt x="92" y="55"/>
                    <a:pt x="95" y="54"/>
                    <a:pt x="97" y="52"/>
                  </a:cubicBezTo>
                  <a:cubicBezTo>
                    <a:pt x="99" y="51"/>
                    <a:pt x="99" y="49"/>
                    <a:pt x="100" y="48"/>
                  </a:cubicBezTo>
                  <a:cubicBezTo>
                    <a:pt x="103" y="48"/>
                    <a:pt x="103" y="48"/>
                    <a:pt x="103" y="48"/>
                  </a:cubicBezTo>
                  <a:cubicBezTo>
                    <a:pt x="103" y="26"/>
                    <a:pt x="103" y="26"/>
                    <a:pt x="103" y="26"/>
                  </a:cubicBezTo>
                  <a:cubicBezTo>
                    <a:pt x="96" y="26"/>
                    <a:pt x="96" y="26"/>
                    <a:pt x="96" y="26"/>
                  </a:cubicBezTo>
                  <a:cubicBezTo>
                    <a:pt x="96" y="26"/>
                    <a:pt x="96" y="26"/>
                    <a:pt x="96" y="26"/>
                  </a:cubicBezTo>
                  <a:cubicBezTo>
                    <a:pt x="96" y="3"/>
                    <a:pt x="96" y="3"/>
                    <a:pt x="96" y="3"/>
                  </a:cubicBezTo>
                  <a:cubicBezTo>
                    <a:pt x="96" y="0"/>
                    <a:pt x="96" y="0"/>
                    <a:pt x="96" y="0"/>
                  </a:cubicBezTo>
                  <a:cubicBezTo>
                    <a:pt x="94" y="0"/>
                    <a:pt x="94" y="0"/>
                    <a:pt x="94" y="0"/>
                  </a:cubicBezTo>
                  <a:close/>
                  <a:moveTo>
                    <a:pt x="85" y="6"/>
                  </a:moveTo>
                  <a:cubicBezTo>
                    <a:pt x="91" y="23"/>
                    <a:pt x="91" y="23"/>
                    <a:pt x="91" y="23"/>
                  </a:cubicBezTo>
                  <a:cubicBezTo>
                    <a:pt x="91" y="23"/>
                    <a:pt x="91" y="23"/>
                    <a:pt x="91" y="23"/>
                  </a:cubicBezTo>
                  <a:cubicBezTo>
                    <a:pt x="88" y="23"/>
                    <a:pt x="88" y="23"/>
                    <a:pt x="88" y="23"/>
                  </a:cubicBezTo>
                  <a:cubicBezTo>
                    <a:pt x="82" y="6"/>
                    <a:pt x="82" y="6"/>
                    <a:pt x="82" y="6"/>
                  </a:cubicBezTo>
                  <a:cubicBezTo>
                    <a:pt x="85" y="6"/>
                    <a:pt x="85" y="6"/>
                    <a:pt x="85" y="6"/>
                  </a:cubicBezTo>
                  <a:close/>
                  <a:moveTo>
                    <a:pt x="91" y="14"/>
                  </a:moveTo>
                  <a:cubicBezTo>
                    <a:pt x="88" y="6"/>
                    <a:pt x="88" y="6"/>
                    <a:pt x="88" y="6"/>
                  </a:cubicBezTo>
                  <a:cubicBezTo>
                    <a:pt x="91" y="6"/>
                    <a:pt x="91" y="6"/>
                    <a:pt x="91" y="6"/>
                  </a:cubicBezTo>
                  <a:cubicBezTo>
                    <a:pt x="91" y="14"/>
                    <a:pt x="91" y="14"/>
                    <a:pt x="91" y="14"/>
                  </a:cubicBezTo>
                  <a:close/>
                  <a:moveTo>
                    <a:pt x="68" y="6"/>
                  </a:moveTo>
                  <a:cubicBezTo>
                    <a:pt x="73" y="23"/>
                    <a:pt x="73" y="23"/>
                    <a:pt x="73" y="23"/>
                  </a:cubicBezTo>
                  <a:cubicBezTo>
                    <a:pt x="70" y="23"/>
                    <a:pt x="70" y="23"/>
                    <a:pt x="70" y="23"/>
                  </a:cubicBezTo>
                  <a:cubicBezTo>
                    <a:pt x="66" y="9"/>
                    <a:pt x="66" y="9"/>
                    <a:pt x="66" y="9"/>
                  </a:cubicBezTo>
                  <a:cubicBezTo>
                    <a:pt x="66" y="6"/>
                    <a:pt x="66" y="6"/>
                    <a:pt x="66" y="6"/>
                  </a:cubicBezTo>
                  <a:cubicBezTo>
                    <a:pt x="68" y="6"/>
                    <a:pt x="68" y="6"/>
                    <a:pt x="68" y="6"/>
                  </a:cubicBezTo>
                  <a:close/>
                  <a:moveTo>
                    <a:pt x="76" y="23"/>
                  </a:moveTo>
                  <a:cubicBezTo>
                    <a:pt x="70" y="6"/>
                    <a:pt x="70" y="6"/>
                    <a:pt x="70" y="6"/>
                  </a:cubicBezTo>
                  <a:cubicBezTo>
                    <a:pt x="73" y="6"/>
                    <a:pt x="73" y="6"/>
                    <a:pt x="73" y="6"/>
                  </a:cubicBezTo>
                  <a:cubicBezTo>
                    <a:pt x="79" y="23"/>
                    <a:pt x="79" y="23"/>
                    <a:pt x="79" y="23"/>
                  </a:cubicBezTo>
                  <a:cubicBezTo>
                    <a:pt x="76" y="23"/>
                    <a:pt x="76" y="23"/>
                    <a:pt x="76" y="23"/>
                  </a:cubicBezTo>
                  <a:close/>
                  <a:moveTo>
                    <a:pt x="82" y="23"/>
                  </a:moveTo>
                  <a:cubicBezTo>
                    <a:pt x="76" y="6"/>
                    <a:pt x="76" y="6"/>
                    <a:pt x="76" y="6"/>
                  </a:cubicBezTo>
                  <a:cubicBezTo>
                    <a:pt x="79" y="6"/>
                    <a:pt x="79" y="6"/>
                    <a:pt x="79" y="6"/>
                  </a:cubicBezTo>
                  <a:cubicBezTo>
                    <a:pt x="85" y="23"/>
                    <a:pt x="85" y="23"/>
                    <a:pt x="85" y="23"/>
                  </a:cubicBezTo>
                  <a:cubicBezTo>
                    <a:pt x="82" y="23"/>
                    <a:pt x="82" y="23"/>
                    <a:pt x="82" y="23"/>
                  </a:cubicBezTo>
                  <a:close/>
                  <a:moveTo>
                    <a:pt x="66" y="17"/>
                  </a:moveTo>
                  <a:cubicBezTo>
                    <a:pt x="68" y="23"/>
                    <a:pt x="68" y="23"/>
                    <a:pt x="68" y="23"/>
                  </a:cubicBezTo>
                  <a:cubicBezTo>
                    <a:pt x="66" y="23"/>
                    <a:pt x="66" y="23"/>
                    <a:pt x="66" y="23"/>
                  </a:cubicBezTo>
                  <a:cubicBezTo>
                    <a:pt x="66" y="17"/>
                    <a:pt x="66" y="17"/>
                    <a:pt x="66" y="17"/>
                  </a:cubicBezTo>
                  <a:close/>
                  <a:moveTo>
                    <a:pt x="94" y="38"/>
                  </a:moveTo>
                  <a:cubicBezTo>
                    <a:pt x="95" y="39"/>
                    <a:pt x="96" y="41"/>
                    <a:pt x="96" y="43"/>
                  </a:cubicBezTo>
                  <a:cubicBezTo>
                    <a:pt x="96" y="45"/>
                    <a:pt x="95" y="47"/>
                    <a:pt x="94" y="48"/>
                  </a:cubicBezTo>
                  <a:cubicBezTo>
                    <a:pt x="93" y="50"/>
                    <a:pt x="91" y="50"/>
                    <a:pt x="89" y="50"/>
                  </a:cubicBezTo>
                  <a:cubicBezTo>
                    <a:pt x="87" y="50"/>
                    <a:pt x="85" y="50"/>
                    <a:pt x="84" y="48"/>
                  </a:cubicBezTo>
                  <a:cubicBezTo>
                    <a:pt x="82" y="47"/>
                    <a:pt x="82" y="45"/>
                    <a:pt x="82" y="43"/>
                  </a:cubicBezTo>
                  <a:cubicBezTo>
                    <a:pt x="82" y="41"/>
                    <a:pt x="82" y="39"/>
                    <a:pt x="84" y="38"/>
                  </a:cubicBezTo>
                  <a:cubicBezTo>
                    <a:pt x="85" y="37"/>
                    <a:pt x="87" y="36"/>
                    <a:pt x="89" y="36"/>
                  </a:cubicBezTo>
                  <a:cubicBezTo>
                    <a:pt x="91" y="36"/>
                    <a:pt x="93" y="37"/>
                    <a:pt x="94" y="38"/>
                  </a:cubicBezTo>
                  <a:close/>
                  <a:moveTo>
                    <a:pt x="30" y="43"/>
                  </a:moveTo>
                  <a:cubicBezTo>
                    <a:pt x="30" y="43"/>
                    <a:pt x="30" y="43"/>
                    <a:pt x="30" y="43"/>
                  </a:cubicBezTo>
                  <a:cubicBezTo>
                    <a:pt x="30" y="43"/>
                    <a:pt x="30" y="43"/>
                    <a:pt x="30" y="43"/>
                  </a:cubicBezTo>
                  <a:cubicBezTo>
                    <a:pt x="30" y="43"/>
                    <a:pt x="30" y="43"/>
                    <a:pt x="30" y="43"/>
                  </a:cubicBezTo>
                  <a:cubicBezTo>
                    <a:pt x="30" y="43"/>
                    <a:pt x="30" y="43"/>
                    <a:pt x="30" y="43"/>
                  </a:cubicBezTo>
                  <a:cubicBezTo>
                    <a:pt x="30" y="43"/>
                    <a:pt x="30" y="43"/>
                    <a:pt x="30" y="43"/>
                  </a:cubicBezTo>
                  <a:cubicBezTo>
                    <a:pt x="30" y="43"/>
                    <a:pt x="30" y="43"/>
                    <a:pt x="30" y="43"/>
                  </a:cubicBezTo>
                  <a:cubicBezTo>
                    <a:pt x="30" y="43"/>
                    <a:pt x="30" y="43"/>
                    <a:pt x="30" y="43"/>
                  </a:cubicBezTo>
                  <a:cubicBezTo>
                    <a:pt x="30" y="43"/>
                    <a:pt x="30" y="43"/>
                    <a:pt x="30" y="43"/>
                  </a:cubicBezTo>
                  <a:cubicBezTo>
                    <a:pt x="30" y="41"/>
                    <a:pt x="30" y="39"/>
                    <a:pt x="28" y="38"/>
                  </a:cubicBezTo>
                  <a:cubicBezTo>
                    <a:pt x="27" y="37"/>
                    <a:pt x="25" y="36"/>
                    <a:pt x="23" y="36"/>
                  </a:cubicBezTo>
                  <a:cubicBezTo>
                    <a:pt x="23" y="36"/>
                    <a:pt x="23" y="36"/>
                    <a:pt x="23" y="36"/>
                  </a:cubicBezTo>
                  <a:cubicBezTo>
                    <a:pt x="23" y="36"/>
                    <a:pt x="23" y="36"/>
                    <a:pt x="23" y="36"/>
                  </a:cubicBezTo>
                  <a:cubicBezTo>
                    <a:pt x="23" y="36"/>
                    <a:pt x="23" y="36"/>
                    <a:pt x="23" y="36"/>
                  </a:cubicBezTo>
                  <a:cubicBezTo>
                    <a:pt x="23" y="36"/>
                    <a:pt x="23" y="36"/>
                    <a:pt x="23" y="36"/>
                  </a:cubicBezTo>
                  <a:cubicBezTo>
                    <a:pt x="23" y="36"/>
                    <a:pt x="23" y="36"/>
                    <a:pt x="23" y="36"/>
                  </a:cubicBezTo>
                  <a:cubicBezTo>
                    <a:pt x="21" y="36"/>
                    <a:pt x="19" y="37"/>
                    <a:pt x="18" y="38"/>
                  </a:cubicBezTo>
                  <a:cubicBezTo>
                    <a:pt x="17" y="39"/>
                    <a:pt x="16" y="41"/>
                    <a:pt x="16" y="43"/>
                  </a:cubicBezTo>
                  <a:cubicBezTo>
                    <a:pt x="16" y="45"/>
                    <a:pt x="17" y="47"/>
                    <a:pt x="18" y="48"/>
                  </a:cubicBezTo>
                  <a:cubicBezTo>
                    <a:pt x="19" y="50"/>
                    <a:pt x="21" y="50"/>
                    <a:pt x="23" y="50"/>
                  </a:cubicBezTo>
                  <a:cubicBezTo>
                    <a:pt x="25" y="50"/>
                    <a:pt x="27" y="50"/>
                    <a:pt x="28" y="48"/>
                  </a:cubicBezTo>
                  <a:cubicBezTo>
                    <a:pt x="30" y="47"/>
                    <a:pt x="30" y="45"/>
                    <a:pt x="30" y="43"/>
                  </a:cubicBezTo>
                  <a:close/>
                  <a:moveTo>
                    <a:pt x="43" y="30"/>
                  </a:moveTo>
                  <a:cubicBezTo>
                    <a:pt x="38" y="30"/>
                    <a:pt x="38" y="30"/>
                    <a:pt x="38" y="30"/>
                  </a:cubicBezTo>
                  <a:cubicBezTo>
                    <a:pt x="38" y="33"/>
                    <a:pt x="38" y="33"/>
                    <a:pt x="38" y="33"/>
                  </a:cubicBezTo>
                  <a:cubicBezTo>
                    <a:pt x="43" y="33"/>
                    <a:pt x="43" y="33"/>
                    <a:pt x="43" y="33"/>
                  </a:cubicBezTo>
                  <a:cubicBezTo>
                    <a:pt x="43" y="30"/>
                    <a:pt x="43" y="30"/>
                    <a:pt x="43" y="30"/>
                  </a:cubicBezTo>
                  <a:close/>
                  <a:moveTo>
                    <a:pt x="26" y="26"/>
                  </a:moveTo>
                  <a:cubicBezTo>
                    <a:pt x="45" y="26"/>
                    <a:pt x="45" y="26"/>
                    <a:pt x="45" y="26"/>
                  </a:cubicBezTo>
                  <a:cubicBezTo>
                    <a:pt x="45" y="18"/>
                    <a:pt x="45" y="18"/>
                    <a:pt x="45" y="18"/>
                  </a:cubicBezTo>
                  <a:cubicBezTo>
                    <a:pt x="30" y="18"/>
                    <a:pt x="30" y="18"/>
                    <a:pt x="30" y="18"/>
                  </a:cubicBezTo>
                  <a:lnTo>
                    <a:pt x="26" y="26"/>
                  </a:lnTo>
                  <a:close/>
                </a:path>
              </a:pathLst>
            </a:custGeom>
            <a:solidFill>
              <a:sysClr val="window" lastClr="FFFFFF"/>
            </a:solidFill>
            <a:ln>
              <a:noFill/>
            </a:ln>
          </p:spPr>
          <p:txBody>
            <a:bodyPr/>
            <a:lstStyle/>
            <a:p>
              <a:pPr>
                <a:defRPr/>
              </a:pPr>
              <a:endParaRPr lang="zh-CN" altLang="en-US" kern="0" dirty="0">
                <a:solidFill>
                  <a:sysClr val="windowText" lastClr="000000"/>
                </a:solidFill>
              </a:endParaRPr>
            </a:p>
          </p:txBody>
        </p:sp>
      </p:grpSp>
      <p:sp>
        <p:nvSpPr>
          <p:cNvPr id="31" name="椭圆 30"/>
          <p:cNvSpPr/>
          <p:nvPr/>
        </p:nvSpPr>
        <p:spPr>
          <a:xfrm>
            <a:off x="3959333" y="4212369"/>
            <a:ext cx="1158674" cy="353999"/>
          </a:xfrm>
          <a:prstGeom prst="ellipse">
            <a:avLst/>
          </a:prstGeom>
          <a:gradFill flip="none" rotWithShape="1">
            <a:gsLst>
              <a:gs pos="0">
                <a:sysClr val="windowText" lastClr="000000">
                  <a:alpha val="70000"/>
                </a:sysClr>
              </a:gs>
              <a:gs pos="100000">
                <a:srgbClr val="FFFFFF">
                  <a:alpha val="0"/>
                </a:srgbClr>
              </a:gs>
            </a:gsLst>
            <a:path path="shape">
              <a:fillToRect l="50000" t="50000" r="50000" b="50000"/>
            </a:path>
            <a:tileRect/>
          </a:gradFill>
          <a:ln w="25400" cap="flat" cmpd="sng" algn="ctr">
            <a:noFill/>
            <a:prstDash val="solid"/>
          </a:ln>
          <a:effectLst/>
        </p:spPr>
        <p:txBody>
          <a:bodyPr lIns="91426" tIns="45713" rIns="91426" bIns="45713" anchor="ctr"/>
          <a:lstStyle/>
          <a:p>
            <a:pPr algn="ctr">
              <a:defRPr/>
            </a:pPr>
            <a:endParaRPr lang="zh-CN" altLang="en-US" kern="0" dirty="0">
              <a:solidFill>
                <a:sysClr val="window" lastClr="FFFFFF"/>
              </a:solidFill>
            </a:endParaRPr>
          </a:p>
        </p:txBody>
      </p:sp>
      <p:sp>
        <p:nvSpPr>
          <p:cNvPr id="32" name="六边形 31"/>
          <p:cNvSpPr/>
          <p:nvPr/>
        </p:nvSpPr>
        <p:spPr>
          <a:xfrm rot="5400000">
            <a:off x="4318017" y="2655117"/>
            <a:ext cx="428609" cy="368236"/>
          </a:xfrm>
          <a:prstGeom prst="hexagon">
            <a:avLst>
              <a:gd name="adj" fmla="val 26056"/>
              <a:gd name="vf" fmla="val 115470"/>
            </a:avLst>
          </a:prstGeom>
          <a:noFill/>
          <a:ln w="25400" cap="flat" cmpd="sng" algn="ctr">
            <a:solidFill>
              <a:sysClr val="window" lastClr="FFFFFF"/>
            </a:solidFill>
            <a:prstDash val="solid"/>
          </a:ln>
          <a:effectLst/>
        </p:spPr>
        <p:txBody>
          <a:bodyPr lIns="91426" tIns="45713" rIns="91426" bIns="45713" anchor="ctr"/>
          <a:lstStyle/>
          <a:p>
            <a:pPr algn="ctr">
              <a:defRPr/>
            </a:pPr>
            <a:endParaRPr lang="zh-CN" altLang="en-US" kern="0" dirty="0">
              <a:solidFill>
                <a:sysClr val="window" lastClr="FFFFFF"/>
              </a:solidFill>
            </a:endParaRPr>
          </a:p>
        </p:txBody>
      </p:sp>
      <p:sp>
        <p:nvSpPr>
          <p:cNvPr id="33" name="等腰三角形 32"/>
          <p:cNvSpPr/>
          <p:nvPr/>
        </p:nvSpPr>
        <p:spPr>
          <a:xfrm rot="16200000">
            <a:off x="3841506" y="1395455"/>
            <a:ext cx="199497" cy="171956"/>
          </a:xfrm>
          <a:prstGeom prst="triangle">
            <a:avLst/>
          </a:prstGeom>
          <a:gradFill flip="none" rotWithShape="1">
            <a:gsLst>
              <a:gs pos="100000">
                <a:schemeClr val="tx2"/>
              </a:gs>
              <a:gs pos="17000">
                <a:schemeClr val="bg2"/>
              </a:gs>
            </a:gsLst>
            <a:path path="circle">
              <a:fillToRect l="50000" t="50000" r="50000" b="50000"/>
            </a:path>
            <a:tileRect/>
          </a:gradFill>
          <a:ln w="25400" cap="flat" cmpd="sng" algn="ctr">
            <a:noFill/>
            <a:prstDash val="solid"/>
          </a:ln>
          <a:effectLst/>
        </p:spPr>
        <p:txBody>
          <a:bodyPr lIns="91426" tIns="45713" rIns="91426" bIns="45713" anchor="ctr"/>
          <a:lstStyle/>
          <a:p>
            <a:pPr algn="ctr">
              <a:defRPr/>
            </a:pPr>
            <a:endParaRPr lang="zh-CN" altLang="en-US" kern="0" dirty="0">
              <a:solidFill>
                <a:sysClr val="window" lastClr="FFFFFF"/>
              </a:solidFill>
            </a:endParaRPr>
          </a:p>
        </p:txBody>
      </p:sp>
      <p:sp>
        <p:nvSpPr>
          <p:cNvPr id="34" name="等腰三角形 33"/>
          <p:cNvSpPr/>
          <p:nvPr/>
        </p:nvSpPr>
        <p:spPr>
          <a:xfrm rot="16200000">
            <a:off x="4026297" y="1395455"/>
            <a:ext cx="199496" cy="171956"/>
          </a:xfrm>
          <a:prstGeom prst="triangle">
            <a:avLst/>
          </a:prstGeom>
          <a:gradFill flip="none" rotWithShape="1">
            <a:gsLst>
              <a:gs pos="100000">
                <a:schemeClr val="tx2"/>
              </a:gs>
              <a:gs pos="17000">
                <a:schemeClr val="bg2"/>
              </a:gs>
            </a:gsLst>
            <a:path path="circle">
              <a:fillToRect l="50000" t="50000" r="50000" b="50000"/>
            </a:path>
            <a:tileRect/>
          </a:gradFill>
          <a:ln w="25400" cap="flat" cmpd="sng" algn="ctr">
            <a:noFill/>
            <a:prstDash val="solid"/>
          </a:ln>
          <a:effectLst/>
        </p:spPr>
        <p:txBody>
          <a:bodyPr lIns="91426" tIns="45713" rIns="91426" bIns="45713" anchor="ctr"/>
          <a:lstStyle/>
          <a:p>
            <a:pPr algn="ctr">
              <a:defRPr/>
            </a:pPr>
            <a:endParaRPr lang="zh-CN" altLang="en-US" kern="0" dirty="0">
              <a:solidFill>
                <a:sysClr val="window" lastClr="FFFFFF"/>
              </a:solidFill>
            </a:endParaRPr>
          </a:p>
        </p:txBody>
      </p:sp>
      <p:sp>
        <p:nvSpPr>
          <p:cNvPr id="35" name="矩形 34"/>
          <p:cNvSpPr>
            <a:spLocks noChangeArrowheads="1"/>
          </p:cNvSpPr>
          <p:nvPr/>
        </p:nvSpPr>
        <p:spPr bwMode="auto">
          <a:xfrm>
            <a:off x="1889591" y="1204174"/>
            <a:ext cx="1961809" cy="554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3" rIns="91426" bIns="45713">
            <a:spAutoFit/>
          </a:bodyPr>
          <a:lstStyle/>
          <a:p>
            <a:pPr algn="just">
              <a:lnSpc>
                <a:spcPts val="12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随着计算机技术的发展及印刷技术的进步，平面设计在视觉感观领域的表现也越来越丰富。</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等腰三角形 35"/>
          <p:cNvSpPr/>
          <p:nvPr/>
        </p:nvSpPr>
        <p:spPr>
          <a:xfrm>
            <a:off x="5819379" y="2378501"/>
            <a:ext cx="199469" cy="171978"/>
          </a:xfrm>
          <a:prstGeom prst="triangle">
            <a:avLst/>
          </a:prstGeom>
          <a:gradFill flip="none" rotWithShape="1">
            <a:gsLst>
              <a:gs pos="100000">
                <a:sysClr val="window" lastClr="FFFFFF">
                  <a:lumMod val="65000"/>
                </a:sysClr>
              </a:gs>
              <a:gs pos="17000">
                <a:sysClr val="window" lastClr="FFFFFF">
                  <a:lumMod val="95000"/>
                </a:sysClr>
              </a:gs>
            </a:gsLst>
            <a:path path="circle">
              <a:fillToRect l="50000" t="50000" r="50000" b="50000"/>
            </a:path>
            <a:tileRect/>
          </a:gradFill>
          <a:ln w="25400" cap="flat" cmpd="sng" algn="ctr">
            <a:noFill/>
            <a:prstDash val="solid"/>
          </a:ln>
          <a:effectLst/>
        </p:spPr>
        <p:txBody>
          <a:bodyPr lIns="91426" tIns="45713" rIns="91426" bIns="45713" anchor="ctr"/>
          <a:lstStyle/>
          <a:p>
            <a:pPr algn="ctr">
              <a:defRPr/>
            </a:pPr>
            <a:endParaRPr lang="zh-CN" altLang="en-US" kern="0" dirty="0">
              <a:solidFill>
                <a:sysClr val="window" lastClr="FFFFFF"/>
              </a:solidFill>
            </a:endParaRPr>
          </a:p>
        </p:txBody>
      </p:sp>
      <p:sp>
        <p:nvSpPr>
          <p:cNvPr id="37" name="等腰三角形 36"/>
          <p:cNvSpPr/>
          <p:nvPr/>
        </p:nvSpPr>
        <p:spPr>
          <a:xfrm>
            <a:off x="5816085" y="2176101"/>
            <a:ext cx="199468" cy="171980"/>
          </a:xfrm>
          <a:prstGeom prst="triangle">
            <a:avLst/>
          </a:prstGeom>
          <a:gradFill flip="none" rotWithShape="1">
            <a:gsLst>
              <a:gs pos="100000">
                <a:sysClr val="window" lastClr="FFFFFF">
                  <a:lumMod val="65000"/>
                </a:sysClr>
              </a:gs>
              <a:gs pos="17000">
                <a:sysClr val="window" lastClr="FFFFFF">
                  <a:lumMod val="95000"/>
                </a:sysClr>
              </a:gs>
            </a:gsLst>
            <a:path path="circle">
              <a:fillToRect l="50000" t="50000" r="50000" b="50000"/>
            </a:path>
            <a:tileRect/>
          </a:gradFill>
          <a:ln w="25400" cap="flat" cmpd="sng" algn="ctr">
            <a:noFill/>
            <a:prstDash val="solid"/>
          </a:ln>
          <a:effectLst/>
        </p:spPr>
        <p:txBody>
          <a:bodyPr lIns="91426" tIns="45713" rIns="91426" bIns="45713" anchor="ctr"/>
          <a:lstStyle/>
          <a:p>
            <a:pPr algn="ctr">
              <a:defRPr/>
            </a:pPr>
            <a:endParaRPr lang="zh-CN" altLang="en-US" kern="0" dirty="0">
              <a:solidFill>
                <a:sysClr val="window" lastClr="FFFFFF"/>
              </a:solidFill>
            </a:endParaRPr>
          </a:p>
        </p:txBody>
      </p:sp>
      <p:sp>
        <p:nvSpPr>
          <p:cNvPr id="38" name="矩形 37"/>
          <p:cNvSpPr>
            <a:spLocks noChangeArrowheads="1"/>
          </p:cNvSpPr>
          <p:nvPr/>
        </p:nvSpPr>
        <p:spPr bwMode="auto">
          <a:xfrm>
            <a:off x="5705279" y="1613733"/>
            <a:ext cx="1961809" cy="554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3" rIns="91426" bIns="45713">
            <a:spAutoFit/>
          </a:bodyPr>
          <a:lstStyle/>
          <a:p>
            <a:pPr algn="just">
              <a:lnSpc>
                <a:spcPts val="12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随着计算机技术的发展及印刷技术的进步，平面设计在视觉感观领域的表现也越来越丰富。</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等腰三角形 38"/>
          <p:cNvSpPr/>
          <p:nvPr/>
        </p:nvSpPr>
        <p:spPr>
          <a:xfrm rot="5400000">
            <a:off x="4828830" y="4141091"/>
            <a:ext cx="199497" cy="171956"/>
          </a:xfrm>
          <a:prstGeom prst="triangle">
            <a:avLst/>
          </a:prstGeom>
          <a:gradFill flip="none" rotWithShape="1">
            <a:gsLst>
              <a:gs pos="100000">
                <a:schemeClr val="tx2"/>
              </a:gs>
              <a:gs pos="17000">
                <a:schemeClr val="bg2"/>
              </a:gs>
            </a:gsLst>
            <a:path path="circle">
              <a:fillToRect l="50000" t="50000" r="50000" b="50000"/>
            </a:path>
            <a:tileRect/>
          </a:gradFill>
          <a:ln w="25400" cap="flat" cmpd="sng" algn="ctr">
            <a:noFill/>
            <a:prstDash val="solid"/>
          </a:ln>
          <a:effectLst/>
        </p:spPr>
        <p:txBody>
          <a:bodyPr lIns="91426" tIns="45713" rIns="91426" bIns="45713" anchor="ctr"/>
          <a:lstStyle/>
          <a:p>
            <a:pPr algn="ctr">
              <a:defRPr/>
            </a:pPr>
            <a:endParaRPr lang="zh-CN" altLang="en-US" kern="0" dirty="0">
              <a:solidFill>
                <a:sysClr val="window" lastClr="FFFFFF"/>
              </a:solidFill>
            </a:endParaRPr>
          </a:p>
        </p:txBody>
      </p:sp>
      <p:sp>
        <p:nvSpPr>
          <p:cNvPr id="40" name="等腰三角形 39"/>
          <p:cNvSpPr/>
          <p:nvPr/>
        </p:nvSpPr>
        <p:spPr>
          <a:xfrm rot="5400000">
            <a:off x="5024674" y="4141091"/>
            <a:ext cx="199495" cy="171956"/>
          </a:xfrm>
          <a:prstGeom prst="triangle">
            <a:avLst/>
          </a:prstGeom>
          <a:gradFill flip="none" rotWithShape="1">
            <a:gsLst>
              <a:gs pos="100000">
                <a:schemeClr val="tx2"/>
              </a:gs>
              <a:gs pos="17000">
                <a:schemeClr val="bg2"/>
              </a:gs>
            </a:gsLst>
            <a:path path="circle">
              <a:fillToRect l="50000" t="50000" r="50000" b="50000"/>
            </a:path>
            <a:tileRect/>
          </a:gradFill>
          <a:ln w="25400" cap="flat" cmpd="sng" algn="ctr">
            <a:noFill/>
            <a:prstDash val="solid"/>
          </a:ln>
          <a:effectLst/>
        </p:spPr>
        <p:txBody>
          <a:bodyPr lIns="91426" tIns="45713" rIns="91426" bIns="45713" anchor="ctr"/>
          <a:lstStyle/>
          <a:p>
            <a:pPr algn="ctr">
              <a:defRPr/>
            </a:pPr>
            <a:endParaRPr lang="zh-CN" altLang="en-US" kern="0" dirty="0">
              <a:solidFill>
                <a:sysClr val="window" lastClr="FFFFFF"/>
              </a:solidFill>
            </a:endParaRPr>
          </a:p>
        </p:txBody>
      </p:sp>
      <p:sp>
        <p:nvSpPr>
          <p:cNvPr id="41" name="矩形 40"/>
          <p:cNvSpPr>
            <a:spLocks noChangeArrowheads="1"/>
          </p:cNvSpPr>
          <p:nvPr/>
        </p:nvSpPr>
        <p:spPr bwMode="auto">
          <a:xfrm>
            <a:off x="5219589" y="3950442"/>
            <a:ext cx="1963397" cy="554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3" rIns="91426" bIns="45713">
            <a:spAutoFit/>
          </a:bodyPr>
          <a:lstStyle/>
          <a:p>
            <a:pPr algn="just">
              <a:lnSpc>
                <a:spcPts val="12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随着计算机技术的发展及印刷技术的进步，平面设计在视觉感观领域的表现也越来越丰富。</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等腰三角形 41"/>
          <p:cNvSpPr/>
          <p:nvPr/>
        </p:nvSpPr>
        <p:spPr>
          <a:xfrm rot="10800000">
            <a:off x="3058847" y="3128742"/>
            <a:ext cx="199468" cy="171978"/>
          </a:xfrm>
          <a:prstGeom prst="triangle">
            <a:avLst/>
          </a:prstGeom>
          <a:gradFill flip="none" rotWithShape="1">
            <a:gsLst>
              <a:gs pos="100000">
                <a:sysClr val="window" lastClr="FFFFFF">
                  <a:lumMod val="50000"/>
                </a:sysClr>
              </a:gs>
              <a:gs pos="17000">
                <a:sysClr val="window" lastClr="FFFFFF">
                  <a:lumMod val="85000"/>
                </a:sysClr>
              </a:gs>
            </a:gsLst>
            <a:path path="circle">
              <a:fillToRect l="50000" t="50000" r="50000" b="50000"/>
            </a:path>
            <a:tileRect/>
          </a:gradFill>
          <a:ln w="25400" cap="flat" cmpd="sng" algn="ctr">
            <a:noFill/>
            <a:prstDash val="solid"/>
          </a:ln>
          <a:effectLst/>
        </p:spPr>
        <p:txBody>
          <a:bodyPr lIns="91426" tIns="45713" rIns="91426" bIns="45713" anchor="ctr"/>
          <a:lstStyle/>
          <a:p>
            <a:pPr algn="ctr">
              <a:defRPr/>
            </a:pPr>
            <a:endParaRPr lang="zh-CN" altLang="en-US" kern="0" dirty="0">
              <a:solidFill>
                <a:sysClr val="window" lastClr="FFFFFF"/>
              </a:solidFill>
            </a:endParaRPr>
          </a:p>
        </p:txBody>
      </p:sp>
      <p:sp>
        <p:nvSpPr>
          <p:cNvPr id="43" name="等腰三角形 42"/>
          <p:cNvSpPr/>
          <p:nvPr/>
        </p:nvSpPr>
        <p:spPr>
          <a:xfrm rot="10800000">
            <a:off x="3059179" y="3330445"/>
            <a:ext cx="199470" cy="171980"/>
          </a:xfrm>
          <a:prstGeom prst="triangle">
            <a:avLst/>
          </a:prstGeom>
          <a:gradFill flip="none" rotWithShape="1">
            <a:gsLst>
              <a:gs pos="100000">
                <a:sysClr val="window" lastClr="FFFFFF">
                  <a:lumMod val="50000"/>
                </a:sysClr>
              </a:gs>
              <a:gs pos="17000">
                <a:sysClr val="window" lastClr="FFFFFF">
                  <a:lumMod val="85000"/>
                </a:sysClr>
              </a:gs>
            </a:gsLst>
            <a:path path="circle">
              <a:fillToRect l="50000" t="50000" r="50000" b="50000"/>
            </a:path>
            <a:tileRect/>
          </a:gradFill>
          <a:ln w="25400" cap="flat" cmpd="sng" algn="ctr">
            <a:noFill/>
            <a:prstDash val="solid"/>
          </a:ln>
          <a:effectLst/>
        </p:spPr>
        <p:txBody>
          <a:bodyPr lIns="91426" tIns="45713" rIns="91426" bIns="45713" anchor="ctr"/>
          <a:lstStyle/>
          <a:p>
            <a:pPr algn="ctr">
              <a:defRPr/>
            </a:pPr>
            <a:endParaRPr lang="zh-CN" altLang="en-US" kern="0" dirty="0">
              <a:solidFill>
                <a:sysClr val="window" lastClr="FFFFFF"/>
              </a:solidFill>
            </a:endParaRPr>
          </a:p>
        </p:txBody>
      </p:sp>
      <p:sp>
        <p:nvSpPr>
          <p:cNvPr id="44" name="矩形 43"/>
          <p:cNvSpPr>
            <a:spLocks noChangeArrowheads="1"/>
          </p:cNvSpPr>
          <p:nvPr/>
        </p:nvSpPr>
        <p:spPr bwMode="auto">
          <a:xfrm>
            <a:off x="1388028" y="3612317"/>
            <a:ext cx="1963397" cy="554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3" rIns="91426" bIns="45713">
            <a:spAutoFit/>
          </a:bodyPr>
          <a:lstStyle/>
          <a:p>
            <a:pPr algn="just">
              <a:lnSpc>
                <a:spcPts val="12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随着计算机技术的发展及印刷技术的进步，平面设计在视觉感观领域的表现也越来越丰富。</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ripp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 fill="hold"/>
                                        <p:tgtEl>
                                          <p:spTgt spid="3"/>
                                        </p:tgtEl>
                                        <p:attrNameLst>
                                          <p:attrName>ppt_x</p:attrName>
                                        </p:attrNameLst>
                                      </p:cBhvr>
                                      <p:tavLst>
                                        <p:tav tm="0">
                                          <p:val>
                                            <p:strVal val="0-#ppt_w/2"/>
                                          </p:val>
                                        </p:tav>
                                        <p:tav tm="100000">
                                          <p:val>
                                            <p:strVal val="#ppt_x"/>
                                          </p:val>
                                        </p:tav>
                                      </p:tavLst>
                                    </p:anim>
                                    <p:anim calcmode="lin" valueType="num">
                                      <p:cBhvr additive="base">
                                        <p:cTn id="8" dur="3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300" fill="hold"/>
                                        <p:tgtEl>
                                          <p:spTgt spid="5"/>
                                        </p:tgtEl>
                                        <p:attrNameLst>
                                          <p:attrName>ppt_x</p:attrName>
                                        </p:attrNameLst>
                                      </p:cBhvr>
                                      <p:tavLst>
                                        <p:tav tm="0">
                                          <p:val>
                                            <p:strVal val="#ppt_x"/>
                                          </p:val>
                                        </p:tav>
                                        <p:tav tm="100000">
                                          <p:val>
                                            <p:strVal val="#ppt_x"/>
                                          </p:val>
                                        </p:tav>
                                      </p:tavLst>
                                    </p:anim>
                                    <p:anim calcmode="lin" valueType="num">
                                      <p:cBhvr additive="base">
                                        <p:cTn id="12" dur="3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300" fill="hold"/>
                                        <p:tgtEl>
                                          <p:spTgt spid="4"/>
                                        </p:tgtEl>
                                        <p:attrNameLst>
                                          <p:attrName>ppt_x</p:attrName>
                                        </p:attrNameLst>
                                      </p:cBhvr>
                                      <p:tavLst>
                                        <p:tav tm="0">
                                          <p:val>
                                            <p:strVal val="1+#ppt_w/2"/>
                                          </p:val>
                                        </p:tav>
                                        <p:tav tm="100000">
                                          <p:val>
                                            <p:strVal val="#ppt_x"/>
                                          </p:val>
                                        </p:tav>
                                      </p:tavLst>
                                    </p:anim>
                                    <p:anim calcmode="lin" valueType="num">
                                      <p:cBhvr additive="base">
                                        <p:cTn id="16" dur="3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300" fill="hold"/>
                                        <p:tgtEl>
                                          <p:spTgt spid="6"/>
                                        </p:tgtEl>
                                        <p:attrNameLst>
                                          <p:attrName>ppt_x</p:attrName>
                                        </p:attrNameLst>
                                      </p:cBhvr>
                                      <p:tavLst>
                                        <p:tav tm="0">
                                          <p:val>
                                            <p:strVal val="#ppt_x"/>
                                          </p:val>
                                        </p:tav>
                                        <p:tav tm="100000">
                                          <p:val>
                                            <p:strVal val="#ppt_x"/>
                                          </p:val>
                                        </p:tav>
                                      </p:tavLst>
                                    </p:anim>
                                    <p:anim calcmode="lin" valueType="num">
                                      <p:cBhvr additive="base">
                                        <p:cTn id="20" dur="300" fill="hold"/>
                                        <p:tgtEl>
                                          <p:spTgt spid="6"/>
                                        </p:tgtEl>
                                        <p:attrNameLst>
                                          <p:attrName>ppt_y</p:attrName>
                                        </p:attrNameLst>
                                      </p:cBhvr>
                                      <p:tavLst>
                                        <p:tav tm="0">
                                          <p:val>
                                            <p:strVal val="1+#ppt_h/2"/>
                                          </p:val>
                                        </p:tav>
                                        <p:tav tm="100000">
                                          <p:val>
                                            <p:strVal val="#ppt_y"/>
                                          </p:val>
                                        </p:tav>
                                      </p:tavLst>
                                    </p:anim>
                                  </p:childTnLst>
                                </p:cTn>
                              </p:par>
                              <p:par>
                                <p:cTn id="21" presetID="6" presetClass="entr" presetSubtype="32"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circle(out)">
                                      <p:cBhvr>
                                        <p:cTn id="23" dur="300"/>
                                        <p:tgtEl>
                                          <p:spTgt spid="31"/>
                                        </p:tgtEl>
                                      </p:cBhvr>
                                    </p:animEffect>
                                  </p:childTnLst>
                                </p:cTn>
                              </p:par>
                            </p:childTnLst>
                          </p:cTn>
                        </p:par>
                        <p:par>
                          <p:cTn id="24" fill="hold">
                            <p:stCondLst>
                              <p:cond delay="500"/>
                            </p:stCondLst>
                            <p:childTnLst>
                              <p:par>
                                <p:cTn id="25" presetID="31" presetClass="entr" presetSubtype="0"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p:cTn id="27" dur="1000" fill="hold"/>
                                        <p:tgtEl>
                                          <p:spTgt spid="32"/>
                                        </p:tgtEl>
                                        <p:attrNameLst>
                                          <p:attrName>ppt_w</p:attrName>
                                        </p:attrNameLst>
                                      </p:cBhvr>
                                      <p:tavLst>
                                        <p:tav tm="0">
                                          <p:val>
                                            <p:fltVal val="0"/>
                                          </p:val>
                                        </p:tav>
                                        <p:tav tm="100000">
                                          <p:val>
                                            <p:strVal val="#ppt_w"/>
                                          </p:val>
                                        </p:tav>
                                      </p:tavLst>
                                    </p:anim>
                                    <p:anim calcmode="lin" valueType="num">
                                      <p:cBhvr>
                                        <p:cTn id="28" dur="1000" fill="hold"/>
                                        <p:tgtEl>
                                          <p:spTgt spid="32"/>
                                        </p:tgtEl>
                                        <p:attrNameLst>
                                          <p:attrName>ppt_h</p:attrName>
                                        </p:attrNameLst>
                                      </p:cBhvr>
                                      <p:tavLst>
                                        <p:tav tm="0">
                                          <p:val>
                                            <p:fltVal val="0"/>
                                          </p:val>
                                        </p:tav>
                                        <p:tav tm="100000">
                                          <p:val>
                                            <p:strVal val="#ppt_h"/>
                                          </p:val>
                                        </p:tav>
                                      </p:tavLst>
                                    </p:anim>
                                    <p:anim calcmode="lin" valueType="num">
                                      <p:cBhvr>
                                        <p:cTn id="29" dur="1000" fill="hold"/>
                                        <p:tgtEl>
                                          <p:spTgt spid="32"/>
                                        </p:tgtEl>
                                        <p:attrNameLst>
                                          <p:attrName>style.rotation</p:attrName>
                                        </p:attrNameLst>
                                      </p:cBhvr>
                                      <p:tavLst>
                                        <p:tav tm="0">
                                          <p:val>
                                            <p:fltVal val="90"/>
                                          </p:val>
                                        </p:tav>
                                        <p:tav tm="100000">
                                          <p:val>
                                            <p:fltVal val="0"/>
                                          </p:val>
                                        </p:tav>
                                      </p:tavLst>
                                    </p:anim>
                                    <p:animEffect transition="in" filter="fade">
                                      <p:cBhvr>
                                        <p:cTn id="30" dur="1000"/>
                                        <p:tgtEl>
                                          <p:spTgt spid="32"/>
                                        </p:tgtEl>
                                      </p:cBhvr>
                                    </p:animEffect>
                                  </p:childTnLst>
                                </p:cTn>
                              </p:par>
                            </p:childTnLst>
                          </p:cTn>
                        </p:par>
                        <p:par>
                          <p:cTn id="31" fill="hold">
                            <p:stCondLst>
                              <p:cond delay="1500"/>
                            </p:stCondLst>
                            <p:childTnLst>
                              <p:par>
                                <p:cTn id="32" presetID="10" presetClass="entr" presetSubtype="0" repeatCount="3000" fill="hold"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150"/>
                                        <p:tgtEl>
                                          <p:spTgt spid="34"/>
                                        </p:tgtEl>
                                      </p:cBhvr>
                                    </p:animEffect>
                                  </p:childTnLst>
                                </p:cTn>
                              </p:par>
                            </p:childTnLst>
                          </p:cTn>
                        </p:par>
                        <p:par>
                          <p:cTn id="35" fill="hold">
                            <p:stCondLst>
                              <p:cond delay="2000"/>
                            </p:stCondLst>
                            <p:childTnLst>
                              <p:par>
                                <p:cTn id="36" presetID="10" presetClass="entr" presetSubtype="0" repeatCount="3000" fill="hold" nodeType="after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fade">
                                      <p:cBhvr>
                                        <p:cTn id="38" dur="150"/>
                                        <p:tgtEl>
                                          <p:spTgt spid="33"/>
                                        </p:tgtEl>
                                      </p:cBhvr>
                                    </p:animEffect>
                                  </p:childTnLst>
                                </p:cTn>
                              </p:par>
                            </p:childTnLst>
                          </p:cTn>
                        </p:par>
                        <p:par>
                          <p:cTn id="39" fill="hold">
                            <p:stCondLst>
                              <p:cond delay="2500"/>
                            </p:stCondLst>
                            <p:childTnLst>
                              <p:par>
                                <p:cTn id="40" presetID="2" presetClass="entr" presetSubtype="8" fill="hold" grpId="0" nodeType="after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additive="base">
                                        <p:cTn id="42" dur="500" fill="hold"/>
                                        <p:tgtEl>
                                          <p:spTgt spid="35"/>
                                        </p:tgtEl>
                                        <p:attrNameLst>
                                          <p:attrName>ppt_x</p:attrName>
                                        </p:attrNameLst>
                                      </p:cBhvr>
                                      <p:tavLst>
                                        <p:tav tm="0">
                                          <p:val>
                                            <p:strVal val="0-#ppt_w/2"/>
                                          </p:val>
                                        </p:tav>
                                        <p:tav tm="100000">
                                          <p:val>
                                            <p:strVal val="#ppt_x"/>
                                          </p:val>
                                        </p:tav>
                                      </p:tavLst>
                                    </p:anim>
                                    <p:anim calcmode="lin" valueType="num">
                                      <p:cBhvr additive="base">
                                        <p:cTn id="43" dur="500" fill="hold"/>
                                        <p:tgtEl>
                                          <p:spTgt spid="35"/>
                                        </p:tgtEl>
                                        <p:attrNameLst>
                                          <p:attrName>ppt_y</p:attrName>
                                        </p:attrNameLst>
                                      </p:cBhvr>
                                      <p:tavLst>
                                        <p:tav tm="0">
                                          <p:val>
                                            <p:strVal val="#ppt_y"/>
                                          </p:val>
                                        </p:tav>
                                        <p:tav tm="100000">
                                          <p:val>
                                            <p:strVal val="#ppt_y"/>
                                          </p:val>
                                        </p:tav>
                                      </p:tavLst>
                                    </p:anim>
                                  </p:childTnLst>
                                </p:cTn>
                              </p:par>
                            </p:childTnLst>
                          </p:cTn>
                        </p:par>
                        <p:par>
                          <p:cTn id="44" fill="hold">
                            <p:stCondLst>
                              <p:cond delay="3000"/>
                            </p:stCondLst>
                            <p:childTnLst>
                              <p:par>
                                <p:cTn id="45" presetID="10" presetClass="entr" presetSubtype="0" repeatCount="3000" fill="hold" nodeType="after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150"/>
                                        <p:tgtEl>
                                          <p:spTgt spid="36"/>
                                        </p:tgtEl>
                                      </p:cBhvr>
                                    </p:animEffect>
                                  </p:childTnLst>
                                </p:cTn>
                              </p:par>
                            </p:childTnLst>
                          </p:cTn>
                        </p:par>
                        <p:par>
                          <p:cTn id="48" fill="hold">
                            <p:stCondLst>
                              <p:cond delay="3500"/>
                            </p:stCondLst>
                            <p:childTnLst>
                              <p:par>
                                <p:cTn id="49" presetID="10" presetClass="entr" presetSubtype="0" repeatCount="3000" fill="hold" nodeType="after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fade">
                                      <p:cBhvr>
                                        <p:cTn id="51" dur="150"/>
                                        <p:tgtEl>
                                          <p:spTgt spid="37"/>
                                        </p:tgtEl>
                                      </p:cBhvr>
                                    </p:animEffect>
                                  </p:childTnLst>
                                </p:cTn>
                              </p:par>
                            </p:childTnLst>
                          </p:cTn>
                        </p:par>
                        <p:par>
                          <p:cTn id="52" fill="hold">
                            <p:stCondLst>
                              <p:cond delay="4000"/>
                            </p:stCondLst>
                            <p:childTnLst>
                              <p:par>
                                <p:cTn id="53" presetID="2" presetClass="entr" presetSubtype="2" fill="hold" grpId="0" nodeType="afterEffect">
                                  <p:stCondLst>
                                    <p:cond delay="0"/>
                                  </p:stCondLst>
                                  <p:childTnLst>
                                    <p:set>
                                      <p:cBhvr>
                                        <p:cTn id="54" dur="1" fill="hold">
                                          <p:stCondLst>
                                            <p:cond delay="0"/>
                                          </p:stCondLst>
                                        </p:cTn>
                                        <p:tgtEl>
                                          <p:spTgt spid="38"/>
                                        </p:tgtEl>
                                        <p:attrNameLst>
                                          <p:attrName>style.visibility</p:attrName>
                                        </p:attrNameLst>
                                      </p:cBhvr>
                                      <p:to>
                                        <p:strVal val="visible"/>
                                      </p:to>
                                    </p:set>
                                    <p:anim calcmode="lin" valueType="num">
                                      <p:cBhvr additive="base">
                                        <p:cTn id="55" dur="500" fill="hold"/>
                                        <p:tgtEl>
                                          <p:spTgt spid="38"/>
                                        </p:tgtEl>
                                        <p:attrNameLst>
                                          <p:attrName>ppt_x</p:attrName>
                                        </p:attrNameLst>
                                      </p:cBhvr>
                                      <p:tavLst>
                                        <p:tav tm="0">
                                          <p:val>
                                            <p:strVal val="1+#ppt_w/2"/>
                                          </p:val>
                                        </p:tav>
                                        <p:tav tm="100000">
                                          <p:val>
                                            <p:strVal val="#ppt_x"/>
                                          </p:val>
                                        </p:tav>
                                      </p:tavLst>
                                    </p:anim>
                                    <p:anim calcmode="lin" valueType="num">
                                      <p:cBhvr additive="base">
                                        <p:cTn id="56" dur="500" fill="hold"/>
                                        <p:tgtEl>
                                          <p:spTgt spid="38"/>
                                        </p:tgtEl>
                                        <p:attrNameLst>
                                          <p:attrName>ppt_y</p:attrName>
                                        </p:attrNameLst>
                                      </p:cBhvr>
                                      <p:tavLst>
                                        <p:tav tm="0">
                                          <p:val>
                                            <p:strVal val="#ppt_y"/>
                                          </p:val>
                                        </p:tav>
                                        <p:tav tm="100000">
                                          <p:val>
                                            <p:strVal val="#ppt_y"/>
                                          </p:val>
                                        </p:tav>
                                      </p:tavLst>
                                    </p:anim>
                                  </p:childTnLst>
                                </p:cTn>
                              </p:par>
                            </p:childTnLst>
                          </p:cTn>
                        </p:par>
                        <p:par>
                          <p:cTn id="57" fill="hold">
                            <p:stCondLst>
                              <p:cond delay="4500"/>
                            </p:stCondLst>
                            <p:childTnLst>
                              <p:par>
                                <p:cTn id="58" presetID="10" presetClass="entr" presetSubtype="0" repeatCount="3000" fill="hold" nodeType="afterEffect">
                                  <p:stCondLst>
                                    <p:cond delay="0"/>
                                  </p:stCondLst>
                                  <p:childTnLst>
                                    <p:set>
                                      <p:cBhvr>
                                        <p:cTn id="59" dur="1" fill="hold">
                                          <p:stCondLst>
                                            <p:cond delay="0"/>
                                          </p:stCondLst>
                                        </p:cTn>
                                        <p:tgtEl>
                                          <p:spTgt spid="39"/>
                                        </p:tgtEl>
                                        <p:attrNameLst>
                                          <p:attrName>style.visibility</p:attrName>
                                        </p:attrNameLst>
                                      </p:cBhvr>
                                      <p:to>
                                        <p:strVal val="visible"/>
                                      </p:to>
                                    </p:set>
                                    <p:animEffect transition="in" filter="fade">
                                      <p:cBhvr>
                                        <p:cTn id="60" dur="150"/>
                                        <p:tgtEl>
                                          <p:spTgt spid="39"/>
                                        </p:tgtEl>
                                      </p:cBhvr>
                                    </p:animEffect>
                                  </p:childTnLst>
                                </p:cTn>
                              </p:par>
                            </p:childTnLst>
                          </p:cTn>
                        </p:par>
                        <p:par>
                          <p:cTn id="61" fill="hold">
                            <p:stCondLst>
                              <p:cond delay="5000"/>
                            </p:stCondLst>
                            <p:childTnLst>
                              <p:par>
                                <p:cTn id="62" presetID="10" presetClass="entr" presetSubtype="0" repeatCount="3000" fill="hold" nodeType="afterEffect">
                                  <p:stCondLst>
                                    <p:cond delay="0"/>
                                  </p:stCondLst>
                                  <p:childTnLst>
                                    <p:set>
                                      <p:cBhvr>
                                        <p:cTn id="63" dur="1" fill="hold">
                                          <p:stCondLst>
                                            <p:cond delay="0"/>
                                          </p:stCondLst>
                                        </p:cTn>
                                        <p:tgtEl>
                                          <p:spTgt spid="40"/>
                                        </p:tgtEl>
                                        <p:attrNameLst>
                                          <p:attrName>style.visibility</p:attrName>
                                        </p:attrNameLst>
                                      </p:cBhvr>
                                      <p:to>
                                        <p:strVal val="visible"/>
                                      </p:to>
                                    </p:set>
                                    <p:animEffect transition="in" filter="fade">
                                      <p:cBhvr>
                                        <p:cTn id="64" dur="150"/>
                                        <p:tgtEl>
                                          <p:spTgt spid="40"/>
                                        </p:tgtEl>
                                      </p:cBhvr>
                                    </p:animEffect>
                                  </p:childTnLst>
                                </p:cTn>
                              </p:par>
                            </p:childTnLst>
                          </p:cTn>
                        </p:par>
                        <p:par>
                          <p:cTn id="65" fill="hold">
                            <p:stCondLst>
                              <p:cond delay="5500"/>
                            </p:stCondLst>
                            <p:childTnLst>
                              <p:par>
                                <p:cTn id="66" presetID="2" presetClass="entr" presetSubtype="2" fill="hold" grpId="0" nodeType="afterEffect">
                                  <p:stCondLst>
                                    <p:cond delay="0"/>
                                  </p:stCondLst>
                                  <p:childTnLst>
                                    <p:set>
                                      <p:cBhvr>
                                        <p:cTn id="67" dur="1" fill="hold">
                                          <p:stCondLst>
                                            <p:cond delay="0"/>
                                          </p:stCondLst>
                                        </p:cTn>
                                        <p:tgtEl>
                                          <p:spTgt spid="41"/>
                                        </p:tgtEl>
                                        <p:attrNameLst>
                                          <p:attrName>style.visibility</p:attrName>
                                        </p:attrNameLst>
                                      </p:cBhvr>
                                      <p:to>
                                        <p:strVal val="visible"/>
                                      </p:to>
                                    </p:set>
                                    <p:anim calcmode="lin" valueType="num">
                                      <p:cBhvr additive="base">
                                        <p:cTn id="68" dur="500" fill="hold"/>
                                        <p:tgtEl>
                                          <p:spTgt spid="41"/>
                                        </p:tgtEl>
                                        <p:attrNameLst>
                                          <p:attrName>ppt_x</p:attrName>
                                        </p:attrNameLst>
                                      </p:cBhvr>
                                      <p:tavLst>
                                        <p:tav tm="0">
                                          <p:val>
                                            <p:strVal val="1+#ppt_w/2"/>
                                          </p:val>
                                        </p:tav>
                                        <p:tav tm="100000">
                                          <p:val>
                                            <p:strVal val="#ppt_x"/>
                                          </p:val>
                                        </p:tav>
                                      </p:tavLst>
                                    </p:anim>
                                    <p:anim calcmode="lin" valueType="num">
                                      <p:cBhvr additive="base">
                                        <p:cTn id="69" dur="500" fill="hold"/>
                                        <p:tgtEl>
                                          <p:spTgt spid="41"/>
                                        </p:tgtEl>
                                        <p:attrNameLst>
                                          <p:attrName>ppt_y</p:attrName>
                                        </p:attrNameLst>
                                      </p:cBhvr>
                                      <p:tavLst>
                                        <p:tav tm="0">
                                          <p:val>
                                            <p:strVal val="#ppt_y"/>
                                          </p:val>
                                        </p:tav>
                                        <p:tav tm="100000">
                                          <p:val>
                                            <p:strVal val="#ppt_y"/>
                                          </p:val>
                                        </p:tav>
                                      </p:tavLst>
                                    </p:anim>
                                  </p:childTnLst>
                                </p:cTn>
                              </p:par>
                            </p:childTnLst>
                          </p:cTn>
                        </p:par>
                        <p:par>
                          <p:cTn id="70" fill="hold">
                            <p:stCondLst>
                              <p:cond delay="6000"/>
                            </p:stCondLst>
                            <p:childTnLst>
                              <p:par>
                                <p:cTn id="71" presetID="10" presetClass="entr" presetSubtype="0" repeatCount="3000" fill="hold" nodeType="afterEffect">
                                  <p:stCondLst>
                                    <p:cond delay="0"/>
                                  </p:stCondLst>
                                  <p:childTnLst>
                                    <p:set>
                                      <p:cBhvr>
                                        <p:cTn id="72" dur="1" fill="hold">
                                          <p:stCondLst>
                                            <p:cond delay="0"/>
                                          </p:stCondLst>
                                        </p:cTn>
                                        <p:tgtEl>
                                          <p:spTgt spid="42"/>
                                        </p:tgtEl>
                                        <p:attrNameLst>
                                          <p:attrName>style.visibility</p:attrName>
                                        </p:attrNameLst>
                                      </p:cBhvr>
                                      <p:to>
                                        <p:strVal val="visible"/>
                                      </p:to>
                                    </p:set>
                                    <p:animEffect transition="in" filter="fade">
                                      <p:cBhvr>
                                        <p:cTn id="73" dur="150"/>
                                        <p:tgtEl>
                                          <p:spTgt spid="42"/>
                                        </p:tgtEl>
                                      </p:cBhvr>
                                    </p:animEffect>
                                  </p:childTnLst>
                                </p:cTn>
                              </p:par>
                            </p:childTnLst>
                          </p:cTn>
                        </p:par>
                        <p:par>
                          <p:cTn id="74" fill="hold">
                            <p:stCondLst>
                              <p:cond delay="6500"/>
                            </p:stCondLst>
                            <p:childTnLst>
                              <p:par>
                                <p:cTn id="75" presetID="10" presetClass="entr" presetSubtype="0" repeatCount="3000" fill="hold" nodeType="afterEffect">
                                  <p:stCondLst>
                                    <p:cond delay="0"/>
                                  </p:stCondLst>
                                  <p:childTnLst>
                                    <p:set>
                                      <p:cBhvr>
                                        <p:cTn id="76" dur="1" fill="hold">
                                          <p:stCondLst>
                                            <p:cond delay="0"/>
                                          </p:stCondLst>
                                        </p:cTn>
                                        <p:tgtEl>
                                          <p:spTgt spid="43"/>
                                        </p:tgtEl>
                                        <p:attrNameLst>
                                          <p:attrName>style.visibility</p:attrName>
                                        </p:attrNameLst>
                                      </p:cBhvr>
                                      <p:to>
                                        <p:strVal val="visible"/>
                                      </p:to>
                                    </p:set>
                                    <p:animEffect transition="in" filter="fade">
                                      <p:cBhvr>
                                        <p:cTn id="77" dur="150"/>
                                        <p:tgtEl>
                                          <p:spTgt spid="43"/>
                                        </p:tgtEl>
                                      </p:cBhvr>
                                    </p:animEffect>
                                  </p:childTnLst>
                                </p:cTn>
                              </p:par>
                            </p:childTnLst>
                          </p:cTn>
                        </p:par>
                        <p:par>
                          <p:cTn id="78" fill="hold">
                            <p:stCondLst>
                              <p:cond delay="7000"/>
                            </p:stCondLst>
                            <p:childTnLst>
                              <p:par>
                                <p:cTn id="79" presetID="2" presetClass="entr" presetSubtype="2" fill="hold" grpId="0" nodeType="afterEffect">
                                  <p:stCondLst>
                                    <p:cond delay="0"/>
                                  </p:stCondLst>
                                  <p:childTnLst>
                                    <p:set>
                                      <p:cBhvr>
                                        <p:cTn id="80" dur="1" fill="hold">
                                          <p:stCondLst>
                                            <p:cond delay="0"/>
                                          </p:stCondLst>
                                        </p:cTn>
                                        <p:tgtEl>
                                          <p:spTgt spid="44"/>
                                        </p:tgtEl>
                                        <p:attrNameLst>
                                          <p:attrName>style.visibility</p:attrName>
                                        </p:attrNameLst>
                                      </p:cBhvr>
                                      <p:to>
                                        <p:strVal val="visible"/>
                                      </p:to>
                                    </p:set>
                                    <p:anim calcmode="lin" valueType="num">
                                      <p:cBhvr additive="base">
                                        <p:cTn id="81" dur="500" fill="hold"/>
                                        <p:tgtEl>
                                          <p:spTgt spid="44"/>
                                        </p:tgtEl>
                                        <p:attrNameLst>
                                          <p:attrName>ppt_x</p:attrName>
                                        </p:attrNameLst>
                                      </p:cBhvr>
                                      <p:tavLst>
                                        <p:tav tm="0">
                                          <p:val>
                                            <p:strVal val="1+#ppt_w/2"/>
                                          </p:val>
                                        </p:tav>
                                        <p:tav tm="100000">
                                          <p:val>
                                            <p:strVal val="#ppt_x"/>
                                          </p:val>
                                        </p:tav>
                                      </p:tavLst>
                                    </p:anim>
                                    <p:anim calcmode="lin" valueType="num">
                                      <p:cBhvr additive="base">
                                        <p:cTn id="82" dur="5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5" grpId="0"/>
      <p:bldP spid="38" grpId="0"/>
      <p:bldP spid="41" grpId="0"/>
      <p:bldP spid="4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10"/>
          <p:cNvSpPr>
            <a:spLocks noEditPoints="1"/>
          </p:cNvSpPr>
          <p:nvPr/>
        </p:nvSpPr>
        <p:spPr bwMode="auto">
          <a:xfrm>
            <a:off x="3224991" y="2055885"/>
            <a:ext cx="2470307" cy="1306326"/>
          </a:xfrm>
          <a:custGeom>
            <a:avLst/>
            <a:gdLst>
              <a:gd name="T0" fmla="*/ 699 w 817"/>
              <a:gd name="T1" fmla="*/ 406 h 432"/>
              <a:gd name="T2" fmla="*/ 692 w 817"/>
              <a:gd name="T3" fmla="*/ 380 h 432"/>
              <a:gd name="T4" fmla="*/ 718 w 817"/>
              <a:gd name="T5" fmla="*/ 373 h 432"/>
              <a:gd name="T6" fmla="*/ 755 w 817"/>
              <a:gd name="T7" fmla="*/ 394 h 432"/>
              <a:gd name="T8" fmla="*/ 762 w 817"/>
              <a:gd name="T9" fmla="*/ 420 h 432"/>
              <a:gd name="T10" fmla="*/ 736 w 817"/>
              <a:gd name="T11" fmla="*/ 427 h 432"/>
              <a:gd name="T12" fmla="*/ 699 w 817"/>
              <a:gd name="T13" fmla="*/ 406 h 432"/>
              <a:gd name="T14" fmla="*/ 718 w 817"/>
              <a:gd name="T15" fmla="*/ 59 h 432"/>
              <a:gd name="T16" fmla="*/ 692 w 817"/>
              <a:gd name="T17" fmla="*/ 52 h 432"/>
              <a:gd name="T18" fmla="*/ 699 w 817"/>
              <a:gd name="T19" fmla="*/ 26 h 432"/>
              <a:gd name="T20" fmla="*/ 736 w 817"/>
              <a:gd name="T21" fmla="*/ 5 h 432"/>
              <a:gd name="T22" fmla="*/ 762 w 817"/>
              <a:gd name="T23" fmla="*/ 12 h 432"/>
              <a:gd name="T24" fmla="*/ 755 w 817"/>
              <a:gd name="T25" fmla="*/ 38 h 432"/>
              <a:gd name="T26" fmla="*/ 718 w 817"/>
              <a:gd name="T27" fmla="*/ 59 h 432"/>
              <a:gd name="T28" fmla="*/ 755 w 817"/>
              <a:gd name="T29" fmla="*/ 235 h 432"/>
              <a:gd name="T30" fmla="*/ 736 w 817"/>
              <a:gd name="T31" fmla="*/ 216 h 432"/>
              <a:gd name="T32" fmla="*/ 755 w 817"/>
              <a:gd name="T33" fmla="*/ 197 h 432"/>
              <a:gd name="T34" fmla="*/ 798 w 817"/>
              <a:gd name="T35" fmla="*/ 197 h 432"/>
              <a:gd name="T36" fmla="*/ 817 w 817"/>
              <a:gd name="T37" fmla="*/ 216 h 432"/>
              <a:gd name="T38" fmla="*/ 798 w 817"/>
              <a:gd name="T39" fmla="*/ 235 h 432"/>
              <a:gd name="T40" fmla="*/ 755 w 817"/>
              <a:gd name="T41" fmla="*/ 235 h 432"/>
              <a:gd name="T42" fmla="*/ 118 w 817"/>
              <a:gd name="T43" fmla="*/ 26 h 432"/>
              <a:gd name="T44" fmla="*/ 124 w 817"/>
              <a:gd name="T45" fmla="*/ 52 h 432"/>
              <a:gd name="T46" fmla="*/ 98 w 817"/>
              <a:gd name="T47" fmla="*/ 59 h 432"/>
              <a:gd name="T48" fmla="*/ 62 w 817"/>
              <a:gd name="T49" fmla="*/ 38 h 432"/>
              <a:gd name="T50" fmla="*/ 55 w 817"/>
              <a:gd name="T51" fmla="*/ 12 h 432"/>
              <a:gd name="T52" fmla="*/ 81 w 817"/>
              <a:gd name="T53" fmla="*/ 5 h 432"/>
              <a:gd name="T54" fmla="*/ 118 w 817"/>
              <a:gd name="T55" fmla="*/ 26 h 432"/>
              <a:gd name="T56" fmla="*/ 98 w 817"/>
              <a:gd name="T57" fmla="*/ 373 h 432"/>
              <a:gd name="T58" fmla="*/ 124 w 817"/>
              <a:gd name="T59" fmla="*/ 380 h 432"/>
              <a:gd name="T60" fmla="*/ 118 w 817"/>
              <a:gd name="T61" fmla="*/ 406 h 432"/>
              <a:gd name="T62" fmla="*/ 81 w 817"/>
              <a:gd name="T63" fmla="*/ 427 h 432"/>
              <a:gd name="T64" fmla="*/ 55 w 817"/>
              <a:gd name="T65" fmla="*/ 420 h 432"/>
              <a:gd name="T66" fmla="*/ 62 w 817"/>
              <a:gd name="T67" fmla="*/ 394 h 432"/>
              <a:gd name="T68" fmla="*/ 98 w 817"/>
              <a:gd name="T69" fmla="*/ 373 h 432"/>
              <a:gd name="T70" fmla="*/ 62 w 817"/>
              <a:gd name="T71" fmla="*/ 197 h 432"/>
              <a:gd name="T72" fmla="*/ 81 w 817"/>
              <a:gd name="T73" fmla="*/ 216 h 432"/>
              <a:gd name="T74" fmla="*/ 62 w 817"/>
              <a:gd name="T75" fmla="*/ 235 h 432"/>
              <a:gd name="T76" fmla="*/ 19 w 817"/>
              <a:gd name="T77" fmla="*/ 235 h 432"/>
              <a:gd name="T78" fmla="*/ 0 w 817"/>
              <a:gd name="T79" fmla="*/ 216 h 432"/>
              <a:gd name="T80" fmla="*/ 19 w 817"/>
              <a:gd name="T81" fmla="*/ 197 h 432"/>
              <a:gd name="T82" fmla="*/ 62 w 817"/>
              <a:gd name="T83" fmla="*/ 1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7" h="432">
                <a:moveTo>
                  <a:pt x="699" y="406"/>
                </a:moveTo>
                <a:cubicBezTo>
                  <a:pt x="690" y="401"/>
                  <a:pt x="687" y="389"/>
                  <a:pt x="692" y="380"/>
                </a:cubicBezTo>
                <a:cubicBezTo>
                  <a:pt x="698" y="371"/>
                  <a:pt x="709" y="368"/>
                  <a:pt x="718" y="373"/>
                </a:cubicBezTo>
                <a:cubicBezTo>
                  <a:pt x="755" y="394"/>
                  <a:pt x="755" y="394"/>
                  <a:pt x="755" y="394"/>
                </a:cubicBezTo>
                <a:cubicBezTo>
                  <a:pt x="764" y="399"/>
                  <a:pt x="767" y="411"/>
                  <a:pt x="762" y="420"/>
                </a:cubicBezTo>
                <a:cubicBezTo>
                  <a:pt x="757" y="429"/>
                  <a:pt x="745" y="432"/>
                  <a:pt x="736" y="427"/>
                </a:cubicBezTo>
                <a:cubicBezTo>
                  <a:pt x="699" y="406"/>
                  <a:pt x="699" y="406"/>
                  <a:pt x="699" y="406"/>
                </a:cubicBezTo>
                <a:close/>
                <a:moveTo>
                  <a:pt x="718" y="59"/>
                </a:moveTo>
                <a:cubicBezTo>
                  <a:pt x="709" y="64"/>
                  <a:pt x="698" y="61"/>
                  <a:pt x="692" y="52"/>
                </a:cubicBezTo>
                <a:cubicBezTo>
                  <a:pt x="687" y="43"/>
                  <a:pt x="690" y="31"/>
                  <a:pt x="699" y="26"/>
                </a:cubicBezTo>
                <a:cubicBezTo>
                  <a:pt x="736" y="5"/>
                  <a:pt x="736" y="5"/>
                  <a:pt x="736" y="5"/>
                </a:cubicBezTo>
                <a:cubicBezTo>
                  <a:pt x="745" y="0"/>
                  <a:pt x="757" y="3"/>
                  <a:pt x="762" y="12"/>
                </a:cubicBezTo>
                <a:cubicBezTo>
                  <a:pt x="767" y="21"/>
                  <a:pt x="764" y="32"/>
                  <a:pt x="755" y="38"/>
                </a:cubicBezTo>
                <a:cubicBezTo>
                  <a:pt x="718" y="59"/>
                  <a:pt x="718" y="59"/>
                  <a:pt x="718" y="59"/>
                </a:cubicBezTo>
                <a:close/>
                <a:moveTo>
                  <a:pt x="755" y="235"/>
                </a:moveTo>
                <a:cubicBezTo>
                  <a:pt x="745" y="235"/>
                  <a:pt x="736" y="226"/>
                  <a:pt x="736" y="216"/>
                </a:cubicBezTo>
                <a:cubicBezTo>
                  <a:pt x="736" y="205"/>
                  <a:pt x="745" y="197"/>
                  <a:pt x="755" y="197"/>
                </a:cubicBezTo>
                <a:cubicBezTo>
                  <a:pt x="798" y="197"/>
                  <a:pt x="798" y="197"/>
                  <a:pt x="798" y="197"/>
                </a:cubicBezTo>
                <a:cubicBezTo>
                  <a:pt x="808" y="197"/>
                  <a:pt x="817" y="205"/>
                  <a:pt x="817" y="216"/>
                </a:cubicBezTo>
                <a:cubicBezTo>
                  <a:pt x="817" y="226"/>
                  <a:pt x="808" y="235"/>
                  <a:pt x="798" y="235"/>
                </a:cubicBezTo>
                <a:cubicBezTo>
                  <a:pt x="755" y="235"/>
                  <a:pt x="755" y="235"/>
                  <a:pt x="755" y="235"/>
                </a:cubicBezTo>
                <a:close/>
                <a:moveTo>
                  <a:pt x="118" y="26"/>
                </a:moveTo>
                <a:cubicBezTo>
                  <a:pt x="127" y="31"/>
                  <a:pt x="130" y="43"/>
                  <a:pt x="124" y="52"/>
                </a:cubicBezTo>
                <a:cubicBezTo>
                  <a:pt x="119" y="61"/>
                  <a:pt x="108" y="64"/>
                  <a:pt x="98" y="59"/>
                </a:cubicBezTo>
                <a:cubicBezTo>
                  <a:pt x="62" y="38"/>
                  <a:pt x="62" y="38"/>
                  <a:pt x="62" y="38"/>
                </a:cubicBezTo>
                <a:cubicBezTo>
                  <a:pt x="53" y="32"/>
                  <a:pt x="49" y="21"/>
                  <a:pt x="55" y="12"/>
                </a:cubicBezTo>
                <a:cubicBezTo>
                  <a:pt x="60" y="3"/>
                  <a:pt x="72" y="0"/>
                  <a:pt x="81" y="5"/>
                </a:cubicBezTo>
                <a:cubicBezTo>
                  <a:pt x="118" y="26"/>
                  <a:pt x="118" y="26"/>
                  <a:pt x="118" y="26"/>
                </a:cubicBezTo>
                <a:close/>
                <a:moveTo>
                  <a:pt x="98" y="373"/>
                </a:moveTo>
                <a:cubicBezTo>
                  <a:pt x="108" y="368"/>
                  <a:pt x="119" y="371"/>
                  <a:pt x="124" y="380"/>
                </a:cubicBezTo>
                <a:cubicBezTo>
                  <a:pt x="130" y="389"/>
                  <a:pt x="127" y="401"/>
                  <a:pt x="118" y="406"/>
                </a:cubicBezTo>
                <a:cubicBezTo>
                  <a:pt x="81" y="427"/>
                  <a:pt x="81" y="427"/>
                  <a:pt x="81" y="427"/>
                </a:cubicBezTo>
                <a:cubicBezTo>
                  <a:pt x="72" y="432"/>
                  <a:pt x="60" y="429"/>
                  <a:pt x="55" y="420"/>
                </a:cubicBezTo>
                <a:cubicBezTo>
                  <a:pt x="49" y="411"/>
                  <a:pt x="53" y="399"/>
                  <a:pt x="62" y="394"/>
                </a:cubicBezTo>
                <a:cubicBezTo>
                  <a:pt x="98" y="373"/>
                  <a:pt x="98" y="373"/>
                  <a:pt x="98" y="373"/>
                </a:cubicBezTo>
                <a:close/>
                <a:moveTo>
                  <a:pt x="62" y="197"/>
                </a:moveTo>
                <a:cubicBezTo>
                  <a:pt x="72" y="197"/>
                  <a:pt x="81" y="205"/>
                  <a:pt x="81" y="216"/>
                </a:cubicBezTo>
                <a:cubicBezTo>
                  <a:pt x="81" y="226"/>
                  <a:pt x="72" y="235"/>
                  <a:pt x="62" y="235"/>
                </a:cubicBezTo>
                <a:cubicBezTo>
                  <a:pt x="19" y="235"/>
                  <a:pt x="19" y="235"/>
                  <a:pt x="19" y="235"/>
                </a:cubicBezTo>
                <a:cubicBezTo>
                  <a:pt x="9" y="235"/>
                  <a:pt x="0" y="226"/>
                  <a:pt x="0" y="216"/>
                </a:cubicBezTo>
                <a:cubicBezTo>
                  <a:pt x="0" y="205"/>
                  <a:pt x="9" y="197"/>
                  <a:pt x="19" y="197"/>
                </a:cubicBezTo>
                <a:cubicBezTo>
                  <a:pt x="62" y="197"/>
                  <a:pt x="62" y="197"/>
                  <a:pt x="62" y="197"/>
                </a:cubicBezTo>
                <a:close/>
              </a:path>
            </a:pathLst>
          </a:custGeom>
          <a:solidFill>
            <a:schemeClr val="accent1"/>
          </a:solidFill>
          <a:ln>
            <a:noFill/>
          </a:ln>
        </p:spPr>
        <p:txBody>
          <a:bodyPr vert="horz" wrap="square" lIns="68565" tIns="34283" rIns="68565" bIns="34283" numCol="1" anchor="t" anchorCtr="0" compatLnSpc="1"/>
          <a:lstStyle/>
          <a:p>
            <a:endParaRPr lang="zh-CN" altLang="en-US"/>
          </a:p>
        </p:txBody>
      </p:sp>
      <p:sp>
        <p:nvSpPr>
          <p:cNvPr id="22" name="矩形 21"/>
          <p:cNvSpPr/>
          <p:nvPr/>
        </p:nvSpPr>
        <p:spPr>
          <a:xfrm>
            <a:off x="1163281" y="1882765"/>
            <a:ext cx="970284" cy="253870"/>
          </a:xfrm>
          <a:prstGeom prst="rect">
            <a:avLst/>
          </a:prstGeom>
        </p:spPr>
        <p:txBody>
          <a:bodyPr wrap="none" lIns="68565" tIns="34283" rIns="68565" bIns="34283">
            <a:spAutoFit/>
          </a:bodyPr>
          <a:lstStyle/>
          <a:p>
            <a:r>
              <a:rPr lang="en-US" altLang="zh-CN" sz="1200" dirty="0">
                <a:solidFill>
                  <a:schemeClr val="accent1"/>
                </a:solidFill>
                <a:latin typeface="方正兰亭中黑_GBK" panose="02000000000000000000" pitchFamily="2" charset="-122"/>
                <a:ea typeface="方正兰亭中黑_GBK" panose="02000000000000000000" pitchFamily="2" charset="-122"/>
              </a:rPr>
              <a:t>01.</a:t>
            </a:r>
            <a:r>
              <a:rPr lang="zh-CN" altLang="en-US" sz="1200" dirty="0">
                <a:solidFill>
                  <a:schemeClr val="accent1"/>
                </a:solidFill>
                <a:latin typeface="方正兰亭中黑_GBK" panose="02000000000000000000" pitchFamily="2" charset="-122"/>
                <a:ea typeface="方正兰亭中黑_GBK" panose="02000000000000000000" pitchFamily="2" charset="-122"/>
              </a:rPr>
              <a:t>创意亮点</a:t>
            </a:r>
            <a:endParaRPr lang="zh-CN" altLang="en-US" sz="1200" dirty="0">
              <a:solidFill>
                <a:schemeClr val="accent1"/>
              </a:solidFill>
              <a:latin typeface="方正兰亭中黑_GBK" panose="02000000000000000000" pitchFamily="2" charset="-122"/>
              <a:ea typeface="方正兰亭中黑_GBK" panose="02000000000000000000" pitchFamily="2" charset="-122"/>
            </a:endParaRPr>
          </a:p>
        </p:txBody>
      </p:sp>
      <p:sp>
        <p:nvSpPr>
          <p:cNvPr id="23" name="矩形 22"/>
          <p:cNvSpPr/>
          <p:nvPr/>
        </p:nvSpPr>
        <p:spPr>
          <a:xfrm>
            <a:off x="1163281" y="2229001"/>
            <a:ext cx="2055013" cy="429271"/>
          </a:xfrm>
          <a:prstGeom prst="rect">
            <a:avLst/>
          </a:prstGeom>
        </p:spPr>
        <p:txBody>
          <a:bodyPr wrap="square" lIns="68565" tIns="34283" rIns="68565" bIns="34283">
            <a:spAutoFit/>
          </a:bodyPr>
          <a:lstStyle/>
          <a:p>
            <a:pPr>
              <a:lnSpc>
                <a:spcPct val="130000"/>
              </a:lnSpc>
            </a:pPr>
            <a:r>
              <a:rPr lang="zh-CN" altLang="en-US" sz="900" dirty="0">
                <a:solidFill>
                  <a:schemeClr val="tx1">
                    <a:lumMod val="50000"/>
                    <a:lumOff val="50000"/>
                  </a:schemeClr>
                </a:solidFill>
                <a:latin typeface="方正兰亭细黑_GBK" panose="02000000000000000000" pitchFamily="2" charset="-122"/>
                <a:ea typeface="方正兰亭细黑_GBK" panose="02000000000000000000" pitchFamily="2" charset="-122"/>
              </a:rPr>
              <a:t>此处添加详细文本描述建议与标题相关并符合整体语言风格。</a:t>
            </a:r>
            <a:endParaRPr lang="zh-CN" altLang="en-US" sz="900" dirty="0">
              <a:solidFill>
                <a:schemeClr val="tx1">
                  <a:lumMod val="50000"/>
                  <a:lumOff val="50000"/>
                </a:schemeClr>
              </a:solidFill>
              <a:latin typeface="方正兰亭细黑_GBK" panose="02000000000000000000" pitchFamily="2" charset="-122"/>
              <a:ea typeface="方正兰亭细黑_GBK" panose="02000000000000000000" pitchFamily="2" charset="-122"/>
            </a:endParaRPr>
          </a:p>
        </p:txBody>
      </p:sp>
      <p:grpSp>
        <p:nvGrpSpPr>
          <p:cNvPr id="2" name="组合 1"/>
          <p:cNvGrpSpPr/>
          <p:nvPr/>
        </p:nvGrpSpPr>
        <p:grpSpPr>
          <a:xfrm>
            <a:off x="3652972" y="1910923"/>
            <a:ext cx="1614342" cy="2201563"/>
            <a:chOff x="4870417" y="2546803"/>
            <a:chExt cx="2152829" cy="2935530"/>
          </a:xfrm>
          <a:solidFill>
            <a:schemeClr val="accent2"/>
          </a:solidFill>
        </p:grpSpPr>
        <p:sp>
          <p:nvSpPr>
            <p:cNvPr id="29" name="Freeform 9"/>
            <p:cNvSpPr>
              <a:spLocks noEditPoints="1"/>
            </p:cNvSpPr>
            <p:nvPr/>
          </p:nvSpPr>
          <p:spPr bwMode="auto">
            <a:xfrm>
              <a:off x="4870417" y="2546803"/>
              <a:ext cx="2152829" cy="2935530"/>
            </a:xfrm>
            <a:custGeom>
              <a:avLst/>
              <a:gdLst>
                <a:gd name="T0" fmla="*/ 222 w 597"/>
                <a:gd name="T1" fmla="*/ 575 h 814"/>
                <a:gd name="T2" fmla="*/ 253 w 597"/>
                <a:gd name="T3" fmla="*/ 598 h 814"/>
                <a:gd name="T4" fmla="*/ 344 w 597"/>
                <a:gd name="T5" fmla="*/ 598 h 814"/>
                <a:gd name="T6" fmla="*/ 375 w 597"/>
                <a:gd name="T7" fmla="*/ 575 h 814"/>
                <a:gd name="T8" fmla="*/ 414 w 597"/>
                <a:gd name="T9" fmla="*/ 509 h 814"/>
                <a:gd name="T10" fmla="*/ 539 w 597"/>
                <a:gd name="T11" fmla="*/ 298 h 814"/>
                <a:gd name="T12" fmla="*/ 298 w 597"/>
                <a:gd name="T13" fmla="*/ 57 h 814"/>
                <a:gd name="T14" fmla="*/ 57 w 597"/>
                <a:gd name="T15" fmla="*/ 298 h 814"/>
                <a:gd name="T16" fmla="*/ 183 w 597"/>
                <a:gd name="T17" fmla="*/ 509 h 814"/>
                <a:gd name="T18" fmla="*/ 222 w 597"/>
                <a:gd name="T19" fmla="*/ 575 h 814"/>
                <a:gd name="T20" fmla="*/ 354 w 597"/>
                <a:gd name="T21" fmla="*/ 782 h 814"/>
                <a:gd name="T22" fmla="*/ 314 w 597"/>
                <a:gd name="T23" fmla="*/ 814 h 814"/>
                <a:gd name="T24" fmla="*/ 282 w 597"/>
                <a:gd name="T25" fmla="*/ 814 h 814"/>
                <a:gd name="T26" fmla="*/ 242 w 597"/>
                <a:gd name="T27" fmla="*/ 782 h 814"/>
                <a:gd name="T28" fmla="*/ 226 w 597"/>
                <a:gd name="T29" fmla="*/ 782 h 814"/>
                <a:gd name="T30" fmla="*/ 165 w 597"/>
                <a:gd name="T31" fmla="*/ 722 h 814"/>
                <a:gd name="T32" fmla="*/ 165 w 597"/>
                <a:gd name="T33" fmla="*/ 576 h 814"/>
                <a:gd name="T34" fmla="*/ 155 w 597"/>
                <a:gd name="T35" fmla="*/ 559 h 814"/>
                <a:gd name="T36" fmla="*/ 0 w 597"/>
                <a:gd name="T37" fmla="*/ 298 h 814"/>
                <a:gd name="T38" fmla="*/ 298 w 597"/>
                <a:gd name="T39" fmla="*/ 0 h 814"/>
                <a:gd name="T40" fmla="*/ 597 w 597"/>
                <a:gd name="T41" fmla="*/ 298 h 814"/>
                <a:gd name="T42" fmla="*/ 441 w 597"/>
                <a:gd name="T43" fmla="*/ 559 h 814"/>
                <a:gd name="T44" fmla="*/ 431 w 597"/>
                <a:gd name="T45" fmla="*/ 576 h 814"/>
                <a:gd name="T46" fmla="*/ 432 w 597"/>
                <a:gd name="T47" fmla="*/ 722 h 814"/>
                <a:gd name="T48" fmla="*/ 371 w 597"/>
                <a:gd name="T49" fmla="*/ 782 h 814"/>
                <a:gd name="T50" fmla="*/ 354 w 597"/>
                <a:gd name="T51" fmla="*/ 782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7" h="814">
                  <a:moveTo>
                    <a:pt x="222" y="575"/>
                  </a:moveTo>
                  <a:cubicBezTo>
                    <a:pt x="224" y="589"/>
                    <a:pt x="238" y="598"/>
                    <a:pt x="253" y="598"/>
                  </a:cubicBezTo>
                  <a:cubicBezTo>
                    <a:pt x="344" y="598"/>
                    <a:pt x="344" y="598"/>
                    <a:pt x="344" y="598"/>
                  </a:cubicBezTo>
                  <a:cubicBezTo>
                    <a:pt x="358" y="598"/>
                    <a:pt x="373" y="589"/>
                    <a:pt x="375" y="575"/>
                  </a:cubicBezTo>
                  <a:cubicBezTo>
                    <a:pt x="377" y="547"/>
                    <a:pt x="390" y="523"/>
                    <a:pt x="414" y="509"/>
                  </a:cubicBezTo>
                  <a:cubicBezTo>
                    <a:pt x="491" y="467"/>
                    <a:pt x="539" y="386"/>
                    <a:pt x="539" y="298"/>
                  </a:cubicBezTo>
                  <a:cubicBezTo>
                    <a:pt x="539" y="165"/>
                    <a:pt x="431" y="57"/>
                    <a:pt x="298" y="57"/>
                  </a:cubicBezTo>
                  <a:cubicBezTo>
                    <a:pt x="165" y="57"/>
                    <a:pt x="57" y="165"/>
                    <a:pt x="57" y="298"/>
                  </a:cubicBezTo>
                  <a:cubicBezTo>
                    <a:pt x="57" y="386"/>
                    <a:pt x="105" y="467"/>
                    <a:pt x="183" y="509"/>
                  </a:cubicBezTo>
                  <a:cubicBezTo>
                    <a:pt x="207" y="523"/>
                    <a:pt x="219" y="547"/>
                    <a:pt x="222" y="575"/>
                  </a:cubicBezTo>
                  <a:close/>
                  <a:moveTo>
                    <a:pt x="354" y="782"/>
                  </a:moveTo>
                  <a:cubicBezTo>
                    <a:pt x="350" y="800"/>
                    <a:pt x="334" y="814"/>
                    <a:pt x="314" y="814"/>
                  </a:cubicBezTo>
                  <a:cubicBezTo>
                    <a:pt x="282" y="814"/>
                    <a:pt x="282" y="814"/>
                    <a:pt x="282" y="814"/>
                  </a:cubicBezTo>
                  <a:cubicBezTo>
                    <a:pt x="263" y="814"/>
                    <a:pt x="247" y="800"/>
                    <a:pt x="242" y="782"/>
                  </a:cubicBezTo>
                  <a:cubicBezTo>
                    <a:pt x="226" y="782"/>
                    <a:pt x="226" y="782"/>
                    <a:pt x="226" y="782"/>
                  </a:cubicBezTo>
                  <a:cubicBezTo>
                    <a:pt x="193" y="782"/>
                    <a:pt x="165" y="755"/>
                    <a:pt x="165" y="722"/>
                  </a:cubicBezTo>
                  <a:cubicBezTo>
                    <a:pt x="165" y="576"/>
                    <a:pt x="165" y="576"/>
                    <a:pt x="165" y="576"/>
                  </a:cubicBezTo>
                  <a:cubicBezTo>
                    <a:pt x="165" y="569"/>
                    <a:pt x="162" y="563"/>
                    <a:pt x="155" y="559"/>
                  </a:cubicBezTo>
                  <a:cubicBezTo>
                    <a:pt x="60" y="507"/>
                    <a:pt x="0" y="407"/>
                    <a:pt x="0" y="298"/>
                  </a:cubicBezTo>
                  <a:cubicBezTo>
                    <a:pt x="0" y="133"/>
                    <a:pt x="134" y="0"/>
                    <a:pt x="298" y="0"/>
                  </a:cubicBezTo>
                  <a:cubicBezTo>
                    <a:pt x="463" y="0"/>
                    <a:pt x="597" y="133"/>
                    <a:pt x="597" y="298"/>
                  </a:cubicBezTo>
                  <a:cubicBezTo>
                    <a:pt x="597" y="407"/>
                    <a:pt x="537" y="507"/>
                    <a:pt x="441" y="559"/>
                  </a:cubicBezTo>
                  <a:cubicBezTo>
                    <a:pt x="435" y="563"/>
                    <a:pt x="431" y="569"/>
                    <a:pt x="431" y="576"/>
                  </a:cubicBezTo>
                  <a:cubicBezTo>
                    <a:pt x="432" y="722"/>
                    <a:pt x="432" y="722"/>
                    <a:pt x="432" y="722"/>
                  </a:cubicBezTo>
                  <a:cubicBezTo>
                    <a:pt x="432" y="755"/>
                    <a:pt x="404" y="782"/>
                    <a:pt x="371" y="782"/>
                  </a:cubicBezTo>
                  <a:cubicBezTo>
                    <a:pt x="354" y="782"/>
                    <a:pt x="354" y="782"/>
                    <a:pt x="354" y="782"/>
                  </a:cubicBezTo>
                  <a:close/>
                </a:path>
              </a:pathLst>
            </a:custGeom>
            <a:grpFill/>
            <a:ln>
              <a:noFill/>
            </a:ln>
          </p:spPr>
          <p:txBody>
            <a:bodyPr vert="horz" wrap="square" lIns="91408" tIns="45704" rIns="91408" bIns="45704" numCol="1" anchor="t" anchorCtr="0" compatLnSpc="1"/>
            <a:lstStyle/>
            <a:p>
              <a:endParaRPr lang="zh-CN" altLang="en-US"/>
            </a:p>
          </p:txBody>
        </p:sp>
        <p:sp>
          <p:nvSpPr>
            <p:cNvPr id="32" name="Freeform 134"/>
            <p:cNvSpPr/>
            <p:nvPr/>
          </p:nvSpPr>
          <p:spPr bwMode="auto">
            <a:xfrm>
              <a:off x="5743262" y="3257509"/>
              <a:ext cx="407143" cy="814266"/>
            </a:xfrm>
            <a:custGeom>
              <a:avLst/>
              <a:gdLst>
                <a:gd name="T0" fmla="*/ 19 w 64"/>
                <a:gd name="T1" fmla="*/ 0 h 128"/>
                <a:gd name="T2" fmla="*/ 59 w 64"/>
                <a:gd name="T3" fmla="*/ 0 h 128"/>
                <a:gd name="T4" fmla="*/ 46 w 64"/>
                <a:gd name="T5" fmla="*/ 30 h 128"/>
                <a:gd name="T6" fmla="*/ 64 w 64"/>
                <a:gd name="T7" fmla="*/ 30 h 128"/>
                <a:gd name="T8" fmla="*/ 32 w 64"/>
                <a:gd name="T9" fmla="*/ 76 h 128"/>
                <a:gd name="T10" fmla="*/ 51 w 64"/>
                <a:gd name="T11" fmla="*/ 76 h 128"/>
                <a:gd name="T12" fmla="*/ 19 w 64"/>
                <a:gd name="T13" fmla="*/ 128 h 128"/>
                <a:gd name="T14" fmla="*/ 19 w 64"/>
                <a:gd name="T15" fmla="*/ 92 h 128"/>
                <a:gd name="T16" fmla="*/ 0 w 64"/>
                <a:gd name="T17" fmla="*/ 92 h 128"/>
                <a:gd name="T18" fmla="*/ 18 w 64"/>
                <a:gd name="T19" fmla="*/ 47 h 128"/>
                <a:gd name="T20" fmla="*/ 0 w 64"/>
                <a:gd name="T21" fmla="*/ 47 h 128"/>
                <a:gd name="T22" fmla="*/ 19 w 64"/>
                <a:gd name="T2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 h="128">
                  <a:moveTo>
                    <a:pt x="19" y="0"/>
                  </a:moveTo>
                  <a:lnTo>
                    <a:pt x="59" y="0"/>
                  </a:lnTo>
                  <a:lnTo>
                    <a:pt x="46" y="30"/>
                  </a:lnTo>
                  <a:lnTo>
                    <a:pt x="64" y="30"/>
                  </a:lnTo>
                  <a:lnTo>
                    <a:pt x="32" y="76"/>
                  </a:lnTo>
                  <a:lnTo>
                    <a:pt x="51" y="76"/>
                  </a:lnTo>
                  <a:lnTo>
                    <a:pt x="19" y="128"/>
                  </a:lnTo>
                  <a:lnTo>
                    <a:pt x="19" y="92"/>
                  </a:lnTo>
                  <a:lnTo>
                    <a:pt x="0" y="92"/>
                  </a:lnTo>
                  <a:lnTo>
                    <a:pt x="18" y="47"/>
                  </a:lnTo>
                  <a:lnTo>
                    <a:pt x="0" y="47"/>
                  </a:lnTo>
                  <a:lnTo>
                    <a:pt x="19" y="0"/>
                  </a:lnTo>
                  <a:close/>
                </a:path>
              </a:pathLst>
            </a:custGeom>
            <a:grpFill/>
            <a:ln>
              <a:noFill/>
            </a:ln>
          </p:spPr>
          <p:txBody>
            <a:bodyPr vert="horz" wrap="square" lIns="121878" tIns="60938" rIns="121878" bIns="60938" numCol="1" anchor="t" anchorCtr="0" compatLnSpc="1"/>
            <a:lstStyle/>
            <a:p>
              <a:endParaRPr lang="zh-CN" altLang="en-US" dirty="0"/>
            </a:p>
          </p:txBody>
        </p:sp>
      </p:grpSp>
      <p:sp>
        <p:nvSpPr>
          <p:cNvPr id="33" name="矩形 32"/>
          <p:cNvSpPr/>
          <p:nvPr/>
        </p:nvSpPr>
        <p:spPr>
          <a:xfrm>
            <a:off x="1163281" y="3064582"/>
            <a:ext cx="970284" cy="253870"/>
          </a:xfrm>
          <a:prstGeom prst="rect">
            <a:avLst/>
          </a:prstGeom>
        </p:spPr>
        <p:txBody>
          <a:bodyPr wrap="none" lIns="68565" tIns="34283" rIns="68565" bIns="34283">
            <a:spAutoFit/>
          </a:bodyPr>
          <a:lstStyle/>
          <a:p>
            <a:r>
              <a:rPr lang="en-US" altLang="zh-CN" sz="1200" dirty="0">
                <a:solidFill>
                  <a:schemeClr val="accent1"/>
                </a:solidFill>
                <a:latin typeface="方正兰亭中黑_GBK" panose="02000000000000000000" pitchFamily="2" charset="-122"/>
                <a:ea typeface="方正兰亭中黑_GBK" panose="02000000000000000000" pitchFamily="2" charset="-122"/>
              </a:rPr>
              <a:t>03.</a:t>
            </a:r>
            <a:r>
              <a:rPr lang="zh-CN" altLang="en-US" sz="1200" dirty="0">
                <a:solidFill>
                  <a:schemeClr val="accent1"/>
                </a:solidFill>
                <a:latin typeface="方正兰亭中黑_GBK" panose="02000000000000000000" pitchFamily="2" charset="-122"/>
                <a:ea typeface="方正兰亭中黑_GBK" panose="02000000000000000000" pitchFamily="2" charset="-122"/>
              </a:rPr>
              <a:t>创意亮点</a:t>
            </a:r>
            <a:endParaRPr lang="zh-CN" altLang="en-US" sz="1200" dirty="0">
              <a:solidFill>
                <a:schemeClr val="accent1"/>
              </a:solidFill>
              <a:latin typeface="方正兰亭中黑_GBK" panose="02000000000000000000" pitchFamily="2" charset="-122"/>
              <a:ea typeface="方正兰亭中黑_GBK" panose="02000000000000000000" pitchFamily="2" charset="-122"/>
            </a:endParaRPr>
          </a:p>
        </p:txBody>
      </p:sp>
      <p:sp>
        <p:nvSpPr>
          <p:cNvPr id="34" name="矩形 33"/>
          <p:cNvSpPr/>
          <p:nvPr/>
        </p:nvSpPr>
        <p:spPr>
          <a:xfrm>
            <a:off x="1163281" y="3410818"/>
            <a:ext cx="2055013" cy="429271"/>
          </a:xfrm>
          <a:prstGeom prst="rect">
            <a:avLst/>
          </a:prstGeom>
        </p:spPr>
        <p:txBody>
          <a:bodyPr wrap="square" lIns="68565" tIns="34283" rIns="68565" bIns="34283">
            <a:spAutoFit/>
          </a:bodyPr>
          <a:lstStyle/>
          <a:p>
            <a:pPr>
              <a:lnSpc>
                <a:spcPct val="130000"/>
              </a:lnSpc>
            </a:pPr>
            <a:r>
              <a:rPr lang="zh-CN" altLang="en-US" sz="900" dirty="0">
                <a:solidFill>
                  <a:schemeClr val="tx1">
                    <a:lumMod val="50000"/>
                    <a:lumOff val="50000"/>
                  </a:schemeClr>
                </a:solidFill>
                <a:latin typeface="方正兰亭细黑_GBK" panose="02000000000000000000" pitchFamily="2" charset="-122"/>
                <a:ea typeface="方正兰亭细黑_GBK" panose="02000000000000000000" pitchFamily="2" charset="-122"/>
              </a:rPr>
              <a:t>此处添加详细文本描述建议与标题相关并符合整体语言风格。</a:t>
            </a:r>
            <a:endParaRPr lang="zh-CN" altLang="en-US" sz="900" dirty="0">
              <a:solidFill>
                <a:schemeClr val="tx1">
                  <a:lumMod val="50000"/>
                  <a:lumOff val="50000"/>
                </a:schemeClr>
              </a:solidFill>
              <a:latin typeface="方正兰亭细黑_GBK" panose="02000000000000000000" pitchFamily="2" charset="-122"/>
              <a:ea typeface="方正兰亭细黑_GBK" panose="02000000000000000000" pitchFamily="2" charset="-122"/>
            </a:endParaRPr>
          </a:p>
        </p:txBody>
      </p:sp>
      <p:sp>
        <p:nvSpPr>
          <p:cNvPr id="35" name="矩形 34"/>
          <p:cNvSpPr/>
          <p:nvPr/>
        </p:nvSpPr>
        <p:spPr>
          <a:xfrm>
            <a:off x="5921833" y="1882765"/>
            <a:ext cx="970284" cy="253870"/>
          </a:xfrm>
          <a:prstGeom prst="rect">
            <a:avLst/>
          </a:prstGeom>
        </p:spPr>
        <p:txBody>
          <a:bodyPr wrap="none" lIns="68565" tIns="34283" rIns="68565" bIns="34283">
            <a:spAutoFit/>
          </a:bodyPr>
          <a:lstStyle/>
          <a:p>
            <a:r>
              <a:rPr lang="en-US" altLang="zh-CN" sz="1200" dirty="0">
                <a:solidFill>
                  <a:schemeClr val="accent1"/>
                </a:solidFill>
                <a:latin typeface="方正兰亭中黑_GBK" panose="02000000000000000000" pitchFamily="2" charset="-122"/>
                <a:ea typeface="方正兰亭中黑_GBK" panose="02000000000000000000" pitchFamily="2" charset="-122"/>
              </a:rPr>
              <a:t>02.</a:t>
            </a:r>
            <a:r>
              <a:rPr lang="zh-CN" altLang="en-US" sz="1200" dirty="0">
                <a:solidFill>
                  <a:schemeClr val="accent1"/>
                </a:solidFill>
                <a:latin typeface="方正兰亭中黑_GBK" panose="02000000000000000000" pitchFamily="2" charset="-122"/>
                <a:ea typeface="方正兰亭中黑_GBK" panose="02000000000000000000" pitchFamily="2" charset="-122"/>
              </a:rPr>
              <a:t>创意亮点</a:t>
            </a:r>
            <a:endParaRPr lang="zh-CN" altLang="en-US" sz="1200" dirty="0">
              <a:solidFill>
                <a:schemeClr val="accent1"/>
              </a:solidFill>
              <a:latin typeface="方正兰亭中黑_GBK" panose="02000000000000000000" pitchFamily="2" charset="-122"/>
              <a:ea typeface="方正兰亭中黑_GBK" panose="02000000000000000000" pitchFamily="2" charset="-122"/>
            </a:endParaRPr>
          </a:p>
        </p:txBody>
      </p:sp>
      <p:sp>
        <p:nvSpPr>
          <p:cNvPr id="36" name="矩形 35"/>
          <p:cNvSpPr/>
          <p:nvPr/>
        </p:nvSpPr>
        <p:spPr>
          <a:xfrm>
            <a:off x="5921835" y="2229001"/>
            <a:ext cx="2055013" cy="429271"/>
          </a:xfrm>
          <a:prstGeom prst="rect">
            <a:avLst/>
          </a:prstGeom>
        </p:spPr>
        <p:txBody>
          <a:bodyPr wrap="square" lIns="68565" tIns="34283" rIns="68565" bIns="34283">
            <a:spAutoFit/>
          </a:bodyPr>
          <a:lstStyle/>
          <a:p>
            <a:pPr>
              <a:lnSpc>
                <a:spcPct val="130000"/>
              </a:lnSpc>
            </a:pPr>
            <a:r>
              <a:rPr lang="zh-CN" altLang="en-US" sz="900" dirty="0">
                <a:solidFill>
                  <a:schemeClr val="tx1">
                    <a:lumMod val="50000"/>
                    <a:lumOff val="50000"/>
                  </a:schemeClr>
                </a:solidFill>
                <a:latin typeface="方正兰亭细黑_GBK" panose="02000000000000000000" pitchFamily="2" charset="-122"/>
                <a:ea typeface="方正兰亭细黑_GBK" panose="02000000000000000000" pitchFamily="2" charset="-122"/>
              </a:rPr>
              <a:t>此处添加详细文本描述建议与标题相关并符合整体语言风格。</a:t>
            </a:r>
            <a:endParaRPr lang="zh-CN" altLang="en-US" sz="900" dirty="0">
              <a:solidFill>
                <a:schemeClr val="tx1">
                  <a:lumMod val="50000"/>
                  <a:lumOff val="50000"/>
                </a:schemeClr>
              </a:solidFill>
              <a:latin typeface="方正兰亭细黑_GBK" panose="02000000000000000000" pitchFamily="2" charset="-122"/>
              <a:ea typeface="方正兰亭细黑_GBK" panose="02000000000000000000" pitchFamily="2" charset="-122"/>
            </a:endParaRPr>
          </a:p>
        </p:txBody>
      </p:sp>
      <p:sp>
        <p:nvSpPr>
          <p:cNvPr id="37" name="矩形 36"/>
          <p:cNvSpPr/>
          <p:nvPr/>
        </p:nvSpPr>
        <p:spPr>
          <a:xfrm>
            <a:off x="5921833" y="3064582"/>
            <a:ext cx="970284" cy="253870"/>
          </a:xfrm>
          <a:prstGeom prst="rect">
            <a:avLst/>
          </a:prstGeom>
        </p:spPr>
        <p:txBody>
          <a:bodyPr wrap="none" lIns="68565" tIns="34283" rIns="68565" bIns="34283">
            <a:spAutoFit/>
          </a:bodyPr>
          <a:lstStyle/>
          <a:p>
            <a:r>
              <a:rPr lang="en-US" altLang="zh-CN" sz="1200" dirty="0">
                <a:solidFill>
                  <a:schemeClr val="accent1"/>
                </a:solidFill>
                <a:latin typeface="方正兰亭中黑_GBK" panose="02000000000000000000" pitchFamily="2" charset="-122"/>
                <a:ea typeface="方正兰亭中黑_GBK" panose="02000000000000000000" pitchFamily="2" charset="-122"/>
              </a:rPr>
              <a:t>04.</a:t>
            </a:r>
            <a:r>
              <a:rPr lang="zh-CN" altLang="en-US" sz="1200" dirty="0">
                <a:solidFill>
                  <a:schemeClr val="accent1"/>
                </a:solidFill>
                <a:latin typeface="方正兰亭中黑_GBK" panose="02000000000000000000" pitchFamily="2" charset="-122"/>
                <a:ea typeface="方正兰亭中黑_GBK" panose="02000000000000000000" pitchFamily="2" charset="-122"/>
              </a:rPr>
              <a:t>创意亮点</a:t>
            </a:r>
            <a:endParaRPr lang="zh-CN" altLang="en-US" sz="1200" dirty="0">
              <a:solidFill>
                <a:schemeClr val="accent1"/>
              </a:solidFill>
              <a:latin typeface="方正兰亭中黑_GBK" panose="02000000000000000000" pitchFamily="2" charset="-122"/>
              <a:ea typeface="方正兰亭中黑_GBK" panose="02000000000000000000" pitchFamily="2" charset="-122"/>
            </a:endParaRPr>
          </a:p>
        </p:txBody>
      </p:sp>
      <p:sp>
        <p:nvSpPr>
          <p:cNvPr id="38" name="矩形 37"/>
          <p:cNvSpPr/>
          <p:nvPr/>
        </p:nvSpPr>
        <p:spPr>
          <a:xfrm>
            <a:off x="5921835" y="3410818"/>
            <a:ext cx="2055013" cy="429271"/>
          </a:xfrm>
          <a:prstGeom prst="rect">
            <a:avLst/>
          </a:prstGeom>
        </p:spPr>
        <p:txBody>
          <a:bodyPr wrap="square" lIns="68565" tIns="34283" rIns="68565" bIns="34283">
            <a:spAutoFit/>
          </a:bodyPr>
          <a:lstStyle/>
          <a:p>
            <a:pPr>
              <a:lnSpc>
                <a:spcPct val="130000"/>
              </a:lnSpc>
            </a:pPr>
            <a:r>
              <a:rPr lang="zh-CN" altLang="en-US" sz="900" dirty="0">
                <a:solidFill>
                  <a:schemeClr val="tx1">
                    <a:lumMod val="50000"/>
                    <a:lumOff val="50000"/>
                  </a:schemeClr>
                </a:solidFill>
                <a:latin typeface="方正兰亭细黑_GBK" panose="02000000000000000000" pitchFamily="2" charset="-122"/>
                <a:ea typeface="方正兰亭细黑_GBK" panose="02000000000000000000" pitchFamily="2" charset="-122"/>
              </a:rPr>
              <a:t>此处添加详细文本描述建议与标题相关并符合整体语言风格。</a:t>
            </a:r>
            <a:endParaRPr lang="zh-CN" altLang="en-US" sz="900" dirty="0">
              <a:solidFill>
                <a:schemeClr val="tx1">
                  <a:lumMod val="50000"/>
                  <a:lumOff val="50000"/>
                </a:schemeClr>
              </a:solidFill>
              <a:latin typeface="方正兰亭细黑_GBK" panose="02000000000000000000" pitchFamily="2" charset="-122"/>
              <a:ea typeface="方正兰亭细黑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2000">
        <p14:ripple/>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fltVal val="0"/>
                                          </p:val>
                                        </p:tav>
                                        <p:tav tm="100000">
                                          <p:val>
                                            <p:strVal val="#ppt_h"/>
                                          </p:val>
                                        </p:tav>
                                      </p:tavLst>
                                    </p:anim>
                                    <p:animEffect transition="in" filter="fade">
                                      <p:cBhvr>
                                        <p:cTn id="14" dur="500"/>
                                        <p:tgtEl>
                                          <p:spTgt spid="30"/>
                                        </p:tgtEl>
                                      </p:cBhvr>
                                    </p:animEffect>
                                  </p:childTnLst>
                                </p:cTn>
                              </p:par>
                              <p:par>
                                <p:cTn id="15" presetID="17" presetClass="entr" presetSubtype="10" fill="hold" grpId="0" nodeType="withEffect">
                                  <p:stCondLst>
                                    <p:cond delay="0"/>
                                  </p:stCondLst>
                                  <p:iterate type="lt">
                                    <p:tmPct val="10000"/>
                                  </p:iterate>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fltVal val="0"/>
                                          </p:val>
                                        </p:tav>
                                        <p:tav tm="100000">
                                          <p:val>
                                            <p:strVal val="#ppt_w"/>
                                          </p:val>
                                        </p:tav>
                                      </p:tavLst>
                                    </p:anim>
                                    <p:anim calcmode="lin" valueType="num">
                                      <p:cBhvr>
                                        <p:cTn id="18" dur="500" fill="hold"/>
                                        <p:tgtEl>
                                          <p:spTgt spid="22"/>
                                        </p:tgtEl>
                                        <p:attrNameLst>
                                          <p:attrName>ppt_h</p:attrName>
                                        </p:attrNameLst>
                                      </p:cBhvr>
                                      <p:tavLst>
                                        <p:tav tm="0">
                                          <p:val>
                                            <p:strVal val="#ppt_h"/>
                                          </p:val>
                                        </p:tav>
                                        <p:tav tm="100000">
                                          <p:val>
                                            <p:strVal val="#ppt_h"/>
                                          </p:val>
                                        </p:tav>
                                      </p:tavLst>
                                    </p:anim>
                                  </p:childTnLst>
                                </p:cTn>
                              </p:par>
                            </p:childTnLst>
                          </p:cTn>
                        </p:par>
                        <p:par>
                          <p:cTn id="19" fill="hold">
                            <p:stCondLst>
                              <p:cond delay="1299"/>
                            </p:stCondLst>
                            <p:childTnLst>
                              <p:par>
                                <p:cTn id="20" presetID="14" presetClass="entr" presetSubtype="10" fill="hold" grpId="0" nodeType="after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randombar(horizontal)">
                                      <p:cBhvr>
                                        <p:cTn id="22" dur="500"/>
                                        <p:tgtEl>
                                          <p:spTgt spid="23"/>
                                        </p:tgtEl>
                                      </p:cBhvr>
                                    </p:animEffect>
                                  </p:childTnLst>
                                </p:cTn>
                              </p:par>
                              <p:par>
                                <p:cTn id="23" presetID="17" presetClass="entr" presetSubtype="10" fill="hold" grpId="0" nodeType="withEffect">
                                  <p:stCondLst>
                                    <p:cond delay="0"/>
                                  </p:stCondLst>
                                  <p:iterate type="lt">
                                    <p:tmPct val="10000"/>
                                  </p:iterate>
                                  <p:childTnLst>
                                    <p:set>
                                      <p:cBhvr>
                                        <p:cTn id="24" dur="1" fill="hold">
                                          <p:stCondLst>
                                            <p:cond delay="0"/>
                                          </p:stCondLst>
                                        </p:cTn>
                                        <p:tgtEl>
                                          <p:spTgt spid="35"/>
                                        </p:tgtEl>
                                        <p:attrNameLst>
                                          <p:attrName>style.visibility</p:attrName>
                                        </p:attrNameLst>
                                      </p:cBhvr>
                                      <p:to>
                                        <p:strVal val="visible"/>
                                      </p:to>
                                    </p:set>
                                    <p:anim calcmode="lin" valueType="num">
                                      <p:cBhvr>
                                        <p:cTn id="25" dur="500" fill="hold"/>
                                        <p:tgtEl>
                                          <p:spTgt spid="35"/>
                                        </p:tgtEl>
                                        <p:attrNameLst>
                                          <p:attrName>ppt_w</p:attrName>
                                        </p:attrNameLst>
                                      </p:cBhvr>
                                      <p:tavLst>
                                        <p:tav tm="0">
                                          <p:val>
                                            <p:fltVal val="0"/>
                                          </p:val>
                                        </p:tav>
                                        <p:tav tm="100000">
                                          <p:val>
                                            <p:strVal val="#ppt_w"/>
                                          </p:val>
                                        </p:tav>
                                      </p:tavLst>
                                    </p:anim>
                                    <p:anim calcmode="lin" valueType="num">
                                      <p:cBhvr>
                                        <p:cTn id="26" dur="500" fill="hold"/>
                                        <p:tgtEl>
                                          <p:spTgt spid="35"/>
                                        </p:tgtEl>
                                        <p:attrNameLst>
                                          <p:attrName>ppt_h</p:attrName>
                                        </p:attrNameLst>
                                      </p:cBhvr>
                                      <p:tavLst>
                                        <p:tav tm="0">
                                          <p:val>
                                            <p:strVal val="#ppt_h"/>
                                          </p:val>
                                        </p:tav>
                                        <p:tav tm="100000">
                                          <p:val>
                                            <p:strVal val="#ppt_h"/>
                                          </p:val>
                                        </p:tav>
                                      </p:tavLst>
                                    </p:anim>
                                  </p:childTnLst>
                                </p:cTn>
                              </p:par>
                            </p:childTnLst>
                          </p:cTn>
                        </p:par>
                        <p:par>
                          <p:cTn id="27" fill="hold">
                            <p:stCondLst>
                              <p:cond delay="2099"/>
                            </p:stCondLst>
                            <p:childTnLst>
                              <p:par>
                                <p:cTn id="28" presetID="14" presetClass="entr" presetSubtype="10" fill="hold" grpId="0" nodeType="after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randombar(horizontal)">
                                      <p:cBhvr>
                                        <p:cTn id="30" dur="500"/>
                                        <p:tgtEl>
                                          <p:spTgt spid="36"/>
                                        </p:tgtEl>
                                      </p:cBhvr>
                                    </p:animEffect>
                                  </p:childTnLst>
                                </p:cTn>
                              </p:par>
                              <p:par>
                                <p:cTn id="31" presetID="17" presetClass="entr" presetSubtype="10" fill="hold" grpId="0" nodeType="withEffect">
                                  <p:stCondLst>
                                    <p:cond delay="0"/>
                                  </p:stCondLst>
                                  <p:iterate type="lt">
                                    <p:tmPct val="10000"/>
                                  </p:iterate>
                                  <p:childTnLst>
                                    <p:set>
                                      <p:cBhvr>
                                        <p:cTn id="32" dur="1" fill="hold">
                                          <p:stCondLst>
                                            <p:cond delay="0"/>
                                          </p:stCondLst>
                                        </p:cTn>
                                        <p:tgtEl>
                                          <p:spTgt spid="33"/>
                                        </p:tgtEl>
                                        <p:attrNameLst>
                                          <p:attrName>style.visibility</p:attrName>
                                        </p:attrNameLst>
                                      </p:cBhvr>
                                      <p:to>
                                        <p:strVal val="visible"/>
                                      </p:to>
                                    </p:set>
                                    <p:anim calcmode="lin" valueType="num">
                                      <p:cBhvr>
                                        <p:cTn id="33" dur="500" fill="hold"/>
                                        <p:tgtEl>
                                          <p:spTgt spid="33"/>
                                        </p:tgtEl>
                                        <p:attrNameLst>
                                          <p:attrName>ppt_w</p:attrName>
                                        </p:attrNameLst>
                                      </p:cBhvr>
                                      <p:tavLst>
                                        <p:tav tm="0">
                                          <p:val>
                                            <p:fltVal val="0"/>
                                          </p:val>
                                        </p:tav>
                                        <p:tav tm="100000">
                                          <p:val>
                                            <p:strVal val="#ppt_w"/>
                                          </p:val>
                                        </p:tav>
                                      </p:tavLst>
                                    </p:anim>
                                    <p:anim calcmode="lin" valueType="num">
                                      <p:cBhvr>
                                        <p:cTn id="34" dur="500" fill="hold"/>
                                        <p:tgtEl>
                                          <p:spTgt spid="33"/>
                                        </p:tgtEl>
                                        <p:attrNameLst>
                                          <p:attrName>ppt_h</p:attrName>
                                        </p:attrNameLst>
                                      </p:cBhvr>
                                      <p:tavLst>
                                        <p:tav tm="0">
                                          <p:val>
                                            <p:strVal val="#ppt_h"/>
                                          </p:val>
                                        </p:tav>
                                        <p:tav tm="100000">
                                          <p:val>
                                            <p:strVal val="#ppt_h"/>
                                          </p:val>
                                        </p:tav>
                                      </p:tavLst>
                                    </p:anim>
                                  </p:childTnLst>
                                </p:cTn>
                              </p:par>
                            </p:childTnLst>
                          </p:cTn>
                        </p:par>
                        <p:par>
                          <p:cTn id="35" fill="hold">
                            <p:stCondLst>
                              <p:cond delay="2900"/>
                            </p:stCondLst>
                            <p:childTnLst>
                              <p:par>
                                <p:cTn id="36" presetID="14" presetClass="entr" presetSubtype="10" fill="hold" grpId="0" nodeType="after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randombar(horizontal)">
                                      <p:cBhvr>
                                        <p:cTn id="38" dur="500"/>
                                        <p:tgtEl>
                                          <p:spTgt spid="34"/>
                                        </p:tgtEl>
                                      </p:cBhvr>
                                    </p:animEffect>
                                  </p:childTnLst>
                                </p:cTn>
                              </p:par>
                              <p:par>
                                <p:cTn id="39" presetID="17" presetClass="entr" presetSubtype="10" fill="hold" grpId="0" nodeType="withEffect">
                                  <p:stCondLst>
                                    <p:cond delay="0"/>
                                  </p:stCondLst>
                                  <p:iterate type="lt">
                                    <p:tmPct val="10000"/>
                                  </p:iterate>
                                  <p:childTnLst>
                                    <p:set>
                                      <p:cBhvr>
                                        <p:cTn id="40" dur="1" fill="hold">
                                          <p:stCondLst>
                                            <p:cond delay="0"/>
                                          </p:stCondLst>
                                        </p:cTn>
                                        <p:tgtEl>
                                          <p:spTgt spid="37"/>
                                        </p:tgtEl>
                                        <p:attrNameLst>
                                          <p:attrName>style.visibility</p:attrName>
                                        </p:attrNameLst>
                                      </p:cBhvr>
                                      <p:to>
                                        <p:strVal val="visible"/>
                                      </p:to>
                                    </p:set>
                                    <p:anim calcmode="lin" valueType="num">
                                      <p:cBhvr>
                                        <p:cTn id="41" dur="500" fill="hold"/>
                                        <p:tgtEl>
                                          <p:spTgt spid="37"/>
                                        </p:tgtEl>
                                        <p:attrNameLst>
                                          <p:attrName>ppt_w</p:attrName>
                                        </p:attrNameLst>
                                      </p:cBhvr>
                                      <p:tavLst>
                                        <p:tav tm="0">
                                          <p:val>
                                            <p:fltVal val="0"/>
                                          </p:val>
                                        </p:tav>
                                        <p:tav tm="100000">
                                          <p:val>
                                            <p:strVal val="#ppt_w"/>
                                          </p:val>
                                        </p:tav>
                                      </p:tavLst>
                                    </p:anim>
                                    <p:anim calcmode="lin" valueType="num">
                                      <p:cBhvr>
                                        <p:cTn id="42" dur="500" fill="hold"/>
                                        <p:tgtEl>
                                          <p:spTgt spid="37"/>
                                        </p:tgtEl>
                                        <p:attrNameLst>
                                          <p:attrName>ppt_h</p:attrName>
                                        </p:attrNameLst>
                                      </p:cBhvr>
                                      <p:tavLst>
                                        <p:tav tm="0">
                                          <p:val>
                                            <p:strVal val="#ppt_h"/>
                                          </p:val>
                                        </p:tav>
                                        <p:tav tm="100000">
                                          <p:val>
                                            <p:strVal val="#ppt_h"/>
                                          </p:val>
                                        </p:tav>
                                      </p:tavLst>
                                    </p:anim>
                                  </p:childTnLst>
                                </p:cTn>
                              </p:par>
                            </p:childTnLst>
                          </p:cTn>
                        </p:par>
                        <p:par>
                          <p:cTn id="43" fill="hold">
                            <p:stCondLst>
                              <p:cond delay="3700"/>
                            </p:stCondLst>
                            <p:childTnLst>
                              <p:par>
                                <p:cTn id="44" presetID="14" presetClass="entr" presetSubtype="10" fill="hold" grpId="0" nodeType="afterEffect">
                                  <p:stCondLst>
                                    <p:cond delay="0"/>
                                  </p:stCondLst>
                                  <p:childTnLst>
                                    <p:set>
                                      <p:cBhvr>
                                        <p:cTn id="45" dur="1" fill="hold">
                                          <p:stCondLst>
                                            <p:cond delay="0"/>
                                          </p:stCondLst>
                                        </p:cTn>
                                        <p:tgtEl>
                                          <p:spTgt spid="38"/>
                                        </p:tgtEl>
                                        <p:attrNameLst>
                                          <p:attrName>style.visibility</p:attrName>
                                        </p:attrNameLst>
                                      </p:cBhvr>
                                      <p:to>
                                        <p:strVal val="visible"/>
                                      </p:to>
                                    </p:set>
                                    <p:animEffect transition="in" filter="randombar(horizontal)">
                                      <p:cBhvr>
                                        <p:cTn id="46"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22" grpId="0"/>
      <p:bldP spid="23" grpId="0"/>
      <p:bldP spid="33" grpId="0"/>
      <p:bldP spid="34" grpId="0"/>
      <p:bldP spid="35" grpId="0"/>
      <p:bldP spid="36" grpId="0"/>
      <p:bldP spid="37" grpId="0"/>
      <p:bldP spid="3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954"/>
          <p:cNvGrpSpPr/>
          <p:nvPr/>
        </p:nvGrpSpPr>
        <p:grpSpPr>
          <a:xfrm>
            <a:off x="4048473" y="1571532"/>
            <a:ext cx="1047055" cy="2727372"/>
            <a:chOff x="-15232" y="2"/>
            <a:chExt cx="2792299" cy="7272008"/>
          </a:xfrm>
          <a:effectLst/>
        </p:grpSpPr>
        <p:sp>
          <p:nvSpPr>
            <p:cNvPr id="1939" name="Shape 1939"/>
            <p:cNvSpPr/>
            <p:nvPr/>
          </p:nvSpPr>
          <p:spPr>
            <a:xfrm>
              <a:off x="-15232" y="4931767"/>
              <a:ext cx="2792299" cy="241108"/>
            </a:xfrm>
            <a:custGeom>
              <a:avLst/>
              <a:gdLst>
                <a:gd name="connsiteX0" fmla="*/ 0 w 21600"/>
                <a:gd name="connsiteY0" fmla="*/ 19914 h 28790"/>
                <a:gd name="connsiteX1" fmla="*/ 3498 w 21600"/>
                <a:gd name="connsiteY1" fmla="*/ 0 h 28790"/>
                <a:gd name="connsiteX2" fmla="*/ 21600 w 21600"/>
                <a:gd name="connsiteY2" fmla="*/ 0 h 28790"/>
                <a:gd name="connsiteX3" fmla="*/ 16483 w 21600"/>
                <a:gd name="connsiteY3" fmla="*/ 28790 h 28790"/>
                <a:gd name="connsiteX4" fmla="*/ 0 w 21600"/>
                <a:gd name="connsiteY4" fmla="*/ 19914 h 28790"/>
                <a:gd name="connsiteX0-1" fmla="*/ 0 w 21976"/>
                <a:gd name="connsiteY0-2" fmla="*/ 21352 h 28790"/>
                <a:gd name="connsiteX1-3" fmla="*/ 3874 w 21976"/>
                <a:gd name="connsiteY1-4" fmla="*/ 0 h 28790"/>
                <a:gd name="connsiteX2-5" fmla="*/ 21976 w 21976"/>
                <a:gd name="connsiteY2-6" fmla="*/ 0 h 28790"/>
                <a:gd name="connsiteX3-7" fmla="*/ 16859 w 21976"/>
                <a:gd name="connsiteY3-8" fmla="*/ 28790 h 28790"/>
                <a:gd name="connsiteX4-9" fmla="*/ 0 w 21976"/>
                <a:gd name="connsiteY4-10" fmla="*/ 21352 h 28790"/>
                <a:gd name="connsiteX0-11" fmla="*/ 0 w 21788"/>
                <a:gd name="connsiteY0-12" fmla="*/ 21352 h 28790"/>
                <a:gd name="connsiteX1-13" fmla="*/ 3686 w 21788"/>
                <a:gd name="connsiteY1-14" fmla="*/ 0 h 28790"/>
                <a:gd name="connsiteX2-15" fmla="*/ 21788 w 21788"/>
                <a:gd name="connsiteY2-16" fmla="*/ 0 h 28790"/>
                <a:gd name="connsiteX3-17" fmla="*/ 16671 w 21788"/>
                <a:gd name="connsiteY3-18" fmla="*/ 28790 h 28790"/>
                <a:gd name="connsiteX4-19" fmla="*/ 0 w 21788"/>
                <a:gd name="connsiteY4-20" fmla="*/ 21352 h 2879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788" h="28790" extrusionOk="0">
                  <a:moveTo>
                    <a:pt x="0" y="21352"/>
                  </a:moveTo>
                  <a:lnTo>
                    <a:pt x="3686" y="0"/>
                  </a:lnTo>
                  <a:lnTo>
                    <a:pt x="21788" y="0"/>
                  </a:lnTo>
                  <a:lnTo>
                    <a:pt x="16671" y="28790"/>
                  </a:lnTo>
                  <a:lnTo>
                    <a:pt x="0" y="21352"/>
                  </a:lnTo>
                  <a:close/>
                </a:path>
              </a:pathLst>
            </a:custGeom>
            <a:solidFill>
              <a:schemeClr val="accent4">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0" name="Shape 1940"/>
            <p:cNvSpPr/>
            <p:nvPr/>
          </p:nvSpPr>
          <p:spPr>
            <a:xfrm>
              <a:off x="2065600" y="4939639"/>
              <a:ext cx="711467" cy="2332371"/>
            </a:xfrm>
            <a:custGeom>
              <a:avLst/>
              <a:gdLst/>
              <a:ahLst/>
              <a:cxnLst>
                <a:cxn ang="0">
                  <a:pos x="wd2" y="hd2"/>
                </a:cxn>
                <a:cxn ang="5400000">
                  <a:pos x="wd2" y="hd2"/>
                </a:cxn>
                <a:cxn ang="10800000">
                  <a:pos x="wd2" y="hd2"/>
                </a:cxn>
                <a:cxn ang="16200000">
                  <a:pos x="wd2" y="hd2"/>
                </a:cxn>
              </a:cxnLst>
              <a:rect l="0" t="0" r="r" b="b"/>
              <a:pathLst>
                <a:path w="21600" h="21600" extrusionOk="0">
                  <a:moveTo>
                    <a:pt x="0" y="2074"/>
                  </a:moveTo>
                  <a:lnTo>
                    <a:pt x="0" y="21600"/>
                  </a:lnTo>
                  <a:lnTo>
                    <a:pt x="21600" y="20126"/>
                  </a:lnTo>
                  <a:lnTo>
                    <a:pt x="20821" y="0"/>
                  </a:lnTo>
                  <a:lnTo>
                    <a:pt x="0" y="2074"/>
                  </a:lnTo>
                  <a:close/>
                </a:path>
              </a:pathLst>
            </a:custGeom>
            <a:solidFill>
              <a:schemeClr val="accent4">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1" name="Shape 1941"/>
            <p:cNvSpPr/>
            <p:nvPr/>
          </p:nvSpPr>
          <p:spPr>
            <a:xfrm>
              <a:off x="8864" y="5112663"/>
              <a:ext cx="2054675" cy="215934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378"/>
                  </a:lnTo>
                  <a:lnTo>
                    <a:pt x="0" y="0"/>
                  </a:lnTo>
                  <a:close/>
                </a:path>
              </a:pathLst>
            </a:custGeom>
            <a:solidFill>
              <a:schemeClr val="accent4"/>
            </a:solidFill>
            <a:ln w="12700" cap="flat">
              <a:noFill/>
              <a:miter lim="400000"/>
            </a:ln>
            <a:effectLst/>
          </p:spPr>
          <p:txBody>
            <a:bodyPr wrap="square" lIns="0" tIns="0" rIns="0" bIns="0" numCol="1" anchor="ctr">
              <a:noAutofit/>
            </a:bodyPr>
            <a:lstStyle>
              <a:lvl1pPr>
                <a:defRPr sz="3600">
                  <a:solidFill>
                    <a:srgbClr val="FFFFFF"/>
                  </a:solidFill>
                </a:defRPr>
              </a:lvl1pPr>
            </a:lstStyle>
            <a:p>
              <a:pPr lvl="0">
                <a:lnSpc>
                  <a:spcPct val="120000"/>
                </a:lnSpc>
                <a:defRPr sz="1800">
                  <a:solidFill>
                    <a:srgbClr val="000000"/>
                  </a:solidFill>
                </a:defRPr>
              </a:pPr>
              <a:endParaRPr sz="1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2" name="Shape 1942"/>
            <p:cNvSpPr/>
            <p:nvPr/>
          </p:nvSpPr>
          <p:spPr>
            <a:xfrm>
              <a:off x="202234" y="3131733"/>
              <a:ext cx="2306485" cy="669103"/>
            </a:xfrm>
            <a:custGeom>
              <a:avLst/>
              <a:gdLst>
                <a:gd name="connsiteX0" fmla="*/ 0 w 21826"/>
                <a:gd name="connsiteY0" fmla="*/ 16789 h 21600"/>
                <a:gd name="connsiteX1" fmla="*/ 10166 w 21826"/>
                <a:gd name="connsiteY1" fmla="*/ 0 h 21600"/>
                <a:gd name="connsiteX2" fmla="*/ 21826 w 21826"/>
                <a:gd name="connsiteY2" fmla="*/ 10320 h 21600"/>
                <a:gd name="connsiteX3" fmla="*/ 13044 w 21826"/>
                <a:gd name="connsiteY3" fmla="*/ 21600 h 21600"/>
                <a:gd name="connsiteX4" fmla="*/ 0 w 21826"/>
                <a:gd name="connsiteY4" fmla="*/ 16789 h 21600"/>
                <a:gd name="connsiteX0-1" fmla="*/ 0 w 20924"/>
                <a:gd name="connsiteY0-2" fmla="*/ 16789 h 21600"/>
                <a:gd name="connsiteX1-3" fmla="*/ 10166 w 20924"/>
                <a:gd name="connsiteY1-4" fmla="*/ 0 h 21600"/>
                <a:gd name="connsiteX2-5" fmla="*/ 20924 w 20924"/>
                <a:gd name="connsiteY2-6" fmla="*/ 9973 h 21600"/>
                <a:gd name="connsiteX3-7" fmla="*/ 13044 w 20924"/>
                <a:gd name="connsiteY3-8" fmla="*/ 21600 h 21600"/>
                <a:gd name="connsiteX4-9" fmla="*/ 0 w 20924"/>
                <a:gd name="connsiteY4-10" fmla="*/ 16789 h 21600"/>
                <a:gd name="connsiteX0-11" fmla="*/ 0 w 21037"/>
                <a:gd name="connsiteY0-12" fmla="*/ 16789 h 21600"/>
                <a:gd name="connsiteX1-13" fmla="*/ 10166 w 21037"/>
                <a:gd name="connsiteY1-14" fmla="*/ 0 h 21600"/>
                <a:gd name="connsiteX2-15" fmla="*/ 21037 w 21037"/>
                <a:gd name="connsiteY2-16" fmla="*/ 11707 h 21600"/>
                <a:gd name="connsiteX3-17" fmla="*/ 13044 w 21037"/>
                <a:gd name="connsiteY3-18" fmla="*/ 21600 h 21600"/>
                <a:gd name="connsiteX4-19" fmla="*/ 0 w 21037"/>
                <a:gd name="connsiteY4-20" fmla="*/ 16789 h 21600"/>
                <a:gd name="connsiteX0-21" fmla="*/ 0 w 21037"/>
                <a:gd name="connsiteY0-22" fmla="*/ 15054 h 21600"/>
                <a:gd name="connsiteX1-23" fmla="*/ 10166 w 21037"/>
                <a:gd name="connsiteY1-24" fmla="*/ 0 h 21600"/>
                <a:gd name="connsiteX2-25" fmla="*/ 21037 w 21037"/>
                <a:gd name="connsiteY2-26" fmla="*/ 11707 h 21600"/>
                <a:gd name="connsiteX3-27" fmla="*/ 13044 w 21037"/>
                <a:gd name="connsiteY3-28" fmla="*/ 21600 h 21600"/>
                <a:gd name="connsiteX4-29" fmla="*/ 0 w 21037"/>
                <a:gd name="connsiteY4-30" fmla="*/ 15054 h 21600"/>
                <a:gd name="connsiteX0-31" fmla="*/ 0 w 21037"/>
                <a:gd name="connsiteY0-32" fmla="*/ 15748 h 21600"/>
                <a:gd name="connsiteX1-33" fmla="*/ 10166 w 21037"/>
                <a:gd name="connsiteY1-34" fmla="*/ 0 h 21600"/>
                <a:gd name="connsiteX2-35" fmla="*/ 21037 w 21037"/>
                <a:gd name="connsiteY2-36" fmla="*/ 11707 h 21600"/>
                <a:gd name="connsiteX3-37" fmla="*/ 13044 w 21037"/>
                <a:gd name="connsiteY3-38" fmla="*/ 21600 h 21600"/>
                <a:gd name="connsiteX4-39" fmla="*/ 0 w 21037"/>
                <a:gd name="connsiteY4-40" fmla="*/ 15748 h 21600"/>
                <a:gd name="connsiteX0-41" fmla="*/ 0 w 20924"/>
                <a:gd name="connsiteY0-42" fmla="*/ 15748 h 21600"/>
                <a:gd name="connsiteX1-43" fmla="*/ 10166 w 20924"/>
                <a:gd name="connsiteY1-44" fmla="*/ 0 h 21600"/>
                <a:gd name="connsiteX2-45" fmla="*/ 20924 w 20924"/>
                <a:gd name="connsiteY2-46" fmla="*/ 11360 h 21600"/>
                <a:gd name="connsiteX3-47" fmla="*/ 13044 w 20924"/>
                <a:gd name="connsiteY3-48" fmla="*/ 21600 h 21600"/>
                <a:gd name="connsiteX4-49" fmla="*/ 0 w 20924"/>
                <a:gd name="connsiteY4-50" fmla="*/ 15748 h 21600"/>
                <a:gd name="connsiteX0-51" fmla="*/ 0 w 21601"/>
                <a:gd name="connsiteY0-52" fmla="*/ 15748 h 21600"/>
                <a:gd name="connsiteX1-53" fmla="*/ 10166 w 21601"/>
                <a:gd name="connsiteY1-54" fmla="*/ 0 h 21600"/>
                <a:gd name="connsiteX2-55" fmla="*/ 21601 w 21601"/>
                <a:gd name="connsiteY2-56" fmla="*/ 9805 h 21600"/>
                <a:gd name="connsiteX3-57" fmla="*/ 13044 w 21601"/>
                <a:gd name="connsiteY3-58" fmla="*/ 21600 h 21600"/>
                <a:gd name="connsiteX4-59" fmla="*/ 0 w 21601"/>
                <a:gd name="connsiteY4-60" fmla="*/ 15748 h 216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601" h="21600" extrusionOk="0">
                  <a:moveTo>
                    <a:pt x="0" y="15748"/>
                  </a:moveTo>
                  <a:lnTo>
                    <a:pt x="10166" y="0"/>
                  </a:lnTo>
                  <a:lnTo>
                    <a:pt x="21601" y="9805"/>
                  </a:lnTo>
                  <a:lnTo>
                    <a:pt x="13044" y="21600"/>
                  </a:lnTo>
                  <a:lnTo>
                    <a:pt x="0" y="15748"/>
                  </a:lnTo>
                  <a:close/>
                </a:path>
              </a:pathLst>
            </a:custGeom>
            <a:solidFill>
              <a:schemeClr val="accent3">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3" name="Shape 1943"/>
            <p:cNvSpPr/>
            <p:nvPr/>
          </p:nvSpPr>
          <p:spPr>
            <a:xfrm>
              <a:off x="1608071" y="3438591"/>
              <a:ext cx="924588" cy="1783219"/>
            </a:xfrm>
            <a:custGeom>
              <a:avLst/>
              <a:gdLst/>
              <a:ahLst/>
              <a:cxnLst>
                <a:cxn ang="0">
                  <a:pos x="wd2" y="hd2"/>
                </a:cxn>
                <a:cxn ang="5400000">
                  <a:pos x="wd2" y="hd2"/>
                </a:cxn>
                <a:cxn ang="10800000">
                  <a:pos x="wd2" y="hd2"/>
                </a:cxn>
                <a:cxn ang="16200000">
                  <a:pos x="wd2" y="hd2"/>
                </a:cxn>
              </a:cxnLst>
              <a:rect l="0" t="0" r="r" b="b"/>
              <a:pathLst>
                <a:path w="21600" h="21600" extrusionOk="0">
                  <a:moveTo>
                    <a:pt x="0" y="4361"/>
                  </a:moveTo>
                  <a:lnTo>
                    <a:pt x="21013" y="0"/>
                  </a:lnTo>
                  <a:lnTo>
                    <a:pt x="21600" y="16852"/>
                  </a:lnTo>
                  <a:lnTo>
                    <a:pt x="755" y="21600"/>
                  </a:lnTo>
                  <a:lnTo>
                    <a:pt x="0" y="4361"/>
                  </a:lnTo>
                  <a:close/>
                </a:path>
              </a:pathLst>
            </a:custGeom>
            <a:solidFill>
              <a:schemeClr val="accent3">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4" name="Shape 1944"/>
            <p:cNvSpPr/>
            <p:nvPr/>
          </p:nvSpPr>
          <p:spPr>
            <a:xfrm>
              <a:off x="147373" y="1329332"/>
              <a:ext cx="2255745" cy="498643"/>
            </a:xfrm>
            <a:custGeom>
              <a:avLst/>
              <a:gdLst/>
              <a:ahLst/>
              <a:cxnLst>
                <a:cxn ang="0">
                  <a:pos x="wd2" y="hd2"/>
                </a:cxn>
                <a:cxn ang="5400000">
                  <a:pos x="wd2" y="hd2"/>
                </a:cxn>
                <a:cxn ang="10800000">
                  <a:pos x="wd2" y="hd2"/>
                </a:cxn>
                <a:cxn ang="16200000">
                  <a:pos x="wd2" y="hd2"/>
                </a:cxn>
              </a:cxnLst>
              <a:rect l="0" t="0" r="r" b="b"/>
              <a:pathLst>
                <a:path w="21600" h="21600" extrusionOk="0">
                  <a:moveTo>
                    <a:pt x="0" y="10189"/>
                  </a:moveTo>
                  <a:lnTo>
                    <a:pt x="13958" y="0"/>
                  </a:lnTo>
                  <a:lnTo>
                    <a:pt x="21600" y="15053"/>
                  </a:lnTo>
                  <a:lnTo>
                    <a:pt x="6771" y="21600"/>
                  </a:lnTo>
                  <a:lnTo>
                    <a:pt x="0" y="10189"/>
                  </a:lnTo>
                  <a:close/>
                </a:path>
              </a:pathLst>
            </a:custGeom>
            <a:solidFill>
              <a:schemeClr val="accent2">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5" name="Shape 1945"/>
            <p:cNvSpPr/>
            <p:nvPr/>
          </p:nvSpPr>
          <p:spPr>
            <a:xfrm>
              <a:off x="89271" y="1559189"/>
              <a:ext cx="762093" cy="1823872"/>
            </a:xfrm>
            <a:custGeom>
              <a:avLst/>
              <a:gdLst/>
              <a:ahLst/>
              <a:cxnLst>
                <a:cxn ang="0">
                  <a:pos x="wd2" y="hd2"/>
                </a:cxn>
                <a:cxn ang="5400000">
                  <a:pos x="wd2" y="hd2"/>
                </a:cxn>
                <a:cxn ang="10800000">
                  <a:pos x="wd2" y="hd2"/>
                </a:cxn>
                <a:cxn ang="16200000">
                  <a:pos x="wd2" y="hd2"/>
                </a:cxn>
              </a:cxnLst>
              <a:rect l="0" t="0" r="r" b="b"/>
              <a:pathLst>
                <a:path w="21600" h="21600" extrusionOk="0">
                  <a:moveTo>
                    <a:pt x="709" y="0"/>
                  </a:moveTo>
                  <a:lnTo>
                    <a:pt x="21474" y="3120"/>
                  </a:lnTo>
                  <a:lnTo>
                    <a:pt x="21600" y="21600"/>
                  </a:lnTo>
                  <a:lnTo>
                    <a:pt x="0" y="19552"/>
                  </a:lnTo>
                  <a:lnTo>
                    <a:pt x="709" y="0"/>
                  </a:lnTo>
                  <a:close/>
                </a:path>
              </a:pathLst>
            </a:custGeom>
            <a:solidFill>
              <a:schemeClr val="accent2">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6" name="Shape 1946"/>
            <p:cNvSpPr/>
            <p:nvPr/>
          </p:nvSpPr>
          <p:spPr>
            <a:xfrm>
              <a:off x="847262" y="1669653"/>
              <a:ext cx="1574602" cy="1727521"/>
            </a:xfrm>
            <a:custGeom>
              <a:avLst/>
              <a:gdLst/>
              <a:ahLst/>
              <a:cxnLst>
                <a:cxn ang="0">
                  <a:pos x="wd2" y="hd2"/>
                </a:cxn>
                <a:cxn ang="5400000">
                  <a:pos x="wd2" y="hd2"/>
                </a:cxn>
                <a:cxn ang="10800000">
                  <a:pos x="wd2" y="hd2"/>
                </a:cxn>
                <a:cxn ang="16200000">
                  <a:pos x="wd2" y="hd2"/>
                </a:cxn>
              </a:cxnLst>
              <a:rect l="0" t="0" r="r" b="b"/>
              <a:pathLst>
                <a:path w="21600" h="21600" extrusionOk="0">
                  <a:moveTo>
                    <a:pt x="21374" y="0"/>
                  </a:moveTo>
                  <a:lnTo>
                    <a:pt x="0" y="1984"/>
                  </a:lnTo>
                  <a:lnTo>
                    <a:pt x="0" y="21600"/>
                  </a:lnTo>
                  <a:lnTo>
                    <a:pt x="21600" y="20291"/>
                  </a:lnTo>
                  <a:lnTo>
                    <a:pt x="21374" y="0"/>
                  </a:lnTo>
                  <a:close/>
                </a:path>
              </a:pathLst>
            </a:custGeom>
            <a:solidFill>
              <a:schemeClr val="accent2"/>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7" name="Shape 1947"/>
            <p:cNvSpPr/>
            <p:nvPr/>
          </p:nvSpPr>
          <p:spPr>
            <a:xfrm>
              <a:off x="594121" y="132"/>
              <a:ext cx="1431021" cy="161643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620" y="21600"/>
                  </a:lnTo>
                  <a:lnTo>
                    <a:pt x="0" y="0"/>
                  </a:lnTo>
                  <a:close/>
                </a:path>
              </a:pathLst>
            </a:custGeom>
            <a:solidFill>
              <a:schemeClr val="accent1"/>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8" name="Shape 1948"/>
            <p:cNvSpPr/>
            <p:nvPr/>
          </p:nvSpPr>
          <p:spPr>
            <a:xfrm>
              <a:off x="1993238" y="2"/>
              <a:ext cx="516204" cy="160027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48"/>
                  </a:lnTo>
                  <a:lnTo>
                    <a:pt x="21600" y="19119"/>
                  </a:lnTo>
                  <a:lnTo>
                    <a:pt x="740" y="21600"/>
                  </a:lnTo>
                  <a:lnTo>
                    <a:pt x="0" y="0"/>
                  </a:lnTo>
                  <a:close/>
                </a:path>
              </a:pathLst>
            </a:custGeom>
            <a:solidFill>
              <a:schemeClr val="accent1">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9" name="Shape 1949"/>
            <p:cNvSpPr/>
            <p:nvPr/>
          </p:nvSpPr>
          <p:spPr>
            <a:xfrm>
              <a:off x="226351" y="3620161"/>
              <a:ext cx="1415257" cy="162209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9036"/>
                  </a:lnTo>
                  <a:lnTo>
                    <a:pt x="21600" y="21600"/>
                  </a:lnTo>
                  <a:lnTo>
                    <a:pt x="21408" y="2206"/>
                  </a:lnTo>
                  <a:lnTo>
                    <a:pt x="0" y="0"/>
                  </a:lnTo>
                  <a:close/>
                </a:path>
              </a:pathLst>
            </a:custGeom>
            <a:solidFill>
              <a:schemeClr val="accent3"/>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50" name="Shape 1950"/>
            <p:cNvSpPr/>
            <p:nvPr/>
          </p:nvSpPr>
          <p:spPr>
            <a:xfrm>
              <a:off x="867975" y="439133"/>
              <a:ext cx="1030074" cy="738436"/>
            </a:xfrm>
            <a:prstGeom prst="rect">
              <a:avLst/>
            </a:prstGeom>
            <a:noFill/>
            <a:ln w="12700" cap="flat">
              <a:noFill/>
              <a:miter lim="400000"/>
            </a:ln>
            <a:effectLst/>
          </p:spPr>
          <p:txBody>
            <a:bodyPr wrap="none" lIns="0" tIns="0" rIns="0" bIns="0" numCol="1" anchor="ctr">
              <a:spAutoFit/>
            </a:bodyPr>
            <a:lstStyle>
              <a:lvl1pPr>
                <a:defRPr sz="40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1500" dirty="0">
                  <a:solidFill>
                    <a:schemeClr val="bg1"/>
                  </a:solidFill>
                  <a:latin typeface="Arial" panose="020B0604020202020204" pitchFamily="34" charset="0"/>
                  <a:ea typeface="微软雅黑" panose="020B0503020204020204" pitchFamily="34" charset="-122"/>
                  <a:sym typeface="Arial" panose="020B0604020202020204" pitchFamily="34" charset="0"/>
                </a:rPr>
                <a:t>13%</a:t>
              </a:r>
              <a:endParaRPr sz="15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51" name="Shape 1951"/>
            <p:cNvSpPr/>
            <p:nvPr/>
          </p:nvSpPr>
          <p:spPr>
            <a:xfrm>
              <a:off x="1140209" y="2164197"/>
              <a:ext cx="1030074" cy="738436"/>
            </a:xfrm>
            <a:prstGeom prst="rect">
              <a:avLst/>
            </a:prstGeom>
            <a:noFill/>
            <a:ln w="12700" cap="flat">
              <a:noFill/>
              <a:miter lim="400000"/>
            </a:ln>
            <a:effectLst/>
          </p:spPr>
          <p:txBody>
            <a:bodyPr wrap="none" lIns="0" tIns="0" rIns="0" bIns="0" numCol="1" anchor="ctr">
              <a:spAutoFit/>
            </a:bodyPr>
            <a:lstStyle>
              <a:lvl1pPr>
                <a:defRPr sz="40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1500" dirty="0">
                  <a:solidFill>
                    <a:schemeClr val="bg1"/>
                  </a:solidFill>
                  <a:latin typeface="Arial" panose="020B0604020202020204" pitchFamily="34" charset="0"/>
                  <a:ea typeface="微软雅黑" panose="020B0503020204020204" pitchFamily="34" charset="-122"/>
                  <a:sym typeface="Arial" panose="020B0604020202020204" pitchFamily="34" charset="0"/>
                </a:rPr>
                <a:t>13%</a:t>
              </a:r>
              <a:endParaRPr sz="15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52" name="Shape 1952"/>
            <p:cNvSpPr/>
            <p:nvPr/>
          </p:nvSpPr>
          <p:spPr>
            <a:xfrm>
              <a:off x="432581" y="4088965"/>
              <a:ext cx="1030074" cy="738436"/>
            </a:xfrm>
            <a:prstGeom prst="rect">
              <a:avLst/>
            </a:prstGeom>
            <a:noFill/>
            <a:ln w="12700" cap="flat">
              <a:noFill/>
              <a:miter lim="400000"/>
            </a:ln>
            <a:effectLst/>
          </p:spPr>
          <p:txBody>
            <a:bodyPr wrap="none" lIns="0" tIns="0" rIns="0" bIns="0" numCol="1" anchor="ctr">
              <a:spAutoFit/>
            </a:bodyPr>
            <a:lstStyle>
              <a:lvl1pPr>
                <a:defRPr sz="40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1500" dirty="0">
                  <a:solidFill>
                    <a:schemeClr val="bg1"/>
                  </a:solidFill>
                  <a:latin typeface="Arial" panose="020B0604020202020204" pitchFamily="34" charset="0"/>
                  <a:ea typeface="微软雅黑" panose="020B0503020204020204" pitchFamily="34" charset="-122"/>
                  <a:sym typeface="Arial" panose="020B0604020202020204" pitchFamily="34" charset="0"/>
                </a:rPr>
                <a:t>13%</a:t>
              </a:r>
              <a:endParaRPr sz="15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53" name="Shape 1953"/>
            <p:cNvSpPr/>
            <p:nvPr/>
          </p:nvSpPr>
          <p:spPr>
            <a:xfrm>
              <a:off x="534804" y="5828648"/>
              <a:ext cx="1030074" cy="738436"/>
            </a:xfrm>
            <a:prstGeom prst="rect">
              <a:avLst/>
            </a:prstGeom>
            <a:noFill/>
            <a:ln w="12700" cap="flat">
              <a:noFill/>
              <a:miter lim="400000"/>
            </a:ln>
            <a:effectLst/>
          </p:spPr>
          <p:txBody>
            <a:bodyPr wrap="none" lIns="0" tIns="0" rIns="0" bIns="0" numCol="1" anchor="ctr">
              <a:spAutoFit/>
            </a:bodyPr>
            <a:lstStyle>
              <a:lvl1pPr>
                <a:defRPr sz="40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1500" dirty="0">
                  <a:solidFill>
                    <a:schemeClr val="bg1"/>
                  </a:solidFill>
                  <a:latin typeface="Arial" panose="020B0604020202020204" pitchFamily="34" charset="0"/>
                  <a:ea typeface="微软雅黑" panose="020B0503020204020204" pitchFamily="34" charset="-122"/>
                  <a:sym typeface="Arial" panose="020B0604020202020204" pitchFamily="34" charset="0"/>
                </a:rPr>
                <a:t>13%</a:t>
              </a:r>
              <a:endParaRPr sz="15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5" name="Rectangle 50"/>
          <p:cNvSpPr/>
          <p:nvPr/>
        </p:nvSpPr>
        <p:spPr>
          <a:xfrm>
            <a:off x="5193128" y="1830933"/>
            <a:ext cx="1790721" cy="415426"/>
          </a:xfrm>
          <a:prstGeom prst="rect">
            <a:avLst/>
          </a:prstGeom>
        </p:spPr>
        <p:txBody>
          <a:bodyPr wrap="square" lIns="0" tIns="0" rIns="0" bIns="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36" name="TextBox 51"/>
          <p:cNvSpPr txBox="1"/>
          <p:nvPr/>
        </p:nvSpPr>
        <p:spPr>
          <a:xfrm>
            <a:off x="5183770" y="1617983"/>
            <a:ext cx="1224115" cy="221561"/>
          </a:xfrm>
          <a:prstGeom prst="rect">
            <a:avLst/>
          </a:prstGeom>
          <a:noFill/>
        </p:spPr>
        <p:txBody>
          <a:bodyPr wrap="square" lIns="0" tIns="0" rIns="0" bIns="0" rtlCol="0">
            <a:spAutoFit/>
          </a:bodyPr>
          <a:lstStyle/>
          <a:p>
            <a:pPr>
              <a:lnSpc>
                <a:spcPct val="120000"/>
              </a:lnSpc>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Rectangle 50"/>
          <p:cNvSpPr/>
          <p:nvPr/>
        </p:nvSpPr>
        <p:spPr>
          <a:xfrm>
            <a:off x="2088156" y="2522590"/>
            <a:ext cx="1836076" cy="415426"/>
          </a:xfrm>
          <a:prstGeom prst="rect">
            <a:avLst/>
          </a:prstGeom>
        </p:spPr>
        <p:txBody>
          <a:bodyPr wrap="square" lIns="0" tIns="0" rIns="0" bIns="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38" name="TextBox 51"/>
          <p:cNvSpPr txBox="1"/>
          <p:nvPr/>
        </p:nvSpPr>
        <p:spPr>
          <a:xfrm>
            <a:off x="2700118" y="2309640"/>
            <a:ext cx="1224115" cy="221561"/>
          </a:xfrm>
          <a:prstGeom prst="rect">
            <a:avLst/>
          </a:prstGeom>
          <a:noFill/>
        </p:spPr>
        <p:txBody>
          <a:bodyPr wrap="square" lIns="0" tIns="0" rIns="0" bIns="0" rtlCol="0">
            <a:spAutoFit/>
          </a:bodyPr>
          <a:lstStyle/>
          <a:p>
            <a:pPr algn="r">
              <a:lnSpc>
                <a:spcPct val="120000"/>
              </a:lnSpc>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Rectangle 50"/>
          <p:cNvSpPr/>
          <p:nvPr/>
        </p:nvSpPr>
        <p:spPr>
          <a:xfrm>
            <a:off x="5193128" y="3152307"/>
            <a:ext cx="1790721" cy="646219"/>
          </a:xfrm>
          <a:prstGeom prst="rect">
            <a:avLst/>
          </a:prstGeom>
        </p:spPr>
        <p:txBody>
          <a:bodyPr wrap="square" lIns="0" tIns="0" rIns="0" bIns="0">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a:p>
            <a:pPr>
              <a:lnSpc>
                <a:spcPct val="120000"/>
              </a:lnSpc>
            </a:pPr>
            <a:r>
              <a:rPr lang="en-US" altLang="zh-CN" sz="7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a:t>
            </a:r>
            <a:endParaRPr lang="en-US" sz="7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51"/>
          <p:cNvSpPr txBox="1"/>
          <p:nvPr/>
        </p:nvSpPr>
        <p:spPr>
          <a:xfrm>
            <a:off x="5183770" y="2939357"/>
            <a:ext cx="1224115" cy="221561"/>
          </a:xfrm>
          <a:prstGeom prst="rect">
            <a:avLst/>
          </a:prstGeom>
          <a:noFill/>
        </p:spPr>
        <p:txBody>
          <a:bodyPr wrap="square" lIns="0" tIns="0" rIns="0" bIns="0" rtlCol="0">
            <a:spAutoFit/>
          </a:bodyPr>
          <a:lstStyle/>
          <a:p>
            <a:pPr>
              <a:lnSpc>
                <a:spcPct val="120000"/>
              </a:lnSpc>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Rectangle 50"/>
          <p:cNvSpPr/>
          <p:nvPr/>
        </p:nvSpPr>
        <p:spPr>
          <a:xfrm>
            <a:off x="2088156" y="3843963"/>
            <a:ext cx="1836076" cy="415426"/>
          </a:xfrm>
          <a:prstGeom prst="rect">
            <a:avLst/>
          </a:prstGeom>
        </p:spPr>
        <p:txBody>
          <a:bodyPr wrap="square" lIns="0" tIns="0" rIns="0" bIns="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42" name="TextBox 51"/>
          <p:cNvSpPr txBox="1"/>
          <p:nvPr/>
        </p:nvSpPr>
        <p:spPr>
          <a:xfrm>
            <a:off x="2700118" y="3631014"/>
            <a:ext cx="1224115" cy="221561"/>
          </a:xfrm>
          <a:prstGeom prst="rect">
            <a:avLst/>
          </a:prstGeom>
          <a:noFill/>
        </p:spPr>
        <p:txBody>
          <a:bodyPr wrap="square" lIns="0" tIns="0" rIns="0" bIns="0" rtlCol="0">
            <a:spAutoFit/>
          </a:bodyPr>
          <a:lstStyle/>
          <a:p>
            <a:pPr algn="r">
              <a:lnSpc>
                <a:spcPct val="120000"/>
              </a:lnSpc>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400" advTm="2000">
        <p14:ripple/>
      </p:transition>
    </mc:Choice>
    <mc:Fallback>
      <p:transition spd="slow" advTm="200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childTnLst>
                                    <p:set>
                                      <p:cBhvr>
                                        <p:cTn id="6" dur="indefinite" fill="hold"/>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childTnLst>
                                </p:cTn>
                              </p:par>
                            </p:childTnLst>
                          </p:cTn>
                        </p:par>
                        <p:par>
                          <p:cTn id="13" fill="hold">
                            <p:stCondLst>
                              <p:cond delay="1500"/>
                            </p:stCondLst>
                            <p:childTnLst>
                              <p:par>
                                <p:cTn id="14" presetID="10" presetClass="entr" presetSubtype="0" fill="hold" grpId="0" nodeType="after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fade">
                                      <p:cBhvr>
                                        <p:cTn id="16" dur="500"/>
                                        <p:tgtEl>
                                          <p:spTgt spid="35"/>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fade">
                                      <p:cBhvr>
                                        <p:cTn id="20" dur="500"/>
                                        <p:tgtEl>
                                          <p:spTgt spid="38"/>
                                        </p:tgtEl>
                                      </p:cBhvr>
                                    </p:animEffect>
                                  </p:childTnLst>
                                </p:cTn>
                              </p:par>
                            </p:childTnLst>
                          </p:cTn>
                        </p:par>
                        <p:par>
                          <p:cTn id="21" fill="hold">
                            <p:stCondLst>
                              <p:cond delay="2500"/>
                            </p:stCondLst>
                            <p:childTnLst>
                              <p:par>
                                <p:cTn id="22" presetID="10" presetClass="entr" presetSubtype="0" fill="hold" grpId="0" nodeType="after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fade">
                                      <p:cBhvr>
                                        <p:cTn id="24" dur="500"/>
                                        <p:tgtEl>
                                          <p:spTgt spid="37"/>
                                        </p:tgtEl>
                                      </p:cBhvr>
                                    </p:animEffect>
                                  </p:childTnLst>
                                </p:cTn>
                              </p:par>
                            </p:childTnLst>
                          </p:cTn>
                        </p:par>
                        <p:par>
                          <p:cTn id="25" fill="hold">
                            <p:stCondLst>
                              <p:cond delay="3000"/>
                            </p:stCondLst>
                            <p:childTnLst>
                              <p:par>
                                <p:cTn id="26" presetID="10" presetClass="entr" presetSubtype="0" fill="hold" grpId="0" nodeType="after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fade">
                                      <p:cBhvr>
                                        <p:cTn id="28" dur="500"/>
                                        <p:tgtEl>
                                          <p:spTgt spid="40"/>
                                        </p:tgtEl>
                                      </p:cBhvr>
                                    </p:animEffect>
                                  </p:childTnLst>
                                </p:cTn>
                              </p:par>
                            </p:childTnLst>
                          </p:cTn>
                        </p:par>
                        <p:par>
                          <p:cTn id="29" fill="hold">
                            <p:stCondLst>
                              <p:cond delay="3500"/>
                            </p:stCondLst>
                            <p:childTnLst>
                              <p:par>
                                <p:cTn id="30" presetID="10" presetClass="entr" presetSubtype="0" fill="hold" grpId="0" nodeType="after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fade">
                                      <p:cBhvr>
                                        <p:cTn id="32" dur="500"/>
                                        <p:tgtEl>
                                          <p:spTgt spid="39"/>
                                        </p:tgtEl>
                                      </p:cBhvr>
                                    </p:animEffect>
                                  </p:childTnLst>
                                </p:cTn>
                              </p:par>
                            </p:childTnLst>
                          </p:cTn>
                        </p:par>
                        <p:par>
                          <p:cTn id="33" fill="hold">
                            <p:stCondLst>
                              <p:cond delay="4000"/>
                            </p:stCondLst>
                            <p:childTnLst>
                              <p:par>
                                <p:cTn id="34" presetID="10" presetClass="entr" presetSubtype="0" fill="hold" grpId="0" nodeType="after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fade">
                                      <p:cBhvr>
                                        <p:cTn id="36" dur="500"/>
                                        <p:tgtEl>
                                          <p:spTgt spid="42"/>
                                        </p:tgtEl>
                                      </p:cBhvr>
                                    </p:animEffect>
                                  </p:childTnLst>
                                </p:cTn>
                              </p:par>
                            </p:childTnLst>
                          </p:cTn>
                        </p:par>
                        <p:par>
                          <p:cTn id="37" fill="hold">
                            <p:stCondLst>
                              <p:cond delay="4500"/>
                            </p:stCondLst>
                            <p:childTnLst>
                              <p:par>
                                <p:cTn id="38" presetID="10" presetClass="entr" presetSubtype="0" fill="hold" grpId="0" nodeType="after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fade">
                                      <p:cBhvr>
                                        <p:cTn id="4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dvAuto="0"/>
      <p:bldP spid="35" grpId="0"/>
      <p:bldP spid="36" grpId="0"/>
      <p:bldP spid="37" grpId="0"/>
      <p:bldP spid="38" grpId="0"/>
      <p:bldP spid="39" grpId="0"/>
      <p:bldP spid="40" grpId="0"/>
      <p:bldP spid="41" grpId="0"/>
      <p:bldP spid="4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nvCxnSpPr>
        <p:spPr>
          <a:xfrm rot="5400000">
            <a:off x="1807687" y="2817867"/>
            <a:ext cx="2678134"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5400000">
            <a:off x="4313054" y="2817867"/>
            <a:ext cx="2678134"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11 Rectángulo"/>
          <p:cNvSpPr/>
          <p:nvPr/>
        </p:nvSpPr>
        <p:spPr>
          <a:xfrm>
            <a:off x="868234" y="1478802"/>
            <a:ext cx="1976209" cy="787946"/>
          </a:xfrm>
          <a:prstGeom prst="rect">
            <a:avLst/>
          </a:prstGeom>
          <a:solidFill>
            <a:schemeClr val="accent1"/>
          </a:solidFill>
          <a:ln w="63500">
            <a:solidFill>
              <a:schemeClr val="bg1"/>
            </a:solidFill>
          </a:ln>
          <a:effectLst>
            <a:outerShdw blurRad="127000" dist="38100" dir="8100000" algn="tr"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lIns="68559" tIns="34279" rIns="68559" bIns="34279"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ctr" fontAlgn="base">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 name="组合 20"/>
          <p:cNvGrpSpPr/>
          <p:nvPr/>
        </p:nvGrpSpPr>
        <p:grpSpPr>
          <a:xfrm>
            <a:off x="868236" y="2733309"/>
            <a:ext cx="1833514" cy="1065236"/>
            <a:chOff x="503238" y="2548492"/>
            <a:chExt cx="2191599" cy="1065093"/>
          </a:xfrm>
        </p:grpSpPr>
        <p:sp>
          <p:nvSpPr>
            <p:cNvPr id="22" name="矩形 21"/>
            <p:cNvSpPr/>
            <p:nvPr/>
          </p:nvSpPr>
          <p:spPr>
            <a:xfrm>
              <a:off x="503238" y="2548492"/>
              <a:ext cx="1079130" cy="307682"/>
            </a:xfrm>
            <a:prstGeom prst="rect">
              <a:avLst/>
            </a:prstGeom>
          </p:spPr>
          <p:txBody>
            <a:bodyPr wrap="none">
              <a:spAutoFit/>
            </a:bodyPr>
            <a:lstStyle/>
            <a:p>
              <a:pPr lvl="0" eaLnBrk="0" fontAlgn="base" hangingPunct="0">
                <a:spcBef>
                  <a:spcPct val="0"/>
                </a:spcBef>
                <a:spcAft>
                  <a:spcPct val="0"/>
                </a:spcAft>
                <a:defRPr/>
              </a:pPr>
              <a:r>
                <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400" b="1"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503238" y="2905917"/>
              <a:ext cx="2191599" cy="707668"/>
            </a:xfrm>
            <a:prstGeom prst="rect">
              <a:avLst/>
            </a:prstGeom>
          </p:spPr>
          <p:txBody>
            <a:bodyPr wrap="square">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4" name="42 Rectángulo"/>
          <p:cNvSpPr/>
          <p:nvPr/>
        </p:nvSpPr>
        <p:spPr>
          <a:xfrm>
            <a:off x="3393147" y="1478803"/>
            <a:ext cx="1976210" cy="787946"/>
          </a:xfrm>
          <a:prstGeom prst="rect">
            <a:avLst/>
          </a:prstGeom>
          <a:solidFill>
            <a:schemeClr val="accent2"/>
          </a:solidFill>
          <a:ln w="63500">
            <a:solidFill>
              <a:schemeClr val="bg1"/>
            </a:solidFill>
          </a:ln>
          <a:effectLst>
            <a:outerShdw blurRad="127000" dist="38100" dir="8100000" algn="tr"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lIns="68559" tIns="34279" rIns="68559" bIns="34279" anchor="ctr"/>
          <a:lstStyle/>
          <a:p>
            <a:pPr lvl="0" algn="ctr" eaLnBrk="0" fontAlgn="base" hangingPunct="0">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3" name="组合 24"/>
          <p:cNvGrpSpPr/>
          <p:nvPr/>
        </p:nvGrpSpPr>
        <p:grpSpPr>
          <a:xfrm>
            <a:off x="3393149" y="2733307"/>
            <a:ext cx="1833514" cy="1065237"/>
            <a:chOff x="471218" y="2548491"/>
            <a:chExt cx="2191599" cy="1065094"/>
          </a:xfrm>
        </p:grpSpPr>
        <p:sp>
          <p:nvSpPr>
            <p:cNvPr id="26" name="矩形 25"/>
            <p:cNvSpPr/>
            <p:nvPr/>
          </p:nvSpPr>
          <p:spPr>
            <a:xfrm>
              <a:off x="471218" y="2548491"/>
              <a:ext cx="1079130" cy="307682"/>
            </a:xfrm>
            <a:prstGeom prst="rect">
              <a:avLst/>
            </a:prstGeom>
          </p:spPr>
          <p:txBody>
            <a:bodyPr wrap="none">
              <a:spAutoFit/>
            </a:bodyPr>
            <a:lstStyle/>
            <a:p>
              <a:pPr lvl="0" eaLnBrk="0" fontAlgn="base" hangingPunct="0">
                <a:spcBef>
                  <a:spcPct val="0"/>
                </a:spcBef>
                <a:spcAft>
                  <a:spcPct val="0"/>
                </a:spcAft>
                <a:defRPr/>
              </a:pPr>
              <a:r>
                <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400" b="1"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471218" y="2905917"/>
              <a:ext cx="2191599" cy="707668"/>
            </a:xfrm>
            <a:prstGeom prst="rect">
              <a:avLst/>
            </a:prstGeom>
          </p:spPr>
          <p:txBody>
            <a:bodyPr wrap="square">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8" name="51 Rectángulo"/>
          <p:cNvSpPr/>
          <p:nvPr/>
        </p:nvSpPr>
        <p:spPr>
          <a:xfrm>
            <a:off x="5906838" y="1478803"/>
            <a:ext cx="1977532" cy="787945"/>
          </a:xfrm>
          <a:prstGeom prst="rect">
            <a:avLst/>
          </a:prstGeom>
          <a:solidFill>
            <a:schemeClr val="accent3"/>
          </a:solidFill>
          <a:ln w="63500">
            <a:solidFill>
              <a:schemeClr val="bg1"/>
            </a:solidFill>
          </a:ln>
          <a:effectLst>
            <a:outerShdw blurRad="127000" dist="38100" dir="8100000" algn="tr"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lIns="68559" tIns="34279" rIns="68559" bIns="34279" anchor="ctr"/>
          <a:lstStyle/>
          <a:p>
            <a:pPr lvl="0" algn="ctr" eaLnBrk="0" fontAlgn="base" hangingPunct="0">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4" name="组合 28"/>
          <p:cNvGrpSpPr/>
          <p:nvPr/>
        </p:nvGrpSpPr>
        <p:grpSpPr>
          <a:xfrm>
            <a:off x="5906839" y="2733307"/>
            <a:ext cx="1833514" cy="1065237"/>
            <a:chOff x="467746" y="2548491"/>
            <a:chExt cx="2191599" cy="1065094"/>
          </a:xfrm>
        </p:grpSpPr>
        <p:sp>
          <p:nvSpPr>
            <p:cNvPr id="30" name="矩形 29"/>
            <p:cNvSpPr/>
            <p:nvPr/>
          </p:nvSpPr>
          <p:spPr>
            <a:xfrm>
              <a:off x="467746" y="2548491"/>
              <a:ext cx="1079130" cy="307682"/>
            </a:xfrm>
            <a:prstGeom prst="rect">
              <a:avLst/>
            </a:prstGeom>
          </p:spPr>
          <p:txBody>
            <a:bodyPr wrap="none">
              <a:spAutoFit/>
            </a:bodyPr>
            <a:lstStyle/>
            <a:p>
              <a:pPr lvl="0" eaLnBrk="0" fontAlgn="base" hangingPunct="0">
                <a:spcBef>
                  <a:spcPct val="0"/>
                </a:spcBef>
                <a:spcAft>
                  <a:spcPct val="0"/>
                </a:spcAft>
                <a:defRPr/>
              </a:pPr>
              <a:r>
                <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400" b="1"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467746" y="2905917"/>
              <a:ext cx="2191599" cy="707668"/>
            </a:xfrm>
            <a:prstGeom prst="rect">
              <a:avLst/>
            </a:prstGeom>
          </p:spPr>
          <p:txBody>
            <a:bodyPr wrap="square">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400" advClick="0" advTm="4665">
        <p14:ripple/>
      </p:transition>
    </mc:Choice>
    <mc:Fallback>
      <p:transition spd="slow" advClick="0" advTm="466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up)">
                                      <p:cBhvr>
                                        <p:cTn id="16" dur="500"/>
                                        <p:tgtEl>
                                          <p:spTgt spid="18"/>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randombar(horizontal)">
                                      <p:cBhvr>
                                        <p:cTn id="20" dur="500"/>
                                        <p:tgtEl>
                                          <p:spTgt spid="24"/>
                                        </p:tgtEl>
                                      </p:cBhvr>
                                    </p:animEffect>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ppt_x"/>
                                          </p:val>
                                        </p:tav>
                                        <p:tav tm="100000">
                                          <p:val>
                                            <p:strVal val="#ppt_x"/>
                                          </p:val>
                                        </p:tav>
                                      </p:tavLst>
                                    </p:anim>
                                    <p:anim calcmode="lin" valueType="num">
                                      <p:cBhvr additive="base">
                                        <p:cTn id="25" dur="500" fill="hold"/>
                                        <p:tgtEl>
                                          <p:spTgt spid="3"/>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up)">
                                      <p:cBhvr>
                                        <p:cTn id="29" dur="500"/>
                                        <p:tgtEl>
                                          <p:spTgt spid="19"/>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randombar(horizontal)">
                                      <p:cBhvr>
                                        <p:cTn id="33" dur="500"/>
                                        <p:tgtEl>
                                          <p:spTgt spid="28"/>
                                        </p:tgtEl>
                                      </p:cBhvr>
                                    </p:animEffect>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ppt_x"/>
                                          </p:val>
                                        </p:tav>
                                        <p:tav tm="100000">
                                          <p:val>
                                            <p:strVal val="#ppt_x"/>
                                          </p:val>
                                        </p:tav>
                                      </p:tavLst>
                                    </p:anim>
                                    <p:anim calcmode="lin" valueType="num">
                                      <p:cBhvr additive="base">
                                        <p:cTn id="3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4" grpId="0" animBg="1"/>
      <p:bldP spid="2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圆角矩形 30"/>
          <p:cNvSpPr/>
          <p:nvPr/>
        </p:nvSpPr>
        <p:spPr>
          <a:xfrm>
            <a:off x="4090625" y="1348418"/>
            <a:ext cx="384745" cy="383658"/>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1</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3" name="组合 3"/>
          <p:cNvGrpSpPr/>
          <p:nvPr/>
        </p:nvGrpSpPr>
        <p:grpSpPr>
          <a:xfrm>
            <a:off x="4751848" y="1348418"/>
            <a:ext cx="2806850" cy="384201"/>
            <a:chOff x="6339097" y="1573726"/>
            <a:chExt cx="3744416" cy="512228"/>
          </a:xfrm>
          <a:solidFill>
            <a:schemeClr val="accent1"/>
          </a:solidFill>
        </p:grpSpPr>
        <p:sp>
          <p:nvSpPr>
            <p:cNvPr id="17" name="圆角矩形 16"/>
            <p:cNvSpPr/>
            <p:nvPr/>
          </p:nvSpPr>
          <p:spPr>
            <a:xfrm>
              <a:off x="6339097" y="1573726"/>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2700" dirty="0">
                <a:latin typeface="+mj-lt"/>
                <a:ea typeface="Arial Unicode MS" panose="020B0604020202020204" pitchFamily="34" charset="-122"/>
                <a:cs typeface="Arial Unicode MS" panose="020B0604020202020204" pitchFamily="34" charset="-122"/>
              </a:endParaRPr>
            </a:p>
          </p:txBody>
        </p:sp>
        <p:sp>
          <p:nvSpPr>
            <p:cNvPr id="32" name="矩形 31"/>
            <p:cNvSpPr/>
            <p:nvPr/>
          </p:nvSpPr>
          <p:spPr>
            <a:xfrm>
              <a:off x="6723350" y="1614014"/>
              <a:ext cx="2653075" cy="471940"/>
            </a:xfrm>
            <a:prstGeom prst="rect">
              <a:avLst/>
            </a:prstGeom>
            <a:grpFill/>
          </p:spPr>
          <p:txBody>
            <a:bodyPr wrap="square" lIns="121960" tIns="60980" rIns="121960" bIns="60980">
              <a:spAutoFit/>
            </a:bodyPr>
            <a:lstStyle/>
            <a:p>
              <a:pPr>
                <a:defRPr/>
              </a:pPr>
              <a:r>
                <a:rPr lang="zh-CN" altLang="en-US" sz="15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15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3" name="圆角矩形 32"/>
          <p:cNvSpPr/>
          <p:nvPr/>
        </p:nvSpPr>
        <p:spPr>
          <a:xfrm>
            <a:off x="4090625" y="1975806"/>
            <a:ext cx="384745" cy="383658"/>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2</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4" name="组合 4"/>
          <p:cNvGrpSpPr/>
          <p:nvPr/>
        </p:nvGrpSpPr>
        <p:grpSpPr>
          <a:xfrm>
            <a:off x="4733934" y="1975806"/>
            <a:ext cx="2806850" cy="384201"/>
            <a:chOff x="6315199" y="2410178"/>
            <a:chExt cx="3744416" cy="512228"/>
          </a:xfrm>
          <a:solidFill>
            <a:schemeClr val="accent1"/>
          </a:solidFill>
        </p:grpSpPr>
        <p:sp>
          <p:nvSpPr>
            <p:cNvPr id="18" name="圆角矩形 17"/>
            <p:cNvSpPr/>
            <p:nvPr/>
          </p:nvSpPr>
          <p:spPr>
            <a:xfrm>
              <a:off x="6315199" y="2410178"/>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2700" dirty="0">
                <a:latin typeface="+mj-lt"/>
                <a:ea typeface="Arial Unicode MS" panose="020B0604020202020204" pitchFamily="34" charset="-122"/>
                <a:cs typeface="Arial Unicode MS" panose="020B0604020202020204" pitchFamily="34" charset="-122"/>
              </a:endParaRPr>
            </a:p>
          </p:txBody>
        </p:sp>
        <p:sp>
          <p:nvSpPr>
            <p:cNvPr id="35" name="矩形 34"/>
            <p:cNvSpPr/>
            <p:nvPr/>
          </p:nvSpPr>
          <p:spPr>
            <a:xfrm>
              <a:off x="6747248" y="2450466"/>
              <a:ext cx="2653075" cy="471940"/>
            </a:xfrm>
            <a:prstGeom prst="rect">
              <a:avLst/>
            </a:prstGeom>
            <a:grpFill/>
          </p:spPr>
          <p:txBody>
            <a:bodyPr wrap="square" lIns="121960" tIns="60980" rIns="121960" bIns="60980">
              <a:spAutoFit/>
            </a:bodyPr>
            <a:lstStyle/>
            <a:p>
              <a:pPr>
                <a:defRPr/>
              </a:pPr>
              <a:r>
                <a:rPr lang="zh-CN" altLang="en-US" sz="15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15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6" name="圆角矩形 35"/>
          <p:cNvSpPr/>
          <p:nvPr/>
        </p:nvSpPr>
        <p:spPr>
          <a:xfrm>
            <a:off x="4090625" y="2640247"/>
            <a:ext cx="384745" cy="383658"/>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3</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5" name="组合 5"/>
          <p:cNvGrpSpPr/>
          <p:nvPr/>
        </p:nvGrpSpPr>
        <p:grpSpPr>
          <a:xfrm>
            <a:off x="4751848" y="2640247"/>
            <a:ext cx="2806850" cy="384201"/>
            <a:chOff x="6339097" y="3296031"/>
            <a:chExt cx="3744416" cy="512228"/>
          </a:xfrm>
          <a:solidFill>
            <a:schemeClr val="accent1"/>
          </a:solidFill>
        </p:grpSpPr>
        <p:sp>
          <p:nvSpPr>
            <p:cNvPr id="25" name="圆角矩形 24"/>
            <p:cNvSpPr/>
            <p:nvPr/>
          </p:nvSpPr>
          <p:spPr>
            <a:xfrm>
              <a:off x="6339097" y="3296031"/>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2700" dirty="0">
                <a:latin typeface="+mj-lt"/>
                <a:ea typeface="Arial Unicode MS" panose="020B0604020202020204" pitchFamily="34" charset="-122"/>
                <a:cs typeface="Arial Unicode MS" panose="020B0604020202020204" pitchFamily="34" charset="-122"/>
              </a:endParaRPr>
            </a:p>
          </p:txBody>
        </p:sp>
        <p:sp>
          <p:nvSpPr>
            <p:cNvPr id="37" name="矩形 36"/>
            <p:cNvSpPr/>
            <p:nvPr/>
          </p:nvSpPr>
          <p:spPr>
            <a:xfrm>
              <a:off x="6723349" y="3336319"/>
              <a:ext cx="2736305" cy="471940"/>
            </a:xfrm>
            <a:prstGeom prst="rect">
              <a:avLst/>
            </a:prstGeom>
            <a:grpFill/>
          </p:spPr>
          <p:txBody>
            <a:bodyPr wrap="square" lIns="121960" tIns="60980" rIns="121960" bIns="60980">
              <a:spAutoFit/>
            </a:bodyPr>
            <a:lstStyle/>
            <a:p>
              <a:pPr>
                <a:defRPr/>
              </a:pPr>
              <a:r>
                <a:rPr lang="zh-CN" altLang="en-US" sz="15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15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8" name="圆角矩形 37"/>
          <p:cNvSpPr/>
          <p:nvPr/>
        </p:nvSpPr>
        <p:spPr>
          <a:xfrm>
            <a:off x="4090625" y="3303952"/>
            <a:ext cx="384745" cy="383658"/>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4</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6" name="组合 6"/>
          <p:cNvGrpSpPr/>
          <p:nvPr/>
        </p:nvGrpSpPr>
        <p:grpSpPr>
          <a:xfrm>
            <a:off x="4751848" y="3303949"/>
            <a:ext cx="2806850" cy="384719"/>
            <a:chOff x="6339097" y="4180903"/>
            <a:chExt cx="3744416" cy="512919"/>
          </a:xfrm>
          <a:solidFill>
            <a:schemeClr val="accent1"/>
          </a:solidFill>
        </p:grpSpPr>
        <p:sp>
          <p:nvSpPr>
            <p:cNvPr id="21" name="圆角矩形 20"/>
            <p:cNvSpPr/>
            <p:nvPr/>
          </p:nvSpPr>
          <p:spPr>
            <a:xfrm>
              <a:off x="6339097" y="4180903"/>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2700" dirty="0">
                <a:latin typeface="+mj-lt"/>
                <a:ea typeface="Arial Unicode MS" panose="020B0604020202020204" pitchFamily="34" charset="-122"/>
                <a:cs typeface="Arial Unicode MS" panose="020B0604020202020204" pitchFamily="34" charset="-122"/>
              </a:endParaRPr>
            </a:p>
          </p:txBody>
        </p:sp>
        <p:sp>
          <p:nvSpPr>
            <p:cNvPr id="39" name="矩形 38"/>
            <p:cNvSpPr/>
            <p:nvPr/>
          </p:nvSpPr>
          <p:spPr>
            <a:xfrm>
              <a:off x="6723349" y="4221882"/>
              <a:ext cx="2736305" cy="471940"/>
            </a:xfrm>
            <a:prstGeom prst="rect">
              <a:avLst/>
            </a:prstGeom>
            <a:grpFill/>
          </p:spPr>
          <p:txBody>
            <a:bodyPr wrap="square" lIns="121960" tIns="60980" rIns="121960" bIns="60980">
              <a:spAutoFit/>
            </a:bodyPr>
            <a:lstStyle/>
            <a:p>
              <a:pPr>
                <a:defRPr/>
              </a:pPr>
              <a:r>
                <a:rPr lang="zh-CN" altLang="en-US" sz="15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15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22" name="TextBox 21"/>
          <p:cNvSpPr txBox="1"/>
          <p:nvPr/>
        </p:nvSpPr>
        <p:spPr>
          <a:xfrm>
            <a:off x="145813" y="1664804"/>
            <a:ext cx="2105138" cy="892534"/>
          </a:xfrm>
          <a:prstGeom prst="rect">
            <a:avLst/>
          </a:prstGeom>
          <a:noFill/>
        </p:spPr>
        <p:txBody>
          <a:bodyPr wrap="square" lIns="91424" tIns="45711" rIns="91424" bIns="45711">
            <a:spAutoFit/>
          </a:bodyPr>
          <a:lstStyle/>
          <a:p>
            <a:pPr algn="r">
              <a:defRPr/>
            </a:pPr>
            <a:r>
              <a:rPr lang="zh-CN" altLang="en-US" sz="3200" b="1" spc="150" dirty="0">
                <a:solidFill>
                  <a:schemeClr val="accent1">
                    <a:lumMod val="75000"/>
                  </a:schemeClr>
                </a:solidFill>
                <a:latin typeface="微软雅黑" panose="020B0503020204020204" pitchFamily="34" charset="-122"/>
                <a:ea typeface="微软雅黑" panose="020B0503020204020204" pitchFamily="34" charset="-122"/>
              </a:rPr>
              <a:t>目录 </a:t>
            </a:r>
            <a:endParaRPr lang="en-US" altLang="zh-CN" sz="3200" b="1" spc="150" dirty="0">
              <a:solidFill>
                <a:schemeClr val="accent1">
                  <a:lumMod val="75000"/>
                </a:schemeClr>
              </a:solidFill>
              <a:latin typeface="微软雅黑" panose="020B0503020204020204" pitchFamily="34" charset="-122"/>
              <a:ea typeface="微软雅黑" panose="020B0503020204020204" pitchFamily="34" charset="-122"/>
            </a:endParaRPr>
          </a:p>
          <a:p>
            <a:pPr algn="r">
              <a:defRPr/>
            </a:pPr>
            <a:r>
              <a:rPr lang="en-US" altLang="zh-CN" sz="2000" b="1" spc="150" dirty="0">
                <a:solidFill>
                  <a:schemeClr val="accent1">
                    <a:lumMod val="75000"/>
                  </a:schemeClr>
                </a:solidFill>
                <a:latin typeface="微软雅黑" panose="020B0503020204020204" pitchFamily="34" charset="-122"/>
                <a:ea typeface="微软雅黑" panose="020B0503020204020204" pitchFamily="34" charset="-122"/>
              </a:rPr>
              <a:t>CONTENTS</a:t>
            </a:r>
            <a:endParaRPr lang="zh-CN" altLang="en-US" sz="2000" b="1" spc="15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 name="下箭头 1"/>
          <p:cNvSpPr/>
          <p:nvPr/>
        </p:nvSpPr>
        <p:spPr>
          <a:xfrm rot="16200000">
            <a:off x="3207337" y="1945672"/>
            <a:ext cx="432081" cy="509606"/>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53" tIns="34276" rIns="68553" bIns="34276"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grpId="0" nodeType="afterEffect">
                                  <p:stCondLst>
                                    <p:cond delay="0"/>
                                  </p:stCondLst>
                                  <p:childTnLst>
                                    <p:animEffect transition="out" filter="fade">
                                      <p:cBhvr>
                                        <p:cTn id="11" dur="500" tmFilter="0, 0; .2, .5; .8, .5; 1, 0"/>
                                        <p:tgtEl>
                                          <p:spTgt spid="33"/>
                                        </p:tgtEl>
                                      </p:cBhvr>
                                    </p:animEffect>
                                    <p:animScale>
                                      <p:cBhvr>
                                        <p:cTn id="12" dur="250" autoRev="1" fill="hold"/>
                                        <p:tgtEl>
                                          <p:spTgt spid="33"/>
                                        </p:tgtEl>
                                      </p:cBhvr>
                                      <p:by x="105000" y="105000"/>
                                    </p:animScale>
                                  </p:childTnLst>
                                </p:cTn>
                              </p:par>
                              <p:par>
                                <p:cTn id="13" presetID="26" presetClass="emph" presetSubtype="0" fill="hold" nodeType="withEffect">
                                  <p:stCondLst>
                                    <p:cond delay="0"/>
                                  </p:stCondLst>
                                  <p:childTnLst>
                                    <p:animEffect transition="out" filter="fade">
                                      <p:cBhvr>
                                        <p:cTn id="14" dur="500" tmFilter="0, 0; .2, .5; .8, .5; 1, 0"/>
                                        <p:tgtEl>
                                          <p:spTgt spid="4"/>
                                        </p:tgtEl>
                                      </p:cBhvr>
                                    </p:animEffect>
                                    <p:animScale>
                                      <p:cBhvr>
                                        <p:cTn id="15" dur="25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rot="2700000">
            <a:off x="2952205" y="1243746"/>
            <a:ext cx="3167736" cy="3197576"/>
            <a:chOff x="1932258" y="760101"/>
            <a:chExt cx="3767316" cy="3803319"/>
          </a:xfrm>
          <a:scene3d>
            <a:camera prst="orthographicFront">
              <a:rot lat="0" lon="0" rev="0"/>
            </a:camera>
            <a:lightRig rig="glow" dir="t">
              <a:rot lat="0" lon="0" rev="14100000"/>
            </a:lightRig>
          </a:scene3d>
        </p:grpSpPr>
        <p:sp>
          <p:nvSpPr>
            <p:cNvPr id="4" name="椭圆 168"/>
            <p:cNvSpPr/>
            <p:nvPr/>
          </p:nvSpPr>
          <p:spPr>
            <a:xfrm>
              <a:off x="2710237" y="760101"/>
              <a:ext cx="2207694" cy="2207694"/>
            </a:xfrm>
            <a:custGeom>
              <a:avLst/>
              <a:gdLst/>
              <a:ahLst/>
              <a:cxnLst/>
              <a:rect l="l" t="t" r="r" b="b"/>
              <a:pathLst>
                <a:path w="2207694" h="2207694">
                  <a:moveTo>
                    <a:pt x="1240201" y="2198410"/>
                  </a:moveTo>
                  <a:cubicBezTo>
                    <a:pt x="1195601" y="2204855"/>
                    <a:pt x="1150057" y="2207694"/>
                    <a:pt x="1103851" y="2207694"/>
                  </a:cubicBezTo>
                  <a:close/>
                  <a:moveTo>
                    <a:pt x="1396176" y="2167304"/>
                  </a:moveTo>
                  <a:cubicBezTo>
                    <a:pt x="1355911" y="2179613"/>
                    <a:pt x="1314389" y="2188486"/>
                    <a:pt x="1271865" y="2193577"/>
                  </a:cubicBezTo>
                  <a:close/>
                  <a:moveTo>
                    <a:pt x="7872" y="976750"/>
                  </a:moveTo>
                  <a:lnTo>
                    <a:pt x="1" y="1103847"/>
                  </a:lnTo>
                  <a:cubicBezTo>
                    <a:pt x="1" y="1713485"/>
                    <a:pt x="494210" y="2207694"/>
                    <a:pt x="1103848" y="2207694"/>
                  </a:cubicBezTo>
                  <a:cubicBezTo>
                    <a:pt x="494209" y="2207694"/>
                    <a:pt x="0" y="1713485"/>
                    <a:pt x="0" y="1103847"/>
                  </a:cubicBezTo>
                  <a:cubicBezTo>
                    <a:pt x="0" y="1060839"/>
                    <a:pt x="2460" y="1018405"/>
                    <a:pt x="7872" y="976750"/>
                  </a:cubicBezTo>
                  <a:close/>
                  <a:moveTo>
                    <a:pt x="1103847" y="0"/>
                  </a:moveTo>
                  <a:cubicBezTo>
                    <a:pt x="1713485" y="0"/>
                    <a:pt x="2207694" y="494209"/>
                    <a:pt x="2207694" y="1103847"/>
                  </a:cubicBezTo>
                  <a:cubicBezTo>
                    <a:pt x="2207694" y="1612162"/>
                    <a:pt x="1864110" y="2040229"/>
                    <a:pt x="1396188" y="2167301"/>
                  </a:cubicBezTo>
                  <a:cubicBezTo>
                    <a:pt x="1418536" y="2082435"/>
                    <a:pt x="1429716" y="1993353"/>
                    <a:pt x="1429716" y="1901660"/>
                  </a:cubicBezTo>
                  <a:cubicBezTo>
                    <a:pt x="1429716" y="1292022"/>
                    <a:pt x="935507" y="797813"/>
                    <a:pt x="325869" y="797813"/>
                  </a:cubicBezTo>
                  <a:cubicBezTo>
                    <a:pt x="224547" y="797813"/>
                    <a:pt x="126413" y="811464"/>
                    <a:pt x="33529" y="838206"/>
                  </a:cubicBezTo>
                  <a:cubicBezTo>
                    <a:pt x="23934" y="874644"/>
                    <a:pt x="16397" y="911859"/>
                    <a:pt x="11973" y="949877"/>
                  </a:cubicBezTo>
                  <a:cubicBezTo>
                    <a:pt x="85667" y="413031"/>
                    <a:pt x="546523" y="0"/>
                    <a:pt x="1103847" y="0"/>
                  </a:cubicBezTo>
                  <a:close/>
                </a:path>
              </a:pathLst>
            </a:custGeom>
            <a:solidFill>
              <a:schemeClr val="accent2"/>
            </a:solidFill>
            <a:ln>
              <a:noFill/>
            </a:ln>
            <a:effectLst/>
            <a:sp3d prstMaterial="softEdg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161"/>
            <p:cNvSpPr/>
            <p:nvPr/>
          </p:nvSpPr>
          <p:spPr>
            <a:xfrm>
              <a:off x="1932258" y="1557914"/>
              <a:ext cx="2207690" cy="2207691"/>
            </a:xfrm>
            <a:custGeom>
              <a:avLst/>
              <a:gdLst/>
              <a:ahLst/>
              <a:cxnLst/>
              <a:rect l="l" t="t" r="r" b="b"/>
              <a:pathLst>
                <a:path w="2207690" h="2207691">
                  <a:moveTo>
                    <a:pt x="967503" y="2198411"/>
                  </a:moveTo>
                  <a:lnTo>
                    <a:pt x="1103795" y="2207691"/>
                  </a:lnTo>
                  <a:cubicBezTo>
                    <a:pt x="1057608" y="2207692"/>
                    <a:pt x="1012085" y="2204853"/>
                    <a:pt x="967503" y="2198411"/>
                  </a:cubicBezTo>
                  <a:close/>
                  <a:moveTo>
                    <a:pt x="811529" y="2167307"/>
                  </a:moveTo>
                  <a:lnTo>
                    <a:pt x="935821" y="2193576"/>
                  </a:lnTo>
                  <a:cubicBezTo>
                    <a:pt x="893304" y="2188486"/>
                    <a:pt x="851788" y="2179614"/>
                    <a:pt x="811529" y="2167307"/>
                  </a:cubicBezTo>
                  <a:close/>
                  <a:moveTo>
                    <a:pt x="2199826" y="976772"/>
                  </a:moveTo>
                  <a:cubicBezTo>
                    <a:pt x="2205232" y="1018393"/>
                    <a:pt x="2207691" y="1060793"/>
                    <a:pt x="2207690" y="1103766"/>
                  </a:cubicBezTo>
                  <a:close/>
                  <a:moveTo>
                    <a:pt x="2174170" y="838223"/>
                  </a:moveTo>
                  <a:cubicBezTo>
                    <a:pt x="2184491" y="874470"/>
                    <a:pt x="2191713" y="911752"/>
                    <a:pt x="2195714" y="949832"/>
                  </a:cubicBezTo>
                  <a:close/>
                  <a:moveTo>
                    <a:pt x="1103847" y="0"/>
                  </a:moveTo>
                  <a:cubicBezTo>
                    <a:pt x="1621792" y="0"/>
                    <a:pt x="2056420" y="356726"/>
                    <a:pt x="2174166" y="838207"/>
                  </a:cubicBezTo>
                  <a:cubicBezTo>
                    <a:pt x="2081282" y="811466"/>
                    <a:pt x="1983150" y="797814"/>
                    <a:pt x="1881827" y="797814"/>
                  </a:cubicBezTo>
                  <a:cubicBezTo>
                    <a:pt x="1272189" y="797814"/>
                    <a:pt x="777980" y="1292023"/>
                    <a:pt x="777980" y="1901661"/>
                  </a:cubicBezTo>
                  <a:cubicBezTo>
                    <a:pt x="777980" y="1993354"/>
                    <a:pt x="789160" y="2082435"/>
                    <a:pt x="811508" y="2167301"/>
                  </a:cubicBezTo>
                  <a:cubicBezTo>
                    <a:pt x="343585" y="2040230"/>
                    <a:pt x="0" y="1612163"/>
                    <a:pt x="0" y="1103847"/>
                  </a:cubicBezTo>
                  <a:cubicBezTo>
                    <a:pt x="0" y="494209"/>
                    <a:pt x="494209" y="0"/>
                    <a:pt x="1103847" y="0"/>
                  </a:cubicBezTo>
                  <a:close/>
                </a:path>
              </a:pathLst>
            </a:custGeom>
            <a:solidFill>
              <a:schemeClr val="accent1"/>
            </a:solidFill>
            <a:ln>
              <a:noFill/>
            </a:ln>
            <a:effectLst/>
            <a:sp3d prstMaterial="softEdg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162"/>
            <p:cNvSpPr/>
            <p:nvPr/>
          </p:nvSpPr>
          <p:spPr>
            <a:xfrm>
              <a:off x="3491880" y="1557913"/>
              <a:ext cx="2207694" cy="2207694"/>
            </a:xfrm>
            <a:custGeom>
              <a:avLst/>
              <a:gdLst/>
              <a:ahLst/>
              <a:cxnLst/>
              <a:rect l="l" t="t" r="r" b="b"/>
              <a:pathLst>
                <a:path w="2207694" h="2207694">
                  <a:moveTo>
                    <a:pt x="1269814" y="13804"/>
                  </a:moveTo>
                  <a:cubicBezTo>
                    <a:pt x="1800820" y="92567"/>
                    <a:pt x="2207694" y="550692"/>
                    <a:pt x="2207694" y="1103847"/>
                  </a:cubicBezTo>
                  <a:cubicBezTo>
                    <a:pt x="2207694" y="1713485"/>
                    <a:pt x="1713485" y="2207694"/>
                    <a:pt x="1103847" y="2207694"/>
                  </a:cubicBezTo>
                  <a:cubicBezTo>
                    <a:pt x="546709" y="2207694"/>
                    <a:pt x="85975" y="1794939"/>
                    <a:pt x="12055" y="1258354"/>
                  </a:cubicBezTo>
                  <a:lnTo>
                    <a:pt x="33789" y="1370498"/>
                  </a:lnTo>
                  <a:cubicBezTo>
                    <a:pt x="125494" y="1396610"/>
                    <a:pt x="222299" y="1409882"/>
                    <a:pt x="322205" y="1409882"/>
                  </a:cubicBezTo>
                  <a:cubicBezTo>
                    <a:pt x="931843" y="1409882"/>
                    <a:pt x="1426052" y="915673"/>
                    <a:pt x="1426052" y="306035"/>
                  </a:cubicBezTo>
                  <a:cubicBezTo>
                    <a:pt x="1426052" y="213979"/>
                    <a:pt x="1414784" y="124554"/>
                    <a:pt x="1392265" y="39385"/>
                  </a:cubicBezTo>
                  <a:cubicBezTo>
                    <a:pt x="1352416" y="28038"/>
                    <a:pt x="1311604" y="19116"/>
                    <a:pt x="1269814" y="13804"/>
                  </a:cubicBezTo>
                  <a:close/>
                  <a:moveTo>
                    <a:pt x="1103847" y="0"/>
                  </a:moveTo>
                  <a:cubicBezTo>
                    <a:pt x="1149577" y="0"/>
                    <a:pt x="1194657" y="2781"/>
                    <a:pt x="1238818" y="9073"/>
                  </a:cubicBezTo>
                  <a:lnTo>
                    <a:pt x="1103848" y="1"/>
                  </a:lnTo>
                  <a:cubicBezTo>
                    <a:pt x="494210" y="1"/>
                    <a:pt x="1" y="494210"/>
                    <a:pt x="1" y="1103848"/>
                  </a:cubicBezTo>
                  <a:cubicBezTo>
                    <a:pt x="1" y="1146981"/>
                    <a:pt x="2475" y="1189536"/>
                    <a:pt x="7924" y="1231287"/>
                  </a:cubicBezTo>
                  <a:cubicBezTo>
                    <a:pt x="2473" y="1189523"/>
                    <a:pt x="0" y="1146974"/>
                    <a:pt x="0" y="1103847"/>
                  </a:cubicBezTo>
                  <a:cubicBezTo>
                    <a:pt x="0" y="494209"/>
                    <a:pt x="494209" y="0"/>
                    <a:pt x="1103847" y="0"/>
                  </a:cubicBezTo>
                  <a:close/>
                </a:path>
              </a:pathLst>
            </a:custGeom>
            <a:solidFill>
              <a:schemeClr val="accent3"/>
            </a:solidFill>
            <a:ln>
              <a:noFill/>
            </a:ln>
            <a:effectLst/>
            <a:sp3d prstMaterial="softEdg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163"/>
            <p:cNvSpPr/>
            <p:nvPr/>
          </p:nvSpPr>
          <p:spPr>
            <a:xfrm>
              <a:off x="2710237" y="2355728"/>
              <a:ext cx="2207690" cy="2207692"/>
            </a:xfrm>
            <a:custGeom>
              <a:avLst/>
              <a:gdLst/>
              <a:ahLst/>
              <a:cxnLst/>
              <a:rect l="l" t="t" r="r" b="b"/>
              <a:pathLst>
                <a:path w="2207690" h="2207692">
                  <a:moveTo>
                    <a:pt x="2195631" y="1258405"/>
                  </a:moveTo>
                  <a:cubicBezTo>
                    <a:pt x="2191595" y="1296645"/>
                    <a:pt x="2184315" y="1334081"/>
                    <a:pt x="2173913" y="1370472"/>
                  </a:cubicBezTo>
                  <a:close/>
                  <a:moveTo>
                    <a:pt x="2207690" y="1103924"/>
                  </a:moveTo>
                  <a:cubicBezTo>
                    <a:pt x="2207691" y="1147015"/>
                    <a:pt x="2205219" y="1189529"/>
                    <a:pt x="2199774" y="1231259"/>
                  </a:cubicBezTo>
                  <a:close/>
                  <a:moveTo>
                    <a:pt x="815432" y="39382"/>
                  </a:moveTo>
                  <a:cubicBezTo>
                    <a:pt x="792913" y="124550"/>
                    <a:pt x="781644" y="213975"/>
                    <a:pt x="781644" y="306031"/>
                  </a:cubicBezTo>
                  <a:cubicBezTo>
                    <a:pt x="781644" y="915669"/>
                    <a:pt x="1275853" y="1409878"/>
                    <a:pt x="1885491" y="1409878"/>
                  </a:cubicBezTo>
                  <a:cubicBezTo>
                    <a:pt x="1985397" y="1409878"/>
                    <a:pt x="2082202" y="1396606"/>
                    <a:pt x="2173907" y="1370494"/>
                  </a:cubicBezTo>
                  <a:cubicBezTo>
                    <a:pt x="2055810" y="1851467"/>
                    <a:pt x="1621429" y="2207692"/>
                    <a:pt x="1103847" y="2207692"/>
                  </a:cubicBezTo>
                  <a:cubicBezTo>
                    <a:pt x="494209" y="2207692"/>
                    <a:pt x="0" y="1713483"/>
                    <a:pt x="0" y="1103845"/>
                  </a:cubicBezTo>
                  <a:cubicBezTo>
                    <a:pt x="0" y="594112"/>
                    <a:pt x="345503" y="165076"/>
                    <a:pt x="815432" y="39382"/>
                  </a:cubicBezTo>
                  <a:close/>
                  <a:moveTo>
                    <a:pt x="937859" y="13805"/>
                  </a:moveTo>
                  <a:lnTo>
                    <a:pt x="815433" y="39382"/>
                  </a:lnTo>
                  <a:cubicBezTo>
                    <a:pt x="855095" y="27337"/>
                    <a:pt x="895991" y="18718"/>
                    <a:pt x="937859" y="13805"/>
                  </a:cubicBezTo>
                  <a:close/>
                  <a:moveTo>
                    <a:pt x="1103792" y="1"/>
                  </a:moveTo>
                  <a:lnTo>
                    <a:pt x="968896" y="9068"/>
                  </a:lnTo>
                  <a:cubicBezTo>
                    <a:pt x="1013034" y="2780"/>
                    <a:pt x="1058088" y="0"/>
                    <a:pt x="1103792" y="1"/>
                  </a:cubicBezTo>
                  <a:close/>
                </a:path>
              </a:pathLst>
            </a:custGeom>
            <a:solidFill>
              <a:schemeClr val="accent4"/>
            </a:solidFill>
            <a:ln>
              <a:noFill/>
            </a:ln>
            <a:effectLst/>
            <a:sp3d prstMaterial="softEdg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椭圆 7"/>
          <p:cNvSpPr/>
          <p:nvPr/>
        </p:nvSpPr>
        <p:spPr>
          <a:xfrm>
            <a:off x="3755642" y="2068343"/>
            <a:ext cx="1548172" cy="1548381"/>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2" tIns="45721" rIns="91442" bIns="45721" numCol="1" spcCol="0" rtlCol="0" fromWordArt="0" anchor="ctr" anchorCtr="0" forceAA="0" compatLnSpc="1">
            <a:noAutofit/>
          </a:bodyPr>
          <a:lstStyle/>
          <a:p>
            <a:pPr algn="ctr"/>
            <a:endParaRPr lang="zh-CN" altLang="en-US"/>
          </a:p>
        </p:txBody>
      </p:sp>
      <p:sp>
        <p:nvSpPr>
          <p:cNvPr id="9" name="矩形 8"/>
          <p:cNvSpPr/>
          <p:nvPr/>
        </p:nvSpPr>
        <p:spPr>
          <a:xfrm>
            <a:off x="3839622" y="2494644"/>
            <a:ext cx="1380215" cy="307819"/>
          </a:xfrm>
          <a:prstGeom prst="rect">
            <a:avLst/>
          </a:prstGeom>
        </p:spPr>
        <p:txBody>
          <a:bodyPr wrap="square" lIns="91442" tIns="45721" rIns="91442" bIns="45721">
            <a:spAutoFit/>
          </a:bodyPr>
          <a:lstStyle/>
          <a:p>
            <a:pPr algn="ct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添加文本</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3789839" y="2771682"/>
            <a:ext cx="1479779" cy="492376"/>
          </a:xfrm>
          <a:prstGeom prst="rect">
            <a:avLst/>
          </a:prstGeom>
          <a:noFill/>
        </p:spPr>
        <p:txBody>
          <a:bodyPr wrap="square" lIns="91442" tIns="45721" rIns="91442" bIns="45721" rtlCol="0">
            <a:spAutoFit/>
          </a:bodyPr>
          <a:lstStyle/>
          <a:p>
            <a:pPr algn="ctr">
              <a:lnSpc>
                <a:spcPct val="130000"/>
              </a:lnSpc>
              <a:spcBef>
                <a:spcPts val="600"/>
              </a:spcBef>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点击此处添加文本内容点击此处</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1043609" y="1582998"/>
            <a:ext cx="1938025" cy="307819"/>
          </a:xfrm>
          <a:prstGeom prst="rect">
            <a:avLst/>
          </a:prstGeom>
        </p:spPr>
        <p:txBody>
          <a:bodyPr wrap="square" lIns="91442" tIns="45721" rIns="91442" bIns="45721">
            <a:spAutoFit/>
          </a:bodyPr>
          <a:lstStyle/>
          <a:p>
            <a:r>
              <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rPr>
              <a:t>01.</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点击添加文字说明</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1043608" y="1905335"/>
            <a:ext cx="1938024" cy="692395"/>
          </a:xfrm>
          <a:prstGeom prst="rect">
            <a:avLst/>
          </a:prstGeom>
          <a:noFill/>
        </p:spPr>
        <p:txBody>
          <a:bodyPr wrap="square" lIns="91442" tIns="45721" rIns="91442" bIns="45721" rtlCol="0">
            <a:spAutoFit/>
          </a:bodyPr>
          <a:lstStyle/>
          <a:p>
            <a:pPr>
              <a:lnSpc>
                <a:spcPct val="130000"/>
              </a:lnSpc>
              <a:spcBef>
                <a:spcPts val="600"/>
              </a:spcBef>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点击此处添加文本内容点击此处添加文本内容点击此处添加文本内容</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1043609" y="2891352"/>
            <a:ext cx="1938025" cy="307819"/>
          </a:xfrm>
          <a:prstGeom prst="rect">
            <a:avLst/>
          </a:prstGeom>
        </p:spPr>
        <p:txBody>
          <a:bodyPr wrap="square" lIns="91442" tIns="45721" rIns="91442" bIns="45721">
            <a:spAutoFit/>
          </a:bodyPr>
          <a:lstStyle/>
          <a:p>
            <a:r>
              <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rPr>
              <a:t>02.</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点击添加文字说明</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1043608" y="3213689"/>
            <a:ext cx="1938024" cy="692395"/>
          </a:xfrm>
          <a:prstGeom prst="rect">
            <a:avLst/>
          </a:prstGeom>
          <a:noFill/>
        </p:spPr>
        <p:txBody>
          <a:bodyPr wrap="square" lIns="91442" tIns="45721" rIns="91442" bIns="45721" rtlCol="0">
            <a:spAutoFit/>
          </a:bodyPr>
          <a:lstStyle/>
          <a:p>
            <a:pPr>
              <a:lnSpc>
                <a:spcPct val="130000"/>
              </a:lnSpc>
              <a:spcBef>
                <a:spcPts val="600"/>
              </a:spcBef>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点击此处添加文本内容点击此处添加文本内容点击此处添加文本内容</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6312110" y="1582998"/>
            <a:ext cx="1938025" cy="307819"/>
          </a:xfrm>
          <a:prstGeom prst="rect">
            <a:avLst/>
          </a:prstGeom>
        </p:spPr>
        <p:txBody>
          <a:bodyPr wrap="square" lIns="91442" tIns="45721" rIns="91442" bIns="45721">
            <a:spAutoFit/>
          </a:bodyPr>
          <a:lstStyle/>
          <a:p>
            <a:r>
              <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rPr>
              <a:t>03.</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点击添加文字说明</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6312109" y="1905335"/>
            <a:ext cx="1938024" cy="722399"/>
          </a:xfrm>
          <a:prstGeom prst="rect">
            <a:avLst/>
          </a:prstGeom>
          <a:noFill/>
        </p:spPr>
        <p:txBody>
          <a:bodyPr wrap="square" lIns="91442" tIns="45721" rIns="91442" bIns="45721" rtlCol="0">
            <a:spAutoFit/>
          </a:bodyPr>
          <a:lstStyle/>
          <a:p>
            <a:pPr>
              <a:lnSpc>
                <a:spcPct val="130000"/>
              </a:lnSpc>
              <a:spcBef>
                <a:spcPts val="600"/>
              </a:spcBef>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点击此处添加文本内容点击此处添加文本内容点击此处添加文本内容</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6312110" y="2891352"/>
            <a:ext cx="1938025" cy="307819"/>
          </a:xfrm>
          <a:prstGeom prst="rect">
            <a:avLst/>
          </a:prstGeom>
        </p:spPr>
        <p:txBody>
          <a:bodyPr wrap="square" lIns="91442" tIns="45721" rIns="91442" bIns="45721">
            <a:spAutoFit/>
          </a:bodyPr>
          <a:lstStyle/>
          <a:p>
            <a:r>
              <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rPr>
              <a:t>04.</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点击添加文字说明</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6312109" y="3213689"/>
            <a:ext cx="1938024" cy="692395"/>
          </a:xfrm>
          <a:prstGeom prst="rect">
            <a:avLst/>
          </a:prstGeom>
          <a:noFill/>
        </p:spPr>
        <p:txBody>
          <a:bodyPr wrap="square" lIns="91442" tIns="45721" rIns="91442" bIns="45721" rtlCol="0">
            <a:spAutoFit/>
          </a:bodyPr>
          <a:lstStyle/>
          <a:p>
            <a:pPr>
              <a:lnSpc>
                <a:spcPct val="130000"/>
              </a:lnSpc>
              <a:spcBef>
                <a:spcPts val="600"/>
              </a:spcBef>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点击此处添加文本内容点击此处添加文本内容点击此处添加文本内容</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800" advClick="0" advTm="5000">
        <p:circle/>
      </p:transition>
    </mc:Choice>
    <mc:Fallback>
      <p:transition spd="slow" advClick="0" advTm="5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childTnLst>
                          </p:cTn>
                        </p:par>
                        <p:par>
                          <p:cTn id="20" fill="hold">
                            <p:stCondLst>
                              <p:cond delay="500"/>
                            </p:stCondLst>
                            <p:childTnLst>
                              <p:par>
                                <p:cTn id="21" presetID="31"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1000" fill="hold"/>
                                        <p:tgtEl>
                                          <p:spTgt spid="3"/>
                                        </p:tgtEl>
                                        <p:attrNameLst>
                                          <p:attrName>ppt_w</p:attrName>
                                        </p:attrNameLst>
                                      </p:cBhvr>
                                      <p:tavLst>
                                        <p:tav tm="0">
                                          <p:val>
                                            <p:fltVal val="0"/>
                                          </p:val>
                                        </p:tav>
                                        <p:tav tm="100000">
                                          <p:val>
                                            <p:strVal val="#ppt_w"/>
                                          </p:val>
                                        </p:tav>
                                      </p:tavLst>
                                    </p:anim>
                                    <p:anim calcmode="lin" valueType="num">
                                      <p:cBhvr>
                                        <p:cTn id="24" dur="1000" fill="hold"/>
                                        <p:tgtEl>
                                          <p:spTgt spid="3"/>
                                        </p:tgtEl>
                                        <p:attrNameLst>
                                          <p:attrName>ppt_h</p:attrName>
                                        </p:attrNameLst>
                                      </p:cBhvr>
                                      <p:tavLst>
                                        <p:tav tm="0">
                                          <p:val>
                                            <p:fltVal val="0"/>
                                          </p:val>
                                        </p:tav>
                                        <p:tav tm="100000">
                                          <p:val>
                                            <p:strVal val="#ppt_h"/>
                                          </p:val>
                                        </p:tav>
                                      </p:tavLst>
                                    </p:anim>
                                    <p:anim calcmode="lin" valueType="num">
                                      <p:cBhvr>
                                        <p:cTn id="25" dur="1000" fill="hold"/>
                                        <p:tgtEl>
                                          <p:spTgt spid="3"/>
                                        </p:tgtEl>
                                        <p:attrNameLst>
                                          <p:attrName>style.rotation</p:attrName>
                                        </p:attrNameLst>
                                      </p:cBhvr>
                                      <p:tavLst>
                                        <p:tav tm="0">
                                          <p:val>
                                            <p:fltVal val="90"/>
                                          </p:val>
                                        </p:tav>
                                        <p:tav tm="100000">
                                          <p:val>
                                            <p:fltVal val="0"/>
                                          </p:val>
                                        </p:tav>
                                      </p:tavLst>
                                    </p:anim>
                                    <p:animEffect transition="in" filter="fade">
                                      <p:cBhvr>
                                        <p:cTn id="26" dur="1000"/>
                                        <p:tgtEl>
                                          <p:spTgt spid="3"/>
                                        </p:tgtEl>
                                      </p:cBhvr>
                                    </p:animEffect>
                                  </p:childTnLst>
                                </p:cTn>
                              </p:par>
                            </p:childTnLst>
                          </p:cTn>
                        </p:par>
                        <p:par>
                          <p:cTn id="27" fill="hold">
                            <p:stCondLst>
                              <p:cond delay="1500"/>
                            </p:stCondLst>
                            <p:childTnLst>
                              <p:par>
                                <p:cTn id="28" presetID="17" presetClass="entr" presetSubtype="1" fill="hold" grpId="0" nodeType="afterEffect">
                                  <p:stCondLst>
                                    <p:cond delay="0"/>
                                  </p:stCondLst>
                                  <p:iterate type="lt">
                                    <p:tmPct val="10000"/>
                                  </p:iterate>
                                  <p:childTnLst>
                                    <p:set>
                                      <p:cBhvr>
                                        <p:cTn id="29" dur="1" fill="hold">
                                          <p:stCondLst>
                                            <p:cond delay="0"/>
                                          </p:stCondLst>
                                        </p:cTn>
                                        <p:tgtEl>
                                          <p:spTgt spid="19"/>
                                        </p:tgtEl>
                                        <p:attrNameLst>
                                          <p:attrName>style.visibility</p:attrName>
                                        </p:attrNameLst>
                                      </p:cBhvr>
                                      <p:to>
                                        <p:strVal val="visible"/>
                                      </p:to>
                                    </p:set>
                                    <p:anim calcmode="lin" valueType="num">
                                      <p:cBhvr>
                                        <p:cTn id="30" dur="500" fill="hold"/>
                                        <p:tgtEl>
                                          <p:spTgt spid="19"/>
                                        </p:tgtEl>
                                        <p:attrNameLst>
                                          <p:attrName>ppt_x</p:attrName>
                                        </p:attrNameLst>
                                      </p:cBhvr>
                                      <p:tavLst>
                                        <p:tav tm="0">
                                          <p:val>
                                            <p:strVal val="#ppt_x"/>
                                          </p:val>
                                        </p:tav>
                                        <p:tav tm="100000">
                                          <p:val>
                                            <p:strVal val="#ppt_x"/>
                                          </p:val>
                                        </p:tav>
                                      </p:tavLst>
                                    </p:anim>
                                    <p:anim calcmode="lin" valueType="num">
                                      <p:cBhvr>
                                        <p:cTn id="31" dur="500" fill="hold"/>
                                        <p:tgtEl>
                                          <p:spTgt spid="19"/>
                                        </p:tgtEl>
                                        <p:attrNameLst>
                                          <p:attrName>ppt_y</p:attrName>
                                        </p:attrNameLst>
                                      </p:cBhvr>
                                      <p:tavLst>
                                        <p:tav tm="0">
                                          <p:val>
                                            <p:strVal val="#ppt_y-#ppt_h/2"/>
                                          </p:val>
                                        </p:tav>
                                        <p:tav tm="100000">
                                          <p:val>
                                            <p:strVal val="#ppt_y"/>
                                          </p:val>
                                        </p:tav>
                                      </p:tavLst>
                                    </p:anim>
                                    <p:anim calcmode="lin" valueType="num">
                                      <p:cBhvr>
                                        <p:cTn id="32" dur="500" fill="hold"/>
                                        <p:tgtEl>
                                          <p:spTgt spid="19"/>
                                        </p:tgtEl>
                                        <p:attrNameLst>
                                          <p:attrName>ppt_w</p:attrName>
                                        </p:attrNameLst>
                                      </p:cBhvr>
                                      <p:tavLst>
                                        <p:tav tm="0">
                                          <p:val>
                                            <p:strVal val="#ppt_w"/>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childTnLst>
                                </p:cTn>
                              </p:par>
                              <p:par>
                                <p:cTn id="34" presetID="10" presetClass="entr" presetSubtype="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childTnLst>
                                </p:cTn>
                              </p:par>
                            </p:childTnLst>
                          </p:cTn>
                        </p:par>
                        <p:par>
                          <p:cTn id="37" fill="hold">
                            <p:stCondLst>
                              <p:cond delay="2500"/>
                            </p:stCondLst>
                            <p:childTnLst>
                              <p:par>
                                <p:cTn id="38" presetID="17" presetClass="entr" presetSubtype="1" fill="hold" grpId="0" nodeType="afterEffect">
                                  <p:stCondLst>
                                    <p:cond delay="0"/>
                                  </p:stCondLst>
                                  <p:iterate type="lt">
                                    <p:tmPct val="10000"/>
                                  </p:iterate>
                                  <p:childTnLst>
                                    <p:set>
                                      <p:cBhvr>
                                        <p:cTn id="39" dur="1" fill="hold">
                                          <p:stCondLst>
                                            <p:cond delay="0"/>
                                          </p:stCondLst>
                                        </p:cTn>
                                        <p:tgtEl>
                                          <p:spTgt spid="21"/>
                                        </p:tgtEl>
                                        <p:attrNameLst>
                                          <p:attrName>style.visibility</p:attrName>
                                        </p:attrNameLst>
                                      </p:cBhvr>
                                      <p:to>
                                        <p:strVal val="visible"/>
                                      </p:to>
                                    </p:set>
                                    <p:anim calcmode="lin" valueType="num">
                                      <p:cBhvr>
                                        <p:cTn id="40" dur="500" fill="hold"/>
                                        <p:tgtEl>
                                          <p:spTgt spid="21"/>
                                        </p:tgtEl>
                                        <p:attrNameLst>
                                          <p:attrName>ppt_x</p:attrName>
                                        </p:attrNameLst>
                                      </p:cBhvr>
                                      <p:tavLst>
                                        <p:tav tm="0">
                                          <p:val>
                                            <p:strVal val="#ppt_x"/>
                                          </p:val>
                                        </p:tav>
                                        <p:tav tm="100000">
                                          <p:val>
                                            <p:strVal val="#ppt_x"/>
                                          </p:val>
                                        </p:tav>
                                      </p:tavLst>
                                    </p:anim>
                                    <p:anim calcmode="lin" valueType="num">
                                      <p:cBhvr>
                                        <p:cTn id="41" dur="500" fill="hold"/>
                                        <p:tgtEl>
                                          <p:spTgt spid="21"/>
                                        </p:tgtEl>
                                        <p:attrNameLst>
                                          <p:attrName>ppt_y</p:attrName>
                                        </p:attrNameLst>
                                      </p:cBhvr>
                                      <p:tavLst>
                                        <p:tav tm="0">
                                          <p:val>
                                            <p:strVal val="#ppt_y-#ppt_h/2"/>
                                          </p:val>
                                        </p:tav>
                                        <p:tav tm="100000">
                                          <p:val>
                                            <p:strVal val="#ppt_y"/>
                                          </p:val>
                                        </p:tav>
                                      </p:tavLst>
                                    </p:anim>
                                    <p:anim calcmode="lin" valueType="num">
                                      <p:cBhvr>
                                        <p:cTn id="42" dur="500" fill="hold"/>
                                        <p:tgtEl>
                                          <p:spTgt spid="21"/>
                                        </p:tgtEl>
                                        <p:attrNameLst>
                                          <p:attrName>ppt_w</p:attrName>
                                        </p:attrNameLst>
                                      </p:cBhvr>
                                      <p:tavLst>
                                        <p:tav tm="0">
                                          <p:val>
                                            <p:strVal val="#ppt_w"/>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childTnLst>
                                </p:cTn>
                              </p:par>
                              <p:par>
                                <p:cTn id="44" presetID="10" presetClass="entr" presetSubtype="0"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childTnLst>
                          </p:cTn>
                        </p:par>
                        <p:par>
                          <p:cTn id="47" fill="hold">
                            <p:stCondLst>
                              <p:cond delay="3500"/>
                            </p:stCondLst>
                            <p:childTnLst>
                              <p:par>
                                <p:cTn id="48" presetID="17" presetClass="entr" presetSubtype="1" fill="hold" grpId="0" nodeType="afterEffect">
                                  <p:stCondLst>
                                    <p:cond delay="0"/>
                                  </p:stCondLst>
                                  <p:iterate type="lt">
                                    <p:tmPct val="10000"/>
                                  </p:iterate>
                                  <p:childTnLst>
                                    <p:set>
                                      <p:cBhvr>
                                        <p:cTn id="49" dur="1" fill="hold">
                                          <p:stCondLst>
                                            <p:cond delay="0"/>
                                          </p:stCondLst>
                                        </p:cTn>
                                        <p:tgtEl>
                                          <p:spTgt spid="23"/>
                                        </p:tgtEl>
                                        <p:attrNameLst>
                                          <p:attrName>style.visibility</p:attrName>
                                        </p:attrNameLst>
                                      </p:cBhvr>
                                      <p:to>
                                        <p:strVal val="visible"/>
                                      </p:to>
                                    </p:set>
                                    <p:anim calcmode="lin" valueType="num">
                                      <p:cBhvr>
                                        <p:cTn id="50" dur="500" fill="hold"/>
                                        <p:tgtEl>
                                          <p:spTgt spid="23"/>
                                        </p:tgtEl>
                                        <p:attrNameLst>
                                          <p:attrName>ppt_x</p:attrName>
                                        </p:attrNameLst>
                                      </p:cBhvr>
                                      <p:tavLst>
                                        <p:tav tm="0">
                                          <p:val>
                                            <p:strVal val="#ppt_x"/>
                                          </p:val>
                                        </p:tav>
                                        <p:tav tm="100000">
                                          <p:val>
                                            <p:strVal val="#ppt_x"/>
                                          </p:val>
                                        </p:tav>
                                      </p:tavLst>
                                    </p:anim>
                                    <p:anim calcmode="lin" valueType="num">
                                      <p:cBhvr>
                                        <p:cTn id="51" dur="500" fill="hold"/>
                                        <p:tgtEl>
                                          <p:spTgt spid="23"/>
                                        </p:tgtEl>
                                        <p:attrNameLst>
                                          <p:attrName>ppt_y</p:attrName>
                                        </p:attrNameLst>
                                      </p:cBhvr>
                                      <p:tavLst>
                                        <p:tav tm="0">
                                          <p:val>
                                            <p:strVal val="#ppt_y-#ppt_h/2"/>
                                          </p:val>
                                        </p:tav>
                                        <p:tav tm="100000">
                                          <p:val>
                                            <p:strVal val="#ppt_y"/>
                                          </p:val>
                                        </p:tav>
                                      </p:tavLst>
                                    </p:anim>
                                    <p:anim calcmode="lin" valueType="num">
                                      <p:cBhvr>
                                        <p:cTn id="52" dur="500" fill="hold"/>
                                        <p:tgtEl>
                                          <p:spTgt spid="23"/>
                                        </p:tgtEl>
                                        <p:attrNameLst>
                                          <p:attrName>ppt_w</p:attrName>
                                        </p:attrNameLst>
                                      </p:cBhvr>
                                      <p:tavLst>
                                        <p:tav tm="0">
                                          <p:val>
                                            <p:strVal val="#ppt_w"/>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childTnLst>
                                </p:cTn>
                              </p:par>
                              <p:par>
                                <p:cTn id="54" presetID="10" presetClass="entr" presetSubtype="0" fill="hold" grpId="0" nodeType="with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500"/>
                                        <p:tgtEl>
                                          <p:spTgt spid="24"/>
                                        </p:tgtEl>
                                      </p:cBhvr>
                                    </p:animEffect>
                                  </p:childTnLst>
                                </p:cTn>
                              </p:par>
                            </p:childTnLst>
                          </p:cTn>
                        </p:par>
                        <p:par>
                          <p:cTn id="57" fill="hold">
                            <p:stCondLst>
                              <p:cond delay="4500"/>
                            </p:stCondLst>
                            <p:childTnLst>
                              <p:par>
                                <p:cTn id="58" presetID="17" presetClass="entr" presetSubtype="1" fill="hold" grpId="0" nodeType="afterEffect">
                                  <p:stCondLst>
                                    <p:cond delay="0"/>
                                  </p:stCondLst>
                                  <p:iterate type="lt">
                                    <p:tmPct val="10000"/>
                                  </p:iterate>
                                  <p:childTnLst>
                                    <p:set>
                                      <p:cBhvr>
                                        <p:cTn id="59" dur="1" fill="hold">
                                          <p:stCondLst>
                                            <p:cond delay="0"/>
                                          </p:stCondLst>
                                        </p:cTn>
                                        <p:tgtEl>
                                          <p:spTgt spid="25"/>
                                        </p:tgtEl>
                                        <p:attrNameLst>
                                          <p:attrName>style.visibility</p:attrName>
                                        </p:attrNameLst>
                                      </p:cBhvr>
                                      <p:to>
                                        <p:strVal val="visible"/>
                                      </p:to>
                                    </p:set>
                                    <p:anim calcmode="lin" valueType="num">
                                      <p:cBhvr>
                                        <p:cTn id="60" dur="500" fill="hold"/>
                                        <p:tgtEl>
                                          <p:spTgt spid="25"/>
                                        </p:tgtEl>
                                        <p:attrNameLst>
                                          <p:attrName>ppt_x</p:attrName>
                                        </p:attrNameLst>
                                      </p:cBhvr>
                                      <p:tavLst>
                                        <p:tav tm="0">
                                          <p:val>
                                            <p:strVal val="#ppt_x"/>
                                          </p:val>
                                        </p:tav>
                                        <p:tav tm="100000">
                                          <p:val>
                                            <p:strVal val="#ppt_x"/>
                                          </p:val>
                                        </p:tav>
                                      </p:tavLst>
                                    </p:anim>
                                    <p:anim calcmode="lin" valueType="num">
                                      <p:cBhvr>
                                        <p:cTn id="61" dur="500" fill="hold"/>
                                        <p:tgtEl>
                                          <p:spTgt spid="25"/>
                                        </p:tgtEl>
                                        <p:attrNameLst>
                                          <p:attrName>ppt_y</p:attrName>
                                        </p:attrNameLst>
                                      </p:cBhvr>
                                      <p:tavLst>
                                        <p:tav tm="0">
                                          <p:val>
                                            <p:strVal val="#ppt_y-#ppt_h/2"/>
                                          </p:val>
                                        </p:tav>
                                        <p:tav tm="100000">
                                          <p:val>
                                            <p:strVal val="#ppt_y"/>
                                          </p:val>
                                        </p:tav>
                                      </p:tavLst>
                                    </p:anim>
                                    <p:anim calcmode="lin" valueType="num">
                                      <p:cBhvr>
                                        <p:cTn id="62" dur="500" fill="hold"/>
                                        <p:tgtEl>
                                          <p:spTgt spid="25"/>
                                        </p:tgtEl>
                                        <p:attrNameLst>
                                          <p:attrName>ppt_w</p:attrName>
                                        </p:attrNameLst>
                                      </p:cBhvr>
                                      <p:tavLst>
                                        <p:tav tm="0">
                                          <p:val>
                                            <p:strVal val="#ppt_w"/>
                                          </p:val>
                                        </p:tav>
                                        <p:tav tm="100000">
                                          <p:val>
                                            <p:strVal val="#ppt_w"/>
                                          </p:val>
                                        </p:tav>
                                      </p:tavLst>
                                    </p:anim>
                                    <p:anim calcmode="lin" valueType="num">
                                      <p:cBhvr>
                                        <p:cTn id="63" dur="500" fill="hold"/>
                                        <p:tgtEl>
                                          <p:spTgt spid="25"/>
                                        </p:tgtEl>
                                        <p:attrNameLst>
                                          <p:attrName>ppt_h</p:attrName>
                                        </p:attrNameLst>
                                      </p:cBhvr>
                                      <p:tavLst>
                                        <p:tav tm="0">
                                          <p:val>
                                            <p:fltVal val="0"/>
                                          </p:val>
                                        </p:tav>
                                        <p:tav tm="100000">
                                          <p:val>
                                            <p:strVal val="#ppt_h"/>
                                          </p:val>
                                        </p:tav>
                                      </p:tavLst>
                                    </p:anim>
                                  </p:childTnLst>
                                </p:cTn>
                              </p:par>
                              <p:par>
                                <p:cTn id="64" presetID="10" presetClass="entr" presetSubtype="0" fill="hold" grpId="0" nodeType="with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fade">
                                      <p:cBhvr>
                                        <p:cTn id="6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9" grpId="0"/>
      <p:bldP spid="20" grpId="0"/>
      <p:bldP spid="21" grpId="0"/>
      <p:bldP spid="22" grpId="0"/>
      <p:bldP spid="23" grpId="0"/>
      <p:bldP spid="24" grpId="0"/>
      <p:bldP spid="25" grpId="0"/>
      <p:bldP spid="2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ight Arrow 8"/>
          <p:cNvSpPr/>
          <p:nvPr/>
        </p:nvSpPr>
        <p:spPr>
          <a:xfrm>
            <a:off x="5463027" y="2157818"/>
            <a:ext cx="1719622" cy="829452"/>
          </a:xfrm>
          <a:custGeom>
            <a:avLst/>
            <a:gdLst>
              <a:gd name="connsiteX0" fmla="*/ 0 w 2232436"/>
              <a:gd name="connsiteY0" fmla="*/ 227029 h 1105786"/>
              <a:gd name="connsiteX1" fmla="*/ 1531279 w 2232436"/>
              <a:gd name="connsiteY1" fmla="*/ 227029 h 1105786"/>
              <a:gd name="connsiteX2" fmla="*/ 1531279 w 2232436"/>
              <a:gd name="connsiteY2" fmla="*/ 0 h 1105786"/>
              <a:gd name="connsiteX3" fmla="*/ 2232436 w 2232436"/>
              <a:gd name="connsiteY3" fmla="*/ 552893 h 1105786"/>
              <a:gd name="connsiteX4" fmla="*/ 1531279 w 2232436"/>
              <a:gd name="connsiteY4" fmla="*/ 1105786 h 1105786"/>
              <a:gd name="connsiteX5" fmla="*/ 1531279 w 2232436"/>
              <a:gd name="connsiteY5" fmla="*/ 878757 h 1105786"/>
              <a:gd name="connsiteX6" fmla="*/ 0 w 2232436"/>
              <a:gd name="connsiteY6" fmla="*/ 878757 h 1105786"/>
              <a:gd name="connsiteX7" fmla="*/ 0 w 2232436"/>
              <a:gd name="connsiteY7" fmla="*/ 227029 h 1105786"/>
              <a:gd name="connsiteX0-1" fmla="*/ 0 w 2232436"/>
              <a:gd name="connsiteY0-2" fmla="*/ 227029 h 1105786"/>
              <a:gd name="connsiteX1-3" fmla="*/ 1531279 w 2232436"/>
              <a:gd name="connsiteY1-4" fmla="*/ 227029 h 1105786"/>
              <a:gd name="connsiteX2-5" fmla="*/ 1531279 w 2232436"/>
              <a:gd name="connsiteY2-6" fmla="*/ 0 h 1105786"/>
              <a:gd name="connsiteX3-7" fmla="*/ 2232436 w 2232436"/>
              <a:gd name="connsiteY3-8" fmla="*/ 552893 h 1105786"/>
              <a:gd name="connsiteX4-9" fmla="*/ 1531279 w 2232436"/>
              <a:gd name="connsiteY4-10" fmla="*/ 1105786 h 1105786"/>
              <a:gd name="connsiteX5-11" fmla="*/ 1531279 w 2232436"/>
              <a:gd name="connsiteY5-12" fmla="*/ 878757 h 1105786"/>
              <a:gd name="connsiteX6-13" fmla="*/ 0 w 2232436"/>
              <a:gd name="connsiteY6-14" fmla="*/ 878757 h 1105786"/>
              <a:gd name="connsiteX7-15" fmla="*/ 0 w 2232436"/>
              <a:gd name="connsiteY7-16" fmla="*/ 227029 h 1105786"/>
              <a:gd name="connsiteX0-17" fmla="*/ 0 w 2232436"/>
              <a:gd name="connsiteY0-18" fmla="*/ 227029 h 1105786"/>
              <a:gd name="connsiteX1-19" fmla="*/ 1531279 w 2232436"/>
              <a:gd name="connsiteY1-20" fmla="*/ 227029 h 1105786"/>
              <a:gd name="connsiteX2-21" fmla="*/ 1531279 w 2232436"/>
              <a:gd name="connsiteY2-22" fmla="*/ 0 h 1105786"/>
              <a:gd name="connsiteX3-23" fmla="*/ 2232436 w 2232436"/>
              <a:gd name="connsiteY3-24" fmla="*/ 552893 h 1105786"/>
              <a:gd name="connsiteX4-25" fmla="*/ 1531279 w 2232436"/>
              <a:gd name="connsiteY4-26" fmla="*/ 1105786 h 1105786"/>
              <a:gd name="connsiteX5-27" fmla="*/ 1531279 w 2232436"/>
              <a:gd name="connsiteY5-28" fmla="*/ 878757 h 1105786"/>
              <a:gd name="connsiteX6-29" fmla="*/ 0 w 2232436"/>
              <a:gd name="connsiteY6-30" fmla="*/ 878757 h 1105786"/>
              <a:gd name="connsiteX7-31" fmla="*/ 0 w 2232436"/>
              <a:gd name="connsiteY7-32" fmla="*/ 227029 h 1105786"/>
              <a:gd name="connsiteX0-33" fmla="*/ 0 w 2232436"/>
              <a:gd name="connsiteY0-34" fmla="*/ 227029 h 1105786"/>
              <a:gd name="connsiteX1-35" fmla="*/ 1531279 w 2232436"/>
              <a:gd name="connsiteY1-36" fmla="*/ 227029 h 1105786"/>
              <a:gd name="connsiteX2-37" fmla="*/ 1531279 w 2232436"/>
              <a:gd name="connsiteY2-38" fmla="*/ 0 h 1105786"/>
              <a:gd name="connsiteX3-39" fmla="*/ 2232436 w 2232436"/>
              <a:gd name="connsiteY3-40" fmla="*/ 552893 h 1105786"/>
              <a:gd name="connsiteX4-41" fmla="*/ 1531279 w 2232436"/>
              <a:gd name="connsiteY4-42" fmla="*/ 1105786 h 1105786"/>
              <a:gd name="connsiteX5-43" fmla="*/ 1531279 w 2232436"/>
              <a:gd name="connsiteY5-44" fmla="*/ 878757 h 1105786"/>
              <a:gd name="connsiteX6-45" fmla="*/ 0 w 2232436"/>
              <a:gd name="connsiteY6-46" fmla="*/ 878757 h 1105786"/>
              <a:gd name="connsiteX7-47" fmla="*/ 0 w 2232436"/>
              <a:gd name="connsiteY7-48" fmla="*/ 227029 h 1105786"/>
              <a:gd name="connsiteX0-49" fmla="*/ 0 w 2232436"/>
              <a:gd name="connsiteY0-50" fmla="*/ 227029 h 1105786"/>
              <a:gd name="connsiteX1-51" fmla="*/ 1531279 w 2232436"/>
              <a:gd name="connsiteY1-52" fmla="*/ 227029 h 1105786"/>
              <a:gd name="connsiteX2-53" fmla="*/ 1531279 w 2232436"/>
              <a:gd name="connsiteY2-54" fmla="*/ 0 h 1105786"/>
              <a:gd name="connsiteX3-55" fmla="*/ 2232436 w 2232436"/>
              <a:gd name="connsiteY3-56" fmla="*/ 552893 h 1105786"/>
              <a:gd name="connsiteX4-57" fmla="*/ 1531279 w 2232436"/>
              <a:gd name="connsiteY4-58" fmla="*/ 1105786 h 1105786"/>
              <a:gd name="connsiteX5-59" fmla="*/ 1531279 w 2232436"/>
              <a:gd name="connsiteY5-60" fmla="*/ 878757 h 1105786"/>
              <a:gd name="connsiteX6-61" fmla="*/ 0 w 2232436"/>
              <a:gd name="connsiteY6-62" fmla="*/ 878757 h 1105786"/>
              <a:gd name="connsiteX7-63" fmla="*/ 0 w 2232436"/>
              <a:gd name="connsiteY7-64" fmla="*/ 227029 h 1105786"/>
              <a:gd name="connsiteX0-65" fmla="*/ 42530 w 2274966"/>
              <a:gd name="connsiteY0-66" fmla="*/ 227029 h 1105786"/>
              <a:gd name="connsiteX1-67" fmla="*/ 1573809 w 2274966"/>
              <a:gd name="connsiteY1-68" fmla="*/ 227029 h 1105786"/>
              <a:gd name="connsiteX2-69" fmla="*/ 1573809 w 2274966"/>
              <a:gd name="connsiteY2-70" fmla="*/ 0 h 1105786"/>
              <a:gd name="connsiteX3-71" fmla="*/ 2274966 w 2274966"/>
              <a:gd name="connsiteY3-72" fmla="*/ 552893 h 1105786"/>
              <a:gd name="connsiteX4-73" fmla="*/ 1573809 w 2274966"/>
              <a:gd name="connsiteY4-74" fmla="*/ 1105786 h 1105786"/>
              <a:gd name="connsiteX5-75" fmla="*/ 1573809 w 2274966"/>
              <a:gd name="connsiteY5-76" fmla="*/ 878757 h 1105786"/>
              <a:gd name="connsiteX6-77" fmla="*/ 42530 w 2274966"/>
              <a:gd name="connsiteY6-78" fmla="*/ 878757 h 1105786"/>
              <a:gd name="connsiteX7-79" fmla="*/ 42530 w 2274966"/>
              <a:gd name="connsiteY7-80" fmla="*/ 227029 h 1105786"/>
              <a:gd name="connsiteX0-81" fmla="*/ 60394 w 2292830"/>
              <a:gd name="connsiteY0-82" fmla="*/ 227029 h 1105786"/>
              <a:gd name="connsiteX1-83" fmla="*/ 1591673 w 2292830"/>
              <a:gd name="connsiteY1-84" fmla="*/ 227029 h 1105786"/>
              <a:gd name="connsiteX2-85" fmla="*/ 1591673 w 2292830"/>
              <a:gd name="connsiteY2-86" fmla="*/ 0 h 1105786"/>
              <a:gd name="connsiteX3-87" fmla="*/ 2292830 w 2292830"/>
              <a:gd name="connsiteY3-88" fmla="*/ 552893 h 1105786"/>
              <a:gd name="connsiteX4-89" fmla="*/ 1591673 w 2292830"/>
              <a:gd name="connsiteY4-90" fmla="*/ 1105786 h 1105786"/>
              <a:gd name="connsiteX5-91" fmla="*/ 1591673 w 2292830"/>
              <a:gd name="connsiteY5-92" fmla="*/ 878757 h 1105786"/>
              <a:gd name="connsiteX6-93" fmla="*/ 60394 w 2292830"/>
              <a:gd name="connsiteY6-94" fmla="*/ 878757 h 1105786"/>
              <a:gd name="connsiteX7-95" fmla="*/ 60394 w 2292830"/>
              <a:gd name="connsiteY7-96" fmla="*/ 227029 h 1105786"/>
              <a:gd name="connsiteX0-97" fmla="*/ 60394 w 2292830"/>
              <a:gd name="connsiteY0-98" fmla="*/ 227029 h 1105786"/>
              <a:gd name="connsiteX1-99" fmla="*/ 1591673 w 2292830"/>
              <a:gd name="connsiteY1-100" fmla="*/ 227029 h 1105786"/>
              <a:gd name="connsiteX2-101" fmla="*/ 1591673 w 2292830"/>
              <a:gd name="connsiteY2-102" fmla="*/ 0 h 1105786"/>
              <a:gd name="connsiteX3-103" fmla="*/ 2292830 w 2292830"/>
              <a:gd name="connsiteY3-104" fmla="*/ 552893 h 1105786"/>
              <a:gd name="connsiteX4-105" fmla="*/ 1591673 w 2292830"/>
              <a:gd name="connsiteY4-106" fmla="*/ 1105786 h 1105786"/>
              <a:gd name="connsiteX5-107" fmla="*/ 1591673 w 2292830"/>
              <a:gd name="connsiteY5-108" fmla="*/ 878757 h 1105786"/>
              <a:gd name="connsiteX6-109" fmla="*/ 60394 w 2292830"/>
              <a:gd name="connsiteY6-110" fmla="*/ 878757 h 1105786"/>
              <a:gd name="connsiteX7-111" fmla="*/ 60394 w 2292830"/>
              <a:gd name="connsiteY7-112" fmla="*/ 227029 h 1105786"/>
              <a:gd name="connsiteX0-113" fmla="*/ 60394 w 2292830"/>
              <a:gd name="connsiteY0-114" fmla="*/ 227029 h 1105786"/>
              <a:gd name="connsiteX1-115" fmla="*/ 1591673 w 2292830"/>
              <a:gd name="connsiteY1-116" fmla="*/ 227029 h 1105786"/>
              <a:gd name="connsiteX2-117" fmla="*/ 1591673 w 2292830"/>
              <a:gd name="connsiteY2-118" fmla="*/ 0 h 1105786"/>
              <a:gd name="connsiteX3-119" fmla="*/ 2292830 w 2292830"/>
              <a:gd name="connsiteY3-120" fmla="*/ 552893 h 1105786"/>
              <a:gd name="connsiteX4-121" fmla="*/ 1591673 w 2292830"/>
              <a:gd name="connsiteY4-122" fmla="*/ 1105786 h 1105786"/>
              <a:gd name="connsiteX5-123" fmla="*/ 1591673 w 2292830"/>
              <a:gd name="connsiteY5-124" fmla="*/ 878757 h 1105786"/>
              <a:gd name="connsiteX6-125" fmla="*/ 60394 w 2292830"/>
              <a:gd name="connsiteY6-126" fmla="*/ 878757 h 1105786"/>
              <a:gd name="connsiteX7-127" fmla="*/ 60394 w 2292830"/>
              <a:gd name="connsiteY7-128" fmla="*/ 227029 h 11057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2292830" h="1105786">
                <a:moveTo>
                  <a:pt x="60394" y="227029"/>
                </a:moveTo>
                <a:cubicBezTo>
                  <a:pt x="592085" y="88806"/>
                  <a:pt x="1006819" y="407782"/>
                  <a:pt x="1591673" y="227029"/>
                </a:cubicBezTo>
                <a:lnTo>
                  <a:pt x="1591673" y="0"/>
                </a:lnTo>
                <a:cubicBezTo>
                  <a:pt x="1867922" y="354419"/>
                  <a:pt x="2059111" y="368595"/>
                  <a:pt x="2292830" y="552893"/>
                </a:cubicBezTo>
                <a:cubicBezTo>
                  <a:pt x="2059111" y="737191"/>
                  <a:pt x="1761597" y="878958"/>
                  <a:pt x="1591673" y="1105786"/>
                </a:cubicBezTo>
                <a:lnTo>
                  <a:pt x="1591673" y="878757"/>
                </a:lnTo>
                <a:cubicBezTo>
                  <a:pt x="1113145" y="666106"/>
                  <a:pt x="538922" y="1038246"/>
                  <a:pt x="60394" y="878757"/>
                </a:cubicBezTo>
                <a:cubicBezTo>
                  <a:pt x="-35299" y="640249"/>
                  <a:pt x="-3402" y="444272"/>
                  <a:pt x="60394" y="227029"/>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Right Arrow 8"/>
          <p:cNvSpPr/>
          <p:nvPr/>
        </p:nvSpPr>
        <p:spPr>
          <a:xfrm>
            <a:off x="4295802" y="2157818"/>
            <a:ext cx="1719622" cy="829452"/>
          </a:xfrm>
          <a:custGeom>
            <a:avLst/>
            <a:gdLst>
              <a:gd name="connsiteX0" fmla="*/ 0 w 2232436"/>
              <a:gd name="connsiteY0" fmla="*/ 227029 h 1105786"/>
              <a:gd name="connsiteX1" fmla="*/ 1531279 w 2232436"/>
              <a:gd name="connsiteY1" fmla="*/ 227029 h 1105786"/>
              <a:gd name="connsiteX2" fmla="*/ 1531279 w 2232436"/>
              <a:gd name="connsiteY2" fmla="*/ 0 h 1105786"/>
              <a:gd name="connsiteX3" fmla="*/ 2232436 w 2232436"/>
              <a:gd name="connsiteY3" fmla="*/ 552893 h 1105786"/>
              <a:gd name="connsiteX4" fmla="*/ 1531279 w 2232436"/>
              <a:gd name="connsiteY4" fmla="*/ 1105786 h 1105786"/>
              <a:gd name="connsiteX5" fmla="*/ 1531279 w 2232436"/>
              <a:gd name="connsiteY5" fmla="*/ 878757 h 1105786"/>
              <a:gd name="connsiteX6" fmla="*/ 0 w 2232436"/>
              <a:gd name="connsiteY6" fmla="*/ 878757 h 1105786"/>
              <a:gd name="connsiteX7" fmla="*/ 0 w 2232436"/>
              <a:gd name="connsiteY7" fmla="*/ 227029 h 1105786"/>
              <a:gd name="connsiteX0-1" fmla="*/ 0 w 2232436"/>
              <a:gd name="connsiteY0-2" fmla="*/ 227029 h 1105786"/>
              <a:gd name="connsiteX1-3" fmla="*/ 1531279 w 2232436"/>
              <a:gd name="connsiteY1-4" fmla="*/ 227029 h 1105786"/>
              <a:gd name="connsiteX2-5" fmla="*/ 1531279 w 2232436"/>
              <a:gd name="connsiteY2-6" fmla="*/ 0 h 1105786"/>
              <a:gd name="connsiteX3-7" fmla="*/ 2232436 w 2232436"/>
              <a:gd name="connsiteY3-8" fmla="*/ 552893 h 1105786"/>
              <a:gd name="connsiteX4-9" fmla="*/ 1531279 w 2232436"/>
              <a:gd name="connsiteY4-10" fmla="*/ 1105786 h 1105786"/>
              <a:gd name="connsiteX5-11" fmla="*/ 1531279 w 2232436"/>
              <a:gd name="connsiteY5-12" fmla="*/ 878757 h 1105786"/>
              <a:gd name="connsiteX6-13" fmla="*/ 0 w 2232436"/>
              <a:gd name="connsiteY6-14" fmla="*/ 878757 h 1105786"/>
              <a:gd name="connsiteX7-15" fmla="*/ 0 w 2232436"/>
              <a:gd name="connsiteY7-16" fmla="*/ 227029 h 1105786"/>
              <a:gd name="connsiteX0-17" fmla="*/ 0 w 2232436"/>
              <a:gd name="connsiteY0-18" fmla="*/ 227029 h 1105786"/>
              <a:gd name="connsiteX1-19" fmla="*/ 1531279 w 2232436"/>
              <a:gd name="connsiteY1-20" fmla="*/ 227029 h 1105786"/>
              <a:gd name="connsiteX2-21" fmla="*/ 1531279 w 2232436"/>
              <a:gd name="connsiteY2-22" fmla="*/ 0 h 1105786"/>
              <a:gd name="connsiteX3-23" fmla="*/ 2232436 w 2232436"/>
              <a:gd name="connsiteY3-24" fmla="*/ 552893 h 1105786"/>
              <a:gd name="connsiteX4-25" fmla="*/ 1531279 w 2232436"/>
              <a:gd name="connsiteY4-26" fmla="*/ 1105786 h 1105786"/>
              <a:gd name="connsiteX5-27" fmla="*/ 1531279 w 2232436"/>
              <a:gd name="connsiteY5-28" fmla="*/ 878757 h 1105786"/>
              <a:gd name="connsiteX6-29" fmla="*/ 0 w 2232436"/>
              <a:gd name="connsiteY6-30" fmla="*/ 878757 h 1105786"/>
              <a:gd name="connsiteX7-31" fmla="*/ 0 w 2232436"/>
              <a:gd name="connsiteY7-32" fmla="*/ 227029 h 1105786"/>
              <a:gd name="connsiteX0-33" fmla="*/ 0 w 2232436"/>
              <a:gd name="connsiteY0-34" fmla="*/ 227029 h 1105786"/>
              <a:gd name="connsiteX1-35" fmla="*/ 1531279 w 2232436"/>
              <a:gd name="connsiteY1-36" fmla="*/ 227029 h 1105786"/>
              <a:gd name="connsiteX2-37" fmla="*/ 1531279 w 2232436"/>
              <a:gd name="connsiteY2-38" fmla="*/ 0 h 1105786"/>
              <a:gd name="connsiteX3-39" fmla="*/ 2232436 w 2232436"/>
              <a:gd name="connsiteY3-40" fmla="*/ 552893 h 1105786"/>
              <a:gd name="connsiteX4-41" fmla="*/ 1531279 w 2232436"/>
              <a:gd name="connsiteY4-42" fmla="*/ 1105786 h 1105786"/>
              <a:gd name="connsiteX5-43" fmla="*/ 1531279 w 2232436"/>
              <a:gd name="connsiteY5-44" fmla="*/ 878757 h 1105786"/>
              <a:gd name="connsiteX6-45" fmla="*/ 0 w 2232436"/>
              <a:gd name="connsiteY6-46" fmla="*/ 878757 h 1105786"/>
              <a:gd name="connsiteX7-47" fmla="*/ 0 w 2232436"/>
              <a:gd name="connsiteY7-48" fmla="*/ 227029 h 1105786"/>
              <a:gd name="connsiteX0-49" fmla="*/ 0 w 2232436"/>
              <a:gd name="connsiteY0-50" fmla="*/ 227029 h 1105786"/>
              <a:gd name="connsiteX1-51" fmla="*/ 1531279 w 2232436"/>
              <a:gd name="connsiteY1-52" fmla="*/ 227029 h 1105786"/>
              <a:gd name="connsiteX2-53" fmla="*/ 1531279 w 2232436"/>
              <a:gd name="connsiteY2-54" fmla="*/ 0 h 1105786"/>
              <a:gd name="connsiteX3-55" fmla="*/ 2232436 w 2232436"/>
              <a:gd name="connsiteY3-56" fmla="*/ 552893 h 1105786"/>
              <a:gd name="connsiteX4-57" fmla="*/ 1531279 w 2232436"/>
              <a:gd name="connsiteY4-58" fmla="*/ 1105786 h 1105786"/>
              <a:gd name="connsiteX5-59" fmla="*/ 1531279 w 2232436"/>
              <a:gd name="connsiteY5-60" fmla="*/ 878757 h 1105786"/>
              <a:gd name="connsiteX6-61" fmla="*/ 0 w 2232436"/>
              <a:gd name="connsiteY6-62" fmla="*/ 878757 h 1105786"/>
              <a:gd name="connsiteX7-63" fmla="*/ 0 w 2232436"/>
              <a:gd name="connsiteY7-64" fmla="*/ 227029 h 1105786"/>
              <a:gd name="connsiteX0-65" fmla="*/ 42530 w 2274966"/>
              <a:gd name="connsiteY0-66" fmla="*/ 227029 h 1105786"/>
              <a:gd name="connsiteX1-67" fmla="*/ 1573809 w 2274966"/>
              <a:gd name="connsiteY1-68" fmla="*/ 227029 h 1105786"/>
              <a:gd name="connsiteX2-69" fmla="*/ 1573809 w 2274966"/>
              <a:gd name="connsiteY2-70" fmla="*/ 0 h 1105786"/>
              <a:gd name="connsiteX3-71" fmla="*/ 2274966 w 2274966"/>
              <a:gd name="connsiteY3-72" fmla="*/ 552893 h 1105786"/>
              <a:gd name="connsiteX4-73" fmla="*/ 1573809 w 2274966"/>
              <a:gd name="connsiteY4-74" fmla="*/ 1105786 h 1105786"/>
              <a:gd name="connsiteX5-75" fmla="*/ 1573809 w 2274966"/>
              <a:gd name="connsiteY5-76" fmla="*/ 878757 h 1105786"/>
              <a:gd name="connsiteX6-77" fmla="*/ 42530 w 2274966"/>
              <a:gd name="connsiteY6-78" fmla="*/ 878757 h 1105786"/>
              <a:gd name="connsiteX7-79" fmla="*/ 42530 w 2274966"/>
              <a:gd name="connsiteY7-80" fmla="*/ 227029 h 1105786"/>
              <a:gd name="connsiteX0-81" fmla="*/ 60394 w 2292830"/>
              <a:gd name="connsiteY0-82" fmla="*/ 227029 h 1105786"/>
              <a:gd name="connsiteX1-83" fmla="*/ 1591673 w 2292830"/>
              <a:gd name="connsiteY1-84" fmla="*/ 227029 h 1105786"/>
              <a:gd name="connsiteX2-85" fmla="*/ 1591673 w 2292830"/>
              <a:gd name="connsiteY2-86" fmla="*/ 0 h 1105786"/>
              <a:gd name="connsiteX3-87" fmla="*/ 2292830 w 2292830"/>
              <a:gd name="connsiteY3-88" fmla="*/ 552893 h 1105786"/>
              <a:gd name="connsiteX4-89" fmla="*/ 1591673 w 2292830"/>
              <a:gd name="connsiteY4-90" fmla="*/ 1105786 h 1105786"/>
              <a:gd name="connsiteX5-91" fmla="*/ 1591673 w 2292830"/>
              <a:gd name="connsiteY5-92" fmla="*/ 878757 h 1105786"/>
              <a:gd name="connsiteX6-93" fmla="*/ 60394 w 2292830"/>
              <a:gd name="connsiteY6-94" fmla="*/ 878757 h 1105786"/>
              <a:gd name="connsiteX7-95" fmla="*/ 60394 w 2292830"/>
              <a:gd name="connsiteY7-96" fmla="*/ 227029 h 1105786"/>
              <a:gd name="connsiteX0-97" fmla="*/ 60394 w 2292830"/>
              <a:gd name="connsiteY0-98" fmla="*/ 227029 h 1105786"/>
              <a:gd name="connsiteX1-99" fmla="*/ 1591673 w 2292830"/>
              <a:gd name="connsiteY1-100" fmla="*/ 227029 h 1105786"/>
              <a:gd name="connsiteX2-101" fmla="*/ 1591673 w 2292830"/>
              <a:gd name="connsiteY2-102" fmla="*/ 0 h 1105786"/>
              <a:gd name="connsiteX3-103" fmla="*/ 2292830 w 2292830"/>
              <a:gd name="connsiteY3-104" fmla="*/ 552893 h 1105786"/>
              <a:gd name="connsiteX4-105" fmla="*/ 1591673 w 2292830"/>
              <a:gd name="connsiteY4-106" fmla="*/ 1105786 h 1105786"/>
              <a:gd name="connsiteX5-107" fmla="*/ 1591673 w 2292830"/>
              <a:gd name="connsiteY5-108" fmla="*/ 878757 h 1105786"/>
              <a:gd name="connsiteX6-109" fmla="*/ 60394 w 2292830"/>
              <a:gd name="connsiteY6-110" fmla="*/ 878757 h 1105786"/>
              <a:gd name="connsiteX7-111" fmla="*/ 60394 w 2292830"/>
              <a:gd name="connsiteY7-112" fmla="*/ 227029 h 1105786"/>
              <a:gd name="connsiteX0-113" fmla="*/ 60394 w 2292830"/>
              <a:gd name="connsiteY0-114" fmla="*/ 227029 h 1105786"/>
              <a:gd name="connsiteX1-115" fmla="*/ 1591673 w 2292830"/>
              <a:gd name="connsiteY1-116" fmla="*/ 227029 h 1105786"/>
              <a:gd name="connsiteX2-117" fmla="*/ 1591673 w 2292830"/>
              <a:gd name="connsiteY2-118" fmla="*/ 0 h 1105786"/>
              <a:gd name="connsiteX3-119" fmla="*/ 2292830 w 2292830"/>
              <a:gd name="connsiteY3-120" fmla="*/ 552893 h 1105786"/>
              <a:gd name="connsiteX4-121" fmla="*/ 1591673 w 2292830"/>
              <a:gd name="connsiteY4-122" fmla="*/ 1105786 h 1105786"/>
              <a:gd name="connsiteX5-123" fmla="*/ 1591673 w 2292830"/>
              <a:gd name="connsiteY5-124" fmla="*/ 878757 h 1105786"/>
              <a:gd name="connsiteX6-125" fmla="*/ 60394 w 2292830"/>
              <a:gd name="connsiteY6-126" fmla="*/ 878757 h 1105786"/>
              <a:gd name="connsiteX7-127" fmla="*/ 60394 w 2292830"/>
              <a:gd name="connsiteY7-128" fmla="*/ 227029 h 11057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2292830" h="1105786">
                <a:moveTo>
                  <a:pt x="60394" y="227029"/>
                </a:moveTo>
                <a:cubicBezTo>
                  <a:pt x="592085" y="88806"/>
                  <a:pt x="1006819" y="407782"/>
                  <a:pt x="1591673" y="227029"/>
                </a:cubicBezTo>
                <a:lnTo>
                  <a:pt x="1591673" y="0"/>
                </a:lnTo>
                <a:cubicBezTo>
                  <a:pt x="1867922" y="354419"/>
                  <a:pt x="2059111" y="368595"/>
                  <a:pt x="2292830" y="552893"/>
                </a:cubicBezTo>
                <a:cubicBezTo>
                  <a:pt x="2059111" y="737191"/>
                  <a:pt x="1761597" y="878958"/>
                  <a:pt x="1591673" y="1105786"/>
                </a:cubicBezTo>
                <a:lnTo>
                  <a:pt x="1591673" y="878757"/>
                </a:lnTo>
                <a:cubicBezTo>
                  <a:pt x="1113145" y="666106"/>
                  <a:pt x="538922" y="1038246"/>
                  <a:pt x="60394" y="878757"/>
                </a:cubicBezTo>
                <a:cubicBezTo>
                  <a:pt x="-35299" y="640249"/>
                  <a:pt x="-3402" y="444272"/>
                  <a:pt x="60394" y="227029"/>
                </a:cubicBezTo>
                <a:close/>
              </a:path>
            </a:pathLst>
          </a:custGeom>
          <a:solidFill>
            <a:schemeClr val="accent6"/>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Right Arrow 8"/>
          <p:cNvSpPr/>
          <p:nvPr/>
        </p:nvSpPr>
        <p:spPr>
          <a:xfrm>
            <a:off x="3128577" y="2157818"/>
            <a:ext cx="1719622" cy="829452"/>
          </a:xfrm>
          <a:custGeom>
            <a:avLst/>
            <a:gdLst>
              <a:gd name="connsiteX0" fmla="*/ 0 w 2232436"/>
              <a:gd name="connsiteY0" fmla="*/ 227029 h 1105786"/>
              <a:gd name="connsiteX1" fmla="*/ 1531279 w 2232436"/>
              <a:gd name="connsiteY1" fmla="*/ 227029 h 1105786"/>
              <a:gd name="connsiteX2" fmla="*/ 1531279 w 2232436"/>
              <a:gd name="connsiteY2" fmla="*/ 0 h 1105786"/>
              <a:gd name="connsiteX3" fmla="*/ 2232436 w 2232436"/>
              <a:gd name="connsiteY3" fmla="*/ 552893 h 1105786"/>
              <a:gd name="connsiteX4" fmla="*/ 1531279 w 2232436"/>
              <a:gd name="connsiteY4" fmla="*/ 1105786 h 1105786"/>
              <a:gd name="connsiteX5" fmla="*/ 1531279 w 2232436"/>
              <a:gd name="connsiteY5" fmla="*/ 878757 h 1105786"/>
              <a:gd name="connsiteX6" fmla="*/ 0 w 2232436"/>
              <a:gd name="connsiteY6" fmla="*/ 878757 h 1105786"/>
              <a:gd name="connsiteX7" fmla="*/ 0 w 2232436"/>
              <a:gd name="connsiteY7" fmla="*/ 227029 h 1105786"/>
              <a:gd name="connsiteX0-1" fmla="*/ 0 w 2232436"/>
              <a:gd name="connsiteY0-2" fmla="*/ 227029 h 1105786"/>
              <a:gd name="connsiteX1-3" fmla="*/ 1531279 w 2232436"/>
              <a:gd name="connsiteY1-4" fmla="*/ 227029 h 1105786"/>
              <a:gd name="connsiteX2-5" fmla="*/ 1531279 w 2232436"/>
              <a:gd name="connsiteY2-6" fmla="*/ 0 h 1105786"/>
              <a:gd name="connsiteX3-7" fmla="*/ 2232436 w 2232436"/>
              <a:gd name="connsiteY3-8" fmla="*/ 552893 h 1105786"/>
              <a:gd name="connsiteX4-9" fmla="*/ 1531279 w 2232436"/>
              <a:gd name="connsiteY4-10" fmla="*/ 1105786 h 1105786"/>
              <a:gd name="connsiteX5-11" fmla="*/ 1531279 w 2232436"/>
              <a:gd name="connsiteY5-12" fmla="*/ 878757 h 1105786"/>
              <a:gd name="connsiteX6-13" fmla="*/ 0 w 2232436"/>
              <a:gd name="connsiteY6-14" fmla="*/ 878757 h 1105786"/>
              <a:gd name="connsiteX7-15" fmla="*/ 0 w 2232436"/>
              <a:gd name="connsiteY7-16" fmla="*/ 227029 h 1105786"/>
              <a:gd name="connsiteX0-17" fmla="*/ 0 w 2232436"/>
              <a:gd name="connsiteY0-18" fmla="*/ 227029 h 1105786"/>
              <a:gd name="connsiteX1-19" fmla="*/ 1531279 w 2232436"/>
              <a:gd name="connsiteY1-20" fmla="*/ 227029 h 1105786"/>
              <a:gd name="connsiteX2-21" fmla="*/ 1531279 w 2232436"/>
              <a:gd name="connsiteY2-22" fmla="*/ 0 h 1105786"/>
              <a:gd name="connsiteX3-23" fmla="*/ 2232436 w 2232436"/>
              <a:gd name="connsiteY3-24" fmla="*/ 552893 h 1105786"/>
              <a:gd name="connsiteX4-25" fmla="*/ 1531279 w 2232436"/>
              <a:gd name="connsiteY4-26" fmla="*/ 1105786 h 1105786"/>
              <a:gd name="connsiteX5-27" fmla="*/ 1531279 w 2232436"/>
              <a:gd name="connsiteY5-28" fmla="*/ 878757 h 1105786"/>
              <a:gd name="connsiteX6-29" fmla="*/ 0 w 2232436"/>
              <a:gd name="connsiteY6-30" fmla="*/ 878757 h 1105786"/>
              <a:gd name="connsiteX7-31" fmla="*/ 0 w 2232436"/>
              <a:gd name="connsiteY7-32" fmla="*/ 227029 h 1105786"/>
              <a:gd name="connsiteX0-33" fmla="*/ 0 w 2232436"/>
              <a:gd name="connsiteY0-34" fmla="*/ 227029 h 1105786"/>
              <a:gd name="connsiteX1-35" fmla="*/ 1531279 w 2232436"/>
              <a:gd name="connsiteY1-36" fmla="*/ 227029 h 1105786"/>
              <a:gd name="connsiteX2-37" fmla="*/ 1531279 w 2232436"/>
              <a:gd name="connsiteY2-38" fmla="*/ 0 h 1105786"/>
              <a:gd name="connsiteX3-39" fmla="*/ 2232436 w 2232436"/>
              <a:gd name="connsiteY3-40" fmla="*/ 552893 h 1105786"/>
              <a:gd name="connsiteX4-41" fmla="*/ 1531279 w 2232436"/>
              <a:gd name="connsiteY4-42" fmla="*/ 1105786 h 1105786"/>
              <a:gd name="connsiteX5-43" fmla="*/ 1531279 w 2232436"/>
              <a:gd name="connsiteY5-44" fmla="*/ 878757 h 1105786"/>
              <a:gd name="connsiteX6-45" fmla="*/ 0 w 2232436"/>
              <a:gd name="connsiteY6-46" fmla="*/ 878757 h 1105786"/>
              <a:gd name="connsiteX7-47" fmla="*/ 0 w 2232436"/>
              <a:gd name="connsiteY7-48" fmla="*/ 227029 h 1105786"/>
              <a:gd name="connsiteX0-49" fmla="*/ 0 w 2232436"/>
              <a:gd name="connsiteY0-50" fmla="*/ 227029 h 1105786"/>
              <a:gd name="connsiteX1-51" fmla="*/ 1531279 w 2232436"/>
              <a:gd name="connsiteY1-52" fmla="*/ 227029 h 1105786"/>
              <a:gd name="connsiteX2-53" fmla="*/ 1531279 w 2232436"/>
              <a:gd name="connsiteY2-54" fmla="*/ 0 h 1105786"/>
              <a:gd name="connsiteX3-55" fmla="*/ 2232436 w 2232436"/>
              <a:gd name="connsiteY3-56" fmla="*/ 552893 h 1105786"/>
              <a:gd name="connsiteX4-57" fmla="*/ 1531279 w 2232436"/>
              <a:gd name="connsiteY4-58" fmla="*/ 1105786 h 1105786"/>
              <a:gd name="connsiteX5-59" fmla="*/ 1531279 w 2232436"/>
              <a:gd name="connsiteY5-60" fmla="*/ 878757 h 1105786"/>
              <a:gd name="connsiteX6-61" fmla="*/ 0 w 2232436"/>
              <a:gd name="connsiteY6-62" fmla="*/ 878757 h 1105786"/>
              <a:gd name="connsiteX7-63" fmla="*/ 0 w 2232436"/>
              <a:gd name="connsiteY7-64" fmla="*/ 227029 h 1105786"/>
              <a:gd name="connsiteX0-65" fmla="*/ 42530 w 2274966"/>
              <a:gd name="connsiteY0-66" fmla="*/ 227029 h 1105786"/>
              <a:gd name="connsiteX1-67" fmla="*/ 1573809 w 2274966"/>
              <a:gd name="connsiteY1-68" fmla="*/ 227029 h 1105786"/>
              <a:gd name="connsiteX2-69" fmla="*/ 1573809 w 2274966"/>
              <a:gd name="connsiteY2-70" fmla="*/ 0 h 1105786"/>
              <a:gd name="connsiteX3-71" fmla="*/ 2274966 w 2274966"/>
              <a:gd name="connsiteY3-72" fmla="*/ 552893 h 1105786"/>
              <a:gd name="connsiteX4-73" fmla="*/ 1573809 w 2274966"/>
              <a:gd name="connsiteY4-74" fmla="*/ 1105786 h 1105786"/>
              <a:gd name="connsiteX5-75" fmla="*/ 1573809 w 2274966"/>
              <a:gd name="connsiteY5-76" fmla="*/ 878757 h 1105786"/>
              <a:gd name="connsiteX6-77" fmla="*/ 42530 w 2274966"/>
              <a:gd name="connsiteY6-78" fmla="*/ 878757 h 1105786"/>
              <a:gd name="connsiteX7-79" fmla="*/ 42530 w 2274966"/>
              <a:gd name="connsiteY7-80" fmla="*/ 227029 h 1105786"/>
              <a:gd name="connsiteX0-81" fmla="*/ 60394 w 2292830"/>
              <a:gd name="connsiteY0-82" fmla="*/ 227029 h 1105786"/>
              <a:gd name="connsiteX1-83" fmla="*/ 1591673 w 2292830"/>
              <a:gd name="connsiteY1-84" fmla="*/ 227029 h 1105786"/>
              <a:gd name="connsiteX2-85" fmla="*/ 1591673 w 2292830"/>
              <a:gd name="connsiteY2-86" fmla="*/ 0 h 1105786"/>
              <a:gd name="connsiteX3-87" fmla="*/ 2292830 w 2292830"/>
              <a:gd name="connsiteY3-88" fmla="*/ 552893 h 1105786"/>
              <a:gd name="connsiteX4-89" fmla="*/ 1591673 w 2292830"/>
              <a:gd name="connsiteY4-90" fmla="*/ 1105786 h 1105786"/>
              <a:gd name="connsiteX5-91" fmla="*/ 1591673 w 2292830"/>
              <a:gd name="connsiteY5-92" fmla="*/ 878757 h 1105786"/>
              <a:gd name="connsiteX6-93" fmla="*/ 60394 w 2292830"/>
              <a:gd name="connsiteY6-94" fmla="*/ 878757 h 1105786"/>
              <a:gd name="connsiteX7-95" fmla="*/ 60394 w 2292830"/>
              <a:gd name="connsiteY7-96" fmla="*/ 227029 h 1105786"/>
              <a:gd name="connsiteX0-97" fmla="*/ 60394 w 2292830"/>
              <a:gd name="connsiteY0-98" fmla="*/ 227029 h 1105786"/>
              <a:gd name="connsiteX1-99" fmla="*/ 1591673 w 2292830"/>
              <a:gd name="connsiteY1-100" fmla="*/ 227029 h 1105786"/>
              <a:gd name="connsiteX2-101" fmla="*/ 1591673 w 2292830"/>
              <a:gd name="connsiteY2-102" fmla="*/ 0 h 1105786"/>
              <a:gd name="connsiteX3-103" fmla="*/ 2292830 w 2292830"/>
              <a:gd name="connsiteY3-104" fmla="*/ 552893 h 1105786"/>
              <a:gd name="connsiteX4-105" fmla="*/ 1591673 w 2292830"/>
              <a:gd name="connsiteY4-106" fmla="*/ 1105786 h 1105786"/>
              <a:gd name="connsiteX5-107" fmla="*/ 1591673 w 2292830"/>
              <a:gd name="connsiteY5-108" fmla="*/ 878757 h 1105786"/>
              <a:gd name="connsiteX6-109" fmla="*/ 60394 w 2292830"/>
              <a:gd name="connsiteY6-110" fmla="*/ 878757 h 1105786"/>
              <a:gd name="connsiteX7-111" fmla="*/ 60394 w 2292830"/>
              <a:gd name="connsiteY7-112" fmla="*/ 227029 h 1105786"/>
              <a:gd name="connsiteX0-113" fmla="*/ 60394 w 2292830"/>
              <a:gd name="connsiteY0-114" fmla="*/ 227029 h 1105786"/>
              <a:gd name="connsiteX1-115" fmla="*/ 1591673 w 2292830"/>
              <a:gd name="connsiteY1-116" fmla="*/ 227029 h 1105786"/>
              <a:gd name="connsiteX2-117" fmla="*/ 1591673 w 2292830"/>
              <a:gd name="connsiteY2-118" fmla="*/ 0 h 1105786"/>
              <a:gd name="connsiteX3-119" fmla="*/ 2292830 w 2292830"/>
              <a:gd name="connsiteY3-120" fmla="*/ 552893 h 1105786"/>
              <a:gd name="connsiteX4-121" fmla="*/ 1591673 w 2292830"/>
              <a:gd name="connsiteY4-122" fmla="*/ 1105786 h 1105786"/>
              <a:gd name="connsiteX5-123" fmla="*/ 1591673 w 2292830"/>
              <a:gd name="connsiteY5-124" fmla="*/ 878757 h 1105786"/>
              <a:gd name="connsiteX6-125" fmla="*/ 60394 w 2292830"/>
              <a:gd name="connsiteY6-126" fmla="*/ 878757 h 1105786"/>
              <a:gd name="connsiteX7-127" fmla="*/ 60394 w 2292830"/>
              <a:gd name="connsiteY7-128" fmla="*/ 227029 h 11057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2292830" h="1105786">
                <a:moveTo>
                  <a:pt x="60394" y="227029"/>
                </a:moveTo>
                <a:cubicBezTo>
                  <a:pt x="592085" y="88806"/>
                  <a:pt x="1006819" y="407782"/>
                  <a:pt x="1591673" y="227029"/>
                </a:cubicBezTo>
                <a:lnTo>
                  <a:pt x="1591673" y="0"/>
                </a:lnTo>
                <a:cubicBezTo>
                  <a:pt x="1867922" y="354419"/>
                  <a:pt x="2059111" y="368595"/>
                  <a:pt x="2292830" y="552893"/>
                </a:cubicBezTo>
                <a:cubicBezTo>
                  <a:pt x="2059111" y="737191"/>
                  <a:pt x="1761597" y="878958"/>
                  <a:pt x="1591673" y="1105786"/>
                </a:cubicBezTo>
                <a:lnTo>
                  <a:pt x="1591673" y="878757"/>
                </a:lnTo>
                <a:cubicBezTo>
                  <a:pt x="1113145" y="666106"/>
                  <a:pt x="538922" y="1038246"/>
                  <a:pt x="60394" y="878757"/>
                </a:cubicBezTo>
                <a:cubicBezTo>
                  <a:pt x="-35299" y="640249"/>
                  <a:pt x="-3402" y="444272"/>
                  <a:pt x="60394" y="227029"/>
                </a:cubicBezTo>
                <a:close/>
              </a:path>
            </a:pathLst>
          </a:custGeom>
          <a:solidFill>
            <a:schemeClr val="accent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Right Arrow 8"/>
          <p:cNvSpPr/>
          <p:nvPr/>
        </p:nvSpPr>
        <p:spPr>
          <a:xfrm>
            <a:off x="1961352" y="2157818"/>
            <a:ext cx="1719622" cy="829452"/>
          </a:xfrm>
          <a:custGeom>
            <a:avLst/>
            <a:gdLst>
              <a:gd name="connsiteX0" fmla="*/ 0 w 2232436"/>
              <a:gd name="connsiteY0" fmla="*/ 227029 h 1105786"/>
              <a:gd name="connsiteX1" fmla="*/ 1531279 w 2232436"/>
              <a:gd name="connsiteY1" fmla="*/ 227029 h 1105786"/>
              <a:gd name="connsiteX2" fmla="*/ 1531279 w 2232436"/>
              <a:gd name="connsiteY2" fmla="*/ 0 h 1105786"/>
              <a:gd name="connsiteX3" fmla="*/ 2232436 w 2232436"/>
              <a:gd name="connsiteY3" fmla="*/ 552893 h 1105786"/>
              <a:gd name="connsiteX4" fmla="*/ 1531279 w 2232436"/>
              <a:gd name="connsiteY4" fmla="*/ 1105786 h 1105786"/>
              <a:gd name="connsiteX5" fmla="*/ 1531279 w 2232436"/>
              <a:gd name="connsiteY5" fmla="*/ 878757 h 1105786"/>
              <a:gd name="connsiteX6" fmla="*/ 0 w 2232436"/>
              <a:gd name="connsiteY6" fmla="*/ 878757 h 1105786"/>
              <a:gd name="connsiteX7" fmla="*/ 0 w 2232436"/>
              <a:gd name="connsiteY7" fmla="*/ 227029 h 1105786"/>
              <a:gd name="connsiteX0-1" fmla="*/ 0 w 2232436"/>
              <a:gd name="connsiteY0-2" fmla="*/ 227029 h 1105786"/>
              <a:gd name="connsiteX1-3" fmla="*/ 1531279 w 2232436"/>
              <a:gd name="connsiteY1-4" fmla="*/ 227029 h 1105786"/>
              <a:gd name="connsiteX2-5" fmla="*/ 1531279 w 2232436"/>
              <a:gd name="connsiteY2-6" fmla="*/ 0 h 1105786"/>
              <a:gd name="connsiteX3-7" fmla="*/ 2232436 w 2232436"/>
              <a:gd name="connsiteY3-8" fmla="*/ 552893 h 1105786"/>
              <a:gd name="connsiteX4-9" fmla="*/ 1531279 w 2232436"/>
              <a:gd name="connsiteY4-10" fmla="*/ 1105786 h 1105786"/>
              <a:gd name="connsiteX5-11" fmla="*/ 1531279 w 2232436"/>
              <a:gd name="connsiteY5-12" fmla="*/ 878757 h 1105786"/>
              <a:gd name="connsiteX6-13" fmla="*/ 0 w 2232436"/>
              <a:gd name="connsiteY6-14" fmla="*/ 878757 h 1105786"/>
              <a:gd name="connsiteX7-15" fmla="*/ 0 w 2232436"/>
              <a:gd name="connsiteY7-16" fmla="*/ 227029 h 1105786"/>
              <a:gd name="connsiteX0-17" fmla="*/ 0 w 2232436"/>
              <a:gd name="connsiteY0-18" fmla="*/ 227029 h 1105786"/>
              <a:gd name="connsiteX1-19" fmla="*/ 1531279 w 2232436"/>
              <a:gd name="connsiteY1-20" fmla="*/ 227029 h 1105786"/>
              <a:gd name="connsiteX2-21" fmla="*/ 1531279 w 2232436"/>
              <a:gd name="connsiteY2-22" fmla="*/ 0 h 1105786"/>
              <a:gd name="connsiteX3-23" fmla="*/ 2232436 w 2232436"/>
              <a:gd name="connsiteY3-24" fmla="*/ 552893 h 1105786"/>
              <a:gd name="connsiteX4-25" fmla="*/ 1531279 w 2232436"/>
              <a:gd name="connsiteY4-26" fmla="*/ 1105786 h 1105786"/>
              <a:gd name="connsiteX5-27" fmla="*/ 1531279 w 2232436"/>
              <a:gd name="connsiteY5-28" fmla="*/ 878757 h 1105786"/>
              <a:gd name="connsiteX6-29" fmla="*/ 0 w 2232436"/>
              <a:gd name="connsiteY6-30" fmla="*/ 878757 h 1105786"/>
              <a:gd name="connsiteX7-31" fmla="*/ 0 w 2232436"/>
              <a:gd name="connsiteY7-32" fmla="*/ 227029 h 1105786"/>
              <a:gd name="connsiteX0-33" fmla="*/ 0 w 2232436"/>
              <a:gd name="connsiteY0-34" fmla="*/ 227029 h 1105786"/>
              <a:gd name="connsiteX1-35" fmla="*/ 1531279 w 2232436"/>
              <a:gd name="connsiteY1-36" fmla="*/ 227029 h 1105786"/>
              <a:gd name="connsiteX2-37" fmla="*/ 1531279 w 2232436"/>
              <a:gd name="connsiteY2-38" fmla="*/ 0 h 1105786"/>
              <a:gd name="connsiteX3-39" fmla="*/ 2232436 w 2232436"/>
              <a:gd name="connsiteY3-40" fmla="*/ 552893 h 1105786"/>
              <a:gd name="connsiteX4-41" fmla="*/ 1531279 w 2232436"/>
              <a:gd name="connsiteY4-42" fmla="*/ 1105786 h 1105786"/>
              <a:gd name="connsiteX5-43" fmla="*/ 1531279 w 2232436"/>
              <a:gd name="connsiteY5-44" fmla="*/ 878757 h 1105786"/>
              <a:gd name="connsiteX6-45" fmla="*/ 0 w 2232436"/>
              <a:gd name="connsiteY6-46" fmla="*/ 878757 h 1105786"/>
              <a:gd name="connsiteX7-47" fmla="*/ 0 w 2232436"/>
              <a:gd name="connsiteY7-48" fmla="*/ 227029 h 1105786"/>
              <a:gd name="connsiteX0-49" fmla="*/ 0 w 2232436"/>
              <a:gd name="connsiteY0-50" fmla="*/ 227029 h 1105786"/>
              <a:gd name="connsiteX1-51" fmla="*/ 1531279 w 2232436"/>
              <a:gd name="connsiteY1-52" fmla="*/ 227029 h 1105786"/>
              <a:gd name="connsiteX2-53" fmla="*/ 1531279 w 2232436"/>
              <a:gd name="connsiteY2-54" fmla="*/ 0 h 1105786"/>
              <a:gd name="connsiteX3-55" fmla="*/ 2232436 w 2232436"/>
              <a:gd name="connsiteY3-56" fmla="*/ 552893 h 1105786"/>
              <a:gd name="connsiteX4-57" fmla="*/ 1531279 w 2232436"/>
              <a:gd name="connsiteY4-58" fmla="*/ 1105786 h 1105786"/>
              <a:gd name="connsiteX5-59" fmla="*/ 1531279 w 2232436"/>
              <a:gd name="connsiteY5-60" fmla="*/ 878757 h 1105786"/>
              <a:gd name="connsiteX6-61" fmla="*/ 0 w 2232436"/>
              <a:gd name="connsiteY6-62" fmla="*/ 878757 h 1105786"/>
              <a:gd name="connsiteX7-63" fmla="*/ 0 w 2232436"/>
              <a:gd name="connsiteY7-64" fmla="*/ 227029 h 1105786"/>
              <a:gd name="connsiteX0-65" fmla="*/ 42530 w 2274966"/>
              <a:gd name="connsiteY0-66" fmla="*/ 227029 h 1105786"/>
              <a:gd name="connsiteX1-67" fmla="*/ 1573809 w 2274966"/>
              <a:gd name="connsiteY1-68" fmla="*/ 227029 h 1105786"/>
              <a:gd name="connsiteX2-69" fmla="*/ 1573809 w 2274966"/>
              <a:gd name="connsiteY2-70" fmla="*/ 0 h 1105786"/>
              <a:gd name="connsiteX3-71" fmla="*/ 2274966 w 2274966"/>
              <a:gd name="connsiteY3-72" fmla="*/ 552893 h 1105786"/>
              <a:gd name="connsiteX4-73" fmla="*/ 1573809 w 2274966"/>
              <a:gd name="connsiteY4-74" fmla="*/ 1105786 h 1105786"/>
              <a:gd name="connsiteX5-75" fmla="*/ 1573809 w 2274966"/>
              <a:gd name="connsiteY5-76" fmla="*/ 878757 h 1105786"/>
              <a:gd name="connsiteX6-77" fmla="*/ 42530 w 2274966"/>
              <a:gd name="connsiteY6-78" fmla="*/ 878757 h 1105786"/>
              <a:gd name="connsiteX7-79" fmla="*/ 42530 w 2274966"/>
              <a:gd name="connsiteY7-80" fmla="*/ 227029 h 1105786"/>
              <a:gd name="connsiteX0-81" fmla="*/ 60394 w 2292830"/>
              <a:gd name="connsiteY0-82" fmla="*/ 227029 h 1105786"/>
              <a:gd name="connsiteX1-83" fmla="*/ 1591673 w 2292830"/>
              <a:gd name="connsiteY1-84" fmla="*/ 227029 h 1105786"/>
              <a:gd name="connsiteX2-85" fmla="*/ 1591673 w 2292830"/>
              <a:gd name="connsiteY2-86" fmla="*/ 0 h 1105786"/>
              <a:gd name="connsiteX3-87" fmla="*/ 2292830 w 2292830"/>
              <a:gd name="connsiteY3-88" fmla="*/ 552893 h 1105786"/>
              <a:gd name="connsiteX4-89" fmla="*/ 1591673 w 2292830"/>
              <a:gd name="connsiteY4-90" fmla="*/ 1105786 h 1105786"/>
              <a:gd name="connsiteX5-91" fmla="*/ 1591673 w 2292830"/>
              <a:gd name="connsiteY5-92" fmla="*/ 878757 h 1105786"/>
              <a:gd name="connsiteX6-93" fmla="*/ 60394 w 2292830"/>
              <a:gd name="connsiteY6-94" fmla="*/ 878757 h 1105786"/>
              <a:gd name="connsiteX7-95" fmla="*/ 60394 w 2292830"/>
              <a:gd name="connsiteY7-96" fmla="*/ 227029 h 1105786"/>
              <a:gd name="connsiteX0-97" fmla="*/ 60394 w 2292830"/>
              <a:gd name="connsiteY0-98" fmla="*/ 227029 h 1105786"/>
              <a:gd name="connsiteX1-99" fmla="*/ 1591673 w 2292830"/>
              <a:gd name="connsiteY1-100" fmla="*/ 227029 h 1105786"/>
              <a:gd name="connsiteX2-101" fmla="*/ 1591673 w 2292830"/>
              <a:gd name="connsiteY2-102" fmla="*/ 0 h 1105786"/>
              <a:gd name="connsiteX3-103" fmla="*/ 2292830 w 2292830"/>
              <a:gd name="connsiteY3-104" fmla="*/ 552893 h 1105786"/>
              <a:gd name="connsiteX4-105" fmla="*/ 1591673 w 2292830"/>
              <a:gd name="connsiteY4-106" fmla="*/ 1105786 h 1105786"/>
              <a:gd name="connsiteX5-107" fmla="*/ 1591673 w 2292830"/>
              <a:gd name="connsiteY5-108" fmla="*/ 878757 h 1105786"/>
              <a:gd name="connsiteX6-109" fmla="*/ 60394 w 2292830"/>
              <a:gd name="connsiteY6-110" fmla="*/ 878757 h 1105786"/>
              <a:gd name="connsiteX7-111" fmla="*/ 60394 w 2292830"/>
              <a:gd name="connsiteY7-112" fmla="*/ 227029 h 1105786"/>
              <a:gd name="connsiteX0-113" fmla="*/ 60394 w 2292830"/>
              <a:gd name="connsiteY0-114" fmla="*/ 227029 h 1105786"/>
              <a:gd name="connsiteX1-115" fmla="*/ 1591673 w 2292830"/>
              <a:gd name="connsiteY1-116" fmla="*/ 227029 h 1105786"/>
              <a:gd name="connsiteX2-117" fmla="*/ 1591673 w 2292830"/>
              <a:gd name="connsiteY2-118" fmla="*/ 0 h 1105786"/>
              <a:gd name="connsiteX3-119" fmla="*/ 2292830 w 2292830"/>
              <a:gd name="connsiteY3-120" fmla="*/ 552893 h 1105786"/>
              <a:gd name="connsiteX4-121" fmla="*/ 1591673 w 2292830"/>
              <a:gd name="connsiteY4-122" fmla="*/ 1105786 h 1105786"/>
              <a:gd name="connsiteX5-123" fmla="*/ 1591673 w 2292830"/>
              <a:gd name="connsiteY5-124" fmla="*/ 878757 h 1105786"/>
              <a:gd name="connsiteX6-125" fmla="*/ 60394 w 2292830"/>
              <a:gd name="connsiteY6-126" fmla="*/ 878757 h 1105786"/>
              <a:gd name="connsiteX7-127" fmla="*/ 60394 w 2292830"/>
              <a:gd name="connsiteY7-128" fmla="*/ 227029 h 11057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2292830" h="1105786">
                <a:moveTo>
                  <a:pt x="60394" y="227029"/>
                </a:moveTo>
                <a:cubicBezTo>
                  <a:pt x="592085" y="88806"/>
                  <a:pt x="1006819" y="407782"/>
                  <a:pt x="1591673" y="227029"/>
                </a:cubicBezTo>
                <a:lnTo>
                  <a:pt x="1591673" y="0"/>
                </a:lnTo>
                <a:cubicBezTo>
                  <a:pt x="1867922" y="354419"/>
                  <a:pt x="2059111" y="368595"/>
                  <a:pt x="2292830" y="552893"/>
                </a:cubicBezTo>
                <a:cubicBezTo>
                  <a:pt x="2059111" y="737191"/>
                  <a:pt x="1761597" y="878958"/>
                  <a:pt x="1591673" y="1105786"/>
                </a:cubicBezTo>
                <a:lnTo>
                  <a:pt x="1591673" y="878757"/>
                </a:lnTo>
                <a:cubicBezTo>
                  <a:pt x="1113145" y="666106"/>
                  <a:pt x="538922" y="1038246"/>
                  <a:pt x="60394" y="878757"/>
                </a:cubicBezTo>
                <a:cubicBezTo>
                  <a:pt x="-35299" y="640249"/>
                  <a:pt x="-3402" y="444272"/>
                  <a:pt x="60394" y="227029"/>
                </a:cubicBezTo>
                <a:close/>
              </a:path>
            </a:pathLst>
          </a:custGeom>
          <a:solidFill>
            <a:schemeClr val="accent6"/>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3"/>
          <p:cNvSpPr txBox="1"/>
          <p:nvPr/>
        </p:nvSpPr>
        <p:spPr>
          <a:xfrm>
            <a:off x="2419259" y="2457112"/>
            <a:ext cx="702653" cy="238496"/>
          </a:xfrm>
          <a:prstGeom prst="rect">
            <a:avLst/>
          </a:prstGeom>
          <a:noFill/>
        </p:spPr>
        <p:txBody>
          <a:bodyPr wrap="none" lIns="68577" tIns="34289" rIns="68577" bIns="34289" rtlCol="0">
            <a:spAutoFit/>
          </a:bodyPr>
          <a:lstStyle/>
          <a:p>
            <a:pPr algn="ctr"/>
            <a:r>
              <a:rPr lang="zh-CN" altLang="en-US" sz="11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sz="11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5" name="TextBox 14"/>
          <p:cNvSpPr txBox="1"/>
          <p:nvPr/>
        </p:nvSpPr>
        <p:spPr>
          <a:xfrm>
            <a:off x="3718855" y="2457111"/>
            <a:ext cx="702653" cy="238496"/>
          </a:xfrm>
          <a:prstGeom prst="rect">
            <a:avLst/>
          </a:prstGeom>
          <a:noFill/>
        </p:spPr>
        <p:txBody>
          <a:bodyPr wrap="none" lIns="68577" tIns="34289" rIns="68577" bIns="34289" rtlCol="0">
            <a:spAutoFit/>
          </a:bodyPr>
          <a:lstStyle/>
          <a:p>
            <a:pPr algn="ctr"/>
            <a:r>
              <a:rPr lang="zh-CN" altLang="en-US" sz="11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sz="11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6" name="TextBox 15"/>
          <p:cNvSpPr txBox="1"/>
          <p:nvPr/>
        </p:nvSpPr>
        <p:spPr>
          <a:xfrm>
            <a:off x="4885479" y="2457110"/>
            <a:ext cx="702653" cy="238496"/>
          </a:xfrm>
          <a:prstGeom prst="rect">
            <a:avLst/>
          </a:prstGeom>
          <a:noFill/>
        </p:spPr>
        <p:txBody>
          <a:bodyPr wrap="none" lIns="68577" tIns="34289" rIns="68577" bIns="34289" rtlCol="0">
            <a:spAutoFit/>
          </a:bodyPr>
          <a:lstStyle/>
          <a:p>
            <a:pPr algn="ctr"/>
            <a:r>
              <a:rPr lang="zh-CN" altLang="en-US" sz="11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sz="11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7" name="TextBox 16"/>
          <p:cNvSpPr txBox="1"/>
          <p:nvPr/>
        </p:nvSpPr>
        <p:spPr>
          <a:xfrm>
            <a:off x="6049175" y="2457110"/>
            <a:ext cx="702653" cy="238496"/>
          </a:xfrm>
          <a:prstGeom prst="rect">
            <a:avLst/>
          </a:prstGeom>
          <a:noFill/>
        </p:spPr>
        <p:txBody>
          <a:bodyPr wrap="none" lIns="68577" tIns="34289" rIns="68577" bIns="34289" rtlCol="0">
            <a:spAutoFit/>
          </a:bodyPr>
          <a:lstStyle/>
          <a:p>
            <a:pPr algn="ctr"/>
            <a:r>
              <a:rPr lang="zh-CN" altLang="en-US" sz="11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sz="11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grpSp>
        <p:nvGrpSpPr>
          <p:cNvPr id="2" name="组合 3"/>
          <p:cNvGrpSpPr/>
          <p:nvPr/>
        </p:nvGrpSpPr>
        <p:grpSpPr>
          <a:xfrm>
            <a:off x="2294461" y="2983187"/>
            <a:ext cx="355705" cy="646205"/>
            <a:chOff x="3059280" y="3976450"/>
            <a:chExt cx="474273" cy="861490"/>
          </a:xfrm>
        </p:grpSpPr>
        <p:cxnSp>
          <p:nvCxnSpPr>
            <p:cNvPr id="33" name="Straight Connector 32"/>
            <p:cNvCxnSpPr/>
            <p:nvPr/>
          </p:nvCxnSpPr>
          <p:spPr>
            <a:xfrm>
              <a:off x="3533553" y="3976450"/>
              <a:ext cx="0" cy="850604"/>
            </a:xfrm>
            <a:prstGeom prst="line">
              <a:avLst/>
            </a:prstGeom>
            <a:ln>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059280" y="4837940"/>
              <a:ext cx="474273" cy="0"/>
            </a:xfrm>
            <a:prstGeom prst="line">
              <a:avLst/>
            </a:prstGeom>
            <a:ln>
              <a:solidFill>
                <a:srgbClr val="7F8C8D"/>
              </a:solidFill>
              <a:prstDash val="dash"/>
              <a:headEnd type="oval"/>
            </a:ln>
          </p:spPr>
          <p:style>
            <a:lnRef idx="1">
              <a:schemeClr val="accent1"/>
            </a:lnRef>
            <a:fillRef idx="0">
              <a:schemeClr val="accent1"/>
            </a:fillRef>
            <a:effectRef idx="0">
              <a:schemeClr val="accent1"/>
            </a:effectRef>
            <a:fontRef idx="minor">
              <a:schemeClr val="tx1"/>
            </a:fontRef>
          </p:style>
        </p:cxnSp>
      </p:grpSp>
      <p:grpSp>
        <p:nvGrpSpPr>
          <p:cNvPr id="3" name="组合 4"/>
          <p:cNvGrpSpPr/>
          <p:nvPr/>
        </p:nvGrpSpPr>
        <p:grpSpPr>
          <a:xfrm>
            <a:off x="6319609" y="2983187"/>
            <a:ext cx="364643" cy="646205"/>
            <a:chOff x="8426146" y="3976450"/>
            <a:chExt cx="486190" cy="861490"/>
          </a:xfrm>
        </p:grpSpPr>
        <p:cxnSp>
          <p:nvCxnSpPr>
            <p:cNvPr id="36" name="Straight Connector 35"/>
            <p:cNvCxnSpPr/>
            <p:nvPr/>
          </p:nvCxnSpPr>
          <p:spPr>
            <a:xfrm>
              <a:off x="8426146" y="3976450"/>
              <a:ext cx="0" cy="850604"/>
            </a:xfrm>
            <a:prstGeom prst="line">
              <a:avLst/>
            </a:prstGeom>
            <a:ln>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8438063" y="4837940"/>
              <a:ext cx="474273" cy="0"/>
            </a:xfrm>
            <a:prstGeom prst="line">
              <a:avLst/>
            </a:prstGeom>
            <a:ln>
              <a:solidFill>
                <a:srgbClr val="7F8C8D"/>
              </a:solidFill>
              <a:prstDash val="dash"/>
              <a:headEnd type="none"/>
              <a:tailEnd type="oval"/>
            </a:ln>
          </p:spPr>
          <p:style>
            <a:lnRef idx="1">
              <a:schemeClr val="accent1"/>
            </a:lnRef>
            <a:fillRef idx="0">
              <a:schemeClr val="accent1"/>
            </a:fillRef>
            <a:effectRef idx="0">
              <a:schemeClr val="accent1"/>
            </a:effectRef>
            <a:fontRef idx="minor">
              <a:schemeClr val="tx1"/>
            </a:fontRef>
          </p:style>
        </p:cxnSp>
      </p:grpSp>
      <p:grpSp>
        <p:nvGrpSpPr>
          <p:cNvPr id="4" name="组合 2"/>
          <p:cNvGrpSpPr/>
          <p:nvPr/>
        </p:nvGrpSpPr>
        <p:grpSpPr>
          <a:xfrm>
            <a:off x="4938338" y="1372138"/>
            <a:ext cx="355705" cy="638039"/>
            <a:chOff x="6584450" y="1828674"/>
            <a:chExt cx="474273" cy="850604"/>
          </a:xfrm>
        </p:grpSpPr>
        <p:cxnSp>
          <p:nvCxnSpPr>
            <p:cNvPr id="39" name="Straight Connector 38"/>
            <p:cNvCxnSpPr/>
            <p:nvPr/>
          </p:nvCxnSpPr>
          <p:spPr>
            <a:xfrm>
              <a:off x="6584450" y="1828674"/>
              <a:ext cx="0" cy="850604"/>
            </a:xfrm>
            <a:prstGeom prst="line">
              <a:avLst/>
            </a:prstGeom>
            <a:ln>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6584450" y="1828674"/>
              <a:ext cx="474273" cy="0"/>
            </a:xfrm>
            <a:prstGeom prst="line">
              <a:avLst/>
            </a:prstGeom>
            <a:ln>
              <a:solidFill>
                <a:srgbClr val="7F8C8D"/>
              </a:solidFill>
              <a:prstDash val="dash"/>
              <a:headEnd type="none"/>
              <a:tailEnd type="oval"/>
            </a:ln>
          </p:spPr>
          <p:style>
            <a:lnRef idx="1">
              <a:schemeClr val="accent1"/>
            </a:lnRef>
            <a:fillRef idx="0">
              <a:schemeClr val="accent1"/>
            </a:fillRef>
            <a:effectRef idx="0">
              <a:schemeClr val="accent1"/>
            </a:effectRef>
            <a:fontRef idx="minor">
              <a:schemeClr val="tx1"/>
            </a:fontRef>
          </p:style>
        </p:cxnSp>
      </p:grpSp>
      <p:grpSp>
        <p:nvGrpSpPr>
          <p:cNvPr id="5" name="组合 1"/>
          <p:cNvGrpSpPr/>
          <p:nvPr/>
        </p:nvGrpSpPr>
        <p:grpSpPr>
          <a:xfrm>
            <a:off x="3530496" y="1380112"/>
            <a:ext cx="355705" cy="638039"/>
            <a:chOff x="4707327" y="1839306"/>
            <a:chExt cx="474273" cy="850604"/>
          </a:xfrm>
        </p:grpSpPr>
        <p:cxnSp>
          <p:nvCxnSpPr>
            <p:cNvPr id="38" name="Straight Connector 37"/>
            <p:cNvCxnSpPr/>
            <p:nvPr/>
          </p:nvCxnSpPr>
          <p:spPr>
            <a:xfrm>
              <a:off x="5181600" y="1839306"/>
              <a:ext cx="0" cy="850604"/>
            </a:xfrm>
            <a:prstGeom prst="line">
              <a:avLst/>
            </a:prstGeom>
            <a:ln>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4707327" y="1839306"/>
              <a:ext cx="474273" cy="0"/>
            </a:xfrm>
            <a:prstGeom prst="line">
              <a:avLst/>
            </a:prstGeom>
            <a:ln>
              <a:solidFill>
                <a:srgbClr val="7F8C8D"/>
              </a:solidFill>
              <a:prstDash val="dash"/>
              <a:headEnd type="oval"/>
            </a:ln>
          </p:spPr>
          <p:style>
            <a:lnRef idx="1">
              <a:schemeClr val="accent1"/>
            </a:lnRef>
            <a:fillRef idx="0">
              <a:schemeClr val="accent1"/>
            </a:fillRef>
            <a:effectRef idx="0">
              <a:schemeClr val="accent1"/>
            </a:effectRef>
            <a:fontRef idx="minor">
              <a:schemeClr val="tx1"/>
            </a:fontRef>
          </p:style>
        </p:cxnSp>
      </p:grpSp>
      <p:sp>
        <p:nvSpPr>
          <p:cNvPr id="42" name="TextBox 41"/>
          <p:cNvSpPr txBox="1"/>
          <p:nvPr/>
        </p:nvSpPr>
        <p:spPr>
          <a:xfrm>
            <a:off x="783274" y="3542247"/>
            <a:ext cx="1438599" cy="669308"/>
          </a:xfrm>
          <a:prstGeom prst="rect">
            <a:avLst/>
          </a:prstGeom>
          <a:noFill/>
        </p:spPr>
        <p:txBody>
          <a:bodyPr wrap="square" lIns="68577" tIns="34289" rIns="68577" bIns="34289" rtlCol="0">
            <a:spAutoFit/>
          </a:bodyPr>
          <a:lstStyle/>
          <a:p>
            <a:pPr algn="r"/>
            <a:r>
              <a:rPr lang="zh-CN" altLang="en-US" sz="1200" b="1" dirty="0">
                <a:solidFill>
                  <a:schemeClr val="accent6"/>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sz="1200" b="1" dirty="0">
              <a:solidFill>
                <a:schemeClr val="accent6"/>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pPr algn="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43" name="TextBox 42"/>
          <p:cNvSpPr txBox="1"/>
          <p:nvPr/>
        </p:nvSpPr>
        <p:spPr>
          <a:xfrm>
            <a:off x="6754657" y="3542247"/>
            <a:ext cx="1438599" cy="669308"/>
          </a:xfrm>
          <a:prstGeom prst="rect">
            <a:avLst/>
          </a:prstGeom>
          <a:noFill/>
        </p:spPr>
        <p:txBody>
          <a:bodyPr wrap="square" lIns="68577" tIns="34289" rIns="68577" bIns="34289" rtlCol="0">
            <a:spAutoFit/>
          </a:bodyPr>
          <a:lstStyle/>
          <a:p>
            <a:r>
              <a:rPr lang="zh-CN" altLang="en-US" sz="1200" b="1" dirty="0">
                <a:solidFill>
                  <a:schemeClr val="accent3"/>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sz="1200" b="1" dirty="0">
              <a:solidFill>
                <a:schemeClr val="accent3"/>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44" name="TextBox 43"/>
          <p:cNvSpPr txBox="1"/>
          <p:nvPr/>
        </p:nvSpPr>
        <p:spPr>
          <a:xfrm>
            <a:off x="5463027" y="1304148"/>
            <a:ext cx="1438599" cy="669308"/>
          </a:xfrm>
          <a:prstGeom prst="rect">
            <a:avLst/>
          </a:prstGeom>
          <a:noFill/>
        </p:spPr>
        <p:txBody>
          <a:bodyPr wrap="square" lIns="68577" tIns="34289" rIns="68577" bIns="34289" rtlCol="0">
            <a:spAutoFit/>
          </a:bodyPr>
          <a:lstStyle/>
          <a:p>
            <a:r>
              <a:rPr lang="zh-CN" altLang="en-US" sz="1200" b="1" dirty="0">
                <a:solidFill>
                  <a:schemeClr val="accent4"/>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sz="1200" b="1" dirty="0">
              <a:solidFill>
                <a:schemeClr val="accent4"/>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45" name="TextBox 44"/>
          <p:cNvSpPr txBox="1"/>
          <p:nvPr/>
        </p:nvSpPr>
        <p:spPr>
          <a:xfrm>
            <a:off x="1921533" y="1304148"/>
            <a:ext cx="1438599" cy="669308"/>
          </a:xfrm>
          <a:prstGeom prst="rect">
            <a:avLst/>
          </a:prstGeom>
          <a:noFill/>
        </p:spPr>
        <p:txBody>
          <a:bodyPr wrap="square" lIns="68577" tIns="34289" rIns="68577" bIns="34289" rtlCol="0">
            <a:spAutoFit/>
          </a:bodyPr>
          <a:lstStyle/>
          <a:p>
            <a:pPr algn="r"/>
            <a:r>
              <a:rPr lang="zh-CN" altLang="en-US" sz="1200" b="1"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sz="1200" b="1"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pPr algn="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800" advClick="0" advTm="1500">
        <p:circle/>
      </p:transition>
    </mc:Choice>
    <mc:Fallback>
      <p:transition spd="slow" advClick="0" advTm="1500">
        <p:circl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52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52000">
                                          <p:cBhvr additive="base">
                                            <p:cTn id="7" dur="250" fill="hold"/>
                                            <p:tgtEl>
                                              <p:spTgt spid="9"/>
                                            </p:tgtEl>
                                            <p:attrNameLst>
                                              <p:attrName>ppt_x</p:attrName>
                                            </p:attrNameLst>
                                          </p:cBhvr>
                                          <p:tavLst>
                                            <p:tav tm="0">
                                              <p:val>
                                                <p:strVal val="0-#ppt_w/2"/>
                                              </p:val>
                                            </p:tav>
                                            <p:tav tm="100000">
                                              <p:val>
                                                <p:strVal val="#ppt_x"/>
                                              </p:val>
                                            </p:tav>
                                          </p:tavLst>
                                        </p:anim>
                                        <p:anim calcmode="lin" valueType="num" p14:bounceEnd="52000">
                                          <p:cBhvr additive="base">
                                            <p:cTn id="8" dur="25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14:presetBounceEnd="52000">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14:bounceEnd="52000">
                                          <p:cBhvr additive="base">
                                            <p:cTn id="12" dur="250" fill="hold"/>
                                            <p:tgtEl>
                                              <p:spTgt spid="10"/>
                                            </p:tgtEl>
                                            <p:attrNameLst>
                                              <p:attrName>ppt_x</p:attrName>
                                            </p:attrNameLst>
                                          </p:cBhvr>
                                          <p:tavLst>
                                            <p:tav tm="0">
                                              <p:val>
                                                <p:strVal val="0-#ppt_w/2"/>
                                              </p:val>
                                            </p:tav>
                                            <p:tav tm="100000">
                                              <p:val>
                                                <p:strVal val="#ppt_x"/>
                                              </p:val>
                                            </p:tav>
                                          </p:tavLst>
                                        </p:anim>
                                        <p:anim calcmode="lin" valueType="num" p14:bounceEnd="52000">
                                          <p:cBhvr additive="base">
                                            <p:cTn id="13" dur="250" fill="hold"/>
                                            <p:tgtEl>
                                              <p:spTgt spid="1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14:presetBounceEnd="52000">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14:bounceEnd="52000">
                                          <p:cBhvr additive="base">
                                            <p:cTn id="17" dur="250" fill="hold"/>
                                            <p:tgtEl>
                                              <p:spTgt spid="11"/>
                                            </p:tgtEl>
                                            <p:attrNameLst>
                                              <p:attrName>ppt_x</p:attrName>
                                            </p:attrNameLst>
                                          </p:cBhvr>
                                          <p:tavLst>
                                            <p:tav tm="0">
                                              <p:val>
                                                <p:strVal val="0-#ppt_w/2"/>
                                              </p:val>
                                            </p:tav>
                                            <p:tav tm="100000">
                                              <p:val>
                                                <p:strVal val="#ppt_x"/>
                                              </p:val>
                                            </p:tav>
                                          </p:tavLst>
                                        </p:anim>
                                        <p:anim calcmode="lin" valueType="num" p14:bounceEnd="52000">
                                          <p:cBhvr additive="base">
                                            <p:cTn id="18" dur="250" fill="hold"/>
                                            <p:tgtEl>
                                              <p:spTgt spid="11"/>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14:presetBounceEnd="52000">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14:bounceEnd="52000">
                                          <p:cBhvr additive="base">
                                            <p:cTn id="22" dur="250" fill="hold"/>
                                            <p:tgtEl>
                                              <p:spTgt spid="12"/>
                                            </p:tgtEl>
                                            <p:attrNameLst>
                                              <p:attrName>ppt_x</p:attrName>
                                            </p:attrNameLst>
                                          </p:cBhvr>
                                          <p:tavLst>
                                            <p:tav tm="0">
                                              <p:val>
                                                <p:strVal val="0-#ppt_w/2"/>
                                              </p:val>
                                            </p:tav>
                                            <p:tav tm="100000">
                                              <p:val>
                                                <p:strVal val="#ppt_x"/>
                                              </p:val>
                                            </p:tav>
                                          </p:tavLst>
                                        </p:anim>
                                        <p:anim calcmode="lin" valueType="num" p14:bounceEnd="52000">
                                          <p:cBhvr additive="base">
                                            <p:cTn id="23" dur="25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p:cTn id="28" dur="250" fill="hold"/>
                                            <p:tgtEl>
                                              <p:spTgt spid="14"/>
                                            </p:tgtEl>
                                            <p:attrNameLst>
                                              <p:attrName>ppt_w</p:attrName>
                                            </p:attrNameLst>
                                          </p:cBhvr>
                                          <p:tavLst>
                                            <p:tav tm="0">
                                              <p:val>
                                                <p:fltVal val="0"/>
                                              </p:val>
                                            </p:tav>
                                            <p:tav tm="100000">
                                              <p:val>
                                                <p:strVal val="#ppt_w"/>
                                              </p:val>
                                            </p:tav>
                                          </p:tavLst>
                                        </p:anim>
                                        <p:anim calcmode="lin" valueType="num">
                                          <p:cBhvr>
                                            <p:cTn id="29" dur="250" fill="hold"/>
                                            <p:tgtEl>
                                              <p:spTgt spid="14"/>
                                            </p:tgtEl>
                                            <p:attrNameLst>
                                              <p:attrName>ppt_h</p:attrName>
                                            </p:attrNameLst>
                                          </p:cBhvr>
                                          <p:tavLst>
                                            <p:tav tm="0">
                                              <p:val>
                                                <p:fltVal val="0"/>
                                              </p:val>
                                            </p:tav>
                                            <p:tav tm="100000">
                                              <p:val>
                                                <p:strVal val="#ppt_h"/>
                                              </p:val>
                                            </p:tav>
                                          </p:tavLst>
                                        </p:anim>
                                        <p:animEffect transition="in" filter="fade">
                                          <p:cBhvr>
                                            <p:cTn id="30" dur="250"/>
                                            <p:tgtEl>
                                              <p:spTgt spid="14"/>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p:cTn id="33" dur="250" fill="hold"/>
                                            <p:tgtEl>
                                              <p:spTgt spid="15"/>
                                            </p:tgtEl>
                                            <p:attrNameLst>
                                              <p:attrName>ppt_w</p:attrName>
                                            </p:attrNameLst>
                                          </p:cBhvr>
                                          <p:tavLst>
                                            <p:tav tm="0">
                                              <p:val>
                                                <p:fltVal val="0"/>
                                              </p:val>
                                            </p:tav>
                                            <p:tav tm="100000">
                                              <p:val>
                                                <p:strVal val="#ppt_w"/>
                                              </p:val>
                                            </p:tav>
                                          </p:tavLst>
                                        </p:anim>
                                        <p:anim calcmode="lin" valueType="num">
                                          <p:cBhvr>
                                            <p:cTn id="34" dur="250" fill="hold"/>
                                            <p:tgtEl>
                                              <p:spTgt spid="15"/>
                                            </p:tgtEl>
                                            <p:attrNameLst>
                                              <p:attrName>ppt_h</p:attrName>
                                            </p:attrNameLst>
                                          </p:cBhvr>
                                          <p:tavLst>
                                            <p:tav tm="0">
                                              <p:val>
                                                <p:fltVal val="0"/>
                                              </p:val>
                                            </p:tav>
                                            <p:tav tm="100000">
                                              <p:val>
                                                <p:strVal val="#ppt_h"/>
                                              </p:val>
                                            </p:tav>
                                          </p:tavLst>
                                        </p:anim>
                                        <p:animEffect transition="in" filter="fade">
                                          <p:cBhvr>
                                            <p:cTn id="35" dur="250"/>
                                            <p:tgtEl>
                                              <p:spTgt spid="15"/>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250" fill="hold"/>
                                            <p:tgtEl>
                                              <p:spTgt spid="16"/>
                                            </p:tgtEl>
                                            <p:attrNameLst>
                                              <p:attrName>ppt_w</p:attrName>
                                            </p:attrNameLst>
                                          </p:cBhvr>
                                          <p:tavLst>
                                            <p:tav tm="0">
                                              <p:val>
                                                <p:fltVal val="0"/>
                                              </p:val>
                                            </p:tav>
                                            <p:tav tm="100000">
                                              <p:val>
                                                <p:strVal val="#ppt_w"/>
                                              </p:val>
                                            </p:tav>
                                          </p:tavLst>
                                        </p:anim>
                                        <p:anim calcmode="lin" valueType="num">
                                          <p:cBhvr>
                                            <p:cTn id="39" dur="250" fill="hold"/>
                                            <p:tgtEl>
                                              <p:spTgt spid="16"/>
                                            </p:tgtEl>
                                            <p:attrNameLst>
                                              <p:attrName>ppt_h</p:attrName>
                                            </p:attrNameLst>
                                          </p:cBhvr>
                                          <p:tavLst>
                                            <p:tav tm="0">
                                              <p:val>
                                                <p:fltVal val="0"/>
                                              </p:val>
                                            </p:tav>
                                            <p:tav tm="100000">
                                              <p:val>
                                                <p:strVal val="#ppt_h"/>
                                              </p:val>
                                            </p:tav>
                                          </p:tavLst>
                                        </p:anim>
                                        <p:animEffect transition="in" filter="fade">
                                          <p:cBhvr>
                                            <p:cTn id="40" dur="250"/>
                                            <p:tgtEl>
                                              <p:spTgt spid="16"/>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p:cTn id="43" dur="250" fill="hold"/>
                                            <p:tgtEl>
                                              <p:spTgt spid="17"/>
                                            </p:tgtEl>
                                            <p:attrNameLst>
                                              <p:attrName>ppt_w</p:attrName>
                                            </p:attrNameLst>
                                          </p:cBhvr>
                                          <p:tavLst>
                                            <p:tav tm="0">
                                              <p:val>
                                                <p:fltVal val="0"/>
                                              </p:val>
                                            </p:tav>
                                            <p:tav tm="100000">
                                              <p:val>
                                                <p:strVal val="#ppt_w"/>
                                              </p:val>
                                            </p:tav>
                                          </p:tavLst>
                                        </p:anim>
                                        <p:anim calcmode="lin" valueType="num">
                                          <p:cBhvr>
                                            <p:cTn id="44" dur="250" fill="hold"/>
                                            <p:tgtEl>
                                              <p:spTgt spid="17"/>
                                            </p:tgtEl>
                                            <p:attrNameLst>
                                              <p:attrName>ppt_h</p:attrName>
                                            </p:attrNameLst>
                                          </p:cBhvr>
                                          <p:tavLst>
                                            <p:tav tm="0">
                                              <p:val>
                                                <p:fltVal val="0"/>
                                              </p:val>
                                            </p:tav>
                                            <p:tav tm="100000">
                                              <p:val>
                                                <p:strVal val="#ppt_h"/>
                                              </p:val>
                                            </p:tav>
                                          </p:tavLst>
                                        </p:anim>
                                        <p:animEffect transition="in" filter="fade">
                                          <p:cBhvr>
                                            <p:cTn id="45" dur="250"/>
                                            <p:tgtEl>
                                              <p:spTgt spid="17"/>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nodeType="clickEffect">
                                      <p:stCondLst>
                                        <p:cond delay="0"/>
                                      </p:stCondLst>
                                      <p:childTnLst>
                                        <p:set>
                                          <p:cBhvr>
                                            <p:cTn id="49" dur="1" fill="hold">
                                              <p:stCondLst>
                                                <p:cond delay="0"/>
                                              </p:stCondLst>
                                            </p:cTn>
                                            <p:tgtEl>
                                              <p:spTgt spid="2"/>
                                            </p:tgtEl>
                                            <p:attrNameLst>
                                              <p:attrName>style.visibility</p:attrName>
                                            </p:attrNameLst>
                                          </p:cBhvr>
                                          <p:to>
                                            <p:strVal val="visible"/>
                                          </p:to>
                                        </p:set>
                                        <p:animEffect transition="in" filter="wipe(down)">
                                          <p:cBhvr>
                                            <p:cTn id="50" dur="500"/>
                                            <p:tgtEl>
                                              <p:spTgt spid="2"/>
                                            </p:tgtEl>
                                          </p:cBhvr>
                                        </p:animEffect>
                                      </p:childTnLst>
                                    </p:cTn>
                                  </p:par>
                                  <p:par>
                                    <p:cTn id="51" presetID="22" presetClass="entr" presetSubtype="4" fill="hold" nodeType="withEffect">
                                      <p:stCondLst>
                                        <p:cond delay="0"/>
                                      </p:stCondLst>
                                      <p:childTnLst>
                                        <p:set>
                                          <p:cBhvr>
                                            <p:cTn id="52" dur="1" fill="hold">
                                              <p:stCondLst>
                                                <p:cond delay="0"/>
                                              </p:stCondLst>
                                            </p:cTn>
                                            <p:tgtEl>
                                              <p:spTgt spid="3"/>
                                            </p:tgtEl>
                                            <p:attrNameLst>
                                              <p:attrName>style.visibility</p:attrName>
                                            </p:attrNameLst>
                                          </p:cBhvr>
                                          <p:to>
                                            <p:strVal val="visible"/>
                                          </p:to>
                                        </p:set>
                                        <p:animEffect transition="in" filter="wipe(down)">
                                          <p:cBhvr>
                                            <p:cTn id="53" dur="500"/>
                                            <p:tgtEl>
                                              <p:spTgt spid="3"/>
                                            </p:tgtEl>
                                          </p:cBhvr>
                                        </p:animEffect>
                                      </p:childTnLst>
                                    </p:cTn>
                                  </p:par>
                                </p:childTnLst>
                              </p:cTn>
                            </p:par>
                          </p:childTnLst>
                        </p:cTn>
                      </p:par>
                      <p:par>
                        <p:cTn id="54" fill="hold">
                          <p:stCondLst>
                            <p:cond delay="indefinite"/>
                          </p:stCondLst>
                          <p:childTnLst>
                            <p:par>
                              <p:cTn id="55" fill="hold">
                                <p:stCondLst>
                                  <p:cond delay="0"/>
                                </p:stCondLst>
                                <p:childTnLst>
                                  <p:par>
                                    <p:cTn id="56" presetID="12" presetClass="entr" presetSubtype="2" fill="hold" grpId="0" nodeType="click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500"/>
                                            <p:tgtEl>
                                              <p:spTgt spid="45"/>
                                            </p:tgtEl>
                                            <p:attrNameLst>
                                              <p:attrName>ppt_x</p:attrName>
                                            </p:attrNameLst>
                                          </p:cBhvr>
                                          <p:tavLst>
                                            <p:tav tm="0">
                                              <p:val>
                                                <p:strVal val="#ppt_x+#ppt_w*1.125000"/>
                                              </p:val>
                                            </p:tav>
                                            <p:tav tm="100000">
                                              <p:val>
                                                <p:strVal val="#ppt_x"/>
                                              </p:val>
                                            </p:tav>
                                          </p:tavLst>
                                        </p:anim>
                                        <p:animEffect transition="in" filter="wipe(left)">
                                          <p:cBhvr>
                                            <p:cTn id="59" dur="500"/>
                                            <p:tgtEl>
                                              <p:spTgt spid="45"/>
                                            </p:tgtEl>
                                          </p:cBhvr>
                                        </p:animEffect>
                                      </p:childTnLst>
                                    </p:cTn>
                                  </p:par>
                                  <p:par>
                                    <p:cTn id="60" presetID="12" presetClass="entr" presetSubtype="8" fill="hold" grpId="0" nodeType="withEffect">
                                      <p:stCondLst>
                                        <p:cond delay="0"/>
                                      </p:stCondLst>
                                      <p:childTnLst>
                                        <p:set>
                                          <p:cBhvr>
                                            <p:cTn id="61" dur="1" fill="hold">
                                              <p:stCondLst>
                                                <p:cond delay="0"/>
                                              </p:stCondLst>
                                            </p:cTn>
                                            <p:tgtEl>
                                              <p:spTgt spid="44"/>
                                            </p:tgtEl>
                                            <p:attrNameLst>
                                              <p:attrName>style.visibility</p:attrName>
                                            </p:attrNameLst>
                                          </p:cBhvr>
                                          <p:to>
                                            <p:strVal val="visible"/>
                                          </p:to>
                                        </p:set>
                                        <p:anim calcmode="lin" valueType="num">
                                          <p:cBhvr additive="base">
                                            <p:cTn id="62" dur="500"/>
                                            <p:tgtEl>
                                              <p:spTgt spid="44"/>
                                            </p:tgtEl>
                                            <p:attrNameLst>
                                              <p:attrName>ppt_x</p:attrName>
                                            </p:attrNameLst>
                                          </p:cBhvr>
                                          <p:tavLst>
                                            <p:tav tm="0">
                                              <p:val>
                                                <p:strVal val="#ppt_x-#ppt_w*1.125000"/>
                                              </p:val>
                                            </p:tav>
                                            <p:tav tm="100000">
                                              <p:val>
                                                <p:strVal val="#ppt_x"/>
                                              </p:val>
                                            </p:tav>
                                          </p:tavLst>
                                        </p:anim>
                                        <p:animEffect transition="in" filter="wipe(right)">
                                          <p:cBhvr>
                                            <p:cTn id="63" dur="500"/>
                                            <p:tgtEl>
                                              <p:spTgt spid="44"/>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1" fill="hold" nodeType="clickEffect">
                                      <p:stCondLst>
                                        <p:cond delay="0"/>
                                      </p:stCondLst>
                                      <p:childTnLst>
                                        <p:set>
                                          <p:cBhvr>
                                            <p:cTn id="67" dur="1" fill="hold">
                                              <p:stCondLst>
                                                <p:cond delay="0"/>
                                              </p:stCondLst>
                                            </p:cTn>
                                            <p:tgtEl>
                                              <p:spTgt spid="4"/>
                                            </p:tgtEl>
                                            <p:attrNameLst>
                                              <p:attrName>style.visibility</p:attrName>
                                            </p:attrNameLst>
                                          </p:cBhvr>
                                          <p:to>
                                            <p:strVal val="visible"/>
                                          </p:to>
                                        </p:set>
                                        <p:animEffect transition="in" filter="wipe(up)">
                                          <p:cBhvr>
                                            <p:cTn id="68" dur="500"/>
                                            <p:tgtEl>
                                              <p:spTgt spid="4"/>
                                            </p:tgtEl>
                                          </p:cBhvr>
                                        </p:animEffect>
                                      </p:childTnLst>
                                    </p:cTn>
                                  </p:par>
                                  <p:par>
                                    <p:cTn id="69" presetID="22" presetClass="entr" presetSubtype="1" fill="hold" nodeType="withEffect">
                                      <p:stCondLst>
                                        <p:cond delay="0"/>
                                      </p:stCondLst>
                                      <p:childTnLst>
                                        <p:set>
                                          <p:cBhvr>
                                            <p:cTn id="70" dur="1" fill="hold">
                                              <p:stCondLst>
                                                <p:cond delay="0"/>
                                              </p:stCondLst>
                                            </p:cTn>
                                            <p:tgtEl>
                                              <p:spTgt spid="5"/>
                                            </p:tgtEl>
                                            <p:attrNameLst>
                                              <p:attrName>style.visibility</p:attrName>
                                            </p:attrNameLst>
                                          </p:cBhvr>
                                          <p:to>
                                            <p:strVal val="visible"/>
                                          </p:to>
                                        </p:set>
                                        <p:animEffect transition="in" filter="wipe(up)">
                                          <p:cBhvr>
                                            <p:cTn id="71" dur="500"/>
                                            <p:tgtEl>
                                              <p:spTgt spid="5"/>
                                            </p:tgtEl>
                                          </p:cBhvr>
                                        </p:animEffect>
                                      </p:childTnLst>
                                    </p:cTn>
                                  </p:par>
                                </p:childTnLst>
                              </p:cTn>
                            </p:par>
                          </p:childTnLst>
                        </p:cTn>
                      </p:par>
                      <p:par>
                        <p:cTn id="72" fill="hold">
                          <p:stCondLst>
                            <p:cond delay="indefinite"/>
                          </p:stCondLst>
                          <p:childTnLst>
                            <p:par>
                              <p:cTn id="73" fill="hold">
                                <p:stCondLst>
                                  <p:cond delay="0"/>
                                </p:stCondLst>
                                <p:childTnLst>
                                  <p:par>
                                    <p:cTn id="74" presetID="12" presetClass="entr" presetSubtype="2" fill="hold" grpId="0" nodeType="clickEffect">
                                      <p:stCondLst>
                                        <p:cond delay="0"/>
                                      </p:stCondLst>
                                      <p:childTnLst>
                                        <p:set>
                                          <p:cBhvr>
                                            <p:cTn id="75" dur="1" fill="hold">
                                              <p:stCondLst>
                                                <p:cond delay="0"/>
                                              </p:stCondLst>
                                            </p:cTn>
                                            <p:tgtEl>
                                              <p:spTgt spid="42"/>
                                            </p:tgtEl>
                                            <p:attrNameLst>
                                              <p:attrName>style.visibility</p:attrName>
                                            </p:attrNameLst>
                                          </p:cBhvr>
                                          <p:to>
                                            <p:strVal val="visible"/>
                                          </p:to>
                                        </p:set>
                                        <p:anim calcmode="lin" valueType="num">
                                          <p:cBhvr additive="base">
                                            <p:cTn id="76" dur="500"/>
                                            <p:tgtEl>
                                              <p:spTgt spid="42"/>
                                            </p:tgtEl>
                                            <p:attrNameLst>
                                              <p:attrName>ppt_x</p:attrName>
                                            </p:attrNameLst>
                                          </p:cBhvr>
                                          <p:tavLst>
                                            <p:tav tm="0">
                                              <p:val>
                                                <p:strVal val="#ppt_x+#ppt_w*1.125000"/>
                                              </p:val>
                                            </p:tav>
                                            <p:tav tm="100000">
                                              <p:val>
                                                <p:strVal val="#ppt_x"/>
                                              </p:val>
                                            </p:tav>
                                          </p:tavLst>
                                        </p:anim>
                                        <p:animEffect transition="in" filter="wipe(left)">
                                          <p:cBhvr>
                                            <p:cTn id="77" dur="500"/>
                                            <p:tgtEl>
                                              <p:spTgt spid="42"/>
                                            </p:tgtEl>
                                          </p:cBhvr>
                                        </p:animEffect>
                                      </p:childTnLst>
                                    </p:cTn>
                                  </p:par>
                                  <p:par>
                                    <p:cTn id="78" presetID="12" presetClass="entr" presetSubtype="8" fill="hold" grpId="0" nodeType="withEffect">
                                      <p:stCondLst>
                                        <p:cond delay="0"/>
                                      </p:stCondLst>
                                      <p:childTnLst>
                                        <p:set>
                                          <p:cBhvr>
                                            <p:cTn id="79" dur="1" fill="hold">
                                              <p:stCondLst>
                                                <p:cond delay="0"/>
                                              </p:stCondLst>
                                            </p:cTn>
                                            <p:tgtEl>
                                              <p:spTgt spid="43"/>
                                            </p:tgtEl>
                                            <p:attrNameLst>
                                              <p:attrName>style.visibility</p:attrName>
                                            </p:attrNameLst>
                                          </p:cBhvr>
                                          <p:to>
                                            <p:strVal val="visible"/>
                                          </p:to>
                                        </p:set>
                                        <p:anim calcmode="lin" valueType="num">
                                          <p:cBhvr additive="base">
                                            <p:cTn id="80" dur="500"/>
                                            <p:tgtEl>
                                              <p:spTgt spid="43"/>
                                            </p:tgtEl>
                                            <p:attrNameLst>
                                              <p:attrName>ppt_x</p:attrName>
                                            </p:attrNameLst>
                                          </p:cBhvr>
                                          <p:tavLst>
                                            <p:tav tm="0">
                                              <p:val>
                                                <p:strVal val="#ppt_x-#ppt_w*1.125000"/>
                                              </p:val>
                                            </p:tav>
                                            <p:tav tm="100000">
                                              <p:val>
                                                <p:strVal val="#ppt_x"/>
                                              </p:val>
                                            </p:tav>
                                          </p:tavLst>
                                        </p:anim>
                                        <p:animEffect transition="in" filter="wipe(right)">
                                          <p:cBhvr>
                                            <p:cTn id="81"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P spid="10" grpId="0" animBg="1"/>
          <p:bldP spid="9" grpId="0" animBg="1"/>
          <p:bldP spid="14" grpId="0"/>
          <p:bldP spid="15" grpId="0"/>
          <p:bldP spid="16" grpId="0"/>
          <p:bldP spid="17" grpId="0"/>
          <p:bldP spid="42" grpId="0"/>
          <p:bldP spid="43" grpId="0"/>
          <p:bldP spid="44" grpId="0"/>
          <p:bldP spid="4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250" fill="hold"/>
                                            <p:tgtEl>
                                              <p:spTgt spid="9"/>
                                            </p:tgtEl>
                                            <p:attrNameLst>
                                              <p:attrName>ppt_x</p:attrName>
                                            </p:attrNameLst>
                                          </p:cBhvr>
                                          <p:tavLst>
                                            <p:tav tm="0">
                                              <p:val>
                                                <p:strVal val="0-#ppt_w/2"/>
                                              </p:val>
                                            </p:tav>
                                            <p:tav tm="100000">
                                              <p:val>
                                                <p:strVal val="#ppt_x"/>
                                              </p:val>
                                            </p:tav>
                                          </p:tavLst>
                                        </p:anim>
                                        <p:anim calcmode="lin" valueType="num">
                                          <p:cBhvr additive="base">
                                            <p:cTn id="8" dur="25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250" fill="hold"/>
                                            <p:tgtEl>
                                              <p:spTgt spid="10"/>
                                            </p:tgtEl>
                                            <p:attrNameLst>
                                              <p:attrName>ppt_x</p:attrName>
                                            </p:attrNameLst>
                                          </p:cBhvr>
                                          <p:tavLst>
                                            <p:tav tm="0">
                                              <p:val>
                                                <p:strVal val="0-#ppt_w/2"/>
                                              </p:val>
                                            </p:tav>
                                            <p:tav tm="100000">
                                              <p:val>
                                                <p:strVal val="#ppt_x"/>
                                              </p:val>
                                            </p:tav>
                                          </p:tavLst>
                                        </p:anim>
                                        <p:anim calcmode="lin" valueType="num">
                                          <p:cBhvr additive="base">
                                            <p:cTn id="13" dur="250" fill="hold"/>
                                            <p:tgtEl>
                                              <p:spTgt spid="1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250" fill="hold"/>
                                            <p:tgtEl>
                                              <p:spTgt spid="11"/>
                                            </p:tgtEl>
                                            <p:attrNameLst>
                                              <p:attrName>ppt_x</p:attrName>
                                            </p:attrNameLst>
                                          </p:cBhvr>
                                          <p:tavLst>
                                            <p:tav tm="0">
                                              <p:val>
                                                <p:strVal val="0-#ppt_w/2"/>
                                              </p:val>
                                            </p:tav>
                                            <p:tav tm="100000">
                                              <p:val>
                                                <p:strVal val="#ppt_x"/>
                                              </p:val>
                                            </p:tav>
                                          </p:tavLst>
                                        </p:anim>
                                        <p:anim calcmode="lin" valueType="num">
                                          <p:cBhvr additive="base">
                                            <p:cTn id="18" dur="250" fill="hold"/>
                                            <p:tgtEl>
                                              <p:spTgt spid="11"/>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250" fill="hold"/>
                                            <p:tgtEl>
                                              <p:spTgt spid="12"/>
                                            </p:tgtEl>
                                            <p:attrNameLst>
                                              <p:attrName>ppt_x</p:attrName>
                                            </p:attrNameLst>
                                          </p:cBhvr>
                                          <p:tavLst>
                                            <p:tav tm="0">
                                              <p:val>
                                                <p:strVal val="0-#ppt_w/2"/>
                                              </p:val>
                                            </p:tav>
                                            <p:tav tm="100000">
                                              <p:val>
                                                <p:strVal val="#ppt_x"/>
                                              </p:val>
                                            </p:tav>
                                          </p:tavLst>
                                        </p:anim>
                                        <p:anim calcmode="lin" valueType="num">
                                          <p:cBhvr additive="base">
                                            <p:cTn id="23" dur="25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p:cTn id="28" dur="250" fill="hold"/>
                                            <p:tgtEl>
                                              <p:spTgt spid="14"/>
                                            </p:tgtEl>
                                            <p:attrNameLst>
                                              <p:attrName>ppt_w</p:attrName>
                                            </p:attrNameLst>
                                          </p:cBhvr>
                                          <p:tavLst>
                                            <p:tav tm="0">
                                              <p:val>
                                                <p:fltVal val="0"/>
                                              </p:val>
                                            </p:tav>
                                            <p:tav tm="100000">
                                              <p:val>
                                                <p:strVal val="#ppt_w"/>
                                              </p:val>
                                            </p:tav>
                                          </p:tavLst>
                                        </p:anim>
                                        <p:anim calcmode="lin" valueType="num">
                                          <p:cBhvr>
                                            <p:cTn id="29" dur="250" fill="hold"/>
                                            <p:tgtEl>
                                              <p:spTgt spid="14"/>
                                            </p:tgtEl>
                                            <p:attrNameLst>
                                              <p:attrName>ppt_h</p:attrName>
                                            </p:attrNameLst>
                                          </p:cBhvr>
                                          <p:tavLst>
                                            <p:tav tm="0">
                                              <p:val>
                                                <p:fltVal val="0"/>
                                              </p:val>
                                            </p:tav>
                                            <p:tav tm="100000">
                                              <p:val>
                                                <p:strVal val="#ppt_h"/>
                                              </p:val>
                                            </p:tav>
                                          </p:tavLst>
                                        </p:anim>
                                        <p:animEffect transition="in" filter="fade">
                                          <p:cBhvr>
                                            <p:cTn id="30" dur="250"/>
                                            <p:tgtEl>
                                              <p:spTgt spid="14"/>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p:cTn id="33" dur="250" fill="hold"/>
                                            <p:tgtEl>
                                              <p:spTgt spid="15"/>
                                            </p:tgtEl>
                                            <p:attrNameLst>
                                              <p:attrName>ppt_w</p:attrName>
                                            </p:attrNameLst>
                                          </p:cBhvr>
                                          <p:tavLst>
                                            <p:tav tm="0">
                                              <p:val>
                                                <p:fltVal val="0"/>
                                              </p:val>
                                            </p:tav>
                                            <p:tav tm="100000">
                                              <p:val>
                                                <p:strVal val="#ppt_w"/>
                                              </p:val>
                                            </p:tav>
                                          </p:tavLst>
                                        </p:anim>
                                        <p:anim calcmode="lin" valueType="num">
                                          <p:cBhvr>
                                            <p:cTn id="34" dur="250" fill="hold"/>
                                            <p:tgtEl>
                                              <p:spTgt spid="15"/>
                                            </p:tgtEl>
                                            <p:attrNameLst>
                                              <p:attrName>ppt_h</p:attrName>
                                            </p:attrNameLst>
                                          </p:cBhvr>
                                          <p:tavLst>
                                            <p:tav tm="0">
                                              <p:val>
                                                <p:fltVal val="0"/>
                                              </p:val>
                                            </p:tav>
                                            <p:tav tm="100000">
                                              <p:val>
                                                <p:strVal val="#ppt_h"/>
                                              </p:val>
                                            </p:tav>
                                          </p:tavLst>
                                        </p:anim>
                                        <p:animEffect transition="in" filter="fade">
                                          <p:cBhvr>
                                            <p:cTn id="35" dur="250"/>
                                            <p:tgtEl>
                                              <p:spTgt spid="15"/>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250" fill="hold"/>
                                            <p:tgtEl>
                                              <p:spTgt spid="16"/>
                                            </p:tgtEl>
                                            <p:attrNameLst>
                                              <p:attrName>ppt_w</p:attrName>
                                            </p:attrNameLst>
                                          </p:cBhvr>
                                          <p:tavLst>
                                            <p:tav tm="0">
                                              <p:val>
                                                <p:fltVal val="0"/>
                                              </p:val>
                                            </p:tav>
                                            <p:tav tm="100000">
                                              <p:val>
                                                <p:strVal val="#ppt_w"/>
                                              </p:val>
                                            </p:tav>
                                          </p:tavLst>
                                        </p:anim>
                                        <p:anim calcmode="lin" valueType="num">
                                          <p:cBhvr>
                                            <p:cTn id="39" dur="250" fill="hold"/>
                                            <p:tgtEl>
                                              <p:spTgt spid="16"/>
                                            </p:tgtEl>
                                            <p:attrNameLst>
                                              <p:attrName>ppt_h</p:attrName>
                                            </p:attrNameLst>
                                          </p:cBhvr>
                                          <p:tavLst>
                                            <p:tav tm="0">
                                              <p:val>
                                                <p:fltVal val="0"/>
                                              </p:val>
                                            </p:tav>
                                            <p:tav tm="100000">
                                              <p:val>
                                                <p:strVal val="#ppt_h"/>
                                              </p:val>
                                            </p:tav>
                                          </p:tavLst>
                                        </p:anim>
                                        <p:animEffect transition="in" filter="fade">
                                          <p:cBhvr>
                                            <p:cTn id="40" dur="250"/>
                                            <p:tgtEl>
                                              <p:spTgt spid="16"/>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p:cTn id="43" dur="250" fill="hold"/>
                                            <p:tgtEl>
                                              <p:spTgt spid="17"/>
                                            </p:tgtEl>
                                            <p:attrNameLst>
                                              <p:attrName>ppt_w</p:attrName>
                                            </p:attrNameLst>
                                          </p:cBhvr>
                                          <p:tavLst>
                                            <p:tav tm="0">
                                              <p:val>
                                                <p:fltVal val="0"/>
                                              </p:val>
                                            </p:tav>
                                            <p:tav tm="100000">
                                              <p:val>
                                                <p:strVal val="#ppt_w"/>
                                              </p:val>
                                            </p:tav>
                                          </p:tavLst>
                                        </p:anim>
                                        <p:anim calcmode="lin" valueType="num">
                                          <p:cBhvr>
                                            <p:cTn id="44" dur="250" fill="hold"/>
                                            <p:tgtEl>
                                              <p:spTgt spid="17"/>
                                            </p:tgtEl>
                                            <p:attrNameLst>
                                              <p:attrName>ppt_h</p:attrName>
                                            </p:attrNameLst>
                                          </p:cBhvr>
                                          <p:tavLst>
                                            <p:tav tm="0">
                                              <p:val>
                                                <p:fltVal val="0"/>
                                              </p:val>
                                            </p:tav>
                                            <p:tav tm="100000">
                                              <p:val>
                                                <p:strVal val="#ppt_h"/>
                                              </p:val>
                                            </p:tav>
                                          </p:tavLst>
                                        </p:anim>
                                        <p:animEffect transition="in" filter="fade">
                                          <p:cBhvr>
                                            <p:cTn id="45" dur="250"/>
                                            <p:tgtEl>
                                              <p:spTgt spid="17"/>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nodeType="clickEffect">
                                      <p:stCondLst>
                                        <p:cond delay="0"/>
                                      </p:stCondLst>
                                      <p:childTnLst>
                                        <p:set>
                                          <p:cBhvr>
                                            <p:cTn id="49" dur="1" fill="hold">
                                              <p:stCondLst>
                                                <p:cond delay="0"/>
                                              </p:stCondLst>
                                            </p:cTn>
                                            <p:tgtEl>
                                              <p:spTgt spid="2"/>
                                            </p:tgtEl>
                                            <p:attrNameLst>
                                              <p:attrName>style.visibility</p:attrName>
                                            </p:attrNameLst>
                                          </p:cBhvr>
                                          <p:to>
                                            <p:strVal val="visible"/>
                                          </p:to>
                                        </p:set>
                                        <p:animEffect transition="in" filter="wipe(down)">
                                          <p:cBhvr>
                                            <p:cTn id="50" dur="500"/>
                                            <p:tgtEl>
                                              <p:spTgt spid="2"/>
                                            </p:tgtEl>
                                          </p:cBhvr>
                                        </p:animEffect>
                                      </p:childTnLst>
                                    </p:cTn>
                                  </p:par>
                                  <p:par>
                                    <p:cTn id="51" presetID="22" presetClass="entr" presetSubtype="4" fill="hold" nodeType="withEffect">
                                      <p:stCondLst>
                                        <p:cond delay="0"/>
                                      </p:stCondLst>
                                      <p:childTnLst>
                                        <p:set>
                                          <p:cBhvr>
                                            <p:cTn id="52" dur="1" fill="hold">
                                              <p:stCondLst>
                                                <p:cond delay="0"/>
                                              </p:stCondLst>
                                            </p:cTn>
                                            <p:tgtEl>
                                              <p:spTgt spid="3"/>
                                            </p:tgtEl>
                                            <p:attrNameLst>
                                              <p:attrName>style.visibility</p:attrName>
                                            </p:attrNameLst>
                                          </p:cBhvr>
                                          <p:to>
                                            <p:strVal val="visible"/>
                                          </p:to>
                                        </p:set>
                                        <p:animEffect transition="in" filter="wipe(down)">
                                          <p:cBhvr>
                                            <p:cTn id="53" dur="500"/>
                                            <p:tgtEl>
                                              <p:spTgt spid="3"/>
                                            </p:tgtEl>
                                          </p:cBhvr>
                                        </p:animEffect>
                                      </p:childTnLst>
                                    </p:cTn>
                                  </p:par>
                                </p:childTnLst>
                              </p:cTn>
                            </p:par>
                          </p:childTnLst>
                        </p:cTn>
                      </p:par>
                      <p:par>
                        <p:cTn id="54" fill="hold">
                          <p:stCondLst>
                            <p:cond delay="indefinite"/>
                          </p:stCondLst>
                          <p:childTnLst>
                            <p:par>
                              <p:cTn id="55" fill="hold">
                                <p:stCondLst>
                                  <p:cond delay="0"/>
                                </p:stCondLst>
                                <p:childTnLst>
                                  <p:par>
                                    <p:cTn id="56" presetID="12" presetClass="entr" presetSubtype="2" fill="hold" grpId="0" nodeType="click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500"/>
                                            <p:tgtEl>
                                              <p:spTgt spid="45"/>
                                            </p:tgtEl>
                                            <p:attrNameLst>
                                              <p:attrName>ppt_x</p:attrName>
                                            </p:attrNameLst>
                                          </p:cBhvr>
                                          <p:tavLst>
                                            <p:tav tm="0">
                                              <p:val>
                                                <p:strVal val="#ppt_x+#ppt_w*1.125000"/>
                                              </p:val>
                                            </p:tav>
                                            <p:tav tm="100000">
                                              <p:val>
                                                <p:strVal val="#ppt_x"/>
                                              </p:val>
                                            </p:tav>
                                          </p:tavLst>
                                        </p:anim>
                                        <p:animEffect transition="in" filter="wipe(left)">
                                          <p:cBhvr>
                                            <p:cTn id="59" dur="500"/>
                                            <p:tgtEl>
                                              <p:spTgt spid="45"/>
                                            </p:tgtEl>
                                          </p:cBhvr>
                                        </p:animEffect>
                                      </p:childTnLst>
                                    </p:cTn>
                                  </p:par>
                                  <p:par>
                                    <p:cTn id="60" presetID="12" presetClass="entr" presetSubtype="8" fill="hold" grpId="0" nodeType="withEffect">
                                      <p:stCondLst>
                                        <p:cond delay="0"/>
                                      </p:stCondLst>
                                      <p:childTnLst>
                                        <p:set>
                                          <p:cBhvr>
                                            <p:cTn id="61" dur="1" fill="hold">
                                              <p:stCondLst>
                                                <p:cond delay="0"/>
                                              </p:stCondLst>
                                            </p:cTn>
                                            <p:tgtEl>
                                              <p:spTgt spid="44"/>
                                            </p:tgtEl>
                                            <p:attrNameLst>
                                              <p:attrName>style.visibility</p:attrName>
                                            </p:attrNameLst>
                                          </p:cBhvr>
                                          <p:to>
                                            <p:strVal val="visible"/>
                                          </p:to>
                                        </p:set>
                                        <p:anim calcmode="lin" valueType="num">
                                          <p:cBhvr additive="base">
                                            <p:cTn id="62" dur="500"/>
                                            <p:tgtEl>
                                              <p:spTgt spid="44"/>
                                            </p:tgtEl>
                                            <p:attrNameLst>
                                              <p:attrName>ppt_x</p:attrName>
                                            </p:attrNameLst>
                                          </p:cBhvr>
                                          <p:tavLst>
                                            <p:tav tm="0">
                                              <p:val>
                                                <p:strVal val="#ppt_x-#ppt_w*1.125000"/>
                                              </p:val>
                                            </p:tav>
                                            <p:tav tm="100000">
                                              <p:val>
                                                <p:strVal val="#ppt_x"/>
                                              </p:val>
                                            </p:tav>
                                          </p:tavLst>
                                        </p:anim>
                                        <p:animEffect transition="in" filter="wipe(right)">
                                          <p:cBhvr>
                                            <p:cTn id="63" dur="500"/>
                                            <p:tgtEl>
                                              <p:spTgt spid="44"/>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1" fill="hold" nodeType="clickEffect">
                                      <p:stCondLst>
                                        <p:cond delay="0"/>
                                      </p:stCondLst>
                                      <p:childTnLst>
                                        <p:set>
                                          <p:cBhvr>
                                            <p:cTn id="67" dur="1" fill="hold">
                                              <p:stCondLst>
                                                <p:cond delay="0"/>
                                              </p:stCondLst>
                                            </p:cTn>
                                            <p:tgtEl>
                                              <p:spTgt spid="4"/>
                                            </p:tgtEl>
                                            <p:attrNameLst>
                                              <p:attrName>style.visibility</p:attrName>
                                            </p:attrNameLst>
                                          </p:cBhvr>
                                          <p:to>
                                            <p:strVal val="visible"/>
                                          </p:to>
                                        </p:set>
                                        <p:animEffect transition="in" filter="wipe(up)">
                                          <p:cBhvr>
                                            <p:cTn id="68" dur="500"/>
                                            <p:tgtEl>
                                              <p:spTgt spid="4"/>
                                            </p:tgtEl>
                                          </p:cBhvr>
                                        </p:animEffect>
                                      </p:childTnLst>
                                    </p:cTn>
                                  </p:par>
                                  <p:par>
                                    <p:cTn id="69" presetID="22" presetClass="entr" presetSubtype="1" fill="hold" nodeType="withEffect">
                                      <p:stCondLst>
                                        <p:cond delay="0"/>
                                      </p:stCondLst>
                                      <p:childTnLst>
                                        <p:set>
                                          <p:cBhvr>
                                            <p:cTn id="70" dur="1" fill="hold">
                                              <p:stCondLst>
                                                <p:cond delay="0"/>
                                              </p:stCondLst>
                                            </p:cTn>
                                            <p:tgtEl>
                                              <p:spTgt spid="5"/>
                                            </p:tgtEl>
                                            <p:attrNameLst>
                                              <p:attrName>style.visibility</p:attrName>
                                            </p:attrNameLst>
                                          </p:cBhvr>
                                          <p:to>
                                            <p:strVal val="visible"/>
                                          </p:to>
                                        </p:set>
                                        <p:animEffect transition="in" filter="wipe(up)">
                                          <p:cBhvr>
                                            <p:cTn id="71" dur="500"/>
                                            <p:tgtEl>
                                              <p:spTgt spid="5"/>
                                            </p:tgtEl>
                                          </p:cBhvr>
                                        </p:animEffect>
                                      </p:childTnLst>
                                    </p:cTn>
                                  </p:par>
                                </p:childTnLst>
                              </p:cTn>
                            </p:par>
                          </p:childTnLst>
                        </p:cTn>
                      </p:par>
                      <p:par>
                        <p:cTn id="72" fill="hold">
                          <p:stCondLst>
                            <p:cond delay="indefinite"/>
                          </p:stCondLst>
                          <p:childTnLst>
                            <p:par>
                              <p:cTn id="73" fill="hold">
                                <p:stCondLst>
                                  <p:cond delay="0"/>
                                </p:stCondLst>
                                <p:childTnLst>
                                  <p:par>
                                    <p:cTn id="74" presetID="12" presetClass="entr" presetSubtype="2" fill="hold" grpId="0" nodeType="clickEffect">
                                      <p:stCondLst>
                                        <p:cond delay="0"/>
                                      </p:stCondLst>
                                      <p:childTnLst>
                                        <p:set>
                                          <p:cBhvr>
                                            <p:cTn id="75" dur="1" fill="hold">
                                              <p:stCondLst>
                                                <p:cond delay="0"/>
                                              </p:stCondLst>
                                            </p:cTn>
                                            <p:tgtEl>
                                              <p:spTgt spid="42"/>
                                            </p:tgtEl>
                                            <p:attrNameLst>
                                              <p:attrName>style.visibility</p:attrName>
                                            </p:attrNameLst>
                                          </p:cBhvr>
                                          <p:to>
                                            <p:strVal val="visible"/>
                                          </p:to>
                                        </p:set>
                                        <p:anim calcmode="lin" valueType="num">
                                          <p:cBhvr additive="base">
                                            <p:cTn id="76" dur="500"/>
                                            <p:tgtEl>
                                              <p:spTgt spid="42"/>
                                            </p:tgtEl>
                                            <p:attrNameLst>
                                              <p:attrName>ppt_x</p:attrName>
                                            </p:attrNameLst>
                                          </p:cBhvr>
                                          <p:tavLst>
                                            <p:tav tm="0">
                                              <p:val>
                                                <p:strVal val="#ppt_x+#ppt_w*1.125000"/>
                                              </p:val>
                                            </p:tav>
                                            <p:tav tm="100000">
                                              <p:val>
                                                <p:strVal val="#ppt_x"/>
                                              </p:val>
                                            </p:tav>
                                          </p:tavLst>
                                        </p:anim>
                                        <p:animEffect transition="in" filter="wipe(left)">
                                          <p:cBhvr>
                                            <p:cTn id="77" dur="500"/>
                                            <p:tgtEl>
                                              <p:spTgt spid="42"/>
                                            </p:tgtEl>
                                          </p:cBhvr>
                                        </p:animEffect>
                                      </p:childTnLst>
                                    </p:cTn>
                                  </p:par>
                                  <p:par>
                                    <p:cTn id="78" presetID="12" presetClass="entr" presetSubtype="8" fill="hold" grpId="0" nodeType="withEffect">
                                      <p:stCondLst>
                                        <p:cond delay="0"/>
                                      </p:stCondLst>
                                      <p:childTnLst>
                                        <p:set>
                                          <p:cBhvr>
                                            <p:cTn id="79" dur="1" fill="hold">
                                              <p:stCondLst>
                                                <p:cond delay="0"/>
                                              </p:stCondLst>
                                            </p:cTn>
                                            <p:tgtEl>
                                              <p:spTgt spid="43"/>
                                            </p:tgtEl>
                                            <p:attrNameLst>
                                              <p:attrName>style.visibility</p:attrName>
                                            </p:attrNameLst>
                                          </p:cBhvr>
                                          <p:to>
                                            <p:strVal val="visible"/>
                                          </p:to>
                                        </p:set>
                                        <p:anim calcmode="lin" valueType="num">
                                          <p:cBhvr additive="base">
                                            <p:cTn id="80" dur="500"/>
                                            <p:tgtEl>
                                              <p:spTgt spid="43"/>
                                            </p:tgtEl>
                                            <p:attrNameLst>
                                              <p:attrName>ppt_x</p:attrName>
                                            </p:attrNameLst>
                                          </p:cBhvr>
                                          <p:tavLst>
                                            <p:tav tm="0">
                                              <p:val>
                                                <p:strVal val="#ppt_x-#ppt_w*1.125000"/>
                                              </p:val>
                                            </p:tav>
                                            <p:tav tm="100000">
                                              <p:val>
                                                <p:strVal val="#ppt_x"/>
                                              </p:val>
                                            </p:tav>
                                          </p:tavLst>
                                        </p:anim>
                                        <p:animEffect transition="in" filter="wipe(right)">
                                          <p:cBhvr>
                                            <p:cTn id="81"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P spid="10" grpId="0" animBg="1"/>
          <p:bldP spid="9" grpId="0" animBg="1"/>
          <p:bldP spid="14" grpId="0"/>
          <p:bldP spid="15" grpId="0"/>
          <p:bldP spid="16" grpId="0"/>
          <p:bldP spid="17" grpId="0"/>
          <p:bldP spid="42" grpId="0"/>
          <p:bldP spid="43" grpId="0"/>
          <p:bldP spid="44" grpId="0"/>
          <p:bldP spid="45"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Oval 65"/>
          <p:cNvSpPr>
            <a:spLocks noChangeArrowheads="1"/>
          </p:cNvSpPr>
          <p:nvPr/>
        </p:nvSpPr>
        <p:spPr bwMode="auto">
          <a:xfrm rot="10800000" flipV="1">
            <a:off x="945956" y="2124021"/>
            <a:ext cx="1454342" cy="138293"/>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lIns="100765" tIns="50382" rIns="100765" bIns="50382" anchor="ctr"/>
          <a:lstStyle/>
          <a:p>
            <a:pPr defTabSz="685165">
              <a:defRPr/>
            </a:pPr>
            <a:endParaRPr lang="zh-CN" altLang="en-US" kern="0" dirty="0">
              <a:solidFill>
                <a:sysClr val="windowText" lastClr="000000"/>
              </a:solidFill>
              <a:latin typeface="Arial" panose="020B0604020202020204" pitchFamily="34" charset="0"/>
              <a:ea typeface="宋体" panose="02010600030101010101" pitchFamily="2" charset="-122"/>
            </a:endParaRPr>
          </a:p>
        </p:txBody>
      </p:sp>
      <p:sp>
        <p:nvSpPr>
          <p:cNvPr id="146" name="Oval 65"/>
          <p:cNvSpPr>
            <a:spLocks noChangeArrowheads="1"/>
          </p:cNvSpPr>
          <p:nvPr/>
        </p:nvSpPr>
        <p:spPr bwMode="auto">
          <a:xfrm rot="10800000" flipV="1">
            <a:off x="977070" y="4529643"/>
            <a:ext cx="1454341" cy="138293"/>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lIns="100765" tIns="50382" rIns="100765" bIns="50382" anchor="ctr"/>
          <a:lstStyle/>
          <a:p>
            <a:pPr defTabSz="685165">
              <a:defRPr/>
            </a:pPr>
            <a:endParaRPr lang="zh-CN" altLang="en-US" kern="0" dirty="0">
              <a:solidFill>
                <a:sysClr val="windowText" lastClr="000000"/>
              </a:solidFill>
              <a:latin typeface="Arial" panose="020B0604020202020204" pitchFamily="34" charset="0"/>
              <a:ea typeface="宋体" panose="02010600030101010101" pitchFamily="2" charset="-122"/>
            </a:endParaRPr>
          </a:p>
        </p:txBody>
      </p:sp>
      <p:sp>
        <p:nvSpPr>
          <p:cNvPr id="147" name="Oval 65"/>
          <p:cNvSpPr>
            <a:spLocks noChangeArrowheads="1"/>
          </p:cNvSpPr>
          <p:nvPr/>
        </p:nvSpPr>
        <p:spPr bwMode="auto">
          <a:xfrm rot="10800000" flipV="1">
            <a:off x="6686355" y="3307430"/>
            <a:ext cx="1454342" cy="138293"/>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lIns="100765" tIns="50382" rIns="100765" bIns="50382" anchor="ctr"/>
          <a:lstStyle/>
          <a:p>
            <a:pPr defTabSz="685165">
              <a:defRPr/>
            </a:pPr>
            <a:endParaRPr lang="zh-CN" altLang="en-US" kern="0" dirty="0">
              <a:solidFill>
                <a:sysClr val="windowText" lastClr="000000"/>
              </a:solidFill>
              <a:latin typeface="Arial" panose="020B0604020202020204" pitchFamily="34" charset="0"/>
              <a:ea typeface="宋体" panose="02010600030101010101" pitchFamily="2" charset="-122"/>
            </a:endParaRPr>
          </a:p>
        </p:txBody>
      </p:sp>
      <p:grpSp>
        <p:nvGrpSpPr>
          <p:cNvPr id="2" name="组合 147"/>
          <p:cNvGrpSpPr/>
          <p:nvPr/>
        </p:nvGrpSpPr>
        <p:grpSpPr>
          <a:xfrm>
            <a:off x="1211831" y="1117730"/>
            <a:ext cx="940088" cy="1001019"/>
            <a:chOff x="611306" y="1203674"/>
            <a:chExt cx="1328332" cy="1414234"/>
          </a:xfrm>
          <a:solidFill>
            <a:srgbClr val="325F0B"/>
          </a:solidFill>
        </p:grpSpPr>
        <p:sp>
          <p:nvSpPr>
            <p:cNvPr id="149" name="菱形 148"/>
            <p:cNvSpPr/>
            <p:nvPr/>
          </p:nvSpPr>
          <p:spPr>
            <a:xfrm>
              <a:off x="723313" y="1289437"/>
              <a:ext cx="1104318" cy="1328471"/>
            </a:xfrm>
            <a:prstGeom prst="diamond">
              <a:avLst/>
            </a:prstGeom>
            <a:solidFill>
              <a:schemeClr val="accent1">
                <a:lumMod val="50000"/>
              </a:schemeClr>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165">
                <a:defRPr/>
              </a:pPr>
              <a:endParaRPr lang="zh-CN" altLang="en-US" sz="2000" dirty="0">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50" name="菱形 149"/>
            <p:cNvSpPr/>
            <p:nvPr/>
          </p:nvSpPr>
          <p:spPr>
            <a:xfrm>
              <a:off x="611306" y="1203674"/>
              <a:ext cx="1328332" cy="1326722"/>
            </a:xfrm>
            <a:prstGeom prst="diamond">
              <a:avLst/>
            </a:prstGeom>
            <a:solidFill>
              <a:schemeClr val="accent1"/>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165">
                <a:defRPr/>
              </a:pPr>
              <a:r>
                <a:rPr lang="en-US" altLang="zh-CN" sz="3200" dirty="0">
                  <a:solidFill>
                    <a:srgbClr val="FFFFFF"/>
                  </a:solidFill>
                  <a:latin typeface="Elephant" panose="02020904090505020303" pitchFamily="18" charset="0"/>
                  <a:ea typeface="Arial Unicode MS" panose="020B0604020202020204" pitchFamily="34" charset="-122"/>
                  <a:cs typeface="Arial Unicode MS" panose="020B0604020202020204" pitchFamily="34" charset="-122"/>
                </a:rPr>
                <a:t>A</a:t>
              </a:r>
              <a:endParaRPr lang="zh-CN" altLang="en-US" sz="3200" dirty="0">
                <a:solidFill>
                  <a:srgbClr val="FFFFFF"/>
                </a:solidFill>
                <a:latin typeface="Elephant" panose="02020904090505020303" pitchFamily="18" charset="0"/>
                <a:ea typeface="Arial Unicode MS" panose="020B0604020202020204" pitchFamily="34" charset="-122"/>
                <a:cs typeface="Arial Unicode MS" panose="020B0604020202020204" pitchFamily="34" charset="-122"/>
              </a:endParaRPr>
            </a:p>
          </p:txBody>
        </p:sp>
      </p:grpSp>
      <p:grpSp>
        <p:nvGrpSpPr>
          <p:cNvPr id="3" name="组合 150"/>
          <p:cNvGrpSpPr/>
          <p:nvPr/>
        </p:nvGrpSpPr>
        <p:grpSpPr>
          <a:xfrm>
            <a:off x="1234198" y="3511972"/>
            <a:ext cx="940088" cy="1015888"/>
            <a:chOff x="1951890" y="2794690"/>
            <a:chExt cx="1328332" cy="1435240"/>
          </a:xfrm>
          <a:solidFill>
            <a:srgbClr val="325F0B"/>
          </a:solidFill>
        </p:grpSpPr>
        <p:sp>
          <p:nvSpPr>
            <p:cNvPr id="152" name="菱形 151"/>
            <p:cNvSpPr/>
            <p:nvPr/>
          </p:nvSpPr>
          <p:spPr>
            <a:xfrm>
              <a:off x="2063897" y="2901458"/>
              <a:ext cx="1104318" cy="1328472"/>
            </a:xfrm>
            <a:prstGeom prst="diamond">
              <a:avLst/>
            </a:prstGeom>
            <a:solidFill>
              <a:schemeClr val="accent3">
                <a:lumMod val="50000"/>
              </a:schemeClr>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165">
                <a:defRPr/>
              </a:pPr>
              <a:endParaRPr lang="zh-CN" altLang="en-US" sz="2000" dirty="0">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53" name="菱形 152"/>
            <p:cNvSpPr/>
            <p:nvPr/>
          </p:nvSpPr>
          <p:spPr>
            <a:xfrm>
              <a:off x="1951890" y="2794690"/>
              <a:ext cx="1328332" cy="1328471"/>
            </a:xfrm>
            <a:prstGeom prst="diamond">
              <a:avLst/>
            </a:prstGeom>
            <a:solidFill>
              <a:schemeClr val="accent3"/>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165">
                <a:defRPr/>
              </a:pPr>
              <a:r>
                <a:rPr lang="en-US" altLang="zh-CN" sz="3200" dirty="0">
                  <a:solidFill>
                    <a:srgbClr val="FFFFFF"/>
                  </a:solidFill>
                  <a:latin typeface="Elephant" panose="02020904090505020303" pitchFamily="18" charset="0"/>
                  <a:ea typeface="Arial Unicode MS" panose="020B0604020202020204" pitchFamily="34" charset="-122"/>
                  <a:cs typeface="Arial Unicode MS" panose="020B0604020202020204" pitchFamily="34" charset="-122"/>
                </a:rPr>
                <a:t>C</a:t>
              </a:r>
              <a:endParaRPr lang="zh-CN" altLang="en-US" sz="3200" dirty="0">
                <a:solidFill>
                  <a:srgbClr val="FFFFFF"/>
                </a:solidFill>
                <a:latin typeface="Elephant" panose="02020904090505020303" pitchFamily="18" charset="0"/>
                <a:ea typeface="Arial Unicode MS" panose="020B0604020202020204" pitchFamily="34" charset="-122"/>
                <a:cs typeface="Arial Unicode MS" panose="020B0604020202020204" pitchFamily="34" charset="-122"/>
              </a:endParaRPr>
            </a:p>
          </p:txBody>
        </p:sp>
      </p:grpSp>
      <p:grpSp>
        <p:nvGrpSpPr>
          <p:cNvPr id="4" name="组合 153"/>
          <p:cNvGrpSpPr/>
          <p:nvPr/>
        </p:nvGrpSpPr>
        <p:grpSpPr>
          <a:xfrm>
            <a:off x="6943481" y="2314850"/>
            <a:ext cx="940090" cy="1001019"/>
            <a:chOff x="4056282" y="1203598"/>
            <a:chExt cx="1328333" cy="1414234"/>
          </a:xfrm>
          <a:solidFill>
            <a:srgbClr val="325F0B"/>
          </a:solidFill>
        </p:grpSpPr>
        <p:sp>
          <p:nvSpPr>
            <p:cNvPr id="155" name="菱形 154"/>
            <p:cNvSpPr/>
            <p:nvPr/>
          </p:nvSpPr>
          <p:spPr>
            <a:xfrm>
              <a:off x="4168289" y="1289361"/>
              <a:ext cx="1104319" cy="1328471"/>
            </a:xfrm>
            <a:prstGeom prst="diamond">
              <a:avLst/>
            </a:prstGeom>
            <a:solidFill>
              <a:schemeClr val="accent2">
                <a:lumMod val="75000"/>
              </a:schemeClr>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165">
                <a:defRPr/>
              </a:pPr>
              <a:endParaRPr lang="zh-CN" altLang="en-US" sz="2000" dirty="0">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56" name="菱形 155"/>
            <p:cNvSpPr/>
            <p:nvPr/>
          </p:nvSpPr>
          <p:spPr>
            <a:xfrm>
              <a:off x="4056282" y="1203598"/>
              <a:ext cx="1328333" cy="1326722"/>
            </a:xfrm>
            <a:prstGeom prst="diamond">
              <a:avLst/>
            </a:prstGeom>
            <a:solidFill>
              <a:schemeClr val="accent2"/>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165">
                <a:defRPr/>
              </a:pPr>
              <a:r>
                <a:rPr lang="en-US" altLang="zh-CN" sz="3200" dirty="0">
                  <a:solidFill>
                    <a:srgbClr val="FFFFFF"/>
                  </a:solidFill>
                  <a:latin typeface="Elephant" panose="02020904090505020303" pitchFamily="18" charset="0"/>
                  <a:ea typeface="Arial Unicode MS" panose="020B0604020202020204" pitchFamily="34" charset="-122"/>
                  <a:cs typeface="Arial Unicode MS" panose="020B0604020202020204" pitchFamily="34" charset="-122"/>
                </a:rPr>
                <a:t>B</a:t>
              </a:r>
              <a:endParaRPr lang="zh-CN" altLang="en-US" sz="3200" dirty="0">
                <a:solidFill>
                  <a:srgbClr val="FFFFFF"/>
                </a:solidFill>
                <a:latin typeface="Elephant" panose="02020904090505020303" pitchFamily="18" charset="0"/>
                <a:ea typeface="Arial Unicode MS" panose="020B0604020202020204" pitchFamily="34" charset="-122"/>
                <a:cs typeface="Arial Unicode MS" panose="020B0604020202020204" pitchFamily="34" charset="-122"/>
              </a:endParaRPr>
            </a:p>
          </p:txBody>
        </p:sp>
      </p:grpSp>
      <p:sp>
        <p:nvSpPr>
          <p:cNvPr id="157" name="文本框 17"/>
          <p:cNvSpPr txBox="1"/>
          <p:nvPr/>
        </p:nvSpPr>
        <p:spPr>
          <a:xfrm>
            <a:off x="2202736" y="1253490"/>
            <a:ext cx="4455167" cy="517175"/>
          </a:xfrm>
          <a:prstGeom prst="rect">
            <a:avLst/>
          </a:prstGeom>
          <a:noFill/>
        </p:spPr>
        <p:txBody>
          <a:bodyPr wrap="square" lIns="100765" tIns="50382" rIns="100765" bIns="50382">
            <a:spAutoFit/>
          </a:bodyPr>
          <a:lstStyle/>
          <a:p>
            <a:pPr algn="just" defTabSz="685165">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添加适当的文字，添加适当的文字添加适当的文字，一页的文字最好不要超过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en-US" altLang="zh-CN" sz="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8" name="文本框 22"/>
          <p:cNvSpPr txBox="1"/>
          <p:nvPr/>
        </p:nvSpPr>
        <p:spPr>
          <a:xfrm>
            <a:off x="2308216" y="3726481"/>
            <a:ext cx="4244213" cy="517175"/>
          </a:xfrm>
          <a:prstGeom prst="rect">
            <a:avLst/>
          </a:prstGeom>
          <a:noFill/>
        </p:spPr>
        <p:txBody>
          <a:bodyPr wrap="square" lIns="100765" tIns="50382" rIns="100765" bIns="50382">
            <a:spAutoFit/>
          </a:bodyPr>
          <a:lstStyle/>
          <a:p>
            <a:pPr algn="just" defTabSz="685165">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添加适当的文字，添加适当的文字添加适当的文字，一页的文字最好不要超过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en-US" altLang="zh-CN" sz="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9" name="文本框 23"/>
          <p:cNvSpPr txBox="1"/>
          <p:nvPr/>
        </p:nvSpPr>
        <p:spPr>
          <a:xfrm>
            <a:off x="2209210" y="2489986"/>
            <a:ext cx="4442217" cy="517175"/>
          </a:xfrm>
          <a:prstGeom prst="rect">
            <a:avLst/>
          </a:prstGeom>
          <a:noFill/>
        </p:spPr>
        <p:txBody>
          <a:bodyPr wrap="square" lIns="100765" tIns="50382" rIns="100765" bIns="50382">
            <a:spAutoFit/>
          </a:bodyPr>
          <a:lstStyle/>
          <a:p>
            <a:pPr algn="just" defTabSz="685165">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添加适当的文字，添加适当的文字添加适当的文字，一页的文字最好不要超过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en-US" altLang="zh-CN" sz="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advClick="0" advTm="0">
        <p:circle/>
      </p:transition>
    </mc:Choice>
    <mc:Fallback>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5"/>
                                        </p:tgtEl>
                                        <p:attrNameLst>
                                          <p:attrName>style.visibility</p:attrName>
                                        </p:attrNameLst>
                                      </p:cBhvr>
                                      <p:to>
                                        <p:strVal val="visible"/>
                                      </p:to>
                                    </p:set>
                                    <p:anim calcmode="lin" valueType="num">
                                      <p:cBhvr>
                                        <p:cTn id="7" dur="500" fill="hold"/>
                                        <p:tgtEl>
                                          <p:spTgt spid="145"/>
                                        </p:tgtEl>
                                        <p:attrNameLst>
                                          <p:attrName>ppt_w</p:attrName>
                                        </p:attrNameLst>
                                      </p:cBhvr>
                                      <p:tavLst>
                                        <p:tav tm="0">
                                          <p:val>
                                            <p:fltVal val="0"/>
                                          </p:val>
                                        </p:tav>
                                        <p:tav tm="100000">
                                          <p:val>
                                            <p:strVal val="#ppt_w"/>
                                          </p:val>
                                        </p:tav>
                                      </p:tavLst>
                                    </p:anim>
                                    <p:anim calcmode="lin" valueType="num">
                                      <p:cBhvr>
                                        <p:cTn id="8" dur="500" fill="hold"/>
                                        <p:tgtEl>
                                          <p:spTgt spid="145"/>
                                        </p:tgtEl>
                                        <p:attrNameLst>
                                          <p:attrName>ppt_h</p:attrName>
                                        </p:attrNameLst>
                                      </p:cBhvr>
                                      <p:tavLst>
                                        <p:tav tm="0">
                                          <p:val>
                                            <p:fltVal val="0"/>
                                          </p:val>
                                        </p:tav>
                                        <p:tav tm="100000">
                                          <p:val>
                                            <p:strVal val="#ppt_h"/>
                                          </p:val>
                                        </p:tav>
                                      </p:tavLst>
                                    </p:anim>
                                    <p:animEffect transition="in" filter="fade">
                                      <p:cBhvr>
                                        <p:cTn id="9" dur="500"/>
                                        <p:tgtEl>
                                          <p:spTgt spid="145"/>
                                        </p:tgtEl>
                                      </p:cBhvr>
                                    </p:animEffect>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57"/>
                                        </p:tgtEl>
                                        <p:attrNameLst>
                                          <p:attrName>style.visibility</p:attrName>
                                        </p:attrNameLst>
                                      </p:cBhvr>
                                      <p:to>
                                        <p:strVal val="visible"/>
                                      </p:to>
                                    </p:set>
                                    <p:animEffect transition="in" filter="wipe(left)">
                                      <p:cBhvr>
                                        <p:cTn id="19" dur="500"/>
                                        <p:tgtEl>
                                          <p:spTgt spid="157"/>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147"/>
                                        </p:tgtEl>
                                        <p:attrNameLst>
                                          <p:attrName>style.visibility</p:attrName>
                                        </p:attrNameLst>
                                      </p:cBhvr>
                                      <p:to>
                                        <p:strVal val="visible"/>
                                      </p:to>
                                    </p:set>
                                    <p:anim calcmode="lin" valueType="num">
                                      <p:cBhvr>
                                        <p:cTn id="23" dur="500" fill="hold"/>
                                        <p:tgtEl>
                                          <p:spTgt spid="147"/>
                                        </p:tgtEl>
                                        <p:attrNameLst>
                                          <p:attrName>ppt_w</p:attrName>
                                        </p:attrNameLst>
                                      </p:cBhvr>
                                      <p:tavLst>
                                        <p:tav tm="0">
                                          <p:val>
                                            <p:fltVal val="0"/>
                                          </p:val>
                                        </p:tav>
                                        <p:tav tm="100000">
                                          <p:val>
                                            <p:strVal val="#ppt_w"/>
                                          </p:val>
                                        </p:tav>
                                      </p:tavLst>
                                    </p:anim>
                                    <p:anim calcmode="lin" valueType="num">
                                      <p:cBhvr>
                                        <p:cTn id="24" dur="500" fill="hold"/>
                                        <p:tgtEl>
                                          <p:spTgt spid="147"/>
                                        </p:tgtEl>
                                        <p:attrNameLst>
                                          <p:attrName>ppt_h</p:attrName>
                                        </p:attrNameLst>
                                      </p:cBhvr>
                                      <p:tavLst>
                                        <p:tav tm="0">
                                          <p:val>
                                            <p:fltVal val="0"/>
                                          </p:val>
                                        </p:tav>
                                        <p:tav tm="100000">
                                          <p:val>
                                            <p:strVal val="#ppt_h"/>
                                          </p:val>
                                        </p:tav>
                                      </p:tavLst>
                                    </p:anim>
                                    <p:animEffect transition="in" filter="fade">
                                      <p:cBhvr>
                                        <p:cTn id="25" dur="500"/>
                                        <p:tgtEl>
                                          <p:spTgt spid="147"/>
                                        </p:tgtEl>
                                      </p:cBhvr>
                                    </p:animEffect>
                                  </p:childTnLst>
                                </p:cTn>
                              </p:par>
                            </p:childTnLst>
                          </p:cTn>
                        </p:par>
                        <p:par>
                          <p:cTn id="26" fill="hold">
                            <p:stCondLst>
                              <p:cond delay="2500"/>
                            </p:stCondLst>
                            <p:childTnLst>
                              <p:par>
                                <p:cTn id="27" presetID="47" presetClass="entr" presetSubtype="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1000"/>
                                        <p:tgtEl>
                                          <p:spTgt spid="4"/>
                                        </p:tgtEl>
                                      </p:cBhvr>
                                    </p:animEffect>
                                    <p:anim calcmode="lin" valueType="num">
                                      <p:cBhvr>
                                        <p:cTn id="30" dur="1000" fill="hold"/>
                                        <p:tgtEl>
                                          <p:spTgt spid="4"/>
                                        </p:tgtEl>
                                        <p:attrNameLst>
                                          <p:attrName>ppt_x</p:attrName>
                                        </p:attrNameLst>
                                      </p:cBhvr>
                                      <p:tavLst>
                                        <p:tav tm="0">
                                          <p:val>
                                            <p:strVal val="#ppt_x"/>
                                          </p:val>
                                        </p:tav>
                                        <p:tav tm="100000">
                                          <p:val>
                                            <p:strVal val="#ppt_x"/>
                                          </p:val>
                                        </p:tav>
                                      </p:tavLst>
                                    </p:anim>
                                    <p:anim calcmode="lin" valueType="num">
                                      <p:cBhvr>
                                        <p:cTn id="31" dur="1000" fill="hold"/>
                                        <p:tgtEl>
                                          <p:spTgt spid="4"/>
                                        </p:tgtEl>
                                        <p:attrNameLst>
                                          <p:attrName>ppt_y</p:attrName>
                                        </p:attrNameLst>
                                      </p:cBhvr>
                                      <p:tavLst>
                                        <p:tav tm="0">
                                          <p:val>
                                            <p:strVal val="#ppt_y-.1"/>
                                          </p:val>
                                        </p:tav>
                                        <p:tav tm="100000">
                                          <p:val>
                                            <p:strVal val="#ppt_y"/>
                                          </p:val>
                                        </p:tav>
                                      </p:tavLst>
                                    </p:anim>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59"/>
                                        </p:tgtEl>
                                        <p:attrNameLst>
                                          <p:attrName>style.visibility</p:attrName>
                                        </p:attrNameLst>
                                      </p:cBhvr>
                                      <p:to>
                                        <p:strVal val="visible"/>
                                      </p:to>
                                    </p:set>
                                    <p:animEffect transition="in" filter="wipe(left)">
                                      <p:cBhvr>
                                        <p:cTn id="35" dur="500"/>
                                        <p:tgtEl>
                                          <p:spTgt spid="159"/>
                                        </p:tgtEl>
                                      </p:cBhvr>
                                    </p:animEffect>
                                  </p:childTnLst>
                                </p:cTn>
                              </p:par>
                            </p:childTnLst>
                          </p:cTn>
                        </p:par>
                        <p:par>
                          <p:cTn id="36" fill="hold">
                            <p:stCondLst>
                              <p:cond delay="4000"/>
                            </p:stCondLst>
                            <p:childTnLst>
                              <p:par>
                                <p:cTn id="37" presetID="53" presetClass="entr" presetSubtype="16" fill="hold" grpId="0" nodeType="afterEffect">
                                  <p:stCondLst>
                                    <p:cond delay="0"/>
                                  </p:stCondLst>
                                  <p:childTnLst>
                                    <p:set>
                                      <p:cBhvr>
                                        <p:cTn id="38" dur="1" fill="hold">
                                          <p:stCondLst>
                                            <p:cond delay="0"/>
                                          </p:stCondLst>
                                        </p:cTn>
                                        <p:tgtEl>
                                          <p:spTgt spid="146"/>
                                        </p:tgtEl>
                                        <p:attrNameLst>
                                          <p:attrName>style.visibility</p:attrName>
                                        </p:attrNameLst>
                                      </p:cBhvr>
                                      <p:to>
                                        <p:strVal val="visible"/>
                                      </p:to>
                                    </p:set>
                                    <p:anim calcmode="lin" valueType="num">
                                      <p:cBhvr>
                                        <p:cTn id="39" dur="500" fill="hold"/>
                                        <p:tgtEl>
                                          <p:spTgt spid="146"/>
                                        </p:tgtEl>
                                        <p:attrNameLst>
                                          <p:attrName>ppt_w</p:attrName>
                                        </p:attrNameLst>
                                      </p:cBhvr>
                                      <p:tavLst>
                                        <p:tav tm="0">
                                          <p:val>
                                            <p:fltVal val="0"/>
                                          </p:val>
                                        </p:tav>
                                        <p:tav tm="100000">
                                          <p:val>
                                            <p:strVal val="#ppt_w"/>
                                          </p:val>
                                        </p:tav>
                                      </p:tavLst>
                                    </p:anim>
                                    <p:anim calcmode="lin" valueType="num">
                                      <p:cBhvr>
                                        <p:cTn id="40" dur="500" fill="hold"/>
                                        <p:tgtEl>
                                          <p:spTgt spid="146"/>
                                        </p:tgtEl>
                                        <p:attrNameLst>
                                          <p:attrName>ppt_h</p:attrName>
                                        </p:attrNameLst>
                                      </p:cBhvr>
                                      <p:tavLst>
                                        <p:tav tm="0">
                                          <p:val>
                                            <p:fltVal val="0"/>
                                          </p:val>
                                        </p:tav>
                                        <p:tav tm="100000">
                                          <p:val>
                                            <p:strVal val="#ppt_h"/>
                                          </p:val>
                                        </p:tav>
                                      </p:tavLst>
                                    </p:anim>
                                    <p:animEffect transition="in" filter="fade">
                                      <p:cBhvr>
                                        <p:cTn id="41" dur="500"/>
                                        <p:tgtEl>
                                          <p:spTgt spid="146"/>
                                        </p:tgtEl>
                                      </p:cBhvr>
                                    </p:animEffect>
                                  </p:childTnLst>
                                </p:cTn>
                              </p:par>
                            </p:childTnLst>
                          </p:cTn>
                        </p:par>
                        <p:par>
                          <p:cTn id="42" fill="hold">
                            <p:stCondLst>
                              <p:cond delay="4500"/>
                            </p:stCondLst>
                            <p:childTnLst>
                              <p:par>
                                <p:cTn id="43" presetID="47" presetClass="entr" presetSubtype="0" fill="hold" nodeType="after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fade">
                                      <p:cBhvr>
                                        <p:cTn id="45" dur="1000"/>
                                        <p:tgtEl>
                                          <p:spTgt spid="3"/>
                                        </p:tgtEl>
                                      </p:cBhvr>
                                    </p:animEffect>
                                    <p:anim calcmode="lin" valueType="num">
                                      <p:cBhvr>
                                        <p:cTn id="46" dur="1000" fill="hold"/>
                                        <p:tgtEl>
                                          <p:spTgt spid="3"/>
                                        </p:tgtEl>
                                        <p:attrNameLst>
                                          <p:attrName>ppt_x</p:attrName>
                                        </p:attrNameLst>
                                      </p:cBhvr>
                                      <p:tavLst>
                                        <p:tav tm="0">
                                          <p:val>
                                            <p:strVal val="#ppt_x"/>
                                          </p:val>
                                        </p:tav>
                                        <p:tav tm="100000">
                                          <p:val>
                                            <p:strVal val="#ppt_x"/>
                                          </p:val>
                                        </p:tav>
                                      </p:tavLst>
                                    </p:anim>
                                    <p:anim calcmode="lin" valueType="num">
                                      <p:cBhvr>
                                        <p:cTn id="47" dur="1000" fill="hold"/>
                                        <p:tgtEl>
                                          <p:spTgt spid="3"/>
                                        </p:tgtEl>
                                        <p:attrNameLst>
                                          <p:attrName>ppt_y</p:attrName>
                                        </p:attrNameLst>
                                      </p:cBhvr>
                                      <p:tavLst>
                                        <p:tav tm="0">
                                          <p:val>
                                            <p:strVal val="#ppt_y-.1"/>
                                          </p:val>
                                        </p:tav>
                                        <p:tav tm="100000">
                                          <p:val>
                                            <p:strVal val="#ppt_y"/>
                                          </p:val>
                                        </p:tav>
                                      </p:tavLst>
                                    </p:anim>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158"/>
                                        </p:tgtEl>
                                        <p:attrNameLst>
                                          <p:attrName>style.visibility</p:attrName>
                                        </p:attrNameLst>
                                      </p:cBhvr>
                                      <p:to>
                                        <p:strVal val="visible"/>
                                      </p:to>
                                    </p:set>
                                    <p:animEffect transition="in" filter="wipe(left)">
                                      <p:cBhvr>
                                        <p:cTn id="51" dur="500"/>
                                        <p:tgtEl>
                                          <p:spTgt spid="1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animBg="1"/>
      <p:bldP spid="146" grpId="0" animBg="1"/>
      <p:bldP spid="147" grpId="0" animBg="1"/>
      <p:bldP spid="157" grpId="0"/>
      <p:bldP spid="158" grpId="0"/>
      <p:bldP spid="15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9"/>
          <p:cNvGrpSpPr/>
          <p:nvPr/>
        </p:nvGrpSpPr>
        <p:grpSpPr>
          <a:xfrm>
            <a:off x="2717388" y="3238346"/>
            <a:ext cx="1854166" cy="967069"/>
            <a:chOff x="3821326" y="3817808"/>
            <a:chExt cx="2607421" cy="1359683"/>
          </a:xfrm>
        </p:grpSpPr>
        <p:sp>
          <p:nvSpPr>
            <p:cNvPr id="6" name="Freeform 3720"/>
            <p:cNvSpPr/>
            <p:nvPr/>
          </p:nvSpPr>
          <p:spPr bwMode="auto">
            <a:xfrm>
              <a:off x="3821326" y="3846737"/>
              <a:ext cx="2607421" cy="1330754"/>
            </a:xfrm>
            <a:custGeom>
              <a:avLst/>
              <a:gdLst>
                <a:gd name="T0" fmla="*/ 876 w 876"/>
                <a:gd name="T1" fmla="*/ 154 h 447"/>
                <a:gd name="T2" fmla="*/ 797 w 876"/>
                <a:gd name="T3" fmla="*/ 75 h 447"/>
                <a:gd name="T4" fmla="*/ 233 w 876"/>
                <a:gd name="T5" fmla="*/ 75 h 447"/>
                <a:gd name="T6" fmla="*/ 233 w 876"/>
                <a:gd name="T7" fmla="*/ 25 h 447"/>
                <a:gd name="T8" fmla="*/ 207 w 876"/>
                <a:gd name="T9" fmla="*/ 13 h 447"/>
                <a:gd name="T10" fmla="*/ 14 w 876"/>
                <a:gd name="T11" fmla="*/ 187 h 447"/>
                <a:gd name="T12" fmla="*/ 14 w 876"/>
                <a:gd name="T13" fmla="*/ 235 h 447"/>
                <a:gd name="T14" fmla="*/ 207 w 876"/>
                <a:gd name="T15" fmla="*/ 409 h 447"/>
                <a:gd name="T16" fmla="*/ 233 w 876"/>
                <a:gd name="T17" fmla="*/ 397 h 447"/>
                <a:gd name="T18" fmla="*/ 233 w 876"/>
                <a:gd name="T19" fmla="*/ 353 h 447"/>
                <a:gd name="T20" fmla="*/ 743 w 876"/>
                <a:gd name="T21" fmla="*/ 353 h 447"/>
                <a:gd name="T22" fmla="*/ 775 w 876"/>
                <a:gd name="T23" fmla="*/ 353 h 447"/>
                <a:gd name="T24" fmla="*/ 876 w 876"/>
                <a:gd name="T25" fmla="*/ 447 h 447"/>
                <a:gd name="T26" fmla="*/ 876 w 876"/>
                <a:gd name="T27" fmla="*/ 282 h 447"/>
                <a:gd name="T28" fmla="*/ 876 w 876"/>
                <a:gd name="T29" fmla="*/ 282 h 447"/>
                <a:gd name="T30" fmla="*/ 876 w 876"/>
                <a:gd name="T31" fmla="*/ 274 h 447"/>
                <a:gd name="T32" fmla="*/ 876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876" y="154"/>
                  </a:moveTo>
                  <a:cubicBezTo>
                    <a:pt x="876" y="110"/>
                    <a:pt x="841" y="75"/>
                    <a:pt x="797" y="75"/>
                  </a:cubicBezTo>
                  <a:cubicBezTo>
                    <a:pt x="233" y="75"/>
                    <a:pt x="233" y="75"/>
                    <a:pt x="233" y="75"/>
                  </a:cubicBezTo>
                  <a:cubicBezTo>
                    <a:pt x="233" y="25"/>
                    <a:pt x="233" y="25"/>
                    <a:pt x="233" y="25"/>
                  </a:cubicBezTo>
                  <a:cubicBezTo>
                    <a:pt x="233" y="6"/>
                    <a:pt x="221" y="0"/>
                    <a:pt x="207" y="13"/>
                  </a:cubicBezTo>
                  <a:cubicBezTo>
                    <a:pt x="14" y="187"/>
                    <a:pt x="14" y="187"/>
                    <a:pt x="14" y="187"/>
                  </a:cubicBezTo>
                  <a:cubicBezTo>
                    <a:pt x="0" y="200"/>
                    <a:pt x="0" y="222"/>
                    <a:pt x="14" y="235"/>
                  </a:cubicBezTo>
                  <a:cubicBezTo>
                    <a:pt x="207" y="409"/>
                    <a:pt x="207" y="409"/>
                    <a:pt x="207" y="409"/>
                  </a:cubicBezTo>
                  <a:cubicBezTo>
                    <a:pt x="221" y="422"/>
                    <a:pt x="233" y="417"/>
                    <a:pt x="233" y="397"/>
                  </a:cubicBezTo>
                  <a:cubicBezTo>
                    <a:pt x="233" y="353"/>
                    <a:pt x="233" y="353"/>
                    <a:pt x="233" y="353"/>
                  </a:cubicBezTo>
                  <a:cubicBezTo>
                    <a:pt x="743" y="353"/>
                    <a:pt x="743" y="353"/>
                    <a:pt x="743" y="353"/>
                  </a:cubicBezTo>
                  <a:cubicBezTo>
                    <a:pt x="775" y="353"/>
                    <a:pt x="775" y="353"/>
                    <a:pt x="775" y="353"/>
                  </a:cubicBezTo>
                  <a:cubicBezTo>
                    <a:pt x="829" y="353"/>
                    <a:pt x="873" y="395"/>
                    <a:pt x="876" y="447"/>
                  </a:cubicBezTo>
                  <a:cubicBezTo>
                    <a:pt x="876" y="282"/>
                    <a:pt x="876" y="282"/>
                    <a:pt x="876" y="282"/>
                  </a:cubicBezTo>
                  <a:cubicBezTo>
                    <a:pt x="876" y="282"/>
                    <a:pt x="876" y="282"/>
                    <a:pt x="876" y="282"/>
                  </a:cubicBezTo>
                  <a:cubicBezTo>
                    <a:pt x="876" y="279"/>
                    <a:pt x="876" y="277"/>
                    <a:pt x="876" y="274"/>
                  </a:cubicBezTo>
                  <a:lnTo>
                    <a:pt x="876" y="154"/>
                  </a:lnTo>
                  <a:close/>
                </a:path>
              </a:pathLst>
            </a:custGeom>
            <a:solidFill>
              <a:schemeClr val="accent3">
                <a:lumMod val="75000"/>
              </a:schemeClr>
            </a:solidFill>
            <a:ln>
              <a:noFill/>
            </a:ln>
          </p:spPr>
          <p:txBody>
            <a:bodyPr vert="horz" wrap="square" lIns="96413" tIns="48208" rIns="96413" bIns="48208" numCol="1" anchor="t" anchorCtr="0" compatLnSpc="1"/>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3721"/>
            <p:cNvSpPr/>
            <p:nvPr/>
          </p:nvSpPr>
          <p:spPr bwMode="auto">
            <a:xfrm>
              <a:off x="3821326" y="3817808"/>
              <a:ext cx="2607421" cy="1329495"/>
            </a:xfrm>
            <a:custGeom>
              <a:avLst/>
              <a:gdLst>
                <a:gd name="T0" fmla="*/ 876 w 876"/>
                <a:gd name="T1" fmla="*/ 154 h 447"/>
                <a:gd name="T2" fmla="*/ 797 w 876"/>
                <a:gd name="T3" fmla="*/ 75 h 447"/>
                <a:gd name="T4" fmla="*/ 233 w 876"/>
                <a:gd name="T5" fmla="*/ 75 h 447"/>
                <a:gd name="T6" fmla="*/ 233 w 876"/>
                <a:gd name="T7" fmla="*/ 25 h 447"/>
                <a:gd name="T8" fmla="*/ 207 w 876"/>
                <a:gd name="T9" fmla="*/ 13 h 447"/>
                <a:gd name="T10" fmla="*/ 14 w 876"/>
                <a:gd name="T11" fmla="*/ 187 h 447"/>
                <a:gd name="T12" fmla="*/ 14 w 876"/>
                <a:gd name="T13" fmla="*/ 235 h 447"/>
                <a:gd name="T14" fmla="*/ 207 w 876"/>
                <a:gd name="T15" fmla="*/ 409 h 447"/>
                <a:gd name="T16" fmla="*/ 233 w 876"/>
                <a:gd name="T17" fmla="*/ 397 h 447"/>
                <a:gd name="T18" fmla="*/ 233 w 876"/>
                <a:gd name="T19" fmla="*/ 353 h 447"/>
                <a:gd name="T20" fmla="*/ 743 w 876"/>
                <a:gd name="T21" fmla="*/ 353 h 447"/>
                <a:gd name="T22" fmla="*/ 775 w 876"/>
                <a:gd name="T23" fmla="*/ 353 h 447"/>
                <a:gd name="T24" fmla="*/ 876 w 876"/>
                <a:gd name="T25" fmla="*/ 447 h 447"/>
                <a:gd name="T26" fmla="*/ 876 w 876"/>
                <a:gd name="T27" fmla="*/ 282 h 447"/>
                <a:gd name="T28" fmla="*/ 876 w 876"/>
                <a:gd name="T29" fmla="*/ 282 h 447"/>
                <a:gd name="T30" fmla="*/ 876 w 876"/>
                <a:gd name="T31" fmla="*/ 274 h 447"/>
                <a:gd name="T32" fmla="*/ 876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876" y="154"/>
                  </a:moveTo>
                  <a:cubicBezTo>
                    <a:pt x="876" y="110"/>
                    <a:pt x="841" y="75"/>
                    <a:pt x="797" y="75"/>
                  </a:cubicBezTo>
                  <a:cubicBezTo>
                    <a:pt x="233" y="75"/>
                    <a:pt x="233" y="75"/>
                    <a:pt x="233" y="75"/>
                  </a:cubicBezTo>
                  <a:cubicBezTo>
                    <a:pt x="233" y="25"/>
                    <a:pt x="233" y="25"/>
                    <a:pt x="233" y="25"/>
                  </a:cubicBezTo>
                  <a:cubicBezTo>
                    <a:pt x="233" y="5"/>
                    <a:pt x="221" y="0"/>
                    <a:pt x="207" y="13"/>
                  </a:cubicBezTo>
                  <a:cubicBezTo>
                    <a:pt x="14" y="187"/>
                    <a:pt x="14" y="187"/>
                    <a:pt x="14" y="187"/>
                  </a:cubicBezTo>
                  <a:cubicBezTo>
                    <a:pt x="0" y="200"/>
                    <a:pt x="0" y="222"/>
                    <a:pt x="14" y="235"/>
                  </a:cubicBezTo>
                  <a:cubicBezTo>
                    <a:pt x="207" y="409"/>
                    <a:pt x="207" y="409"/>
                    <a:pt x="207" y="409"/>
                  </a:cubicBezTo>
                  <a:cubicBezTo>
                    <a:pt x="221" y="422"/>
                    <a:pt x="233" y="417"/>
                    <a:pt x="233" y="397"/>
                  </a:cubicBezTo>
                  <a:cubicBezTo>
                    <a:pt x="233" y="353"/>
                    <a:pt x="233" y="353"/>
                    <a:pt x="233" y="353"/>
                  </a:cubicBezTo>
                  <a:cubicBezTo>
                    <a:pt x="743" y="353"/>
                    <a:pt x="743" y="353"/>
                    <a:pt x="743" y="353"/>
                  </a:cubicBezTo>
                  <a:cubicBezTo>
                    <a:pt x="775" y="353"/>
                    <a:pt x="775" y="353"/>
                    <a:pt x="775" y="353"/>
                  </a:cubicBezTo>
                  <a:cubicBezTo>
                    <a:pt x="829" y="353"/>
                    <a:pt x="873" y="395"/>
                    <a:pt x="876" y="447"/>
                  </a:cubicBezTo>
                  <a:cubicBezTo>
                    <a:pt x="876" y="282"/>
                    <a:pt x="876" y="282"/>
                    <a:pt x="876" y="282"/>
                  </a:cubicBezTo>
                  <a:cubicBezTo>
                    <a:pt x="876" y="282"/>
                    <a:pt x="876" y="282"/>
                    <a:pt x="876" y="282"/>
                  </a:cubicBezTo>
                  <a:cubicBezTo>
                    <a:pt x="876" y="279"/>
                    <a:pt x="876" y="277"/>
                    <a:pt x="876" y="274"/>
                  </a:cubicBezTo>
                  <a:lnTo>
                    <a:pt x="876" y="154"/>
                  </a:lnTo>
                  <a:close/>
                </a:path>
              </a:pathLst>
            </a:custGeom>
            <a:solidFill>
              <a:schemeClr val="accent3"/>
            </a:solidFill>
            <a:ln>
              <a:noFill/>
            </a:ln>
          </p:spPr>
          <p:txBody>
            <a:bodyPr vert="horz" wrap="square" lIns="96413" tIns="48208" rIns="96413" bIns="48208" numCol="1" anchor="t" anchorCtr="0" compatLnSpc="1"/>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组合 93"/>
          <p:cNvGrpSpPr/>
          <p:nvPr/>
        </p:nvGrpSpPr>
        <p:grpSpPr>
          <a:xfrm>
            <a:off x="2880174" y="1703200"/>
            <a:ext cx="1691379" cy="882978"/>
            <a:chOff x="4050244" y="1659421"/>
            <a:chExt cx="2378502" cy="1241451"/>
          </a:xfrm>
        </p:grpSpPr>
        <p:sp>
          <p:nvSpPr>
            <p:cNvPr id="9" name="Freeform 3723"/>
            <p:cNvSpPr/>
            <p:nvPr/>
          </p:nvSpPr>
          <p:spPr bwMode="auto">
            <a:xfrm>
              <a:off x="4050244" y="1685836"/>
              <a:ext cx="2378502" cy="1215036"/>
            </a:xfrm>
            <a:custGeom>
              <a:avLst/>
              <a:gdLst>
                <a:gd name="T0" fmla="*/ 799 w 799"/>
                <a:gd name="T1" fmla="*/ 140 h 408"/>
                <a:gd name="T2" fmla="*/ 727 w 799"/>
                <a:gd name="T3" fmla="*/ 68 h 408"/>
                <a:gd name="T4" fmla="*/ 212 w 799"/>
                <a:gd name="T5" fmla="*/ 68 h 408"/>
                <a:gd name="T6" fmla="*/ 212 w 799"/>
                <a:gd name="T7" fmla="*/ 23 h 408"/>
                <a:gd name="T8" fmla="*/ 188 w 799"/>
                <a:gd name="T9" fmla="*/ 12 h 408"/>
                <a:gd name="T10" fmla="*/ 13 w 799"/>
                <a:gd name="T11" fmla="*/ 171 h 408"/>
                <a:gd name="T12" fmla="*/ 13 w 799"/>
                <a:gd name="T13" fmla="*/ 214 h 408"/>
                <a:gd name="T14" fmla="*/ 188 w 799"/>
                <a:gd name="T15" fmla="*/ 373 h 408"/>
                <a:gd name="T16" fmla="*/ 212 w 799"/>
                <a:gd name="T17" fmla="*/ 362 h 408"/>
                <a:gd name="T18" fmla="*/ 212 w 799"/>
                <a:gd name="T19" fmla="*/ 322 h 408"/>
                <a:gd name="T20" fmla="*/ 677 w 799"/>
                <a:gd name="T21" fmla="*/ 322 h 408"/>
                <a:gd name="T22" fmla="*/ 707 w 799"/>
                <a:gd name="T23" fmla="*/ 322 h 408"/>
                <a:gd name="T24" fmla="*/ 799 w 799"/>
                <a:gd name="T25" fmla="*/ 408 h 408"/>
                <a:gd name="T26" fmla="*/ 799 w 799"/>
                <a:gd name="T27" fmla="*/ 257 h 408"/>
                <a:gd name="T28" fmla="*/ 799 w 799"/>
                <a:gd name="T29" fmla="*/ 257 h 408"/>
                <a:gd name="T30" fmla="*/ 799 w 799"/>
                <a:gd name="T31" fmla="*/ 250 h 408"/>
                <a:gd name="T32" fmla="*/ 799 w 799"/>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99" h="408">
                  <a:moveTo>
                    <a:pt x="799" y="140"/>
                  </a:moveTo>
                  <a:cubicBezTo>
                    <a:pt x="799" y="100"/>
                    <a:pt x="767" y="68"/>
                    <a:pt x="727" y="68"/>
                  </a:cubicBezTo>
                  <a:cubicBezTo>
                    <a:pt x="212" y="68"/>
                    <a:pt x="212" y="68"/>
                    <a:pt x="212" y="68"/>
                  </a:cubicBezTo>
                  <a:cubicBezTo>
                    <a:pt x="212" y="23"/>
                    <a:pt x="212" y="23"/>
                    <a:pt x="212" y="23"/>
                  </a:cubicBezTo>
                  <a:cubicBezTo>
                    <a:pt x="212" y="5"/>
                    <a:pt x="201" y="0"/>
                    <a:pt x="188" y="12"/>
                  </a:cubicBezTo>
                  <a:cubicBezTo>
                    <a:pt x="13" y="171"/>
                    <a:pt x="13" y="171"/>
                    <a:pt x="13" y="171"/>
                  </a:cubicBezTo>
                  <a:cubicBezTo>
                    <a:pt x="0" y="183"/>
                    <a:pt x="0" y="202"/>
                    <a:pt x="13" y="214"/>
                  </a:cubicBezTo>
                  <a:cubicBezTo>
                    <a:pt x="188" y="373"/>
                    <a:pt x="188" y="373"/>
                    <a:pt x="188" y="373"/>
                  </a:cubicBezTo>
                  <a:cubicBezTo>
                    <a:pt x="201" y="385"/>
                    <a:pt x="212" y="380"/>
                    <a:pt x="212" y="362"/>
                  </a:cubicBezTo>
                  <a:cubicBezTo>
                    <a:pt x="212" y="322"/>
                    <a:pt x="212" y="322"/>
                    <a:pt x="212" y="322"/>
                  </a:cubicBezTo>
                  <a:cubicBezTo>
                    <a:pt x="677" y="322"/>
                    <a:pt x="677" y="322"/>
                    <a:pt x="677" y="322"/>
                  </a:cubicBezTo>
                  <a:cubicBezTo>
                    <a:pt x="707" y="322"/>
                    <a:pt x="707" y="322"/>
                    <a:pt x="707" y="322"/>
                  </a:cubicBezTo>
                  <a:cubicBezTo>
                    <a:pt x="756" y="322"/>
                    <a:pt x="796" y="360"/>
                    <a:pt x="799" y="408"/>
                  </a:cubicBezTo>
                  <a:cubicBezTo>
                    <a:pt x="799" y="257"/>
                    <a:pt x="799" y="257"/>
                    <a:pt x="799" y="257"/>
                  </a:cubicBezTo>
                  <a:cubicBezTo>
                    <a:pt x="799" y="257"/>
                    <a:pt x="799" y="257"/>
                    <a:pt x="799" y="257"/>
                  </a:cubicBezTo>
                  <a:cubicBezTo>
                    <a:pt x="799" y="255"/>
                    <a:pt x="799" y="252"/>
                    <a:pt x="799" y="250"/>
                  </a:cubicBezTo>
                  <a:lnTo>
                    <a:pt x="799" y="140"/>
                  </a:lnTo>
                  <a:close/>
                </a:path>
              </a:pathLst>
            </a:custGeom>
            <a:solidFill>
              <a:schemeClr val="accent4">
                <a:lumMod val="75000"/>
              </a:schemeClr>
            </a:solidFill>
            <a:ln>
              <a:noFill/>
            </a:ln>
          </p:spPr>
          <p:txBody>
            <a:bodyPr vert="horz" wrap="square" lIns="96413" tIns="48208" rIns="96413" bIns="48208" numCol="1" anchor="t" anchorCtr="0" compatLnSpc="1"/>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3724"/>
            <p:cNvSpPr/>
            <p:nvPr/>
          </p:nvSpPr>
          <p:spPr bwMode="auto">
            <a:xfrm>
              <a:off x="4050244" y="1659421"/>
              <a:ext cx="2378502" cy="1213777"/>
            </a:xfrm>
            <a:custGeom>
              <a:avLst/>
              <a:gdLst>
                <a:gd name="T0" fmla="*/ 799 w 799"/>
                <a:gd name="T1" fmla="*/ 140 h 408"/>
                <a:gd name="T2" fmla="*/ 727 w 799"/>
                <a:gd name="T3" fmla="*/ 68 h 408"/>
                <a:gd name="T4" fmla="*/ 212 w 799"/>
                <a:gd name="T5" fmla="*/ 68 h 408"/>
                <a:gd name="T6" fmla="*/ 212 w 799"/>
                <a:gd name="T7" fmla="*/ 23 h 408"/>
                <a:gd name="T8" fmla="*/ 188 w 799"/>
                <a:gd name="T9" fmla="*/ 12 h 408"/>
                <a:gd name="T10" fmla="*/ 13 w 799"/>
                <a:gd name="T11" fmla="*/ 171 h 408"/>
                <a:gd name="T12" fmla="*/ 13 w 799"/>
                <a:gd name="T13" fmla="*/ 214 h 408"/>
                <a:gd name="T14" fmla="*/ 188 w 799"/>
                <a:gd name="T15" fmla="*/ 373 h 408"/>
                <a:gd name="T16" fmla="*/ 212 w 799"/>
                <a:gd name="T17" fmla="*/ 362 h 408"/>
                <a:gd name="T18" fmla="*/ 212 w 799"/>
                <a:gd name="T19" fmla="*/ 322 h 408"/>
                <a:gd name="T20" fmla="*/ 677 w 799"/>
                <a:gd name="T21" fmla="*/ 322 h 408"/>
                <a:gd name="T22" fmla="*/ 707 w 799"/>
                <a:gd name="T23" fmla="*/ 322 h 408"/>
                <a:gd name="T24" fmla="*/ 799 w 799"/>
                <a:gd name="T25" fmla="*/ 408 h 408"/>
                <a:gd name="T26" fmla="*/ 799 w 799"/>
                <a:gd name="T27" fmla="*/ 257 h 408"/>
                <a:gd name="T28" fmla="*/ 799 w 799"/>
                <a:gd name="T29" fmla="*/ 257 h 408"/>
                <a:gd name="T30" fmla="*/ 799 w 799"/>
                <a:gd name="T31" fmla="*/ 250 h 408"/>
                <a:gd name="T32" fmla="*/ 799 w 799"/>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99" h="408">
                  <a:moveTo>
                    <a:pt x="799" y="140"/>
                  </a:moveTo>
                  <a:cubicBezTo>
                    <a:pt x="799" y="100"/>
                    <a:pt x="767" y="68"/>
                    <a:pt x="727" y="68"/>
                  </a:cubicBezTo>
                  <a:cubicBezTo>
                    <a:pt x="212" y="68"/>
                    <a:pt x="212" y="68"/>
                    <a:pt x="212" y="68"/>
                  </a:cubicBezTo>
                  <a:cubicBezTo>
                    <a:pt x="212" y="23"/>
                    <a:pt x="212" y="23"/>
                    <a:pt x="212" y="23"/>
                  </a:cubicBezTo>
                  <a:cubicBezTo>
                    <a:pt x="212" y="5"/>
                    <a:pt x="201" y="0"/>
                    <a:pt x="188" y="12"/>
                  </a:cubicBezTo>
                  <a:cubicBezTo>
                    <a:pt x="13" y="171"/>
                    <a:pt x="13" y="171"/>
                    <a:pt x="13" y="171"/>
                  </a:cubicBezTo>
                  <a:cubicBezTo>
                    <a:pt x="0" y="183"/>
                    <a:pt x="0" y="202"/>
                    <a:pt x="13" y="214"/>
                  </a:cubicBezTo>
                  <a:cubicBezTo>
                    <a:pt x="188" y="373"/>
                    <a:pt x="188" y="373"/>
                    <a:pt x="188" y="373"/>
                  </a:cubicBezTo>
                  <a:cubicBezTo>
                    <a:pt x="201" y="385"/>
                    <a:pt x="212" y="380"/>
                    <a:pt x="212" y="362"/>
                  </a:cubicBezTo>
                  <a:cubicBezTo>
                    <a:pt x="212" y="322"/>
                    <a:pt x="212" y="322"/>
                    <a:pt x="212" y="322"/>
                  </a:cubicBezTo>
                  <a:cubicBezTo>
                    <a:pt x="677" y="322"/>
                    <a:pt x="677" y="322"/>
                    <a:pt x="677" y="322"/>
                  </a:cubicBezTo>
                  <a:cubicBezTo>
                    <a:pt x="707" y="322"/>
                    <a:pt x="707" y="322"/>
                    <a:pt x="707" y="322"/>
                  </a:cubicBezTo>
                  <a:cubicBezTo>
                    <a:pt x="756" y="322"/>
                    <a:pt x="796" y="360"/>
                    <a:pt x="799" y="408"/>
                  </a:cubicBezTo>
                  <a:cubicBezTo>
                    <a:pt x="799" y="257"/>
                    <a:pt x="799" y="257"/>
                    <a:pt x="799" y="257"/>
                  </a:cubicBezTo>
                  <a:cubicBezTo>
                    <a:pt x="799" y="257"/>
                    <a:pt x="799" y="257"/>
                    <a:pt x="799" y="257"/>
                  </a:cubicBezTo>
                  <a:cubicBezTo>
                    <a:pt x="799" y="254"/>
                    <a:pt x="799" y="252"/>
                    <a:pt x="799" y="250"/>
                  </a:cubicBezTo>
                  <a:lnTo>
                    <a:pt x="799" y="140"/>
                  </a:lnTo>
                  <a:close/>
                </a:path>
              </a:pathLst>
            </a:custGeom>
            <a:solidFill>
              <a:schemeClr val="accent4"/>
            </a:solidFill>
            <a:ln>
              <a:noFill/>
            </a:ln>
          </p:spPr>
          <p:txBody>
            <a:bodyPr vert="horz" wrap="square" lIns="96413" tIns="48208" rIns="96413" bIns="48208" numCol="1" anchor="t" anchorCtr="0" compatLnSpc="1"/>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组合 100"/>
          <p:cNvGrpSpPr/>
          <p:nvPr/>
        </p:nvGrpSpPr>
        <p:grpSpPr>
          <a:xfrm>
            <a:off x="2389129" y="2344632"/>
            <a:ext cx="2182423" cy="1138834"/>
            <a:chOff x="3359712" y="2561263"/>
            <a:chExt cx="3069033" cy="1601181"/>
          </a:xfrm>
        </p:grpSpPr>
        <p:sp>
          <p:nvSpPr>
            <p:cNvPr id="15" name="Freeform 3729"/>
            <p:cNvSpPr/>
            <p:nvPr/>
          </p:nvSpPr>
          <p:spPr bwMode="auto">
            <a:xfrm>
              <a:off x="3359712" y="2593967"/>
              <a:ext cx="3069033" cy="1568477"/>
            </a:xfrm>
            <a:custGeom>
              <a:avLst/>
              <a:gdLst>
                <a:gd name="T0" fmla="*/ 1031 w 1031"/>
                <a:gd name="T1" fmla="*/ 181 h 527"/>
                <a:gd name="T2" fmla="*/ 938 w 1031"/>
                <a:gd name="T3" fmla="*/ 88 h 527"/>
                <a:gd name="T4" fmla="*/ 274 w 1031"/>
                <a:gd name="T5" fmla="*/ 88 h 527"/>
                <a:gd name="T6" fmla="*/ 274 w 1031"/>
                <a:gd name="T7" fmla="*/ 30 h 527"/>
                <a:gd name="T8" fmla="*/ 243 w 1031"/>
                <a:gd name="T9" fmla="*/ 16 h 527"/>
                <a:gd name="T10" fmla="*/ 17 w 1031"/>
                <a:gd name="T11" fmla="*/ 221 h 527"/>
                <a:gd name="T12" fmla="*/ 17 w 1031"/>
                <a:gd name="T13" fmla="*/ 277 h 527"/>
                <a:gd name="T14" fmla="*/ 243 w 1031"/>
                <a:gd name="T15" fmla="*/ 482 h 527"/>
                <a:gd name="T16" fmla="*/ 274 w 1031"/>
                <a:gd name="T17" fmla="*/ 468 h 527"/>
                <a:gd name="T18" fmla="*/ 274 w 1031"/>
                <a:gd name="T19" fmla="*/ 416 h 527"/>
                <a:gd name="T20" fmla="*/ 874 w 1031"/>
                <a:gd name="T21" fmla="*/ 416 h 527"/>
                <a:gd name="T22" fmla="*/ 912 w 1031"/>
                <a:gd name="T23" fmla="*/ 416 h 527"/>
                <a:gd name="T24" fmla="*/ 1031 w 1031"/>
                <a:gd name="T25" fmla="*/ 527 h 527"/>
                <a:gd name="T26" fmla="*/ 1031 w 1031"/>
                <a:gd name="T27" fmla="*/ 332 h 527"/>
                <a:gd name="T28" fmla="*/ 1031 w 1031"/>
                <a:gd name="T29" fmla="*/ 332 h 527"/>
                <a:gd name="T30" fmla="*/ 1031 w 1031"/>
                <a:gd name="T31" fmla="*/ 323 h 527"/>
                <a:gd name="T32" fmla="*/ 1031 w 1031"/>
                <a:gd name="T33" fmla="*/ 181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1" h="527">
                  <a:moveTo>
                    <a:pt x="1031" y="181"/>
                  </a:moveTo>
                  <a:cubicBezTo>
                    <a:pt x="1031" y="130"/>
                    <a:pt x="990" y="88"/>
                    <a:pt x="938" y="88"/>
                  </a:cubicBezTo>
                  <a:cubicBezTo>
                    <a:pt x="274" y="88"/>
                    <a:pt x="274" y="88"/>
                    <a:pt x="274" y="88"/>
                  </a:cubicBezTo>
                  <a:cubicBezTo>
                    <a:pt x="274" y="30"/>
                    <a:pt x="274" y="30"/>
                    <a:pt x="274" y="30"/>
                  </a:cubicBezTo>
                  <a:cubicBezTo>
                    <a:pt x="274" y="7"/>
                    <a:pt x="260" y="0"/>
                    <a:pt x="243" y="16"/>
                  </a:cubicBezTo>
                  <a:cubicBezTo>
                    <a:pt x="17" y="221"/>
                    <a:pt x="17" y="221"/>
                    <a:pt x="17" y="221"/>
                  </a:cubicBezTo>
                  <a:cubicBezTo>
                    <a:pt x="0" y="236"/>
                    <a:pt x="0" y="261"/>
                    <a:pt x="17" y="277"/>
                  </a:cubicBezTo>
                  <a:cubicBezTo>
                    <a:pt x="243" y="482"/>
                    <a:pt x="243" y="482"/>
                    <a:pt x="243" y="482"/>
                  </a:cubicBezTo>
                  <a:cubicBezTo>
                    <a:pt x="260" y="497"/>
                    <a:pt x="274" y="491"/>
                    <a:pt x="274" y="468"/>
                  </a:cubicBezTo>
                  <a:cubicBezTo>
                    <a:pt x="274" y="416"/>
                    <a:pt x="274" y="416"/>
                    <a:pt x="274" y="416"/>
                  </a:cubicBezTo>
                  <a:cubicBezTo>
                    <a:pt x="874" y="416"/>
                    <a:pt x="874" y="416"/>
                    <a:pt x="874" y="416"/>
                  </a:cubicBezTo>
                  <a:cubicBezTo>
                    <a:pt x="912" y="416"/>
                    <a:pt x="912" y="416"/>
                    <a:pt x="912" y="416"/>
                  </a:cubicBezTo>
                  <a:cubicBezTo>
                    <a:pt x="975" y="416"/>
                    <a:pt x="1027" y="465"/>
                    <a:pt x="1031" y="527"/>
                  </a:cubicBezTo>
                  <a:cubicBezTo>
                    <a:pt x="1031" y="332"/>
                    <a:pt x="1031" y="332"/>
                    <a:pt x="1031" y="332"/>
                  </a:cubicBezTo>
                  <a:cubicBezTo>
                    <a:pt x="1031" y="332"/>
                    <a:pt x="1031" y="332"/>
                    <a:pt x="1031" y="332"/>
                  </a:cubicBezTo>
                  <a:cubicBezTo>
                    <a:pt x="1031" y="329"/>
                    <a:pt x="1031" y="326"/>
                    <a:pt x="1031" y="323"/>
                  </a:cubicBezTo>
                  <a:lnTo>
                    <a:pt x="1031" y="181"/>
                  </a:lnTo>
                  <a:close/>
                </a:path>
              </a:pathLst>
            </a:custGeom>
            <a:solidFill>
              <a:schemeClr val="accent2">
                <a:lumMod val="75000"/>
              </a:schemeClr>
            </a:solidFill>
            <a:ln>
              <a:noFill/>
            </a:ln>
          </p:spPr>
          <p:txBody>
            <a:bodyPr vert="horz" wrap="square" lIns="96413" tIns="48208" rIns="96413" bIns="48208"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3730"/>
            <p:cNvSpPr/>
            <p:nvPr/>
          </p:nvSpPr>
          <p:spPr bwMode="auto">
            <a:xfrm>
              <a:off x="3359712" y="2561263"/>
              <a:ext cx="3069033" cy="1565963"/>
            </a:xfrm>
            <a:custGeom>
              <a:avLst/>
              <a:gdLst>
                <a:gd name="T0" fmla="*/ 1031 w 1031"/>
                <a:gd name="T1" fmla="*/ 180 h 526"/>
                <a:gd name="T2" fmla="*/ 938 w 1031"/>
                <a:gd name="T3" fmla="*/ 87 h 526"/>
                <a:gd name="T4" fmla="*/ 274 w 1031"/>
                <a:gd name="T5" fmla="*/ 87 h 526"/>
                <a:gd name="T6" fmla="*/ 274 w 1031"/>
                <a:gd name="T7" fmla="*/ 29 h 526"/>
                <a:gd name="T8" fmla="*/ 243 w 1031"/>
                <a:gd name="T9" fmla="*/ 15 h 526"/>
                <a:gd name="T10" fmla="*/ 17 w 1031"/>
                <a:gd name="T11" fmla="*/ 220 h 526"/>
                <a:gd name="T12" fmla="*/ 17 w 1031"/>
                <a:gd name="T13" fmla="*/ 276 h 526"/>
                <a:gd name="T14" fmla="*/ 243 w 1031"/>
                <a:gd name="T15" fmla="*/ 481 h 526"/>
                <a:gd name="T16" fmla="*/ 274 w 1031"/>
                <a:gd name="T17" fmla="*/ 467 h 526"/>
                <a:gd name="T18" fmla="*/ 274 w 1031"/>
                <a:gd name="T19" fmla="*/ 415 h 526"/>
                <a:gd name="T20" fmla="*/ 874 w 1031"/>
                <a:gd name="T21" fmla="*/ 415 h 526"/>
                <a:gd name="T22" fmla="*/ 912 w 1031"/>
                <a:gd name="T23" fmla="*/ 415 h 526"/>
                <a:gd name="T24" fmla="*/ 1031 w 1031"/>
                <a:gd name="T25" fmla="*/ 526 h 526"/>
                <a:gd name="T26" fmla="*/ 1031 w 1031"/>
                <a:gd name="T27" fmla="*/ 331 h 526"/>
                <a:gd name="T28" fmla="*/ 1031 w 1031"/>
                <a:gd name="T29" fmla="*/ 331 h 526"/>
                <a:gd name="T30" fmla="*/ 1031 w 1031"/>
                <a:gd name="T31" fmla="*/ 322 h 526"/>
                <a:gd name="T32" fmla="*/ 1031 w 1031"/>
                <a:gd name="T33" fmla="*/ 18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1" h="526">
                  <a:moveTo>
                    <a:pt x="1031" y="180"/>
                  </a:moveTo>
                  <a:cubicBezTo>
                    <a:pt x="1031" y="129"/>
                    <a:pt x="990" y="87"/>
                    <a:pt x="938" y="87"/>
                  </a:cubicBezTo>
                  <a:cubicBezTo>
                    <a:pt x="274" y="87"/>
                    <a:pt x="274" y="87"/>
                    <a:pt x="274" y="87"/>
                  </a:cubicBezTo>
                  <a:cubicBezTo>
                    <a:pt x="274" y="29"/>
                    <a:pt x="274" y="29"/>
                    <a:pt x="274" y="29"/>
                  </a:cubicBezTo>
                  <a:cubicBezTo>
                    <a:pt x="274" y="6"/>
                    <a:pt x="260" y="0"/>
                    <a:pt x="243" y="15"/>
                  </a:cubicBezTo>
                  <a:cubicBezTo>
                    <a:pt x="17" y="220"/>
                    <a:pt x="17" y="220"/>
                    <a:pt x="17" y="220"/>
                  </a:cubicBezTo>
                  <a:cubicBezTo>
                    <a:pt x="0" y="235"/>
                    <a:pt x="0" y="261"/>
                    <a:pt x="17" y="276"/>
                  </a:cubicBezTo>
                  <a:cubicBezTo>
                    <a:pt x="243" y="481"/>
                    <a:pt x="243" y="481"/>
                    <a:pt x="243" y="481"/>
                  </a:cubicBezTo>
                  <a:cubicBezTo>
                    <a:pt x="260" y="496"/>
                    <a:pt x="274" y="490"/>
                    <a:pt x="274" y="467"/>
                  </a:cubicBezTo>
                  <a:cubicBezTo>
                    <a:pt x="274" y="415"/>
                    <a:pt x="274" y="415"/>
                    <a:pt x="274" y="415"/>
                  </a:cubicBezTo>
                  <a:cubicBezTo>
                    <a:pt x="874" y="415"/>
                    <a:pt x="874" y="415"/>
                    <a:pt x="874" y="415"/>
                  </a:cubicBezTo>
                  <a:cubicBezTo>
                    <a:pt x="912" y="415"/>
                    <a:pt x="912" y="415"/>
                    <a:pt x="912" y="415"/>
                  </a:cubicBezTo>
                  <a:cubicBezTo>
                    <a:pt x="975" y="415"/>
                    <a:pt x="1027" y="464"/>
                    <a:pt x="1031" y="526"/>
                  </a:cubicBezTo>
                  <a:cubicBezTo>
                    <a:pt x="1031" y="331"/>
                    <a:pt x="1031" y="331"/>
                    <a:pt x="1031" y="331"/>
                  </a:cubicBezTo>
                  <a:cubicBezTo>
                    <a:pt x="1031" y="331"/>
                    <a:pt x="1031" y="331"/>
                    <a:pt x="1031" y="331"/>
                  </a:cubicBezTo>
                  <a:cubicBezTo>
                    <a:pt x="1031" y="328"/>
                    <a:pt x="1031" y="325"/>
                    <a:pt x="1031" y="322"/>
                  </a:cubicBezTo>
                  <a:lnTo>
                    <a:pt x="1031" y="180"/>
                  </a:lnTo>
                  <a:close/>
                </a:path>
              </a:pathLst>
            </a:custGeom>
            <a:solidFill>
              <a:schemeClr val="accent2"/>
            </a:solidFill>
            <a:ln>
              <a:noFill/>
            </a:ln>
          </p:spPr>
          <p:txBody>
            <a:bodyPr vert="horz" wrap="square" lIns="96413" tIns="48208" rIns="96413" bIns="48208"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组合 96"/>
          <p:cNvGrpSpPr/>
          <p:nvPr/>
        </p:nvGrpSpPr>
        <p:grpSpPr>
          <a:xfrm>
            <a:off x="4571553" y="2907341"/>
            <a:ext cx="1853271" cy="967964"/>
            <a:chOff x="6428745" y="3352422"/>
            <a:chExt cx="2606163" cy="1360941"/>
          </a:xfrm>
        </p:grpSpPr>
        <p:sp>
          <p:nvSpPr>
            <p:cNvPr id="18" name="Freeform 3732"/>
            <p:cNvSpPr/>
            <p:nvPr/>
          </p:nvSpPr>
          <p:spPr bwMode="auto">
            <a:xfrm>
              <a:off x="6428745" y="3382609"/>
              <a:ext cx="2606163" cy="1330754"/>
            </a:xfrm>
            <a:custGeom>
              <a:avLst/>
              <a:gdLst>
                <a:gd name="T0" fmla="*/ 0 w 876"/>
                <a:gd name="T1" fmla="*/ 154 h 447"/>
                <a:gd name="T2" fmla="*/ 79 w 876"/>
                <a:gd name="T3" fmla="*/ 75 h 447"/>
                <a:gd name="T4" fmla="*/ 643 w 876"/>
                <a:gd name="T5" fmla="*/ 75 h 447"/>
                <a:gd name="T6" fmla="*/ 643 w 876"/>
                <a:gd name="T7" fmla="*/ 25 h 447"/>
                <a:gd name="T8" fmla="*/ 670 w 876"/>
                <a:gd name="T9" fmla="*/ 13 h 447"/>
                <a:gd name="T10" fmla="*/ 862 w 876"/>
                <a:gd name="T11" fmla="*/ 187 h 447"/>
                <a:gd name="T12" fmla="*/ 862 w 876"/>
                <a:gd name="T13" fmla="*/ 235 h 447"/>
                <a:gd name="T14" fmla="*/ 670 w 876"/>
                <a:gd name="T15" fmla="*/ 409 h 447"/>
                <a:gd name="T16" fmla="*/ 643 w 876"/>
                <a:gd name="T17" fmla="*/ 397 h 447"/>
                <a:gd name="T18" fmla="*/ 643 w 876"/>
                <a:gd name="T19" fmla="*/ 353 h 447"/>
                <a:gd name="T20" fmla="*/ 134 w 876"/>
                <a:gd name="T21" fmla="*/ 353 h 447"/>
                <a:gd name="T22" fmla="*/ 101 w 876"/>
                <a:gd name="T23" fmla="*/ 353 h 447"/>
                <a:gd name="T24" fmla="*/ 0 w 876"/>
                <a:gd name="T25" fmla="*/ 447 h 447"/>
                <a:gd name="T26" fmla="*/ 0 w 876"/>
                <a:gd name="T27" fmla="*/ 282 h 447"/>
                <a:gd name="T28" fmla="*/ 1 w 876"/>
                <a:gd name="T29" fmla="*/ 282 h 447"/>
                <a:gd name="T30" fmla="*/ 0 w 876"/>
                <a:gd name="T31" fmla="*/ 274 h 447"/>
                <a:gd name="T32" fmla="*/ 0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0" y="154"/>
                  </a:moveTo>
                  <a:cubicBezTo>
                    <a:pt x="0" y="110"/>
                    <a:pt x="35" y="75"/>
                    <a:pt x="79" y="75"/>
                  </a:cubicBezTo>
                  <a:cubicBezTo>
                    <a:pt x="643" y="75"/>
                    <a:pt x="643" y="75"/>
                    <a:pt x="643" y="75"/>
                  </a:cubicBezTo>
                  <a:cubicBezTo>
                    <a:pt x="643" y="25"/>
                    <a:pt x="643" y="25"/>
                    <a:pt x="643" y="25"/>
                  </a:cubicBezTo>
                  <a:cubicBezTo>
                    <a:pt x="643" y="6"/>
                    <a:pt x="655" y="0"/>
                    <a:pt x="670" y="13"/>
                  </a:cubicBezTo>
                  <a:cubicBezTo>
                    <a:pt x="862" y="187"/>
                    <a:pt x="862" y="187"/>
                    <a:pt x="862" y="187"/>
                  </a:cubicBezTo>
                  <a:cubicBezTo>
                    <a:pt x="876" y="200"/>
                    <a:pt x="876" y="222"/>
                    <a:pt x="862" y="235"/>
                  </a:cubicBezTo>
                  <a:cubicBezTo>
                    <a:pt x="670" y="409"/>
                    <a:pt x="670" y="409"/>
                    <a:pt x="670" y="409"/>
                  </a:cubicBezTo>
                  <a:cubicBezTo>
                    <a:pt x="655" y="422"/>
                    <a:pt x="643" y="417"/>
                    <a:pt x="643" y="397"/>
                  </a:cubicBezTo>
                  <a:cubicBezTo>
                    <a:pt x="643" y="353"/>
                    <a:pt x="643" y="353"/>
                    <a:pt x="643" y="353"/>
                  </a:cubicBezTo>
                  <a:cubicBezTo>
                    <a:pt x="134" y="353"/>
                    <a:pt x="134" y="353"/>
                    <a:pt x="134" y="353"/>
                  </a:cubicBezTo>
                  <a:cubicBezTo>
                    <a:pt x="101" y="353"/>
                    <a:pt x="101" y="353"/>
                    <a:pt x="101" y="353"/>
                  </a:cubicBezTo>
                  <a:cubicBezTo>
                    <a:pt x="48" y="353"/>
                    <a:pt x="4" y="395"/>
                    <a:pt x="0" y="447"/>
                  </a:cubicBezTo>
                  <a:cubicBezTo>
                    <a:pt x="0" y="282"/>
                    <a:pt x="0" y="282"/>
                    <a:pt x="0" y="282"/>
                  </a:cubicBezTo>
                  <a:cubicBezTo>
                    <a:pt x="1" y="282"/>
                    <a:pt x="1" y="282"/>
                    <a:pt x="1" y="282"/>
                  </a:cubicBezTo>
                  <a:cubicBezTo>
                    <a:pt x="0" y="279"/>
                    <a:pt x="0" y="277"/>
                    <a:pt x="0" y="274"/>
                  </a:cubicBezTo>
                  <a:lnTo>
                    <a:pt x="0" y="154"/>
                  </a:lnTo>
                  <a:close/>
                </a:path>
              </a:pathLst>
            </a:custGeom>
            <a:solidFill>
              <a:schemeClr val="accent4">
                <a:lumMod val="75000"/>
              </a:schemeClr>
            </a:solidFill>
            <a:ln>
              <a:noFill/>
            </a:ln>
          </p:spPr>
          <p:txBody>
            <a:bodyPr vert="horz" wrap="square" lIns="96413" tIns="48208" rIns="96413" bIns="48208" numCol="1" anchor="t" anchorCtr="0" compatLnSpc="1"/>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3733"/>
            <p:cNvSpPr/>
            <p:nvPr/>
          </p:nvSpPr>
          <p:spPr bwMode="auto">
            <a:xfrm>
              <a:off x="6428745" y="3352422"/>
              <a:ext cx="2606163" cy="1330754"/>
            </a:xfrm>
            <a:custGeom>
              <a:avLst/>
              <a:gdLst>
                <a:gd name="T0" fmla="*/ 0 w 876"/>
                <a:gd name="T1" fmla="*/ 154 h 447"/>
                <a:gd name="T2" fmla="*/ 79 w 876"/>
                <a:gd name="T3" fmla="*/ 75 h 447"/>
                <a:gd name="T4" fmla="*/ 643 w 876"/>
                <a:gd name="T5" fmla="*/ 75 h 447"/>
                <a:gd name="T6" fmla="*/ 643 w 876"/>
                <a:gd name="T7" fmla="*/ 25 h 447"/>
                <a:gd name="T8" fmla="*/ 670 w 876"/>
                <a:gd name="T9" fmla="*/ 13 h 447"/>
                <a:gd name="T10" fmla="*/ 862 w 876"/>
                <a:gd name="T11" fmla="*/ 187 h 447"/>
                <a:gd name="T12" fmla="*/ 862 w 876"/>
                <a:gd name="T13" fmla="*/ 235 h 447"/>
                <a:gd name="T14" fmla="*/ 670 w 876"/>
                <a:gd name="T15" fmla="*/ 409 h 447"/>
                <a:gd name="T16" fmla="*/ 643 w 876"/>
                <a:gd name="T17" fmla="*/ 397 h 447"/>
                <a:gd name="T18" fmla="*/ 643 w 876"/>
                <a:gd name="T19" fmla="*/ 353 h 447"/>
                <a:gd name="T20" fmla="*/ 134 w 876"/>
                <a:gd name="T21" fmla="*/ 353 h 447"/>
                <a:gd name="T22" fmla="*/ 101 w 876"/>
                <a:gd name="T23" fmla="*/ 353 h 447"/>
                <a:gd name="T24" fmla="*/ 0 w 876"/>
                <a:gd name="T25" fmla="*/ 447 h 447"/>
                <a:gd name="T26" fmla="*/ 0 w 876"/>
                <a:gd name="T27" fmla="*/ 281 h 447"/>
                <a:gd name="T28" fmla="*/ 1 w 876"/>
                <a:gd name="T29" fmla="*/ 281 h 447"/>
                <a:gd name="T30" fmla="*/ 0 w 876"/>
                <a:gd name="T31" fmla="*/ 274 h 447"/>
                <a:gd name="T32" fmla="*/ 0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0" y="154"/>
                  </a:moveTo>
                  <a:cubicBezTo>
                    <a:pt x="0" y="110"/>
                    <a:pt x="35" y="75"/>
                    <a:pt x="79" y="75"/>
                  </a:cubicBezTo>
                  <a:cubicBezTo>
                    <a:pt x="643" y="75"/>
                    <a:pt x="643" y="75"/>
                    <a:pt x="643" y="75"/>
                  </a:cubicBezTo>
                  <a:cubicBezTo>
                    <a:pt x="643" y="25"/>
                    <a:pt x="643" y="25"/>
                    <a:pt x="643" y="25"/>
                  </a:cubicBezTo>
                  <a:cubicBezTo>
                    <a:pt x="643" y="5"/>
                    <a:pt x="655" y="0"/>
                    <a:pt x="670" y="13"/>
                  </a:cubicBezTo>
                  <a:cubicBezTo>
                    <a:pt x="862" y="187"/>
                    <a:pt x="862" y="187"/>
                    <a:pt x="862" y="187"/>
                  </a:cubicBezTo>
                  <a:cubicBezTo>
                    <a:pt x="876" y="200"/>
                    <a:pt x="876" y="222"/>
                    <a:pt x="862" y="235"/>
                  </a:cubicBezTo>
                  <a:cubicBezTo>
                    <a:pt x="670" y="409"/>
                    <a:pt x="670" y="409"/>
                    <a:pt x="670" y="409"/>
                  </a:cubicBezTo>
                  <a:cubicBezTo>
                    <a:pt x="655" y="422"/>
                    <a:pt x="643" y="417"/>
                    <a:pt x="643" y="397"/>
                  </a:cubicBezTo>
                  <a:cubicBezTo>
                    <a:pt x="643" y="353"/>
                    <a:pt x="643" y="353"/>
                    <a:pt x="643" y="353"/>
                  </a:cubicBezTo>
                  <a:cubicBezTo>
                    <a:pt x="134" y="353"/>
                    <a:pt x="134" y="353"/>
                    <a:pt x="134" y="353"/>
                  </a:cubicBezTo>
                  <a:cubicBezTo>
                    <a:pt x="101" y="353"/>
                    <a:pt x="101" y="353"/>
                    <a:pt x="101" y="353"/>
                  </a:cubicBezTo>
                  <a:cubicBezTo>
                    <a:pt x="48" y="353"/>
                    <a:pt x="4" y="395"/>
                    <a:pt x="0" y="447"/>
                  </a:cubicBezTo>
                  <a:cubicBezTo>
                    <a:pt x="0" y="281"/>
                    <a:pt x="0" y="281"/>
                    <a:pt x="0" y="281"/>
                  </a:cubicBezTo>
                  <a:cubicBezTo>
                    <a:pt x="1" y="281"/>
                    <a:pt x="1" y="281"/>
                    <a:pt x="1" y="281"/>
                  </a:cubicBezTo>
                  <a:cubicBezTo>
                    <a:pt x="0" y="279"/>
                    <a:pt x="0" y="276"/>
                    <a:pt x="0" y="274"/>
                  </a:cubicBezTo>
                  <a:lnTo>
                    <a:pt x="0" y="154"/>
                  </a:lnTo>
                  <a:close/>
                </a:path>
              </a:pathLst>
            </a:custGeom>
            <a:solidFill>
              <a:schemeClr val="accent4"/>
            </a:solidFill>
            <a:ln>
              <a:noFill/>
            </a:ln>
          </p:spPr>
          <p:txBody>
            <a:bodyPr vert="horz" wrap="square" lIns="96413" tIns="48208" rIns="96413" bIns="48208" numCol="1" anchor="t" anchorCtr="0" compatLnSpc="1"/>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组合 94"/>
          <p:cNvGrpSpPr/>
          <p:nvPr/>
        </p:nvGrpSpPr>
        <p:grpSpPr>
          <a:xfrm>
            <a:off x="4571553" y="1373092"/>
            <a:ext cx="1693167" cy="882976"/>
            <a:chOff x="6428745" y="1195294"/>
            <a:chExt cx="2381016" cy="1241449"/>
          </a:xfrm>
        </p:grpSpPr>
        <p:sp>
          <p:nvSpPr>
            <p:cNvPr id="21" name="Freeform 3735"/>
            <p:cNvSpPr/>
            <p:nvPr/>
          </p:nvSpPr>
          <p:spPr bwMode="auto">
            <a:xfrm>
              <a:off x="6428745" y="1221707"/>
              <a:ext cx="2381016" cy="1215036"/>
            </a:xfrm>
            <a:custGeom>
              <a:avLst/>
              <a:gdLst>
                <a:gd name="T0" fmla="*/ 0 w 800"/>
                <a:gd name="T1" fmla="*/ 140 h 408"/>
                <a:gd name="T2" fmla="*/ 72 w 800"/>
                <a:gd name="T3" fmla="*/ 68 h 408"/>
                <a:gd name="T4" fmla="*/ 587 w 800"/>
                <a:gd name="T5" fmla="*/ 68 h 408"/>
                <a:gd name="T6" fmla="*/ 587 w 800"/>
                <a:gd name="T7" fmla="*/ 23 h 408"/>
                <a:gd name="T8" fmla="*/ 611 w 800"/>
                <a:gd name="T9" fmla="*/ 12 h 408"/>
                <a:gd name="T10" fmla="*/ 786 w 800"/>
                <a:gd name="T11" fmla="*/ 171 h 408"/>
                <a:gd name="T12" fmla="*/ 786 w 800"/>
                <a:gd name="T13" fmla="*/ 214 h 408"/>
                <a:gd name="T14" fmla="*/ 611 w 800"/>
                <a:gd name="T15" fmla="*/ 373 h 408"/>
                <a:gd name="T16" fmla="*/ 587 w 800"/>
                <a:gd name="T17" fmla="*/ 362 h 408"/>
                <a:gd name="T18" fmla="*/ 587 w 800"/>
                <a:gd name="T19" fmla="*/ 322 h 408"/>
                <a:gd name="T20" fmla="*/ 122 w 800"/>
                <a:gd name="T21" fmla="*/ 322 h 408"/>
                <a:gd name="T22" fmla="*/ 92 w 800"/>
                <a:gd name="T23" fmla="*/ 322 h 408"/>
                <a:gd name="T24" fmla="*/ 0 w 800"/>
                <a:gd name="T25" fmla="*/ 408 h 408"/>
                <a:gd name="T26" fmla="*/ 0 w 800"/>
                <a:gd name="T27" fmla="*/ 257 h 408"/>
                <a:gd name="T28" fmla="*/ 0 w 800"/>
                <a:gd name="T29" fmla="*/ 257 h 408"/>
                <a:gd name="T30" fmla="*/ 0 w 800"/>
                <a:gd name="T31" fmla="*/ 250 h 408"/>
                <a:gd name="T32" fmla="*/ 0 w 800"/>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0" h="408">
                  <a:moveTo>
                    <a:pt x="0" y="140"/>
                  </a:moveTo>
                  <a:cubicBezTo>
                    <a:pt x="0" y="100"/>
                    <a:pt x="32" y="68"/>
                    <a:pt x="72" y="68"/>
                  </a:cubicBezTo>
                  <a:cubicBezTo>
                    <a:pt x="587" y="68"/>
                    <a:pt x="587" y="68"/>
                    <a:pt x="587" y="68"/>
                  </a:cubicBezTo>
                  <a:cubicBezTo>
                    <a:pt x="587" y="23"/>
                    <a:pt x="587" y="23"/>
                    <a:pt x="587" y="23"/>
                  </a:cubicBezTo>
                  <a:cubicBezTo>
                    <a:pt x="587" y="5"/>
                    <a:pt x="598" y="0"/>
                    <a:pt x="611" y="12"/>
                  </a:cubicBezTo>
                  <a:cubicBezTo>
                    <a:pt x="786" y="171"/>
                    <a:pt x="786" y="171"/>
                    <a:pt x="786" y="171"/>
                  </a:cubicBezTo>
                  <a:cubicBezTo>
                    <a:pt x="800" y="183"/>
                    <a:pt x="800" y="202"/>
                    <a:pt x="786" y="214"/>
                  </a:cubicBezTo>
                  <a:cubicBezTo>
                    <a:pt x="611" y="373"/>
                    <a:pt x="611" y="373"/>
                    <a:pt x="611" y="373"/>
                  </a:cubicBezTo>
                  <a:cubicBezTo>
                    <a:pt x="598" y="385"/>
                    <a:pt x="587" y="380"/>
                    <a:pt x="587" y="362"/>
                  </a:cubicBezTo>
                  <a:cubicBezTo>
                    <a:pt x="587" y="322"/>
                    <a:pt x="587" y="322"/>
                    <a:pt x="587" y="322"/>
                  </a:cubicBezTo>
                  <a:cubicBezTo>
                    <a:pt x="122" y="322"/>
                    <a:pt x="122" y="322"/>
                    <a:pt x="122" y="322"/>
                  </a:cubicBezTo>
                  <a:cubicBezTo>
                    <a:pt x="92" y="322"/>
                    <a:pt x="92" y="322"/>
                    <a:pt x="92" y="322"/>
                  </a:cubicBezTo>
                  <a:cubicBezTo>
                    <a:pt x="43" y="322"/>
                    <a:pt x="3" y="360"/>
                    <a:pt x="0" y="408"/>
                  </a:cubicBezTo>
                  <a:cubicBezTo>
                    <a:pt x="0" y="257"/>
                    <a:pt x="0" y="257"/>
                    <a:pt x="0" y="257"/>
                  </a:cubicBezTo>
                  <a:cubicBezTo>
                    <a:pt x="0" y="257"/>
                    <a:pt x="0" y="257"/>
                    <a:pt x="0" y="257"/>
                  </a:cubicBezTo>
                  <a:cubicBezTo>
                    <a:pt x="0" y="255"/>
                    <a:pt x="0" y="252"/>
                    <a:pt x="0" y="250"/>
                  </a:cubicBezTo>
                  <a:lnTo>
                    <a:pt x="0" y="140"/>
                  </a:lnTo>
                  <a:close/>
                </a:path>
              </a:pathLst>
            </a:custGeom>
            <a:solidFill>
              <a:schemeClr val="accent3">
                <a:lumMod val="75000"/>
              </a:schemeClr>
            </a:solidFill>
            <a:ln>
              <a:noFill/>
            </a:ln>
          </p:spPr>
          <p:txBody>
            <a:bodyPr vert="horz" wrap="square" lIns="96413" tIns="48208" rIns="96413" bIns="48208" numCol="1" anchor="t" anchorCtr="0" compatLnSpc="1"/>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3736"/>
            <p:cNvSpPr/>
            <p:nvPr/>
          </p:nvSpPr>
          <p:spPr bwMode="auto">
            <a:xfrm>
              <a:off x="6428745" y="1195294"/>
              <a:ext cx="2381016" cy="1213777"/>
            </a:xfrm>
            <a:custGeom>
              <a:avLst/>
              <a:gdLst>
                <a:gd name="T0" fmla="*/ 0 w 800"/>
                <a:gd name="T1" fmla="*/ 140 h 408"/>
                <a:gd name="T2" fmla="*/ 72 w 800"/>
                <a:gd name="T3" fmla="*/ 68 h 408"/>
                <a:gd name="T4" fmla="*/ 587 w 800"/>
                <a:gd name="T5" fmla="*/ 68 h 408"/>
                <a:gd name="T6" fmla="*/ 587 w 800"/>
                <a:gd name="T7" fmla="*/ 23 h 408"/>
                <a:gd name="T8" fmla="*/ 611 w 800"/>
                <a:gd name="T9" fmla="*/ 12 h 408"/>
                <a:gd name="T10" fmla="*/ 786 w 800"/>
                <a:gd name="T11" fmla="*/ 171 h 408"/>
                <a:gd name="T12" fmla="*/ 786 w 800"/>
                <a:gd name="T13" fmla="*/ 214 h 408"/>
                <a:gd name="T14" fmla="*/ 611 w 800"/>
                <a:gd name="T15" fmla="*/ 373 h 408"/>
                <a:gd name="T16" fmla="*/ 587 w 800"/>
                <a:gd name="T17" fmla="*/ 362 h 408"/>
                <a:gd name="T18" fmla="*/ 587 w 800"/>
                <a:gd name="T19" fmla="*/ 322 h 408"/>
                <a:gd name="T20" fmla="*/ 122 w 800"/>
                <a:gd name="T21" fmla="*/ 322 h 408"/>
                <a:gd name="T22" fmla="*/ 92 w 800"/>
                <a:gd name="T23" fmla="*/ 322 h 408"/>
                <a:gd name="T24" fmla="*/ 0 w 800"/>
                <a:gd name="T25" fmla="*/ 408 h 408"/>
                <a:gd name="T26" fmla="*/ 0 w 800"/>
                <a:gd name="T27" fmla="*/ 257 h 408"/>
                <a:gd name="T28" fmla="*/ 0 w 800"/>
                <a:gd name="T29" fmla="*/ 257 h 408"/>
                <a:gd name="T30" fmla="*/ 0 w 800"/>
                <a:gd name="T31" fmla="*/ 250 h 408"/>
                <a:gd name="T32" fmla="*/ 0 w 800"/>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0" h="408">
                  <a:moveTo>
                    <a:pt x="0" y="140"/>
                  </a:moveTo>
                  <a:cubicBezTo>
                    <a:pt x="0" y="100"/>
                    <a:pt x="32" y="68"/>
                    <a:pt x="72" y="68"/>
                  </a:cubicBezTo>
                  <a:cubicBezTo>
                    <a:pt x="587" y="68"/>
                    <a:pt x="587" y="68"/>
                    <a:pt x="587" y="68"/>
                  </a:cubicBezTo>
                  <a:cubicBezTo>
                    <a:pt x="587" y="23"/>
                    <a:pt x="587" y="23"/>
                    <a:pt x="587" y="23"/>
                  </a:cubicBezTo>
                  <a:cubicBezTo>
                    <a:pt x="587" y="5"/>
                    <a:pt x="598" y="0"/>
                    <a:pt x="611" y="12"/>
                  </a:cubicBezTo>
                  <a:cubicBezTo>
                    <a:pt x="786" y="171"/>
                    <a:pt x="786" y="171"/>
                    <a:pt x="786" y="171"/>
                  </a:cubicBezTo>
                  <a:cubicBezTo>
                    <a:pt x="800" y="183"/>
                    <a:pt x="800" y="202"/>
                    <a:pt x="786" y="214"/>
                  </a:cubicBezTo>
                  <a:cubicBezTo>
                    <a:pt x="611" y="373"/>
                    <a:pt x="611" y="373"/>
                    <a:pt x="611" y="373"/>
                  </a:cubicBezTo>
                  <a:cubicBezTo>
                    <a:pt x="598" y="385"/>
                    <a:pt x="587" y="380"/>
                    <a:pt x="587" y="362"/>
                  </a:cubicBezTo>
                  <a:cubicBezTo>
                    <a:pt x="587" y="322"/>
                    <a:pt x="587" y="322"/>
                    <a:pt x="587" y="322"/>
                  </a:cubicBezTo>
                  <a:cubicBezTo>
                    <a:pt x="122" y="322"/>
                    <a:pt x="122" y="322"/>
                    <a:pt x="122" y="322"/>
                  </a:cubicBezTo>
                  <a:cubicBezTo>
                    <a:pt x="92" y="322"/>
                    <a:pt x="92" y="322"/>
                    <a:pt x="92" y="322"/>
                  </a:cubicBezTo>
                  <a:cubicBezTo>
                    <a:pt x="43" y="322"/>
                    <a:pt x="3" y="360"/>
                    <a:pt x="0" y="408"/>
                  </a:cubicBezTo>
                  <a:cubicBezTo>
                    <a:pt x="0" y="257"/>
                    <a:pt x="0" y="257"/>
                    <a:pt x="0" y="257"/>
                  </a:cubicBezTo>
                  <a:cubicBezTo>
                    <a:pt x="0" y="257"/>
                    <a:pt x="0" y="257"/>
                    <a:pt x="0" y="257"/>
                  </a:cubicBezTo>
                  <a:cubicBezTo>
                    <a:pt x="0" y="254"/>
                    <a:pt x="0" y="252"/>
                    <a:pt x="0" y="250"/>
                  </a:cubicBezTo>
                  <a:lnTo>
                    <a:pt x="0" y="140"/>
                  </a:lnTo>
                  <a:close/>
                </a:path>
              </a:pathLst>
            </a:custGeom>
            <a:solidFill>
              <a:schemeClr val="accent3"/>
            </a:solidFill>
            <a:ln>
              <a:noFill/>
            </a:ln>
          </p:spPr>
          <p:txBody>
            <a:bodyPr vert="horz" wrap="square" lIns="96413" tIns="48208" rIns="96413" bIns="48208" numCol="1" anchor="t" anchorCtr="0" compatLnSpc="1"/>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组合 95"/>
          <p:cNvGrpSpPr/>
          <p:nvPr/>
        </p:nvGrpSpPr>
        <p:grpSpPr>
          <a:xfrm>
            <a:off x="4571553" y="2014523"/>
            <a:ext cx="2183319" cy="1138834"/>
            <a:chOff x="6428747" y="2097136"/>
            <a:chExt cx="3070292" cy="1601181"/>
          </a:xfrm>
        </p:grpSpPr>
        <p:sp>
          <p:nvSpPr>
            <p:cNvPr id="27" name="Freeform 3741"/>
            <p:cNvSpPr/>
            <p:nvPr/>
          </p:nvSpPr>
          <p:spPr bwMode="auto">
            <a:xfrm>
              <a:off x="6428747" y="2129840"/>
              <a:ext cx="3070292" cy="1568477"/>
            </a:xfrm>
            <a:custGeom>
              <a:avLst/>
              <a:gdLst>
                <a:gd name="T0" fmla="*/ 0 w 1032"/>
                <a:gd name="T1" fmla="*/ 181 h 527"/>
                <a:gd name="T2" fmla="*/ 93 w 1032"/>
                <a:gd name="T3" fmla="*/ 88 h 527"/>
                <a:gd name="T4" fmla="*/ 757 w 1032"/>
                <a:gd name="T5" fmla="*/ 88 h 527"/>
                <a:gd name="T6" fmla="*/ 757 w 1032"/>
                <a:gd name="T7" fmla="*/ 30 h 527"/>
                <a:gd name="T8" fmla="*/ 788 w 1032"/>
                <a:gd name="T9" fmla="*/ 16 h 527"/>
                <a:gd name="T10" fmla="*/ 1014 w 1032"/>
                <a:gd name="T11" fmla="*/ 221 h 527"/>
                <a:gd name="T12" fmla="*/ 1014 w 1032"/>
                <a:gd name="T13" fmla="*/ 277 h 527"/>
                <a:gd name="T14" fmla="*/ 788 w 1032"/>
                <a:gd name="T15" fmla="*/ 482 h 527"/>
                <a:gd name="T16" fmla="*/ 757 w 1032"/>
                <a:gd name="T17" fmla="*/ 468 h 527"/>
                <a:gd name="T18" fmla="*/ 757 w 1032"/>
                <a:gd name="T19" fmla="*/ 416 h 527"/>
                <a:gd name="T20" fmla="*/ 157 w 1032"/>
                <a:gd name="T21" fmla="*/ 416 h 527"/>
                <a:gd name="T22" fmla="*/ 119 w 1032"/>
                <a:gd name="T23" fmla="*/ 416 h 527"/>
                <a:gd name="T24" fmla="*/ 0 w 1032"/>
                <a:gd name="T25" fmla="*/ 527 h 527"/>
                <a:gd name="T26" fmla="*/ 0 w 1032"/>
                <a:gd name="T27" fmla="*/ 332 h 527"/>
                <a:gd name="T28" fmla="*/ 1 w 1032"/>
                <a:gd name="T29" fmla="*/ 332 h 527"/>
                <a:gd name="T30" fmla="*/ 0 w 1032"/>
                <a:gd name="T31" fmla="*/ 323 h 527"/>
                <a:gd name="T32" fmla="*/ 0 w 1032"/>
                <a:gd name="T33" fmla="*/ 181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2" h="527">
                  <a:moveTo>
                    <a:pt x="0" y="181"/>
                  </a:moveTo>
                  <a:cubicBezTo>
                    <a:pt x="0" y="130"/>
                    <a:pt x="42" y="88"/>
                    <a:pt x="93" y="88"/>
                  </a:cubicBezTo>
                  <a:cubicBezTo>
                    <a:pt x="757" y="88"/>
                    <a:pt x="757" y="88"/>
                    <a:pt x="757" y="88"/>
                  </a:cubicBezTo>
                  <a:cubicBezTo>
                    <a:pt x="757" y="30"/>
                    <a:pt x="757" y="30"/>
                    <a:pt x="757" y="30"/>
                  </a:cubicBezTo>
                  <a:cubicBezTo>
                    <a:pt x="757" y="7"/>
                    <a:pt x="771" y="0"/>
                    <a:pt x="788" y="16"/>
                  </a:cubicBezTo>
                  <a:cubicBezTo>
                    <a:pt x="1014" y="221"/>
                    <a:pt x="1014" y="221"/>
                    <a:pt x="1014" y="221"/>
                  </a:cubicBezTo>
                  <a:cubicBezTo>
                    <a:pt x="1032" y="236"/>
                    <a:pt x="1032" y="261"/>
                    <a:pt x="1014" y="277"/>
                  </a:cubicBezTo>
                  <a:cubicBezTo>
                    <a:pt x="788" y="482"/>
                    <a:pt x="788" y="482"/>
                    <a:pt x="788" y="482"/>
                  </a:cubicBezTo>
                  <a:cubicBezTo>
                    <a:pt x="771" y="497"/>
                    <a:pt x="757" y="491"/>
                    <a:pt x="757" y="468"/>
                  </a:cubicBezTo>
                  <a:cubicBezTo>
                    <a:pt x="757" y="416"/>
                    <a:pt x="757" y="416"/>
                    <a:pt x="757" y="416"/>
                  </a:cubicBezTo>
                  <a:cubicBezTo>
                    <a:pt x="157" y="416"/>
                    <a:pt x="157" y="416"/>
                    <a:pt x="157" y="416"/>
                  </a:cubicBezTo>
                  <a:cubicBezTo>
                    <a:pt x="119" y="416"/>
                    <a:pt x="119" y="416"/>
                    <a:pt x="119" y="416"/>
                  </a:cubicBezTo>
                  <a:cubicBezTo>
                    <a:pt x="56" y="416"/>
                    <a:pt x="4" y="465"/>
                    <a:pt x="0" y="527"/>
                  </a:cubicBezTo>
                  <a:cubicBezTo>
                    <a:pt x="0" y="332"/>
                    <a:pt x="0" y="332"/>
                    <a:pt x="0" y="332"/>
                  </a:cubicBezTo>
                  <a:cubicBezTo>
                    <a:pt x="1" y="332"/>
                    <a:pt x="1" y="332"/>
                    <a:pt x="1" y="332"/>
                  </a:cubicBezTo>
                  <a:cubicBezTo>
                    <a:pt x="0" y="329"/>
                    <a:pt x="0" y="326"/>
                    <a:pt x="0" y="323"/>
                  </a:cubicBezTo>
                  <a:lnTo>
                    <a:pt x="0" y="181"/>
                  </a:lnTo>
                  <a:close/>
                </a:path>
              </a:pathLst>
            </a:custGeom>
            <a:solidFill>
              <a:schemeClr val="accent1">
                <a:lumMod val="75000"/>
              </a:schemeClr>
            </a:solidFill>
            <a:ln>
              <a:noFill/>
            </a:ln>
          </p:spPr>
          <p:txBody>
            <a:bodyPr vert="horz" wrap="square" lIns="96413" tIns="48208" rIns="96413" bIns="48208" numCol="1" anchor="t" anchorCtr="0" compatLnSpc="1"/>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3742"/>
            <p:cNvSpPr/>
            <p:nvPr/>
          </p:nvSpPr>
          <p:spPr bwMode="auto">
            <a:xfrm>
              <a:off x="6428747" y="2097136"/>
              <a:ext cx="3070292" cy="1565963"/>
            </a:xfrm>
            <a:custGeom>
              <a:avLst/>
              <a:gdLst>
                <a:gd name="T0" fmla="*/ 0 w 1032"/>
                <a:gd name="T1" fmla="*/ 180 h 526"/>
                <a:gd name="T2" fmla="*/ 93 w 1032"/>
                <a:gd name="T3" fmla="*/ 87 h 526"/>
                <a:gd name="T4" fmla="*/ 757 w 1032"/>
                <a:gd name="T5" fmla="*/ 87 h 526"/>
                <a:gd name="T6" fmla="*/ 757 w 1032"/>
                <a:gd name="T7" fmla="*/ 29 h 526"/>
                <a:gd name="T8" fmla="*/ 788 w 1032"/>
                <a:gd name="T9" fmla="*/ 15 h 526"/>
                <a:gd name="T10" fmla="*/ 1014 w 1032"/>
                <a:gd name="T11" fmla="*/ 220 h 526"/>
                <a:gd name="T12" fmla="*/ 1014 w 1032"/>
                <a:gd name="T13" fmla="*/ 276 h 526"/>
                <a:gd name="T14" fmla="*/ 788 w 1032"/>
                <a:gd name="T15" fmla="*/ 481 h 526"/>
                <a:gd name="T16" fmla="*/ 757 w 1032"/>
                <a:gd name="T17" fmla="*/ 467 h 526"/>
                <a:gd name="T18" fmla="*/ 757 w 1032"/>
                <a:gd name="T19" fmla="*/ 415 h 526"/>
                <a:gd name="T20" fmla="*/ 157 w 1032"/>
                <a:gd name="T21" fmla="*/ 415 h 526"/>
                <a:gd name="T22" fmla="*/ 119 w 1032"/>
                <a:gd name="T23" fmla="*/ 415 h 526"/>
                <a:gd name="T24" fmla="*/ 0 w 1032"/>
                <a:gd name="T25" fmla="*/ 526 h 526"/>
                <a:gd name="T26" fmla="*/ 0 w 1032"/>
                <a:gd name="T27" fmla="*/ 331 h 526"/>
                <a:gd name="T28" fmla="*/ 1 w 1032"/>
                <a:gd name="T29" fmla="*/ 331 h 526"/>
                <a:gd name="T30" fmla="*/ 0 w 1032"/>
                <a:gd name="T31" fmla="*/ 322 h 526"/>
                <a:gd name="T32" fmla="*/ 0 w 1032"/>
                <a:gd name="T33" fmla="*/ 18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2" h="526">
                  <a:moveTo>
                    <a:pt x="0" y="180"/>
                  </a:moveTo>
                  <a:cubicBezTo>
                    <a:pt x="0" y="129"/>
                    <a:pt x="42" y="87"/>
                    <a:pt x="93" y="87"/>
                  </a:cubicBezTo>
                  <a:cubicBezTo>
                    <a:pt x="757" y="87"/>
                    <a:pt x="757" y="87"/>
                    <a:pt x="757" y="87"/>
                  </a:cubicBezTo>
                  <a:cubicBezTo>
                    <a:pt x="757" y="29"/>
                    <a:pt x="757" y="29"/>
                    <a:pt x="757" y="29"/>
                  </a:cubicBezTo>
                  <a:cubicBezTo>
                    <a:pt x="757" y="6"/>
                    <a:pt x="771" y="0"/>
                    <a:pt x="788" y="15"/>
                  </a:cubicBezTo>
                  <a:cubicBezTo>
                    <a:pt x="1014" y="220"/>
                    <a:pt x="1014" y="220"/>
                    <a:pt x="1014" y="220"/>
                  </a:cubicBezTo>
                  <a:cubicBezTo>
                    <a:pt x="1032" y="235"/>
                    <a:pt x="1032" y="261"/>
                    <a:pt x="1014" y="276"/>
                  </a:cubicBezTo>
                  <a:cubicBezTo>
                    <a:pt x="788" y="481"/>
                    <a:pt x="788" y="481"/>
                    <a:pt x="788" y="481"/>
                  </a:cubicBezTo>
                  <a:cubicBezTo>
                    <a:pt x="771" y="496"/>
                    <a:pt x="757" y="490"/>
                    <a:pt x="757" y="467"/>
                  </a:cubicBezTo>
                  <a:cubicBezTo>
                    <a:pt x="757" y="415"/>
                    <a:pt x="757" y="415"/>
                    <a:pt x="757" y="415"/>
                  </a:cubicBezTo>
                  <a:cubicBezTo>
                    <a:pt x="157" y="415"/>
                    <a:pt x="157" y="415"/>
                    <a:pt x="157" y="415"/>
                  </a:cubicBezTo>
                  <a:cubicBezTo>
                    <a:pt x="119" y="415"/>
                    <a:pt x="119" y="415"/>
                    <a:pt x="119" y="415"/>
                  </a:cubicBezTo>
                  <a:cubicBezTo>
                    <a:pt x="56" y="415"/>
                    <a:pt x="4" y="464"/>
                    <a:pt x="0" y="526"/>
                  </a:cubicBezTo>
                  <a:cubicBezTo>
                    <a:pt x="0" y="331"/>
                    <a:pt x="0" y="331"/>
                    <a:pt x="0" y="331"/>
                  </a:cubicBezTo>
                  <a:cubicBezTo>
                    <a:pt x="1" y="331"/>
                    <a:pt x="1" y="331"/>
                    <a:pt x="1" y="331"/>
                  </a:cubicBezTo>
                  <a:cubicBezTo>
                    <a:pt x="0" y="328"/>
                    <a:pt x="0" y="325"/>
                    <a:pt x="0" y="322"/>
                  </a:cubicBezTo>
                  <a:lnTo>
                    <a:pt x="0" y="180"/>
                  </a:lnTo>
                  <a:close/>
                </a:path>
              </a:pathLst>
            </a:custGeom>
            <a:solidFill>
              <a:schemeClr val="accent1"/>
            </a:solidFill>
            <a:ln>
              <a:noFill/>
            </a:ln>
          </p:spPr>
          <p:txBody>
            <a:bodyPr vert="horz" wrap="square" lIns="96413" tIns="48208" rIns="96413" bIns="48208" numCol="1" anchor="t" anchorCtr="0" compatLnSpc="1"/>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组合 101"/>
          <p:cNvGrpSpPr/>
          <p:nvPr/>
        </p:nvGrpSpPr>
        <p:grpSpPr>
          <a:xfrm>
            <a:off x="3030441" y="1912539"/>
            <a:ext cx="416807" cy="416887"/>
            <a:chOff x="4261556" y="2688368"/>
            <a:chExt cx="586135" cy="586135"/>
          </a:xfrm>
        </p:grpSpPr>
        <p:sp>
          <p:nvSpPr>
            <p:cNvPr id="11" name="Oval 3725"/>
            <p:cNvSpPr>
              <a:spLocks noChangeArrowheads="1"/>
            </p:cNvSpPr>
            <p:nvPr/>
          </p:nvSpPr>
          <p:spPr bwMode="auto">
            <a:xfrm>
              <a:off x="4261556" y="2688368"/>
              <a:ext cx="586135" cy="586135"/>
            </a:xfrm>
            <a:prstGeom prst="ellipse">
              <a:avLst/>
            </a:prstGeom>
            <a:solidFill>
              <a:schemeClr val="bg1"/>
            </a:solidFill>
            <a:ln>
              <a:noFill/>
            </a:ln>
          </p:spPr>
          <p:txBody>
            <a:bodyPr vert="horz" wrap="square" lIns="96413" tIns="48208" rIns="96413" bIns="48208" numCol="1" anchor="t" anchorCtr="0" compatLnSpc="1"/>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4" name="组合 73"/>
            <p:cNvGrpSpPr/>
            <p:nvPr/>
          </p:nvGrpSpPr>
          <p:grpSpPr>
            <a:xfrm>
              <a:off x="4392367" y="2733020"/>
              <a:ext cx="324513" cy="496831"/>
              <a:chOff x="4383563" y="2507028"/>
              <a:chExt cx="324513" cy="496831"/>
            </a:xfrm>
          </p:grpSpPr>
          <p:sp>
            <p:nvSpPr>
              <p:cNvPr id="30" name="Oval 3744"/>
              <p:cNvSpPr>
                <a:spLocks noChangeArrowheads="1"/>
              </p:cNvSpPr>
              <p:nvPr/>
            </p:nvSpPr>
            <p:spPr bwMode="auto">
              <a:xfrm>
                <a:off x="4529467" y="2714566"/>
                <a:ext cx="56601" cy="60374"/>
              </a:xfrm>
              <a:prstGeom prst="ellipse">
                <a:avLst/>
              </a:prstGeom>
              <a:solidFill>
                <a:schemeClr val="accent4"/>
              </a:solidFill>
              <a:ln>
                <a:noFill/>
              </a:ln>
            </p:spPr>
            <p:txBody>
              <a:bodyPr vert="horz" wrap="square" lIns="96413" tIns="48208" rIns="96413" bIns="48208" numCol="1" anchor="t" anchorCtr="0" compatLnSpc="1"/>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Oval 3745"/>
              <p:cNvSpPr>
                <a:spLocks noChangeArrowheads="1"/>
              </p:cNvSpPr>
              <p:nvPr/>
            </p:nvSpPr>
            <p:spPr bwMode="auto">
              <a:xfrm>
                <a:off x="4518146" y="2598847"/>
                <a:ext cx="41508" cy="41508"/>
              </a:xfrm>
              <a:prstGeom prst="ellipse">
                <a:avLst/>
              </a:prstGeom>
              <a:solidFill>
                <a:schemeClr val="accent4"/>
              </a:solidFill>
              <a:ln>
                <a:noFill/>
              </a:ln>
            </p:spPr>
            <p:txBody>
              <a:bodyPr vert="horz" wrap="square" lIns="96413" tIns="48208" rIns="96413" bIns="48208" numCol="1" anchor="t" anchorCtr="0" compatLnSpc="1"/>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Oval 3746"/>
              <p:cNvSpPr>
                <a:spLocks noChangeArrowheads="1"/>
              </p:cNvSpPr>
              <p:nvPr/>
            </p:nvSpPr>
            <p:spPr bwMode="auto">
              <a:xfrm>
                <a:off x="4538272" y="2522121"/>
                <a:ext cx="23899" cy="23899"/>
              </a:xfrm>
              <a:prstGeom prst="ellipse">
                <a:avLst/>
              </a:prstGeom>
              <a:solidFill>
                <a:schemeClr val="accent4"/>
              </a:solidFill>
              <a:ln>
                <a:noFill/>
              </a:ln>
            </p:spPr>
            <p:txBody>
              <a:bodyPr vert="horz" wrap="square" lIns="96413" tIns="48208" rIns="96413" bIns="48208" numCol="1" anchor="t" anchorCtr="0" compatLnSpc="1"/>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3747"/>
              <p:cNvSpPr>
                <a:spLocks noEditPoints="1"/>
              </p:cNvSpPr>
              <p:nvPr/>
            </p:nvSpPr>
            <p:spPr bwMode="auto">
              <a:xfrm>
                <a:off x="4383563" y="2507028"/>
                <a:ext cx="324513" cy="496831"/>
              </a:xfrm>
              <a:custGeom>
                <a:avLst/>
                <a:gdLst>
                  <a:gd name="T0" fmla="*/ 75 w 109"/>
                  <a:gd name="T1" fmla="*/ 61 h 167"/>
                  <a:gd name="T2" fmla="*/ 75 w 109"/>
                  <a:gd name="T3" fmla="*/ 10 h 167"/>
                  <a:gd name="T4" fmla="*/ 75 w 109"/>
                  <a:gd name="T5" fmla="*/ 10 h 167"/>
                  <a:gd name="T6" fmla="*/ 76 w 109"/>
                  <a:gd name="T7" fmla="*/ 9 h 167"/>
                  <a:gd name="T8" fmla="*/ 76 w 109"/>
                  <a:gd name="T9" fmla="*/ 1 h 167"/>
                  <a:gd name="T10" fmla="*/ 75 w 109"/>
                  <a:gd name="T11" fmla="*/ 0 h 167"/>
                  <a:gd name="T12" fmla="*/ 74 w 109"/>
                  <a:gd name="T13" fmla="*/ 0 h 167"/>
                  <a:gd name="T14" fmla="*/ 35 w 109"/>
                  <a:gd name="T15" fmla="*/ 0 h 167"/>
                  <a:gd name="T16" fmla="*/ 34 w 109"/>
                  <a:gd name="T17" fmla="*/ 0 h 167"/>
                  <a:gd name="T18" fmla="*/ 33 w 109"/>
                  <a:gd name="T19" fmla="*/ 1 h 167"/>
                  <a:gd name="T20" fmla="*/ 33 w 109"/>
                  <a:gd name="T21" fmla="*/ 9 h 167"/>
                  <a:gd name="T22" fmla="*/ 34 w 109"/>
                  <a:gd name="T23" fmla="*/ 10 h 167"/>
                  <a:gd name="T24" fmla="*/ 35 w 109"/>
                  <a:gd name="T25" fmla="*/ 10 h 167"/>
                  <a:gd name="T26" fmla="*/ 35 w 109"/>
                  <a:gd name="T27" fmla="*/ 61 h 167"/>
                  <a:gd name="T28" fmla="*/ 0 w 109"/>
                  <a:gd name="T29" fmla="*/ 112 h 167"/>
                  <a:gd name="T30" fmla="*/ 55 w 109"/>
                  <a:gd name="T31" fmla="*/ 167 h 167"/>
                  <a:gd name="T32" fmla="*/ 109 w 109"/>
                  <a:gd name="T33" fmla="*/ 112 h 167"/>
                  <a:gd name="T34" fmla="*/ 75 w 109"/>
                  <a:gd name="T35" fmla="*/ 61 h 167"/>
                  <a:gd name="T36" fmla="*/ 42 w 109"/>
                  <a:gd name="T37" fmla="*/ 138 h 167"/>
                  <a:gd name="T38" fmla="*/ 35 w 109"/>
                  <a:gd name="T39" fmla="*/ 131 h 167"/>
                  <a:gd name="T40" fmla="*/ 42 w 109"/>
                  <a:gd name="T41" fmla="*/ 124 h 167"/>
                  <a:gd name="T42" fmla="*/ 49 w 109"/>
                  <a:gd name="T43" fmla="*/ 131 h 167"/>
                  <a:gd name="T44" fmla="*/ 42 w 109"/>
                  <a:gd name="T45" fmla="*/ 138 h 167"/>
                  <a:gd name="T46" fmla="*/ 47 w 109"/>
                  <a:gd name="T47" fmla="*/ 108 h 167"/>
                  <a:gd name="T48" fmla="*/ 51 w 109"/>
                  <a:gd name="T49" fmla="*/ 104 h 167"/>
                  <a:gd name="T50" fmla="*/ 55 w 109"/>
                  <a:gd name="T51" fmla="*/ 108 h 167"/>
                  <a:gd name="T52" fmla="*/ 51 w 109"/>
                  <a:gd name="T53" fmla="*/ 112 h 167"/>
                  <a:gd name="T54" fmla="*/ 47 w 109"/>
                  <a:gd name="T55" fmla="*/ 108 h 167"/>
                  <a:gd name="T56" fmla="*/ 59 w 109"/>
                  <a:gd name="T57" fmla="*/ 155 h 167"/>
                  <a:gd name="T58" fmla="*/ 52 w 109"/>
                  <a:gd name="T59" fmla="*/ 148 h 167"/>
                  <a:gd name="T60" fmla="*/ 59 w 109"/>
                  <a:gd name="T61" fmla="*/ 141 h 167"/>
                  <a:gd name="T62" fmla="*/ 66 w 109"/>
                  <a:gd name="T63" fmla="*/ 148 h 167"/>
                  <a:gd name="T64" fmla="*/ 59 w 109"/>
                  <a:gd name="T65" fmla="*/ 155 h 167"/>
                  <a:gd name="T66" fmla="*/ 70 w 109"/>
                  <a:gd name="T67" fmla="*/ 110 h 167"/>
                  <a:gd name="T68" fmla="*/ 66 w 109"/>
                  <a:gd name="T69" fmla="*/ 106 h 167"/>
                  <a:gd name="T70" fmla="*/ 70 w 109"/>
                  <a:gd name="T71" fmla="*/ 102 h 167"/>
                  <a:gd name="T72" fmla="*/ 74 w 109"/>
                  <a:gd name="T73" fmla="*/ 106 h 167"/>
                  <a:gd name="T74" fmla="*/ 70 w 109"/>
                  <a:gd name="T75" fmla="*/ 110 h 167"/>
                  <a:gd name="T76" fmla="*/ 9 w 109"/>
                  <a:gd name="T77" fmla="*/ 97 h 167"/>
                  <a:gd name="T78" fmla="*/ 41 w 109"/>
                  <a:gd name="T79" fmla="*/ 66 h 167"/>
                  <a:gd name="T80" fmla="*/ 41 w 109"/>
                  <a:gd name="T81" fmla="*/ 5 h 167"/>
                  <a:gd name="T82" fmla="*/ 42 w 109"/>
                  <a:gd name="T83" fmla="*/ 5 h 167"/>
                  <a:gd name="T84" fmla="*/ 68 w 109"/>
                  <a:gd name="T85" fmla="*/ 5 h 167"/>
                  <a:gd name="T86" fmla="*/ 68 w 109"/>
                  <a:gd name="T87" fmla="*/ 5 h 167"/>
                  <a:gd name="T88" fmla="*/ 68 w 109"/>
                  <a:gd name="T89" fmla="*/ 66 h 167"/>
                  <a:gd name="T90" fmla="*/ 100 w 109"/>
                  <a:gd name="T91" fmla="*/ 97 h 167"/>
                  <a:gd name="T92" fmla="*/ 9 w 109"/>
                  <a:gd name="T93" fmla="*/ 9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9" h="167">
                    <a:moveTo>
                      <a:pt x="75" y="61"/>
                    </a:moveTo>
                    <a:cubicBezTo>
                      <a:pt x="75" y="10"/>
                      <a:pt x="75" y="10"/>
                      <a:pt x="75" y="10"/>
                    </a:cubicBezTo>
                    <a:cubicBezTo>
                      <a:pt x="75" y="10"/>
                      <a:pt x="75" y="10"/>
                      <a:pt x="75" y="10"/>
                    </a:cubicBezTo>
                    <a:cubicBezTo>
                      <a:pt x="76" y="10"/>
                      <a:pt x="76" y="10"/>
                      <a:pt x="76" y="9"/>
                    </a:cubicBezTo>
                    <a:cubicBezTo>
                      <a:pt x="76" y="1"/>
                      <a:pt x="76" y="1"/>
                      <a:pt x="76" y="1"/>
                    </a:cubicBezTo>
                    <a:cubicBezTo>
                      <a:pt x="76" y="0"/>
                      <a:pt x="76" y="0"/>
                      <a:pt x="75" y="0"/>
                    </a:cubicBezTo>
                    <a:cubicBezTo>
                      <a:pt x="74" y="0"/>
                      <a:pt x="74" y="0"/>
                      <a:pt x="74" y="0"/>
                    </a:cubicBezTo>
                    <a:cubicBezTo>
                      <a:pt x="35" y="0"/>
                      <a:pt x="35" y="0"/>
                      <a:pt x="35" y="0"/>
                    </a:cubicBezTo>
                    <a:cubicBezTo>
                      <a:pt x="34" y="0"/>
                      <a:pt x="34" y="0"/>
                      <a:pt x="34" y="0"/>
                    </a:cubicBezTo>
                    <a:cubicBezTo>
                      <a:pt x="34" y="0"/>
                      <a:pt x="33" y="0"/>
                      <a:pt x="33" y="1"/>
                    </a:cubicBezTo>
                    <a:cubicBezTo>
                      <a:pt x="33" y="9"/>
                      <a:pt x="33" y="9"/>
                      <a:pt x="33" y="9"/>
                    </a:cubicBezTo>
                    <a:cubicBezTo>
                      <a:pt x="33" y="10"/>
                      <a:pt x="34" y="10"/>
                      <a:pt x="34" y="10"/>
                    </a:cubicBezTo>
                    <a:cubicBezTo>
                      <a:pt x="35" y="10"/>
                      <a:pt x="35" y="10"/>
                      <a:pt x="35" y="10"/>
                    </a:cubicBezTo>
                    <a:cubicBezTo>
                      <a:pt x="35" y="61"/>
                      <a:pt x="35" y="61"/>
                      <a:pt x="35" y="61"/>
                    </a:cubicBezTo>
                    <a:cubicBezTo>
                      <a:pt x="15" y="69"/>
                      <a:pt x="0" y="89"/>
                      <a:pt x="0" y="112"/>
                    </a:cubicBezTo>
                    <a:cubicBezTo>
                      <a:pt x="0" y="142"/>
                      <a:pt x="25" y="167"/>
                      <a:pt x="55" y="167"/>
                    </a:cubicBezTo>
                    <a:cubicBezTo>
                      <a:pt x="85" y="167"/>
                      <a:pt x="109" y="142"/>
                      <a:pt x="109" y="112"/>
                    </a:cubicBezTo>
                    <a:cubicBezTo>
                      <a:pt x="109" y="89"/>
                      <a:pt x="95" y="69"/>
                      <a:pt x="75" y="61"/>
                    </a:cubicBezTo>
                    <a:close/>
                    <a:moveTo>
                      <a:pt x="42" y="138"/>
                    </a:moveTo>
                    <a:cubicBezTo>
                      <a:pt x="38" y="138"/>
                      <a:pt x="35" y="135"/>
                      <a:pt x="35" y="131"/>
                    </a:cubicBezTo>
                    <a:cubicBezTo>
                      <a:pt x="35" y="127"/>
                      <a:pt x="38" y="124"/>
                      <a:pt x="42" y="124"/>
                    </a:cubicBezTo>
                    <a:cubicBezTo>
                      <a:pt x="46" y="124"/>
                      <a:pt x="49" y="127"/>
                      <a:pt x="49" y="131"/>
                    </a:cubicBezTo>
                    <a:cubicBezTo>
                      <a:pt x="49" y="135"/>
                      <a:pt x="46" y="138"/>
                      <a:pt x="42" y="138"/>
                    </a:cubicBezTo>
                    <a:close/>
                    <a:moveTo>
                      <a:pt x="47" y="108"/>
                    </a:moveTo>
                    <a:cubicBezTo>
                      <a:pt x="47" y="106"/>
                      <a:pt x="48" y="104"/>
                      <a:pt x="51" y="104"/>
                    </a:cubicBezTo>
                    <a:cubicBezTo>
                      <a:pt x="53" y="104"/>
                      <a:pt x="55" y="106"/>
                      <a:pt x="55" y="108"/>
                    </a:cubicBezTo>
                    <a:cubicBezTo>
                      <a:pt x="55" y="110"/>
                      <a:pt x="53" y="112"/>
                      <a:pt x="51" y="112"/>
                    </a:cubicBezTo>
                    <a:cubicBezTo>
                      <a:pt x="48" y="112"/>
                      <a:pt x="47" y="110"/>
                      <a:pt x="47" y="108"/>
                    </a:cubicBezTo>
                    <a:close/>
                    <a:moveTo>
                      <a:pt x="59" y="155"/>
                    </a:moveTo>
                    <a:cubicBezTo>
                      <a:pt x="55" y="155"/>
                      <a:pt x="52" y="151"/>
                      <a:pt x="52" y="148"/>
                    </a:cubicBezTo>
                    <a:cubicBezTo>
                      <a:pt x="52" y="144"/>
                      <a:pt x="55" y="141"/>
                      <a:pt x="59" y="141"/>
                    </a:cubicBezTo>
                    <a:cubicBezTo>
                      <a:pt x="63" y="141"/>
                      <a:pt x="66" y="144"/>
                      <a:pt x="66" y="148"/>
                    </a:cubicBezTo>
                    <a:cubicBezTo>
                      <a:pt x="66" y="151"/>
                      <a:pt x="63" y="155"/>
                      <a:pt x="59" y="155"/>
                    </a:cubicBezTo>
                    <a:close/>
                    <a:moveTo>
                      <a:pt x="70" y="110"/>
                    </a:moveTo>
                    <a:cubicBezTo>
                      <a:pt x="68" y="110"/>
                      <a:pt x="66" y="108"/>
                      <a:pt x="66" y="106"/>
                    </a:cubicBezTo>
                    <a:cubicBezTo>
                      <a:pt x="66" y="104"/>
                      <a:pt x="68" y="102"/>
                      <a:pt x="70" y="102"/>
                    </a:cubicBezTo>
                    <a:cubicBezTo>
                      <a:pt x="72" y="102"/>
                      <a:pt x="74" y="104"/>
                      <a:pt x="74" y="106"/>
                    </a:cubicBezTo>
                    <a:cubicBezTo>
                      <a:pt x="74" y="108"/>
                      <a:pt x="72" y="110"/>
                      <a:pt x="70" y="110"/>
                    </a:cubicBezTo>
                    <a:close/>
                    <a:moveTo>
                      <a:pt x="9" y="97"/>
                    </a:moveTo>
                    <a:cubicBezTo>
                      <a:pt x="14" y="82"/>
                      <a:pt x="26" y="70"/>
                      <a:pt x="41" y="66"/>
                    </a:cubicBezTo>
                    <a:cubicBezTo>
                      <a:pt x="41" y="5"/>
                      <a:pt x="41" y="5"/>
                      <a:pt x="41" y="5"/>
                    </a:cubicBezTo>
                    <a:cubicBezTo>
                      <a:pt x="41" y="5"/>
                      <a:pt x="41" y="5"/>
                      <a:pt x="42" y="5"/>
                    </a:cubicBezTo>
                    <a:cubicBezTo>
                      <a:pt x="68" y="5"/>
                      <a:pt x="68" y="5"/>
                      <a:pt x="68" y="5"/>
                    </a:cubicBezTo>
                    <a:cubicBezTo>
                      <a:pt x="68" y="5"/>
                      <a:pt x="68" y="5"/>
                      <a:pt x="68" y="5"/>
                    </a:cubicBezTo>
                    <a:cubicBezTo>
                      <a:pt x="68" y="66"/>
                      <a:pt x="68" y="66"/>
                      <a:pt x="68" y="66"/>
                    </a:cubicBezTo>
                    <a:cubicBezTo>
                      <a:pt x="83" y="70"/>
                      <a:pt x="95" y="82"/>
                      <a:pt x="100" y="97"/>
                    </a:cubicBezTo>
                    <a:lnTo>
                      <a:pt x="9" y="97"/>
                    </a:lnTo>
                    <a:close/>
                  </a:path>
                </a:pathLst>
              </a:custGeom>
              <a:solidFill>
                <a:schemeClr val="accent4"/>
              </a:solidFill>
              <a:ln>
                <a:noFill/>
              </a:ln>
            </p:spPr>
            <p:txBody>
              <a:bodyPr vert="horz" wrap="square" lIns="96413" tIns="48208" rIns="96413" bIns="48208" numCol="1" anchor="t" anchorCtr="0" compatLnSpc="1"/>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5" name="组合 102"/>
          <p:cNvGrpSpPr/>
          <p:nvPr/>
        </p:nvGrpSpPr>
        <p:grpSpPr>
          <a:xfrm>
            <a:off x="5694966" y="1582430"/>
            <a:ext cx="419490" cy="416887"/>
            <a:chOff x="8008544" y="2224241"/>
            <a:chExt cx="589908" cy="586135"/>
          </a:xfrm>
        </p:grpSpPr>
        <p:sp>
          <p:nvSpPr>
            <p:cNvPr id="23" name="Oval 3737"/>
            <p:cNvSpPr>
              <a:spLocks noChangeArrowheads="1"/>
            </p:cNvSpPr>
            <p:nvPr/>
          </p:nvSpPr>
          <p:spPr bwMode="auto">
            <a:xfrm>
              <a:off x="8008544" y="2224241"/>
              <a:ext cx="589908" cy="586135"/>
            </a:xfrm>
            <a:prstGeom prst="ellipse">
              <a:avLst/>
            </a:prstGeom>
            <a:solidFill>
              <a:schemeClr val="bg1"/>
            </a:solidFill>
            <a:ln>
              <a:noFill/>
            </a:ln>
          </p:spPr>
          <p:txBody>
            <a:bodyPr vert="horz" wrap="square" lIns="96413" tIns="48208" rIns="96413" bIns="48208" numCol="1" anchor="t" anchorCtr="0" compatLnSpc="1"/>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3765"/>
            <p:cNvSpPr>
              <a:spLocks noEditPoints="1"/>
            </p:cNvSpPr>
            <p:nvPr/>
          </p:nvSpPr>
          <p:spPr bwMode="auto">
            <a:xfrm>
              <a:off x="8208534" y="2244994"/>
              <a:ext cx="189928" cy="544628"/>
            </a:xfrm>
            <a:custGeom>
              <a:avLst/>
              <a:gdLst>
                <a:gd name="T0" fmla="*/ 32 w 64"/>
                <a:gd name="T1" fmla="*/ 28 h 183"/>
                <a:gd name="T2" fmla="*/ 46 w 64"/>
                <a:gd name="T3" fmla="*/ 14 h 183"/>
                <a:gd name="T4" fmla="*/ 32 w 64"/>
                <a:gd name="T5" fmla="*/ 0 h 183"/>
                <a:gd name="T6" fmla="*/ 19 w 64"/>
                <a:gd name="T7" fmla="*/ 14 h 183"/>
                <a:gd name="T8" fmla="*/ 32 w 64"/>
                <a:gd name="T9" fmla="*/ 28 h 183"/>
                <a:gd name="T10" fmla="*/ 64 w 64"/>
                <a:gd name="T11" fmla="*/ 45 h 183"/>
                <a:gd name="T12" fmla="*/ 51 w 64"/>
                <a:gd name="T13" fmla="*/ 33 h 183"/>
                <a:gd name="T14" fmla="*/ 13 w 64"/>
                <a:gd name="T15" fmla="*/ 33 h 183"/>
                <a:gd name="T16" fmla="*/ 0 w 64"/>
                <a:gd name="T17" fmla="*/ 45 h 183"/>
                <a:gd name="T18" fmla="*/ 0 w 64"/>
                <a:gd name="T19" fmla="*/ 96 h 183"/>
                <a:gd name="T20" fmla="*/ 5 w 64"/>
                <a:gd name="T21" fmla="*/ 102 h 183"/>
                <a:gd name="T22" fmla="*/ 11 w 64"/>
                <a:gd name="T23" fmla="*/ 96 h 183"/>
                <a:gd name="T24" fmla="*/ 11 w 64"/>
                <a:gd name="T25" fmla="*/ 50 h 183"/>
                <a:gd name="T26" fmla="*/ 13 w 64"/>
                <a:gd name="T27" fmla="*/ 50 h 183"/>
                <a:gd name="T28" fmla="*/ 13 w 64"/>
                <a:gd name="T29" fmla="*/ 174 h 183"/>
                <a:gd name="T30" fmla="*/ 22 w 64"/>
                <a:gd name="T31" fmla="*/ 183 h 183"/>
                <a:gd name="T32" fmla="*/ 30 w 64"/>
                <a:gd name="T33" fmla="*/ 174 h 183"/>
                <a:gd name="T34" fmla="*/ 30 w 64"/>
                <a:gd name="T35" fmla="*/ 106 h 183"/>
                <a:gd name="T36" fmla="*/ 34 w 64"/>
                <a:gd name="T37" fmla="*/ 106 h 183"/>
                <a:gd name="T38" fmla="*/ 34 w 64"/>
                <a:gd name="T39" fmla="*/ 174 h 183"/>
                <a:gd name="T40" fmla="*/ 43 w 64"/>
                <a:gd name="T41" fmla="*/ 183 h 183"/>
                <a:gd name="T42" fmla="*/ 51 w 64"/>
                <a:gd name="T43" fmla="*/ 174 h 183"/>
                <a:gd name="T44" fmla="*/ 51 w 64"/>
                <a:gd name="T45" fmla="*/ 50 h 183"/>
                <a:gd name="T46" fmla="*/ 53 w 64"/>
                <a:gd name="T47" fmla="*/ 50 h 183"/>
                <a:gd name="T48" fmla="*/ 53 w 64"/>
                <a:gd name="T49" fmla="*/ 96 h 183"/>
                <a:gd name="T50" fmla="*/ 59 w 64"/>
                <a:gd name="T51" fmla="*/ 102 h 183"/>
                <a:gd name="T52" fmla="*/ 64 w 64"/>
                <a:gd name="T53" fmla="*/ 96 h 183"/>
                <a:gd name="T54" fmla="*/ 64 w 64"/>
                <a:gd name="T55" fmla="*/ 4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4" h="183">
                  <a:moveTo>
                    <a:pt x="32" y="28"/>
                  </a:moveTo>
                  <a:cubicBezTo>
                    <a:pt x="40" y="28"/>
                    <a:pt x="46" y="21"/>
                    <a:pt x="46" y="14"/>
                  </a:cubicBezTo>
                  <a:cubicBezTo>
                    <a:pt x="46" y="6"/>
                    <a:pt x="40" y="0"/>
                    <a:pt x="32" y="0"/>
                  </a:cubicBezTo>
                  <a:cubicBezTo>
                    <a:pt x="25" y="0"/>
                    <a:pt x="19" y="6"/>
                    <a:pt x="19" y="14"/>
                  </a:cubicBezTo>
                  <a:cubicBezTo>
                    <a:pt x="19" y="21"/>
                    <a:pt x="25" y="28"/>
                    <a:pt x="32" y="28"/>
                  </a:cubicBezTo>
                  <a:moveTo>
                    <a:pt x="64" y="45"/>
                  </a:moveTo>
                  <a:cubicBezTo>
                    <a:pt x="64" y="38"/>
                    <a:pt x="58" y="33"/>
                    <a:pt x="51" y="33"/>
                  </a:cubicBezTo>
                  <a:cubicBezTo>
                    <a:pt x="13" y="33"/>
                    <a:pt x="13" y="33"/>
                    <a:pt x="13" y="33"/>
                  </a:cubicBezTo>
                  <a:cubicBezTo>
                    <a:pt x="6" y="33"/>
                    <a:pt x="0" y="38"/>
                    <a:pt x="0" y="45"/>
                  </a:cubicBezTo>
                  <a:cubicBezTo>
                    <a:pt x="0" y="96"/>
                    <a:pt x="0" y="96"/>
                    <a:pt x="0" y="96"/>
                  </a:cubicBezTo>
                  <a:cubicBezTo>
                    <a:pt x="0" y="99"/>
                    <a:pt x="2" y="102"/>
                    <a:pt x="5" y="102"/>
                  </a:cubicBezTo>
                  <a:cubicBezTo>
                    <a:pt x="9" y="102"/>
                    <a:pt x="11" y="99"/>
                    <a:pt x="11" y="96"/>
                  </a:cubicBezTo>
                  <a:cubicBezTo>
                    <a:pt x="11" y="50"/>
                    <a:pt x="11" y="50"/>
                    <a:pt x="11" y="50"/>
                  </a:cubicBezTo>
                  <a:cubicBezTo>
                    <a:pt x="13" y="50"/>
                    <a:pt x="13" y="50"/>
                    <a:pt x="13" y="50"/>
                  </a:cubicBezTo>
                  <a:cubicBezTo>
                    <a:pt x="13" y="174"/>
                    <a:pt x="13" y="174"/>
                    <a:pt x="13" y="174"/>
                  </a:cubicBezTo>
                  <a:cubicBezTo>
                    <a:pt x="13" y="179"/>
                    <a:pt x="17" y="183"/>
                    <a:pt x="22" y="183"/>
                  </a:cubicBezTo>
                  <a:cubicBezTo>
                    <a:pt x="26" y="183"/>
                    <a:pt x="30" y="179"/>
                    <a:pt x="30" y="174"/>
                  </a:cubicBezTo>
                  <a:cubicBezTo>
                    <a:pt x="30" y="106"/>
                    <a:pt x="30" y="106"/>
                    <a:pt x="30" y="106"/>
                  </a:cubicBezTo>
                  <a:cubicBezTo>
                    <a:pt x="34" y="106"/>
                    <a:pt x="34" y="106"/>
                    <a:pt x="34" y="106"/>
                  </a:cubicBezTo>
                  <a:cubicBezTo>
                    <a:pt x="34" y="174"/>
                    <a:pt x="34" y="174"/>
                    <a:pt x="34" y="174"/>
                  </a:cubicBezTo>
                  <a:cubicBezTo>
                    <a:pt x="34" y="179"/>
                    <a:pt x="38" y="183"/>
                    <a:pt x="43" y="183"/>
                  </a:cubicBezTo>
                  <a:cubicBezTo>
                    <a:pt x="47" y="183"/>
                    <a:pt x="51" y="179"/>
                    <a:pt x="51" y="174"/>
                  </a:cubicBezTo>
                  <a:cubicBezTo>
                    <a:pt x="51" y="50"/>
                    <a:pt x="51" y="50"/>
                    <a:pt x="51" y="50"/>
                  </a:cubicBezTo>
                  <a:cubicBezTo>
                    <a:pt x="53" y="50"/>
                    <a:pt x="53" y="50"/>
                    <a:pt x="53" y="50"/>
                  </a:cubicBezTo>
                  <a:cubicBezTo>
                    <a:pt x="53" y="96"/>
                    <a:pt x="53" y="96"/>
                    <a:pt x="53" y="96"/>
                  </a:cubicBezTo>
                  <a:cubicBezTo>
                    <a:pt x="53" y="99"/>
                    <a:pt x="56" y="102"/>
                    <a:pt x="59" y="102"/>
                  </a:cubicBezTo>
                  <a:cubicBezTo>
                    <a:pt x="62" y="102"/>
                    <a:pt x="64" y="99"/>
                    <a:pt x="64" y="96"/>
                  </a:cubicBezTo>
                  <a:lnTo>
                    <a:pt x="64" y="45"/>
                  </a:lnTo>
                  <a:close/>
                </a:path>
              </a:pathLst>
            </a:custGeom>
            <a:solidFill>
              <a:schemeClr val="accent3"/>
            </a:solidFill>
            <a:ln>
              <a:noFill/>
            </a:ln>
          </p:spPr>
          <p:txBody>
            <a:bodyPr vert="horz" wrap="square" lIns="96413" tIns="48208" rIns="96413" bIns="48208" numCol="1" anchor="t" anchorCtr="0" compatLnSpc="1"/>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组合 105"/>
          <p:cNvGrpSpPr/>
          <p:nvPr/>
        </p:nvGrpSpPr>
        <p:grpSpPr>
          <a:xfrm>
            <a:off x="5803191" y="3136359"/>
            <a:ext cx="457057" cy="457144"/>
            <a:chOff x="8160737" y="4409039"/>
            <a:chExt cx="642736" cy="642736"/>
          </a:xfrm>
        </p:grpSpPr>
        <p:sp>
          <p:nvSpPr>
            <p:cNvPr id="20" name="Oval 3734"/>
            <p:cNvSpPr>
              <a:spLocks noChangeArrowheads="1"/>
            </p:cNvSpPr>
            <p:nvPr/>
          </p:nvSpPr>
          <p:spPr bwMode="auto">
            <a:xfrm>
              <a:off x="8160737" y="4409039"/>
              <a:ext cx="642736" cy="642736"/>
            </a:xfrm>
            <a:prstGeom prst="ellipse">
              <a:avLst/>
            </a:prstGeom>
            <a:solidFill>
              <a:schemeClr val="bg1"/>
            </a:solidFill>
            <a:ln>
              <a:noFill/>
            </a:ln>
          </p:spPr>
          <p:txBody>
            <a:bodyPr vert="horz" wrap="square" lIns="96413" tIns="48208" rIns="96413" bIns="48208" numCol="1" anchor="t" anchorCtr="0" compatLnSpc="1"/>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4" name="组合 91"/>
            <p:cNvGrpSpPr/>
            <p:nvPr/>
          </p:nvGrpSpPr>
          <p:grpSpPr>
            <a:xfrm>
              <a:off x="8288405" y="4480104"/>
              <a:ext cx="387401" cy="500606"/>
              <a:chOff x="8285261" y="4274238"/>
              <a:chExt cx="387401" cy="500606"/>
            </a:xfrm>
          </p:grpSpPr>
          <p:sp>
            <p:nvSpPr>
              <p:cNvPr id="52" name="Freeform 3766"/>
              <p:cNvSpPr/>
              <p:nvPr/>
            </p:nvSpPr>
            <p:spPr bwMode="auto">
              <a:xfrm>
                <a:off x="8291548" y="4274238"/>
                <a:ext cx="381114" cy="384887"/>
              </a:xfrm>
              <a:custGeom>
                <a:avLst/>
                <a:gdLst>
                  <a:gd name="T0" fmla="*/ 94 w 128"/>
                  <a:gd name="T1" fmla="*/ 7 h 129"/>
                  <a:gd name="T2" fmla="*/ 120 w 128"/>
                  <a:gd name="T3" fmla="*/ 58 h 129"/>
                  <a:gd name="T4" fmla="*/ 57 w 128"/>
                  <a:gd name="T5" fmla="*/ 121 h 129"/>
                  <a:gd name="T6" fmla="*/ 7 w 128"/>
                  <a:gd name="T7" fmla="*/ 96 h 129"/>
                  <a:gd name="T8" fmla="*/ 0 w 128"/>
                  <a:gd name="T9" fmla="*/ 101 h 129"/>
                  <a:gd name="T10" fmla="*/ 57 w 128"/>
                  <a:gd name="T11" fmla="*/ 129 h 129"/>
                  <a:gd name="T12" fmla="*/ 128 w 128"/>
                  <a:gd name="T13" fmla="*/ 58 h 129"/>
                  <a:gd name="T14" fmla="*/ 99 w 128"/>
                  <a:gd name="T15" fmla="*/ 0 h 129"/>
                  <a:gd name="T16" fmla="*/ 94 w 128"/>
                  <a:gd name="T17" fmla="*/ 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29">
                    <a:moveTo>
                      <a:pt x="94" y="7"/>
                    </a:moveTo>
                    <a:cubicBezTo>
                      <a:pt x="110" y="18"/>
                      <a:pt x="120" y="37"/>
                      <a:pt x="120" y="58"/>
                    </a:cubicBezTo>
                    <a:cubicBezTo>
                      <a:pt x="120" y="93"/>
                      <a:pt x="92" y="121"/>
                      <a:pt x="57" y="121"/>
                    </a:cubicBezTo>
                    <a:cubicBezTo>
                      <a:pt x="37" y="121"/>
                      <a:pt x="18" y="111"/>
                      <a:pt x="7" y="96"/>
                    </a:cubicBezTo>
                    <a:cubicBezTo>
                      <a:pt x="0" y="101"/>
                      <a:pt x="0" y="101"/>
                      <a:pt x="0" y="101"/>
                    </a:cubicBezTo>
                    <a:cubicBezTo>
                      <a:pt x="13" y="118"/>
                      <a:pt x="34" y="129"/>
                      <a:pt x="57" y="129"/>
                    </a:cubicBezTo>
                    <a:cubicBezTo>
                      <a:pt x="97" y="129"/>
                      <a:pt x="128" y="97"/>
                      <a:pt x="128" y="58"/>
                    </a:cubicBezTo>
                    <a:cubicBezTo>
                      <a:pt x="128" y="34"/>
                      <a:pt x="117" y="13"/>
                      <a:pt x="99" y="0"/>
                    </a:cubicBezTo>
                    <a:lnTo>
                      <a:pt x="94" y="7"/>
                    </a:lnTo>
                    <a:close/>
                  </a:path>
                </a:pathLst>
              </a:custGeom>
              <a:solidFill>
                <a:schemeClr val="accent4"/>
              </a:solidFill>
              <a:ln>
                <a:noFill/>
              </a:ln>
            </p:spPr>
            <p:txBody>
              <a:bodyPr vert="horz" wrap="square" lIns="96413" tIns="48208" rIns="96413" bIns="48208" numCol="1" anchor="t" anchorCtr="0" compatLnSpc="1"/>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3767"/>
              <p:cNvSpPr>
                <a:spLocks noEditPoints="1"/>
              </p:cNvSpPr>
              <p:nvPr/>
            </p:nvSpPr>
            <p:spPr bwMode="auto">
              <a:xfrm>
                <a:off x="8294064" y="4284301"/>
                <a:ext cx="339606" cy="335833"/>
              </a:xfrm>
              <a:custGeom>
                <a:avLst/>
                <a:gdLst>
                  <a:gd name="T0" fmla="*/ 57 w 114"/>
                  <a:gd name="T1" fmla="*/ 0 h 113"/>
                  <a:gd name="T2" fmla="*/ 0 w 114"/>
                  <a:gd name="T3" fmla="*/ 56 h 113"/>
                  <a:gd name="T4" fmla="*/ 57 w 114"/>
                  <a:gd name="T5" fmla="*/ 113 h 113"/>
                  <a:gd name="T6" fmla="*/ 114 w 114"/>
                  <a:gd name="T7" fmla="*/ 56 h 113"/>
                  <a:gd name="T8" fmla="*/ 57 w 114"/>
                  <a:gd name="T9" fmla="*/ 0 h 113"/>
                  <a:gd name="T10" fmla="*/ 57 w 114"/>
                  <a:gd name="T11" fmla="*/ 110 h 113"/>
                  <a:gd name="T12" fmla="*/ 3 w 114"/>
                  <a:gd name="T13" fmla="*/ 56 h 113"/>
                  <a:gd name="T14" fmla="*/ 57 w 114"/>
                  <a:gd name="T15" fmla="*/ 2 h 113"/>
                  <a:gd name="T16" fmla="*/ 111 w 114"/>
                  <a:gd name="T17" fmla="*/ 56 h 113"/>
                  <a:gd name="T18" fmla="*/ 57 w 114"/>
                  <a:gd name="T19" fmla="*/ 11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3">
                    <a:moveTo>
                      <a:pt x="57" y="0"/>
                    </a:moveTo>
                    <a:cubicBezTo>
                      <a:pt x="26" y="0"/>
                      <a:pt x="0" y="25"/>
                      <a:pt x="0" y="56"/>
                    </a:cubicBezTo>
                    <a:cubicBezTo>
                      <a:pt x="0" y="87"/>
                      <a:pt x="26" y="113"/>
                      <a:pt x="57" y="113"/>
                    </a:cubicBezTo>
                    <a:cubicBezTo>
                      <a:pt x="88" y="113"/>
                      <a:pt x="114" y="87"/>
                      <a:pt x="114" y="56"/>
                    </a:cubicBezTo>
                    <a:cubicBezTo>
                      <a:pt x="114" y="25"/>
                      <a:pt x="88" y="0"/>
                      <a:pt x="57" y="0"/>
                    </a:cubicBezTo>
                    <a:close/>
                    <a:moveTo>
                      <a:pt x="57" y="110"/>
                    </a:moveTo>
                    <a:cubicBezTo>
                      <a:pt x="27" y="110"/>
                      <a:pt x="3" y="86"/>
                      <a:pt x="3" y="56"/>
                    </a:cubicBezTo>
                    <a:cubicBezTo>
                      <a:pt x="3" y="26"/>
                      <a:pt x="27" y="2"/>
                      <a:pt x="57" y="2"/>
                    </a:cubicBezTo>
                    <a:cubicBezTo>
                      <a:pt x="87" y="2"/>
                      <a:pt x="111" y="26"/>
                      <a:pt x="111" y="56"/>
                    </a:cubicBezTo>
                    <a:cubicBezTo>
                      <a:pt x="111" y="86"/>
                      <a:pt x="87" y="110"/>
                      <a:pt x="57" y="110"/>
                    </a:cubicBezTo>
                    <a:close/>
                  </a:path>
                </a:pathLst>
              </a:custGeom>
              <a:solidFill>
                <a:schemeClr val="accent4"/>
              </a:solidFill>
              <a:ln>
                <a:noFill/>
              </a:ln>
            </p:spPr>
            <p:txBody>
              <a:bodyPr vert="horz" wrap="square" lIns="96413" tIns="48208" rIns="96413" bIns="48208" numCol="1" anchor="t" anchorCtr="0" compatLnSpc="1"/>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3768"/>
              <p:cNvSpPr/>
              <p:nvPr/>
            </p:nvSpPr>
            <p:spPr bwMode="auto">
              <a:xfrm>
                <a:off x="8285261" y="4289332"/>
                <a:ext cx="378597" cy="330800"/>
              </a:xfrm>
              <a:custGeom>
                <a:avLst/>
                <a:gdLst>
                  <a:gd name="T0" fmla="*/ 37 w 127"/>
                  <a:gd name="T1" fmla="*/ 8 h 111"/>
                  <a:gd name="T2" fmla="*/ 35 w 127"/>
                  <a:gd name="T3" fmla="*/ 13 h 111"/>
                  <a:gd name="T4" fmla="*/ 32 w 127"/>
                  <a:gd name="T5" fmla="*/ 16 h 111"/>
                  <a:gd name="T6" fmla="*/ 30 w 127"/>
                  <a:gd name="T7" fmla="*/ 14 h 111"/>
                  <a:gd name="T8" fmla="*/ 30 w 127"/>
                  <a:gd name="T9" fmla="*/ 18 h 111"/>
                  <a:gd name="T10" fmla="*/ 24 w 127"/>
                  <a:gd name="T11" fmla="*/ 19 h 111"/>
                  <a:gd name="T12" fmla="*/ 20 w 127"/>
                  <a:gd name="T13" fmla="*/ 23 h 111"/>
                  <a:gd name="T14" fmla="*/ 16 w 127"/>
                  <a:gd name="T15" fmla="*/ 30 h 111"/>
                  <a:gd name="T16" fmla="*/ 12 w 127"/>
                  <a:gd name="T17" fmla="*/ 34 h 111"/>
                  <a:gd name="T18" fmla="*/ 15 w 127"/>
                  <a:gd name="T19" fmla="*/ 37 h 111"/>
                  <a:gd name="T20" fmla="*/ 16 w 127"/>
                  <a:gd name="T21" fmla="*/ 39 h 111"/>
                  <a:gd name="T22" fmla="*/ 13 w 127"/>
                  <a:gd name="T23" fmla="*/ 36 h 111"/>
                  <a:gd name="T24" fmla="*/ 11 w 127"/>
                  <a:gd name="T25" fmla="*/ 33 h 111"/>
                  <a:gd name="T26" fmla="*/ 10 w 127"/>
                  <a:gd name="T27" fmla="*/ 38 h 111"/>
                  <a:gd name="T28" fmla="*/ 10 w 127"/>
                  <a:gd name="T29" fmla="*/ 46 h 111"/>
                  <a:gd name="T30" fmla="*/ 14 w 127"/>
                  <a:gd name="T31" fmla="*/ 44 h 111"/>
                  <a:gd name="T32" fmla="*/ 18 w 127"/>
                  <a:gd name="T33" fmla="*/ 49 h 111"/>
                  <a:gd name="T34" fmla="*/ 23 w 127"/>
                  <a:gd name="T35" fmla="*/ 54 h 111"/>
                  <a:gd name="T36" fmla="*/ 28 w 127"/>
                  <a:gd name="T37" fmla="*/ 59 h 111"/>
                  <a:gd name="T38" fmla="*/ 35 w 127"/>
                  <a:gd name="T39" fmla="*/ 65 h 111"/>
                  <a:gd name="T40" fmla="*/ 33 w 127"/>
                  <a:gd name="T41" fmla="*/ 75 h 111"/>
                  <a:gd name="T42" fmla="*/ 28 w 127"/>
                  <a:gd name="T43" fmla="*/ 86 h 111"/>
                  <a:gd name="T44" fmla="*/ 29 w 127"/>
                  <a:gd name="T45" fmla="*/ 94 h 111"/>
                  <a:gd name="T46" fmla="*/ 26 w 127"/>
                  <a:gd name="T47" fmla="*/ 95 h 111"/>
                  <a:gd name="T48" fmla="*/ 18 w 127"/>
                  <a:gd name="T49" fmla="*/ 82 h 111"/>
                  <a:gd name="T50" fmla="*/ 10 w 127"/>
                  <a:gd name="T51" fmla="*/ 63 h 111"/>
                  <a:gd name="T52" fmla="*/ 7 w 127"/>
                  <a:gd name="T53" fmla="*/ 48 h 111"/>
                  <a:gd name="T54" fmla="*/ 41 w 127"/>
                  <a:gd name="T55" fmla="*/ 102 h 111"/>
                  <a:gd name="T56" fmla="*/ 50 w 127"/>
                  <a:gd name="T57" fmla="*/ 101 h 111"/>
                  <a:gd name="T58" fmla="*/ 62 w 127"/>
                  <a:gd name="T59" fmla="*/ 99 h 111"/>
                  <a:gd name="T60" fmla="*/ 61 w 127"/>
                  <a:gd name="T61" fmla="*/ 104 h 111"/>
                  <a:gd name="T62" fmla="*/ 68 w 127"/>
                  <a:gd name="T63" fmla="*/ 104 h 111"/>
                  <a:gd name="T64" fmla="*/ 78 w 127"/>
                  <a:gd name="T65" fmla="*/ 102 h 111"/>
                  <a:gd name="T66" fmla="*/ 77 w 127"/>
                  <a:gd name="T67" fmla="*/ 1 h 111"/>
                  <a:gd name="T68" fmla="*/ 110 w 127"/>
                  <a:gd name="T69" fmla="*/ 35 h 111"/>
                  <a:gd name="T70" fmla="*/ 106 w 127"/>
                  <a:gd name="T71" fmla="*/ 32 h 111"/>
                  <a:gd name="T72" fmla="*/ 101 w 127"/>
                  <a:gd name="T73" fmla="*/ 41 h 111"/>
                  <a:gd name="T74" fmla="*/ 95 w 127"/>
                  <a:gd name="T75" fmla="*/ 33 h 111"/>
                  <a:gd name="T76" fmla="*/ 98 w 127"/>
                  <a:gd name="T77" fmla="*/ 41 h 111"/>
                  <a:gd name="T78" fmla="*/ 104 w 127"/>
                  <a:gd name="T79" fmla="*/ 44 h 111"/>
                  <a:gd name="T80" fmla="*/ 101 w 127"/>
                  <a:gd name="T81" fmla="*/ 56 h 111"/>
                  <a:gd name="T82" fmla="*/ 98 w 127"/>
                  <a:gd name="T83" fmla="*/ 68 h 111"/>
                  <a:gd name="T84" fmla="*/ 94 w 127"/>
                  <a:gd name="T85" fmla="*/ 76 h 111"/>
                  <a:gd name="T86" fmla="*/ 82 w 127"/>
                  <a:gd name="T87" fmla="*/ 86 h 111"/>
                  <a:gd name="T88" fmla="*/ 79 w 127"/>
                  <a:gd name="T89" fmla="*/ 77 h 111"/>
                  <a:gd name="T90" fmla="*/ 80 w 127"/>
                  <a:gd name="T91" fmla="*/ 67 h 111"/>
                  <a:gd name="T92" fmla="*/ 76 w 127"/>
                  <a:gd name="T93" fmla="*/ 56 h 111"/>
                  <a:gd name="T94" fmla="*/ 70 w 127"/>
                  <a:gd name="T95" fmla="*/ 50 h 111"/>
                  <a:gd name="T96" fmla="*/ 56 w 127"/>
                  <a:gd name="T97" fmla="*/ 50 h 111"/>
                  <a:gd name="T98" fmla="*/ 50 w 127"/>
                  <a:gd name="T99" fmla="*/ 42 h 111"/>
                  <a:gd name="T100" fmla="*/ 56 w 127"/>
                  <a:gd name="T101" fmla="*/ 27 h 111"/>
                  <a:gd name="T102" fmla="*/ 67 w 127"/>
                  <a:gd name="T103" fmla="*/ 23 h 111"/>
                  <a:gd name="T104" fmla="*/ 73 w 127"/>
                  <a:gd name="T105" fmla="*/ 26 h 111"/>
                  <a:gd name="T106" fmla="*/ 82 w 127"/>
                  <a:gd name="T107" fmla="*/ 26 h 111"/>
                  <a:gd name="T108" fmla="*/ 91 w 127"/>
                  <a:gd name="T109" fmla="*/ 24 h 111"/>
                  <a:gd name="T110" fmla="*/ 83 w 127"/>
                  <a:gd name="T111" fmla="*/ 21 h 111"/>
                  <a:gd name="T112" fmla="*/ 82 w 127"/>
                  <a:gd name="T113" fmla="*/ 18 h 111"/>
                  <a:gd name="T114" fmla="*/ 71 w 127"/>
                  <a:gd name="T115" fmla="*/ 18 h 111"/>
                  <a:gd name="T116" fmla="*/ 62 w 127"/>
                  <a:gd name="T117" fmla="*/ 21 h 111"/>
                  <a:gd name="T118" fmla="*/ 60 w 127"/>
                  <a:gd name="T119" fmla="*/ 11 h 111"/>
                  <a:gd name="T120" fmla="*/ 54 w 127"/>
                  <a:gd name="T121" fmla="*/ 6 h 111"/>
                  <a:gd name="T122" fmla="*/ 61 w 127"/>
                  <a:gd name="T123"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7" h="111">
                    <a:moveTo>
                      <a:pt x="52" y="0"/>
                    </a:moveTo>
                    <a:cubicBezTo>
                      <a:pt x="52" y="0"/>
                      <a:pt x="33" y="3"/>
                      <a:pt x="20" y="17"/>
                    </a:cubicBezTo>
                    <a:cubicBezTo>
                      <a:pt x="20" y="17"/>
                      <a:pt x="30" y="7"/>
                      <a:pt x="36" y="7"/>
                    </a:cubicBezTo>
                    <a:cubicBezTo>
                      <a:pt x="37" y="8"/>
                      <a:pt x="37" y="8"/>
                      <a:pt x="37" y="8"/>
                    </a:cubicBezTo>
                    <a:cubicBezTo>
                      <a:pt x="37" y="8"/>
                      <a:pt x="37" y="8"/>
                      <a:pt x="37" y="8"/>
                    </a:cubicBezTo>
                    <a:cubicBezTo>
                      <a:pt x="37" y="9"/>
                      <a:pt x="36" y="10"/>
                      <a:pt x="36" y="10"/>
                    </a:cubicBezTo>
                    <a:cubicBezTo>
                      <a:pt x="36" y="10"/>
                      <a:pt x="36" y="11"/>
                      <a:pt x="36" y="11"/>
                    </a:cubicBezTo>
                    <a:cubicBezTo>
                      <a:pt x="36" y="12"/>
                      <a:pt x="36" y="12"/>
                      <a:pt x="36" y="12"/>
                    </a:cubicBezTo>
                    <a:cubicBezTo>
                      <a:pt x="36" y="12"/>
                      <a:pt x="35" y="12"/>
                      <a:pt x="35" y="12"/>
                    </a:cubicBezTo>
                    <a:cubicBezTo>
                      <a:pt x="35" y="12"/>
                      <a:pt x="35" y="12"/>
                      <a:pt x="35" y="13"/>
                    </a:cubicBezTo>
                    <a:cubicBezTo>
                      <a:pt x="35" y="13"/>
                      <a:pt x="35" y="14"/>
                      <a:pt x="35" y="14"/>
                    </a:cubicBezTo>
                    <a:cubicBezTo>
                      <a:pt x="35" y="15"/>
                      <a:pt x="35" y="15"/>
                      <a:pt x="35" y="15"/>
                    </a:cubicBezTo>
                    <a:cubicBezTo>
                      <a:pt x="35" y="16"/>
                      <a:pt x="35" y="16"/>
                      <a:pt x="35" y="16"/>
                    </a:cubicBezTo>
                    <a:cubicBezTo>
                      <a:pt x="34" y="16"/>
                      <a:pt x="34" y="16"/>
                      <a:pt x="34" y="16"/>
                    </a:cubicBezTo>
                    <a:cubicBezTo>
                      <a:pt x="34" y="16"/>
                      <a:pt x="33" y="16"/>
                      <a:pt x="32" y="16"/>
                    </a:cubicBezTo>
                    <a:cubicBezTo>
                      <a:pt x="32" y="16"/>
                      <a:pt x="32" y="15"/>
                      <a:pt x="32" y="15"/>
                    </a:cubicBezTo>
                    <a:cubicBezTo>
                      <a:pt x="33" y="14"/>
                      <a:pt x="33" y="14"/>
                      <a:pt x="33" y="14"/>
                    </a:cubicBezTo>
                    <a:cubicBezTo>
                      <a:pt x="33" y="14"/>
                      <a:pt x="33" y="14"/>
                      <a:pt x="33" y="14"/>
                    </a:cubicBezTo>
                    <a:cubicBezTo>
                      <a:pt x="32" y="14"/>
                      <a:pt x="32" y="13"/>
                      <a:pt x="32" y="13"/>
                    </a:cubicBezTo>
                    <a:cubicBezTo>
                      <a:pt x="31" y="13"/>
                      <a:pt x="30" y="14"/>
                      <a:pt x="30" y="14"/>
                    </a:cubicBezTo>
                    <a:cubicBezTo>
                      <a:pt x="29" y="15"/>
                      <a:pt x="29" y="15"/>
                      <a:pt x="29" y="15"/>
                    </a:cubicBezTo>
                    <a:cubicBezTo>
                      <a:pt x="29" y="15"/>
                      <a:pt x="29" y="16"/>
                      <a:pt x="29" y="16"/>
                    </a:cubicBezTo>
                    <a:cubicBezTo>
                      <a:pt x="29" y="16"/>
                      <a:pt x="30" y="16"/>
                      <a:pt x="30" y="16"/>
                    </a:cubicBezTo>
                    <a:cubicBezTo>
                      <a:pt x="30" y="16"/>
                      <a:pt x="30" y="17"/>
                      <a:pt x="30" y="17"/>
                    </a:cubicBezTo>
                    <a:cubicBezTo>
                      <a:pt x="30" y="17"/>
                      <a:pt x="30" y="18"/>
                      <a:pt x="30" y="18"/>
                    </a:cubicBezTo>
                    <a:cubicBezTo>
                      <a:pt x="30" y="18"/>
                      <a:pt x="29" y="18"/>
                      <a:pt x="29" y="18"/>
                    </a:cubicBezTo>
                    <a:cubicBezTo>
                      <a:pt x="28" y="18"/>
                      <a:pt x="28" y="18"/>
                      <a:pt x="27" y="18"/>
                    </a:cubicBezTo>
                    <a:cubicBezTo>
                      <a:pt x="27" y="18"/>
                      <a:pt x="26" y="17"/>
                      <a:pt x="26" y="18"/>
                    </a:cubicBezTo>
                    <a:cubicBezTo>
                      <a:pt x="26" y="18"/>
                      <a:pt x="26" y="18"/>
                      <a:pt x="25" y="18"/>
                    </a:cubicBezTo>
                    <a:cubicBezTo>
                      <a:pt x="25" y="18"/>
                      <a:pt x="24" y="19"/>
                      <a:pt x="24" y="19"/>
                    </a:cubicBezTo>
                    <a:cubicBezTo>
                      <a:pt x="24" y="19"/>
                      <a:pt x="24" y="19"/>
                      <a:pt x="24" y="19"/>
                    </a:cubicBezTo>
                    <a:cubicBezTo>
                      <a:pt x="24" y="20"/>
                      <a:pt x="23" y="21"/>
                      <a:pt x="23" y="21"/>
                    </a:cubicBezTo>
                    <a:cubicBezTo>
                      <a:pt x="23" y="21"/>
                      <a:pt x="23" y="21"/>
                      <a:pt x="22" y="21"/>
                    </a:cubicBezTo>
                    <a:cubicBezTo>
                      <a:pt x="21" y="21"/>
                      <a:pt x="21" y="22"/>
                      <a:pt x="21" y="22"/>
                    </a:cubicBezTo>
                    <a:cubicBezTo>
                      <a:pt x="20" y="23"/>
                      <a:pt x="20" y="23"/>
                      <a:pt x="20" y="23"/>
                    </a:cubicBezTo>
                    <a:cubicBezTo>
                      <a:pt x="20" y="23"/>
                      <a:pt x="20" y="23"/>
                      <a:pt x="19" y="24"/>
                    </a:cubicBezTo>
                    <a:cubicBezTo>
                      <a:pt x="19" y="24"/>
                      <a:pt x="17" y="25"/>
                      <a:pt x="17" y="25"/>
                    </a:cubicBezTo>
                    <a:cubicBezTo>
                      <a:pt x="17" y="25"/>
                      <a:pt x="17" y="26"/>
                      <a:pt x="16" y="27"/>
                    </a:cubicBezTo>
                    <a:cubicBezTo>
                      <a:pt x="16" y="27"/>
                      <a:pt x="16" y="28"/>
                      <a:pt x="16" y="28"/>
                    </a:cubicBezTo>
                    <a:cubicBezTo>
                      <a:pt x="16" y="28"/>
                      <a:pt x="16" y="29"/>
                      <a:pt x="16" y="30"/>
                    </a:cubicBezTo>
                    <a:cubicBezTo>
                      <a:pt x="15" y="30"/>
                      <a:pt x="15" y="31"/>
                      <a:pt x="15" y="31"/>
                    </a:cubicBezTo>
                    <a:cubicBezTo>
                      <a:pt x="15" y="31"/>
                      <a:pt x="14" y="32"/>
                      <a:pt x="14" y="32"/>
                    </a:cubicBezTo>
                    <a:cubicBezTo>
                      <a:pt x="14" y="32"/>
                      <a:pt x="13" y="32"/>
                      <a:pt x="12" y="32"/>
                    </a:cubicBezTo>
                    <a:cubicBezTo>
                      <a:pt x="12" y="33"/>
                      <a:pt x="12" y="33"/>
                      <a:pt x="12" y="33"/>
                    </a:cubicBezTo>
                    <a:cubicBezTo>
                      <a:pt x="12" y="34"/>
                      <a:pt x="12" y="34"/>
                      <a:pt x="12" y="34"/>
                    </a:cubicBezTo>
                    <a:cubicBezTo>
                      <a:pt x="13" y="34"/>
                      <a:pt x="13" y="34"/>
                      <a:pt x="13" y="34"/>
                    </a:cubicBezTo>
                    <a:cubicBezTo>
                      <a:pt x="13" y="34"/>
                      <a:pt x="13" y="35"/>
                      <a:pt x="13" y="35"/>
                    </a:cubicBezTo>
                    <a:cubicBezTo>
                      <a:pt x="13" y="36"/>
                      <a:pt x="13" y="37"/>
                      <a:pt x="13" y="37"/>
                    </a:cubicBezTo>
                    <a:cubicBezTo>
                      <a:pt x="14" y="37"/>
                      <a:pt x="14" y="37"/>
                      <a:pt x="14" y="37"/>
                    </a:cubicBezTo>
                    <a:cubicBezTo>
                      <a:pt x="15" y="37"/>
                      <a:pt x="15" y="37"/>
                      <a:pt x="15" y="37"/>
                    </a:cubicBezTo>
                    <a:cubicBezTo>
                      <a:pt x="16" y="38"/>
                      <a:pt x="16" y="38"/>
                      <a:pt x="16" y="38"/>
                    </a:cubicBezTo>
                    <a:cubicBezTo>
                      <a:pt x="17" y="38"/>
                      <a:pt x="17" y="38"/>
                      <a:pt x="17" y="38"/>
                    </a:cubicBezTo>
                    <a:cubicBezTo>
                      <a:pt x="17" y="38"/>
                      <a:pt x="17" y="39"/>
                      <a:pt x="16" y="39"/>
                    </a:cubicBezTo>
                    <a:cubicBezTo>
                      <a:pt x="16" y="39"/>
                      <a:pt x="16" y="39"/>
                      <a:pt x="16" y="39"/>
                    </a:cubicBezTo>
                    <a:cubicBezTo>
                      <a:pt x="16" y="39"/>
                      <a:pt x="16" y="39"/>
                      <a:pt x="16" y="39"/>
                    </a:cubicBezTo>
                    <a:cubicBezTo>
                      <a:pt x="15" y="38"/>
                      <a:pt x="15" y="38"/>
                      <a:pt x="15" y="38"/>
                    </a:cubicBezTo>
                    <a:cubicBezTo>
                      <a:pt x="15" y="38"/>
                      <a:pt x="14" y="38"/>
                      <a:pt x="14" y="38"/>
                    </a:cubicBezTo>
                    <a:cubicBezTo>
                      <a:pt x="14" y="38"/>
                      <a:pt x="13" y="38"/>
                      <a:pt x="13" y="38"/>
                    </a:cubicBezTo>
                    <a:cubicBezTo>
                      <a:pt x="13" y="37"/>
                      <a:pt x="13" y="38"/>
                      <a:pt x="13" y="37"/>
                    </a:cubicBezTo>
                    <a:cubicBezTo>
                      <a:pt x="13" y="37"/>
                      <a:pt x="13" y="37"/>
                      <a:pt x="13" y="36"/>
                    </a:cubicBezTo>
                    <a:cubicBezTo>
                      <a:pt x="13" y="36"/>
                      <a:pt x="12" y="36"/>
                      <a:pt x="12" y="36"/>
                    </a:cubicBezTo>
                    <a:cubicBezTo>
                      <a:pt x="12" y="36"/>
                      <a:pt x="12" y="36"/>
                      <a:pt x="12" y="36"/>
                    </a:cubicBezTo>
                    <a:cubicBezTo>
                      <a:pt x="11" y="35"/>
                      <a:pt x="11" y="35"/>
                      <a:pt x="11" y="35"/>
                    </a:cubicBezTo>
                    <a:cubicBezTo>
                      <a:pt x="11" y="35"/>
                      <a:pt x="11" y="35"/>
                      <a:pt x="11" y="35"/>
                    </a:cubicBezTo>
                    <a:cubicBezTo>
                      <a:pt x="11" y="34"/>
                      <a:pt x="11" y="34"/>
                      <a:pt x="11" y="33"/>
                    </a:cubicBezTo>
                    <a:cubicBezTo>
                      <a:pt x="11" y="33"/>
                      <a:pt x="11" y="33"/>
                      <a:pt x="11" y="32"/>
                    </a:cubicBezTo>
                    <a:cubicBezTo>
                      <a:pt x="11" y="32"/>
                      <a:pt x="11" y="30"/>
                      <a:pt x="11" y="30"/>
                    </a:cubicBezTo>
                    <a:cubicBezTo>
                      <a:pt x="11" y="30"/>
                      <a:pt x="10" y="34"/>
                      <a:pt x="9" y="36"/>
                    </a:cubicBezTo>
                    <a:cubicBezTo>
                      <a:pt x="9" y="36"/>
                      <a:pt x="10" y="36"/>
                      <a:pt x="10" y="37"/>
                    </a:cubicBezTo>
                    <a:cubicBezTo>
                      <a:pt x="10" y="37"/>
                      <a:pt x="10" y="38"/>
                      <a:pt x="10" y="38"/>
                    </a:cubicBezTo>
                    <a:cubicBezTo>
                      <a:pt x="10" y="39"/>
                      <a:pt x="10" y="38"/>
                      <a:pt x="10" y="40"/>
                    </a:cubicBezTo>
                    <a:cubicBezTo>
                      <a:pt x="10" y="41"/>
                      <a:pt x="10" y="42"/>
                      <a:pt x="10" y="42"/>
                    </a:cubicBezTo>
                    <a:cubicBezTo>
                      <a:pt x="10" y="42"/>
                      <a:pt x="9" y="43"/>
                      <a:pt x="9" y="44"/>
                    </a:cubicBezTo>
                    <a:cubicBezTo>
                      <a:pt x="9" y="44"/>
                      <a:pt x="10" y="45"/>
                      <a:pt x="10" y="46"/>
                    </a:cubicBezTo>
                    <a:cubicBezTo>
                      <a:pt x="10" y="46"/>
                      <a:pt x="10" y="46"/>
                      <a:pt x="10" y="46"/>
                    </a:cubicBezTo>
                    <a:cubicBezTo>
                      <a:pt x="10" y="47"/>
                      <a:pt x="10" y="48"/>
                      <a:pt x="10" y="47"/>
                    </a:cubicBezTo>
                    <a:cubicBezTo>
                      <a:pt x="11" y="45"/>
                      <a:pt x="11" y="45"/>
                      <a:pt x="11" y="45"/>
                    </a:cubicBezTo>
                    <a:cubicBezTo>
                      <a:pt x="12" y="45"/>
                      <a:pt x="12" y="45"/>
                      <a:pt x="12" y="45"/>
                    </a:cubicBezTo>
                    <a:cubicBezTo>
                      <a:pt x="12" y="45"/>
                      <a:pt x="12" y="44"/>
                      <a:pt x="13" y="44"/>
                    </a:cubicBezTo>
                    <a:cubicBezTo>
                      <a:pt x="14" y="44"/>
                      <a:pt x="14" y="44"/>
                      <a:pt x="14" y="44"/>
                    </a:cubicBezTo>
                    <a:cubicBezTo>
                      <a:pt x="14" y="45"/>
                      <a:pt x="14" y="46"/>
                      <a:pt x="14" y="46"/>
                    </a:cubicBezTo>
                    <a:cubicBezTo>
                      <a:pt x="14" y="46"/>
                      <a:pt x="16" y="45"/>
                      <a:pt x="16" y="45"/>
                    </a:cubicBezTo>
                    <a:cubicBezTo>
                      <a:pt x="16" y="45"/>
                      <a:pt x="17" y="45"/>
                      <a:pt x="17" y="46"/>
                    </a:cubicBezTo>
                    <a:cubicBezTo>
                      <a:pt x="17" y="47"/>
                      <a:pt x="17" y="47"/>
                      <a:pt x="18" y="48"/>
                    </a:cubicBezTo>
                    <a:cubicBezTo>
                      <a:pt x="18" y="48"/>
                      <a:pt x="18" y="49"/>
                      <a:pt x="18" y="49"/>
                    </a:cubicBezTo>
                    <a:cubicBezTo>
                      <a:pt x="18" y="50"/>
                      <a:pt x="20" y="50"/>
                      <a:pt x="20" y="50"/>
                    </a:cubicBezTo>
                    <a:cubicBezTo>
                      <a:pt x="20" y="50"/>
                      <a:pt x="21" y="50"/>
                      <a:pt x="22" y="50"/>
                    </a:cubicBezTo>
                    <a:cubicBezTo>
                      <a:pt x="22" y="50"/>
                      <a:pt x="22" y="51"/>
                      <a:pt x="22" y="51"/>
                    </a:cubicBezTo>
                    <a:cubicBezTo>
                      <a:pt x="23" y="51"/>
                      <a:pt x="23" y="53"/>
                      <a:pt x="23" y="53"/>
                    </a:cubicBezTo>
                    <a:cubicBezTo>
                      <a:pt x="23" y="53"/>
                      <a:pt x="24" y="54"/>
                      <a:pt x="23" y="54"/>
                    </a:cubicBezTo>
                    <a:cubicBezTo>
                      <a:pt x="23" y="55"/>
                      <a:pt x="23" y="55"/>
                      <a:pt x="24" y="55"/>
                    </a:cubicBezTo>
                    <a:cubicBezTo>
                      <a:pt x="24" y="55"/>
                      <a:pt x="25" y="56"/>
                      <a:pt x="25" y="56"/>
                    </a:cubicBezTo>
                    <a:cubicBezTo>
                      <a:pt x="25" y="56"/>
                      <a:pt x="25" y="57"/>
                      <a:pt x="26" y="57"/>
                    </a:cubicBezTo>
                    <a:cubicBezTo>
                      <a:pt x="27" y="57"/>
                      <a:pt x="27" y="58"/>
                      <a:pt x="28" y="58"/>
                    </a:cubicBezTo>
                    <a:cubicBezTo>
                      <a:pt x="28" y="58"/>
                      <a:pt x="27" y="59"/>
                      <a:pt x="28" y="59"/>
                    </a:cubicBezTo>
                    <a:cubicBezTo>
                      <a:pt x="29" y="59"/>
                      <a:pt x="30" y="58"/>
                      <a:pt x="31" y="59"/>
                    </a:cubicBezTo>
                    <a:cubicBezTo>
                      <a:pt x="31" y="59"/>
                      <a:pt x="31" y="60"/>
                      <a:pt x="32" y="61"/>
                    </a:cubicBezTo>
                    <a:cubicBezTo>
                      <a:pt x="34" y="61"/>
                      <a:pt x="34" y="62"/>
                      <a:pt x="35" y="62"/>
                    </a:cubicBezTo>
                    <a:cubicBezTo>
                      <a:pt x="35" y="62"/>
                      <a:pt x="36" y="62"/>
                      <a:pt x="35" y="63"/>
                    </a:cubicBezTo>
                    <a:cubicBezTo>
                      <a:pt x="35" y="64"/>
                      <a:pt x="35" y="65"/>
                      <a:pt x="35" y="65"/>
                    </a:cubicBezTo>
                    <a:cubicBezTo>
                      <a:pt x="34" y="66"/>
                      <a:pt x="33" y="67"/>
                      <a:pt x="33" y="67"/>
                    </a:cubicBezTo>
                    <a:cubicBezTo>
                      <a:pt x="33" y="68"/>
                      <a:pt x="32" y="69"/>
                      <a:pt x="33" y="69"/>
                    </a:cubicBezTo>
                    <a:cubicBezTo>
                      <a:pt x="33" y="70"/>
                      <a:pt x="33" y="71"/>
                      <a:pt x="33" y="71"/>
                    </a:cubicBezTo>
                    <a:cubicBezTo>
                      <a:pt x="33" y="72"/>
                      <a:pt x="34" y="73"/>
                      <a:pt x="33" y="73"/>
                    </a:cubicBezTo>
                    <a:cubicBezTo>
                      <a:pt x="33" y="74"/>
                      <a:pt x="33" y="75"/>
                      <a:pt x="33" y="75"/>
                    </a:cubicBezTo>
                    <a:cubicBezTo>
                      <a:pt x="33" y="75"/>
                      <a:pt x="34" y="76"/>
                      <a:pt x="33" y="76"/>
                    </a:cubicBezTo>
                    <a:cubicBezTo>
                      <a:pt x="32" y="77"/>
                      <a:pt x="31" y="78"/>
                      <a:pt x="31" y="78"/>
                    </a:cubicBezTo>
                    <a:cubicBezTo>
                      <a:pt x="30" y="78"/>
                      <a:pt x="29" y="79"/>
                      <a:pt x="29" y="79"/>
                    </a:cubicBezTo>
                    <a:cubicBezTo>
                      <a:pt x="29" y="79"/>
                      <a:pt x="29" y="81"/>
                      <a:pt x="29" y="82"/>
                    </a:cubicBezTo>
                    <a:cubicBezTo>
                      <a:pt x="29" y="82"/>
                      <a:pt x="27" y="86"/>
                      <a:pt x="28" y="86"/>
                    </a:cubicBezTo>
                    <a:cubicBezTo>
                      <a:pt x="28" y="87"/>
                      <a:pt x="28" y="88"/>
                      <a:pt x="28" y="89"/>
                    </a:cubicBezTo>
                    <a:cubicBezTo>
                      <a:pt x="28" y="89"/>
                      <a:pt x="28" y="89"/>
                      <a:pt x="28" y="89"/>
                    </a:cubicBezTo>
                    <a:cubicBezTo>
                      <a:pt x="27" y="90"/>
                      <a:pt x="26" y="89"/>
                      <a:pt x="27" y="91"/>
                    </a:cubicBezTo>
                    <a:cubicBezTo>
                      <a:pt x="28" y="92"/>
                      <a:pt x="28" y="92"/>
                      <a:pt x="29" y="93"/>
                    </a:cubicBezTo>
                    <a:cubicBezTo>
                      <a:pt x="29" y="94"/>
                      <a:pt x="29" y="94"/>
                      <a:pt x="29" y="94"/>
                    </a:cubicBezTo>
                    <a:cubicBezTo>
                      <a:pt x="30" y="95"/>
                      <a:pt x="30" y="96"/>
                      <a:pt x="31" y="96"/>
                    </a:cubicBezTo>
                    <a:cubicBezTo>
                      <a:pt x="31" y="97"/>
                      <a:pt x="32" y="97"/>
                      <a:pt x="32" y="98"/>
                    </a:cubicBezTo>
                    <a:cubicBezTo>
                      <a:pt x="32" y="98"/>
                      <a:pt x="33" y="100"/>
                      <a:pt x="32" y="99"/>
                    </a:cubicBezTo>
                    <a:cubicBezTo>
                      <a:pt x="30" y="98"/>
                      <a:pt x="32" y="99"/>
                      <a:pt x="30" y="97"/>
                    </a:cubicBezTo>
                    <a:cubicBezTo>
                      <a:pt x="28" y="95"/>
                      <a:pt x="27" y="96"/>
                      <a:pt x="26" y="95"/>
                    </a:cubicBezTo>
                    <a:cubicBezTo>
                      <a:pt x="25" y="94"/>
                      <a:pt x="27" y="98"/>
                      <a:pt x="25" y="93"/>
                    </a:cubicBezTo>
                    <a:cubicBezTo>
                      <a:pt x="23" y="89"/>
                      <a:pt x="23" y="90"/>
                      <a:pt x="22" y="89"/>
                    </a:cubicBezTo>
                    <a:cubicBezTo>
                      <a:pt x="22" y="88"/>
                      <a:pt x="22" y="89"/>
                      <a:pt x="21" y="87"/>
                    </a:cubicBezTo>
                    <a:cubicBezTo>
                      <a:pt x="20" y="84"/>
                      <a:pt x="21" y="86"/>
                      <a:pt x="20" y="84"/>
                    </a:cubicBezTo>
                    <a:cubicBezTo>
                      <a:pt x="19" y="83"/>
                      <a:pt x="19" y="85"/>
                      <a:pt x="18" y="82"/>
                    </a:cubicBezTo>
                    <a:cubicBezTo>
                      <a:pt x="18" y="80"/>
                      <a:pt x="18" y="82"/>
                      <a:pt x="17" y="79"/>
                    </a:cubicBezTo>
                    <a:cubicBezTo>
                      <a:pt x="16" y="76"/>
                      <a:pt x="18" y="76"/>
                      <a:pt x="16" y="74"/>
                    </a:cubicBezTo>
                    <a:cubicBezTo>
                      <a:pt x="14" y="73"/>
                      <a:pt x="15" y="74"/>
                      <a:pt x="14" y="73"/>
                    </a:cubicBezTo>
                    <a:cubicBezTo>
                      <a:pt x="13" y="72"/>
                      <a:pt x="14" y="73"/>
                      <a:pt x="13" y="70"/>
                    </a:cubicBezTo>
                    <a:cubicBezTo>
                      <a:pt x="11" y="68"/>
                      <a:pt x="10" y="67"/>
                      <a:pt x="10" y="63"/>
                    </a:cubicBezTo>
                    <a:cubicBezTo>
                      <a:pt x="10" y="59"/>
                      <a:pt x="10" y="58"/>
                      <a:pt x="10" y="58"/>
                    </a:cubicBezTo>
                    <a:cubicBezTo>
                      <a:pt x="10" y="58"/>
                      <a:pt x="8" y="56"/>
                      <a:pt x="8" y="54"/>
                    </a:cubicBezTo>
                    <a:cubicBezTo>
                      <a:pt x="9" y="51"/>
                      <a:pt x="9" y="52"/>
                      <a:pt x="9" y="51"/>
                    </a:cubicBezTo>
                    <a:cubicBezTo>
                      <a:pt x="9" y="51"/>
                      <a:pt x="8" y="51"/>
                      <a:pt x="8" y="50"/>
                    </a:cubicBezTo>
                    <a:cubicBezTo>
                      <a:pt x="7" y="49"/>
                      <a:pt x="7" y="49"/>
                      <a:pt x="7" y="48"/>
                    </a:cubicBezTo>
                    <a:cubicBezTo>
                      <a:pt x="7" y="48"/>
                      <a:pt x="6" y="46"/>
                      <a:pt x="6" y="46"/>
                    </a:cubicBezTo>
                    <a:cubicBezTo>
                      <a:pt x="6" y="47"/>
                      <a:pt x="6" y="47"/>
                      <a:pt x="6" y="47"/>
                    </a:cubicBezTo>
                    <a:cubicBezTo>
                      <a:pt x="6" y="47"/>
                      <a:pt x="0" y="101"/>
                      <a:pt x="55" y="110"/>
                    </a:cubicBezTo>
                    <a:cubicBezTo>
                      <a:pt x="55" y="110"/>
                      <a:pt x="42" y="107"/>
                      <a:pt x="41" y="104"/>
                    </a:cubicBezTo>
                    <a:cubicBezTo>
                      <a:pt x="41" y="104"/>
                      <a:pt x="41" y="102"/>
                      <a:pt x="41" y="102"/>
                    </a:cubicBezTo>
                    <a:cubicBezTo>
                      <a:pt x="42" y="102"/>
                      <a:pt x="43" y="102"/>
                      <a:pt x="44" y="102"/>
                    </a:cubicBezTo>
                    <a:cubicBezTo>
                      <a:pt x="44" y="101"/>
                      <a:pt x="45" y="100"/>
                      <a:pt x="45" y="100"/>
                    </a:cubicBezTo>
                    <a:cubicBezTo>
                      <a:pt x="45" y="101"/>
                      <a:pt x="45" y="101"/>
                      <a:pt x="45" y="101"/>
                    </a:cubicBezTo>
                    <a:cubicBezTo>
                      <a:pt x="45" y="101"/>
                      <a:pt x="45" y="101"/>
                      <a:pt x="47" y="101"/>
                    </a:cubicBezTo>
                    <a:cubicBezTo>
                      <a:pt x="49" y="101"/>
                      <a:pt x="49" y="101"/>
                      <a:pt x="50" y="101"/>
                    </a:cubicBezTo>
                    <a:cubicBezTo>
                      <a:pt x="51" y="100"/>
                      <a:pt x="52" y="98"/>
                      <a:pt x="53" y="99"/>
                    </a:cubicBezTo>
                    <a:cubicBezTo>
                      <a:pt x="53" y="101"/>
                      <a:pt x="52" y="100"/>
                      <a:pt x="53" y="101"/>
                    </a:cubicBezTo>
                    <a:cubicBezTo>
                      <a:pt x="55" y="101"/>
                      <a:pt x="57" y="100"/>
                      <a:pt x="57" y="100"/>
                    </a:cubicBezTo>
                    <a:cubicBezTo>
                      <a:pt x="57" y="100"/>
                      <a:pt x="61" y="101"/>
                      <a:pt x="61" y="100"/>
                    </a:cubicBezTo>
                    <a:cubicBezTo>
                      <a:pt x="61" y="100"/>
                      <a:pt x="61" y="99"/>
                      <a:pt x="62" y="99"/>
                    </a:cubicBezTo>
                    <a:cubicBezTo>
                      <a:pt x="63" y="99"/>
                      <a:pt x="63" y="100"/>
                      <a:pt x="63" y="100"/>
                    </a:cubicBezTo>
                    <a:cubicBezTo>
                      <a:pt x="61" y="102"/>
                      <a:pt x="61" y="102"/>
                      <a:pt x="61" y="102"/>
                    </a:cubicBezTo>
                    <a:cubicBezTo>
                      <a:pt x="59" y="103"/>
                      <a:pt x="59" y="103"/>
                      <a:pt x="59" y="103"/>
                    </a:cubicBezTo>
                    <a:cubicBezTo>
                      <a:pt x="59" y="103"/>
                      <a:pt x="58" y="103"/>
                      <a:pt x="59" y="104"/>
                    </a:cubicBezTo>
                    <a:cubicBezTo>
                      <a:pt x="60" y="104"/>
                      <a:pt x="60" y="104"/>
                      <a:pt x="61" y="104"/>
                    </a:cubicBezTo>
                    <a:cubicBezTo>
                      <a:pt x="62" y="104"/>
                      <a:pt x="64" y="106"/>
                      <a:pt x="65" y="105"/>
                    </a:cubicBezTo>
                    <a:cubicBezTo>
                      <a:pt x="65" y="104"/>
                      <a:pt x="65" y="104"/>
                      <a:pt x="66" y="103"/>
                    </a:cubicBezTo>
                    <a:cubicBezTo>
                      <a:pt x="66" y="102"/>
                      <a:pt x="66" y="102"/>
                      <a:pt x="67" y="102"/>
                    </a:cubicBezTo>
                    <a:cubicBezTo>
                      <a:pt x="68" y="102"/>
                      <a:pt x="69" y="102"/>
                      <a:pt x="69" y="102"/>
                    </a:cubicBezTo>
                    <a:cubicBezTo>
                      <a:pt x="68" y="104"/>
                      <a:pt x="68" y="104"/>
                      <a:pt x="68" y="104"/>
                    </a:cubicBezTo>
                    <a:cubicBezTo>
                      <a:pt x="68" y="104"/>
                      <a:pt x="69" y="103"/>
                      <a:pt x="70" y="103"/>
                    </a:cubicBezTo>
                    <a:cubicBezTo>
                      <a:pt x="71" y="103"/>
                      <a:pt x="71" y="104"/>
                      <a:pt x="72" y="104"/>
                    </a:cubicBezTo>
                    <a:cubicBezTo>
                      <a:pt x="73" y="103"/>
                      <a:pt x="73" y="103"/>
                      <a:pt x="74" y="103"/>
                    </a:cubicBezTo>
                    <a:cubicBezTo>
                      <a:pt x="75" y="102"/>
                      <a:pt x="76" y="102"/>
                      <a:pt x="76" y="102"/>
                    </a:cubicBezTo>
                    <a:cubicBezTo>
                      <a:pt x="77" y="102"/>
                      <a:pt x="77" y="102"/>
                      <a:pt x="78" y="102"/>
                    </a:cubicBezTo>
                    <a:cubicBezTo>
                      <a:pt x="78" y="102"/>
                      <a:pt x="80" y="104"/>
                      <a:pt x="80" y="104"/>
                    </a:cubicBezTo>
                    <a:cubicBezTo>
                      <a:pt x="81" y="103"/>
                      <a:pt x="83" y="103"/>
                      <a:pt x="83" y="103"/>
                    </a:cubicBezTo>
                    <a:cubicBezTo>
                      <a:pt x="83" y="103"/>
                      <a:pt x="77" y="109"/>
                      <a:pt x="63" y="110"/>
                    </a:cubicBezTo>
                    <a:cubicBezTo>
                      <a:pt x="63" y="110"/>
                      <a:pt x="94" y="111"/>
                      <a:pt x="110" y="82"/>
                    </a:cubicBezTo>
                    <a:cubicBezTo>
                      <a:pt x="127" y="52"/>
                      <a:pt x="116" y="14"/>
                      <a:pt x="77" y="1"/>
                    </a:cubicBezTo>
                    <a:cubicBezTo>
                      <a:pt x="77" y="1"/>
                      <a:pt x="106" y="12"/>
                      <a:pt x="114" y="40"/>
                    </a:cubicBezTo>
                    <a:cubicBezTo>
                      <a:pt x="113" y="40"/>
                      <a:pt x="113" y="40"/>
                      <a:pt x="113" y="40"/>
                    </a:cubicBezTo>
                    <a:cubicBezTo>
                      <a:pt x="112" y="40"/>
                      <a:pt x="112" y="40"/>
                      <a:pt x="112" y="39"/>
                    </a:cubicBezTo>
                    <a:cubicBezTo>
                      <a:pt x="111" y="37"/>
                      <a:pt x="112" y="38"/>
                      <a:pt x="111" y="37"/>
                    </a:cubicBezTo>
                    <a:cubicBezTo>
                      <a:pt x="111" y="36"/>
                      <a:pt x="111" y="36"/>
                      <a:pt x="110" y="35"/>
                    </a:cubicBezTo>
                    <a:cubicBezTo>
                      <a:pt x="110" y="35"/>
                      <a:pt x="109" y="35"/>
                      <a:pt x="109" y="34"/>
                    </a:cubicBezTo>
                    <a:cubicBezTo>
                      <a:pt x="108" y="34"/>
                      <a:pt x="108" y="32"/>
                      <a:pt x="107" y="31"/>
                    </a:cubicBezTo>
                    <a:cubicBezTo>
                      <a:pt x="107" y="31"/>
                      <a:pt x="106" y="31"/>
                      <a:pt x="105" y="31"/>
                    </a:cubicBezTo>
                    <a:cubicBezTo>
                      <a:pt x="105" y="31"/>
                      <a:pt x="105" y="30"/>
                      <a:pt x="105" y="31"/>
                    </a:cubicBezTo>
                    <a:cubicBezTo>
                      <a:pt x="105" y="31"/>
                      <a:pt x="106" y="32"/>
                      <a:pt x="106" y="32"/>
                    </a:cubicBezTo>
                    <a:cubicBezTo>
                      <a:pt x="106" y="34"/>
                      <a:pt x="106" y="34"/>
                      <a:pt x="106" y="34"/>
                    </a:cubicBezTo>
                    <a:cubicBezTo>
                      <a:pt x="106" y="34"/>
                      <a:pt x="106" y="36"/>
                      <a:pt x="106" y="37"/>
                    </a:cubicBezTo>
                    <a:cubicBezTo>
                      <a:pt x="106" y="37"/>
                      <a:pt x="106" y="39"/>
                      <a:pt x="106" y="39"/>
                    </a:cubicBezTo>
                    <a:cubicBezTo>
                      <a:pt x="106" y="39"/>
                      <a:pt x="105" y="40"/>
                      <a:pt x="105" y="41"/>
                    </a:cubicBezTo>
                    <a:cubicBezTo>
                      <a:pt x="104" y="41"/>
                      <a:pt x="101" y="41"/>
                      <a:pt x="101" y="41"/>
                    </a:cubicBezTo>
                    <a:cubicBezTo>
                      <a:pt x="101" y="41"/>
                      <a:pt x="101" y="40"/>
                      <a:pt x="100" y="39"/>
                    </a:cubicBezTo>
                    <a:cubicBezTo>
                      <a:pt x="100" y="38"/>
                      <a:pt x="98" y="38"/>
                      <a:pt x="98" y="38"/>
                    </a:cubicBezTo>
                    <a:cubicBezTo>
                      <a:pt x="97" y="37"/>
                      <a:pt x="98" y="37"/>
                      <a:pt x="97" y="36"/>
                    </a:cubicBezTo>
                    <a:cubicBezTo>
                      <a:pt x="96" y="35"/>
                      <a:pt x="97" y="35"/>
                      <a:pt x="96" y="34"/>
                    </a:cubicBezTo>
                    <a:cubicBezTo>
                      <a:pt x="95" y="33"/>
                      <a:pt x="95" y="33"/>
                      <a:pt x="95" y="33"/>
                    </a:cubicBezTo>
                    <a:cubicBezTo>
                      <a:pt x="95" y="33"/>
                      <a:pt x="93" y="32"/>
                      <a:pt x="94" y="34"/>
                    </a:cubicBezTo>
                    <a:cubicBezTo>
                      <a:pt x="94" y="35"/>
                      <a:pt x="93" y="36"/>
                      <a:pt x="94" y="36"/>
                    </a:cubicBezTo>
                    <a:cubicBezTo>
                      <a:pt x="95" y="37"/>
                      <a:pt x="95" y="36"/>
                      <a:pt x="96" y="37"/>
                    </a:cubicBezTo>
                    <a:cubicBezTo>
                      <a:pt x="96" y="38"/>
                      <a:pt x="96" y="39"/>
                      <a:pt x="97" y="39"/>
                    </a:cubicBezTo>
                    <a:cubicBezTo>
                      <a:pt x="97" y="40"/>
                      <a:pt x="97" y="41"/>
                      <a:pt x="98" y="41"/>
                    </a:cubicBezTo>
                    <a:cubicBezTo>
                      <a:pt x="98" y="42"/>
                      <a:pt x="100" y="41"/>
                      <a:pt x="100" y="42"/>
                    </a:cubicBezTo>
                    <a:cubicBezTo>
                      <a:pt x="99" y="43"/>
                      <a:pt x="99" y="44"/>
                      <a:pt x="100" y="44"/>
                    </a:cubicBezTo>
                    <a:cubicBezTo>
                      <a:pt x="100" y="44"/>
                      <a:pt x="101" y="45"/>
                      <a:pt x="101" y="44"/>
                    </a:cubicBezTo>
                    <a:cubicBezTo>
                      <a:pt x="102" y="44"/>
                      <a:pt x="101" y="45"/>
                      <a:pt x="102" y="44"/>
                    </a:cubicBezTo>
                    <a:cubicBezTo>
                      <a:pt x="103" y="44"/>
                      <a:pt x="104" y="44"/>
                      <a:pt x="104" y="44"/>
                    </a:cubicBezTo>
                    <a:cubicBezTo>
                      <a:pt x="104" y="44"/>
                      <a:pt x="105" y="45"/>
                      <a:pt x="105" y="45"/>
                    </a:cubicBezTo>
                    <a:cubicBezTo>
                      <a:pt x="105" y="45"/>
                      <a:pt x="105" y="48"/>
                      <a:pt x="105" y="48"/>
                    </a:cubicBezTo>
                    <a:cubicBezTo>
                      <a:pt x="104" y="50"/>
                      <a:pt x="104" y="50"/>
                      <a:pt x="104" y="50"/>
                    </a:cubicBezTo>
                    <a:cubicBezTo>
                      <a:pt x="104" y="50"/>
                      <a:pt x="104" y="54"/>
                      <a:pt x="103" y="54"/>
                    </a:cubicBezTo>
                    <a:cubicBezTo>
                      <a:pt x="103" y="54"/>
                      <a:pt x="102" y="55"/>
                      <a:pt x="101" y="56"/>
                    </a:cubicBezTo>
                    <a:cubicBezTo>
                      <a:pt x="101" y="56"/>
                      <a:pt x="101" y="59"/>
                      <a:pt x="101" y="59"/>
                    </a:cubicBezTo>
                    <a:cubicBezTo>
                      <a:pt x="100" y="60"/>
                      <a:pt x="100" y="60"/>
                      <a:pt x="100" y="60"/>
                    </a:cubicBezTo>
                    <a:cubicBezTo>
                      <a:pt x="100" y="60"/>
                      <a:pt x="100" y="62"/>
                      <a:pt x="100" y="62"/>
                    </a:cubicBezTo>
                    <a:cubicBezTo>
                      <a:pt x="100" y="63"/>
                      <a:pt x="100" y="65"/>
                      <a:pt x="100" y="66"/>
                    </a:cubicBezTo>
                    <a:cubicBezTo>
                      <a:pt x="100" y="67"/>
                      <a:pt x="98" y="68"/>
                      <a:pt x="98" y="68"/>
                    </a:cubicBezTo>
                    <a:cubicBezTo>
                      <a:pt x="98" y="68"/>
                      <a:pt x="100" y="70"/>
                      <a:pt x="99" y="70"/>
                    </a:cubicBezTo>
                    <a:cubicBezTo>
                      <a:pt x="98" y="70"/>
                      <a:pt x="97" y="72"/>
                      <a:pt x="97" y="72"/>
                    </a:cubicBezTo>
                    <a:cubicBezTo>
                      <a:pt x="97" y="73"/>
                      <a:pt x="97" y="74"/>
                      <a:pt x="96" y="74"/>
                    </a:cubicBezTo>
                    <a:cubicBezTo>
                      <a:pt x="95" y="74"/>
                      <a:pt x="94" y="74"/>
                      <a:pt x="94" y="74"/>
                    </a:cubicBezTo>
                    <a:cubicBezTo>
                      <a:pt x="94" y="75"/>
                      <a:pt x="94" y="76"/>
                      <a:pt x="94" y="76"/>
                    </a:cubicBezTo>
                    <a:cubicBezTo>
                      <a:pt x="92" y="79"/>
                      <a:pt x="92" y="79"/>
                      <a:pt x="92" y="79"/>
                    </a:cubicBezTo>
                    <a:cubicBezTo>
                      <a:pt x="90" y="81"/>
                      <a:pt x="90" y="81"/>
                      <a:pt x="90" y="81"/>
                    </a:cubicBezTo>
                    <a:cubicBezTo>
                      <a:pt x="90" y="81"/>
                      <a:pt x="90" y="83"/>
                      <a:pt x="89" y="83"/>
                    </a:cubicBezTo>
                    <a:cubicBezTo>
                      <a:pt x="88" y="83"/>
                      <a:pt x="86" y="84"/>
                      <a:pt x="85" y="85"/>
                    </a:cubicBezTo>
                    <a:cubicBezTo>
                      <a:pt x="85" y="85"/>
                      <a:pt x="83" y="86"/>
                      <a:pt x="82" y="86"/>
                    </a:cubicBezTo>
                    <a:cubicBezTo>
                      <a:pt x="82" y="86"/>
                      <a:pt x="83" y="88"/>
                      <a:pt x="82" y="86"/>
                    </a:cubicBezTo>
                    <a:cubicBezTo>
                      <a:pt x="81" y="84"/>
                      <a:pt x="82" y="85"/>
                      <a:pt x="81" y="83"/>
                    </a:cubicBezTo>
                    <a:cubicBezTo>
                      <a:pt x="80" y="81"/>
                      <a:pt x="80" y="83"/>
                      <a:pt x="80" y="81"/>
                    </a:cubicBezTo>
                    <a:cubicBezTo>
                      <a:pt x="80" y="79"/>
                      <a:pt x="80" y="81"/>
                      <a:pt x="80" y="79"/>
                    </a:cubicBezTo>
                    <a:cubicBezTo>
                      <a:pt x="80" y="78"/>
                      <a:pt x="80" y="79"/>
                      <a:pt x="79" y="77"/>
                    </a:cubicBezTo>
                    <a:cubicBezTo>
                      <a:pt x="79" y="76"/>
                      <a:pt x="79" y="76"/>
                      <a:pt x="78" y="75"/>
                    </a:cubicBezTo>
                    <a:cubicBezTo>
                      <a:pt x="77" y="74"/>
                      <a:pt x="76" y="75"/>
                      <a:pt x="76" y="73"/>
                    </a:cubicBezTo>
                    <a:cubicBezTo>
                      <a:pt x="77" y="72"/>
                      <a:pt x="77" y="73"/>
                      <a:pt x="77" y="72"/>
                    </a:cubicBezTo>
                    <a:cubicBezTo>
                      <a:pt x="77" y="70"/>
                      <a:pt x="77" y="70"/>
                      <a:pt x="78" y="69"/>
                    </a:cubicBezTo>
                    <a:cubicBezTo>
                      <a:pt x="79" y="68"/>
                      <a:pt x="80" y="68"/>
                      <a:pt x="80" y="67"/>
                    </a:cubicBezTo>
                    <a:cubicBezTo>
                      <a:pt x="80" y="66"/>
                      <a:pt x="80" y="66"/>
                      <a:pt x="79" y="65"/>
                    </a:cubicBezTo>
                    <a:cubicBezTo>
                      <a:pt x="79" y="64"/>
                      <a:pt x="78" y="63"/>
                      <a:pt x="78" y="63"/>
                    </a:cubicBezTo>
                    <a:cubicBezTo>
                      <a:pt x="78" y="63"/>
                      <a:pt x="78" y="63"/>
                      <a:pt x="77" y="62"/>
                    </a:cubicBezTo>
                    <a:cubicBezTo>
                      <a:pt x="76" y="61"/>
                      <a:pt x="76" y="60"/>
                      <a:pt x="76" y="60"/>
                    </a:cubicBezTo>
                    <a:cubicBezTo>
                      <a:pt x="76" y="60"/>
                      <a:pt x="76" y="57"/>
                      <a:pt x="76" y="56"/>
                    </a:cubicBezTo>
                    <a:cubicBezTo>
                      <a:pt x="76" y="55"/>
                      <a:pt x="75" y="57"/>
                      <a:pt x="76" y="55"/>
                    </a:cubicBezTo>
                    <a:cubicBezTo>
                      <a:pt x="76" y="53"/>
                      <a:pt x="76" y="52"/>
                      <a:pt x="76" y="52"/>
                    </a:cubicBezTo>
                    <a:cubicBezTo>
                      <a:pt x="76" y="52"/>
                      <a:pt x="74" y="51"/>
                      <a:pt x="73" y="51"/>
                    </a:cubicBezTo>
                    <a:cubicBezTo>
                      <a:pt x="73" y="51"/>
                      <a:pt x="73" y="52"/>
                      <a:pt x="72" y="52"/>
                    </a:cubicBezTo>
                    <a:cubicBezTo>
                      <a:pt x="70" y="51"/>
                      <a:pt x="71" y="50"/>
                      <a:pt x="70" y="50"/>
                    </a:cubicBezTo>
                    <a:cubicBezTo>
                      <a:pt x="70" y="49"/>
                      <a:pt x="69" y="49"/>
                      <a:pt x="68" y="50"/>
                    </a:cubicBezTo>
                    <a:cubicBezTo>
                      <a:pt x="68" y="50"/>
                      <a:pt x="66" y="50"/>
                      <a:pt x="65" y="51"/>
                    </a:cubicBezTo>
                    <a:cubicBezTo>
                      <a:pt x="64" y="51"/>
                      <a:pt x="64" y="51"/>
                      <a:pt x="62" y="51"/>
                    </a:cubicBezTo>
                    <a:cubicBezTo>
                      <a:pt x="61" y="51"/>
                      <a:pt x="59" y="52"/>
                      <a:pt x="58" y="51"/>
                    </a:cubicBezTo>
                    <a:cubicBezTo>
                      <a:pt x="56" y="51"/>
                      <a:pt x="56" y="51"/>
                      <a:pt x="56" y="50"/>
                    </a:cubicBezTo>
                    <a:cubicBezTo>
                      <a:pt x="55" y="49"/>
                      <a:pt x="56" y="49"/>
                      <a:pt x="55" y="48"/>
                    </a:cubicBezTo>
                    <a:cubicBezTo>
                      <a:pt x="53" y="48"/>
                      <a:pt x="53" y="48"/>
                      <a:pt x="53" y="47"/>
                    </a:cubicBezTo>
                    <a:cubicBezTo>
                      <a:pt x="53" y="46"/>
                      <a:pt x="53" y="46"/>
                      <a:pt x="53" y="45"/>
                    </a:cubicBezTo>
                    <a:cubicBezTo>
                      <a:pt x="52" y="44"/>
                      <a:pt x="53" y="46"/>
                      <a:pt x="52" y="44"/>
                    </a:cubicBezTo>
                    <a:cubicBezTo>
                      <a:pt x="50" y="42"/>
                      <a:pt x="50" y="44"/>
                      <a:pt x="50" y="42"/>
                    </a:cubicBezTo>
                    <a:cubicBezTo>
                      <a:pt x="51" y="41"/>
                      <a:pt x="51" y="42"/>
                      <a:pt x="51" y="40"/>
                    </a:cubicBezTo>
                    <a:cubicBezTo>
                      <a:pt x="51" y="39"/>
                      <a:pt x="53" y="41"/>
                      <a:pt x="52" y="38"/>
                    </a:cubicBezTo>
                    <a:cubicBezTo>
                      <a:pt x="51" y="35"/>
                      <a:pt x="50" y="35"/>
                      <a:pt x="52" y="33"/>
                    </a:cubicBezTo>
                    <a:cubicBezTo>
                      <a:pt x="53" y="31"/>
                      <a:pt x="55" y="30"/>
                      <a:pt x="55" y="30"/>
                    </a:cubicBezTo>
                    <a:cubicBezTo>
                      <a:pt x="55" y="29"/>
                      <a:pt x="56" y="28"/>
                      <a:pt x="56" y="27"/>
                    </a:cubicBezTo>
                    <a:cubicBezTo>
                      <a:pt x="57" y="27"/>
                      <a:pt x="56" y="27"/>
                      <a:pt x="58" y="27"/>
                    </a:cubicBezTo>
                    <a:cubicBezTo>
                      <a:pt x="59" y="27"/>
                      <a:pt x="60" y="26"/>
                      <a:pt x="61" y="26"/>
                    </a:cubicBezTo>
                    <a:cubicBezTo>
                      <a:pt x="62" y="25"/>
                      <a:pt x="63" y="24"/>
                      <a:pt x="63" y="23"/>
                    </a:cubicBezTo>
                    <a:cubicBezTo>
                      <a:pt x="64" y="23"/>
                      <a:pt x="63" y="24"/>
                      <a:pt x="65" y="23"/>
                    </a:cubicBezTo>
                    <a:cubicBezTo>
                      <a:pt x="66" y="23"/>
                      <a:pt x="66" y="23"/>
                      <a:pt x="67" y="23"/>
                    </a:cubicBezTo>
                    <a:cubicBezTo>
                      <a:pt x="68" y="23"/>
                      <a:pt x="66" y="23"/>
                      <a:pt x="68" y="23"/>
                    </a:cubicBezTo>
                    <a:cubicBezTo>
                      <a:pt x="70" y="22"/>
                      <a:pt x="70" y="22"/>
                      <a:pt x="70" y="22"/>
                    </a:cubicBezTo>
                    <a:cubicBezTo>
                      <a:pt x="71" y="22"/>
                      <a:pt x="71" y="23"/>
                      <a:pt x="72" y="23"/>
                    </a:cubicBezTo>
                    <a:cubicBezTo>
                      <a:pt x="72" y="23"/>
                      <a:pt x="72" y="21"/>
                      <a:pt x="72" y="23"/>
                    </a:cubicBezTo>
                    <a:cubicBezTo>
                      <a:pt x="73" y="25"/>
                      <a:pt x="72" y="26"/>
                      <a:pt x="73" y="26"/>
                    </a:cubicBezTo>
                    <a:cubicBezTo>
                      <a:pt x="75" y="26"/>
                      <a:pt x="73" y="26"/>
                      <a:pt x="75" y="26"/>
                    </a:cubicBezTo>
                    <a:cubicBezTo>
                      <a:pt x="76" y="26"/>
                      <a:pt x="76" y="26"/>
                      <a:pt x="77" y="27"/>
                    </a:cubicBezTo>
                    <a:cubicBezTo>
                      <a:pt x="77" y="27"/>
                      <a:pt x="78" y="27"/>
                      <a:pt x="79" y="27"/>
                    </a:cubicBezTo>
                    <a:cubicBezTo>
                      <a:pt x="80" y="27"/>
                      <a:pt x="79" y="29"/>
                      <a:pt x="80" y="27"/>
                    </a:cubicBezTo>
                    <a:cubicBezTo>
                      <a:pt x="82" y="26"/>
                      <a:pt x="79" y="26"/>
                      <a:pt x="82" y="26"/>
                    </a:cubicBezTo>
                    <a:cubicBezTo>
                      <a:pt x="85" y="26"/>
                      <a:pt x="85" y="27"/>
                      <a:pt x="86" y="26"/>
                    </a:cubicBezTo>
                    <a:cubicBezTo>
                      <a:pt x="86" y="26"/>
                      <a:pt x="86" y="27"/>
                      <a:pt x="88" y="26"/>
                    </a:cubicBezTo>
                    <a:cubicBezTo>
                      <a:pt x="89" y="25"/>
                      <a:pt x="89" y="25"/>
                      <a:pt x="90" y="26"/>
                    </a:cubicBezTo>
                    <a:cubicBezTo>
                      <a:pt x="90" y="26"/>
                      <a:pt x="90" y="27"/>
                      <a:pt x="91" y="26"/>
                    </a:cubicBezTo>
                    <a:cubicBezTo>
                      <a:pt x="91" y="25"/>
                      <a:pt x="92" y="25"/>
                      <a:pt x="91" y="24"/>
                    </a:cubicBezTo>
                    <a:cubicBezTo>
                      <a:pt x="89" y="24"/>
                      <a:pt x="89" y="24"/>
                      <a:pt x="88" y="23"/>
                    </a:cubicBezTo>
                    <a:cubicBezTo>
                      <a:pt x="88" y="22"/>
                      <a:pt x="90" y="23"/>
                      <a:pt x="88" y="22"/>
                    </a:cubicBezTo>
                    <a:cubicBezTo>
                      <a:pt x="87" y="22"/>
                      <a:pt x="87" y="22"/>
                      <a:pt x="86" y="22"/>
                    </a:cubicBezTo>
                    <a:cubicBezTo>
                      <a:pt x="84" y="21"/>
                      <a:pt x="83" y="23"/>
                      <a:pt x="83" y="22"/>
                    </a:cubicBezTo>
                    <a:cubicBezTo>
                      <a:pt x="83" y="21"/>
                      <a:pt x="80" y="23"/>
                      <a:pt x="83" y="21"/>
                    </a:cubicBezTo>
                    <a:cubicBezTo>
                      <a:pt x="85" y="19"/>
                      <a:pt x="84" y="18"/>
                      <a:pt x="85" y="18"/>
                    </a:cubicBezTo>
                    <a:cubicBezTo>
                      <a:pt x="87" y="19"/>
                      <a:pt x="86" y="20"/>
                      <a:pt x="87" y="19"/>
                    </a:cubicBezTo>
                    <a:cubicBezTo>
                      <a:pt x="88" y="18"/>
                      <a:pt x="90" y="18"/>
                      <a:pt x="88" y="17"/>
                    </a:cubicBezTo>
                    <a:cubicBezTo>
                      <a:pt x="86" y="16"/>
                      <a:pt x="88" y="16"/>
                      <a:pt x="86" y="15"/>
                    </a:cubicBezTo>
                    <a:cubicBezTo>
                      <a:pt x="84" y="14"/>
                      <a:pt x="83" y="18"/>
                      <a:pt x="82" y="18"/>
                    </a:cubicBezTo>
                    <a:cubicBezTo>
                      <a:pt x="81" y="17"/>
                      <a:pt x="81" y="17"/>
                      <a:pt x="80" y="17"/>
                    </a:cubicBezTo>
                    <a:cubicBezTo>
                      <a:pt x="80" y="17"/>
                      <a:pt x="80" y="19"/>
                      <a:pt x="80" y="20"/>
                    </a:cubicBezTo>
                    <a:cubicBezTo>
                      <a:pt x="79" y="21"/>
                      <a:pt x="80" y="21"/>
                      <a:pt x="79" y="20"/>
                    </a:cubicBezTo>
                    <a:cubicBezTo>
                      <a:pt x="77" y="20"/>
                      <a:pt x="81" y="20"/>
                      <a:pt x="77" y="18"/>
                    </a:cubicBezTo>
                    <a:cubicBezTo>
                      <a:pt x="73" y="17"/>
                      <a:pt x="72" y="17"/>
                      <a:pt x="71" y="18"/>
                    </a:cubicBezTo>
                    <a:cubicBezTo>
                      <a:pt x="71" y="18"/>
                      <a:pt x="70" y="18"/>
                      <a:pt x="70" y="19"/>
                    </a:cubicBezTo>
                    <a:cubicBezTo>
                      <a:pt x="69" y="19"/>
                      <a:pt x="71" y="20"/>
                      <a:pt x="69" y="19"/>
                    </a:cubicBezTo>
                    <a:cubicBezTo>
                      <a:pt x="68" y="18"/>
                      <a:pt x="66" y="20"/>
                      <a:pt x="66" y="20"/>
                    </a:cubicBezTo>
                    <a:cubicBezTo>
                      <a:pt x="66" y="20"/>
                      <a:pt x="66" y="19"/>
                      <a:pt x="65" y="20"/>
                    </a:cubicBezTo>
                    <a:cubicBezTo>
                      <a:pt x="64" y="20"/>
                      <a:pt x="63" y="21"/>
                      <a:pt x="62" y="21"/>
                    </a:cubicBezTo>
                    <a:cubicBezTo>
                      <a:pt x="61" y="20"/>
                      <a:pt x="60" y="21"/>
                      <a:pt x="61" y="19"/>
                    </a:cubicBezTo>
                    <a:cubicBezTo>
                      <a:pt x="63" y="17"/>
                      <a:pt x="62" y="18"/>
                      <a:pt x="64" y="17"/>
                    </a:cubicBezTo>
                    <a:cubicBezTo>
                      <a:pt x="66" y="16"/>
                      <a:pt x="69" y="16"/>
                      <a:pt x="66" y="16"/>
                    </a:cubicBezTo>
                    <a:cubicBezTo>
                      <a:pt x="63" y="15"/>
                      <a:pt x="68" y="15"/>
                      <a:pt x="64" y="13"/>
                    </a:cubicBezTo>
                    <a:cubicBezTo>
                      <a:pt x="60" y="11"/>
                      <a:pt x="60" y="14"/>
                      <a:pt x="60" y="11"/>
                    </a:cubicBezTo>
                    <a:cubicBezTo>
                      <a:pt x="61" y="9"/>
                      <a:pt x="60" y="9"/>
                      <a:pt x="59" y="9"/>
                    </a:cubicBezTo>
                    <a:cubicBezTo>
                      <a:pt x="59" y="9"/>
                      <a:pt x="56" y="10"/>
                      <a:pt x="55" y="10"/>
                    </a:cubicBezTo>
                    <a:cubicBezTo>
                      <a:pt x="54" y="10"/>
                      <a:pt x="55" y="11"/>
                      <a:pt x="54" y="10"/>
                    </a:cubicBezTo>
                    <a:cubicBezTo>
                      <a:pt x="52" y="9"/>
                      <a:pt x="51" y="10"/>
                      <a:pt x="52" y="9"/>
                    </a:cubicBezTo>
                    <a:cubicBezTo>
                      <a:pt x="53" y="7"/>
                      <a:pt x="53" y="7"/>
                      <a:pt x="54" y="6"/>
                    </a:cubicBezTo>
                    <a:cubicBezTo>
                      <a:pt x="55" y="5"/>
                      <a:pt x="55" y="2"/>
                      <a:pt x="57" y="3"/>
                    </a:cubicBezTo>
                    <a:cubicBezTo>
                      <a:pt x="60" y="4"/>
                      <a:pt x="59" y="4"/>
                      <a:pt x="61" y="4"/>
                    </a:cubicBezTo>
                    <a:cubicBezTo>
                      <a:pt x="63" y="4"/>
                      <a:pt x="64" y="4"/>
                      <a:pt x="64" y="3"/>
                    </a:cubicBezTo>
                    <a:cubicBezTo>
                      <a:pt x="64" y="3"/>
                      <a:pt x="62" y="2"/>
                      <a:pt x="62" y="2"/>
                    </a:cubicBezTo>
                    <a:cubicBezTo>
                      <a:pt x="62" y="2"/>
                      <a:pt x="61" y="2"/>
                      <a:pt x="61" y="2"/>
                    </a:cubicBezTo>
                    <a:cubicBezTo>
                      <a:pt x="61" y="1"/>
                      <a:pt x="62" y="0"/>
                      <a:pt x="62" y="0"/>
                    </a:cubicBezTo>
                    <a:cubicBezTo>
                      <a:pt x="61" y="0"/>
                      <a:pt x="61" y="0"/>
                      <a:pt x="61" y="0"/>
                    </a:cubicBezTo>
                    <a:cubicBezTo>
                      <a:pt x="61" y="0"/>
                      <a:pt x="54" y="0"/>
                      <a:pt x="52" y="0"/>
                    </a:cubicBezTo>
                    <a:close/>
                  </a:path>
                </a:pathLst>
              </a:custGeom>
              <a:solidFill>
                <a:schemeClr val="accent4"/>
              </a:solidFill>
              <a:ln>
                <a:noFill/>
              </a:ln>
            </p:spPr>
            <p:txBody>
              <a:bodyPr vert="horz" wrap="square" lIns="96413" tIns="48208" rIns="96413" bIns="48208" numCol="1" anchor="t" anchorCtr="0" compatLnSpc="1"/>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3769"/>
              <p:cNvSpPr/>
              <p:nvPr/>
            </p:nvSpPr>
            <p:spPr bwMode="auto">
              <a:xfrm>
                <a:off x="8374565" y="4646548"/>
                <a:ext cx="110687" cy="128296"/>
              </a:xfrm>
              <a:custGeom>
                <a:avLst/>
                <a:gdLst>
                  <a:gd name="T0" fmla="*/ 26 w 37"/>
                  <a:gd name="T1" fmla="*/ 2 h 43"/>
                  <a:gd name="T2" fmla="*/ 26 w 37"/>
                  <a:gd name="T3" fmla="*/ 16 h 43"/>
                  <a:gd name="T4" fmla="*/ 15 w 37"/>
                  <a:gd name="T5" fmla="*/ 25 h 43"/>
                  <a:gd name="T6" fmla="*/ 1 w 37"/>
                  <a:gd name="T7" fmla="*/ 35 h 43"/>
                  <a:gd name="T8" fmla="*/ 37 w 37"/>
                  <a:gd name="T9" fmla="*/ 43 h 43"/>
                  <a:gd name="T10" fmla="*/ 37 w 37"/>
                  <a:gd name="T11" fmla="*/ 0 h 43"/>
                  <a:gd name="T12" fmla="*/ 26 w 37"/>
                  <a:gd name="T13" fmla="*/ 2 h 43"/>
                </a:gdLst>
                <a:ahLst/>
                <a:cxnLst>
                  <a:cxn ang="0">
                    <a:pos x="T0" y="T1"/>
                  </a:cxn>
                  <a:cxn ang="0">
                    <a:pos x="T2" y="T3"/>
                  </a:cxn>
                  <a:cxn ang="0">
                    <a:pos x="T4" y="T5"/>
                  </a:cxn>
                  <a:cxn ang="0">
                    <a:pos x="T6" y="T7"/>
                  </a:cxn>
                  <a:cxn ang="0">
                    <a:pos x="T8" y="T9"/>
                  </a:cxn>
                  <a:cxn ang="0">
                    <a:pos x="T10" y="T11"/>
                  </a:cxn>
                  <a:cxn ang="0">
                    <a:pos x="T12" y="T13"/>
                  </a:cxn>
                </a:cxnLst>
                <a:rect l="0" t="0" r="r" b="b"/>
                <a:pathLst>
                  <a:path w="37" h="43">
                    <a:moveTo>
                      <a:pt x="26" y="2"/>
                    </a:moveTo>
                    <a:cubicBezTo>
                      <a:pt x="26" y="16"/>
                      <a:pt x="26" y="16"/>
                      <a:pt x="26" y="16"/>
                    </a:cubicBezTo>
                    <a:cubicBezTo>
                      <a:pt x="26" y="16"/>
                      <a:pt x="22" y="22"/>
                      <a:pt x="15" y="25"/>
                    </a:cubicBezTo>
                    <a:cubicBezTo>
                      <a:pt x="7" y="27"/>
                      <a:pt x="0" y="31"/>
                      <a:pt x="1" y="35"/>
                    </a:cubicBezTo>
                    <a:cubicBezTo>
                      <a:pt x="2" y="39"/>
                      <a:pt x="11" y="43"/>
                      <a:pt x="37" y="43"/>
                    </a:cubicBezTo>
                    <a:cubicBezTo>
                      <a:pt x="37" y="0"/>
                      <a:pt x="37" y="0"/>
                      <a:pt x="37" y="0"/>
                    </a:cubicBezTo>
                    <a:lnTo>
                      <a:pt x="26" y="2"/>
                    </a:lnTo>
                    <a:close/>
                  </a:path>
                </a:pathLst>
              </a:custGeom>
              <a:solidFill>
                <a:schemeClr val="accent4"/>
              </a:solidFill>
              <a:ln>
                <a:noFill/>
              </a:ln>
            </p:spPr>
            <p:txBody>
              <a:bodyPr vert="horz" wrap="square" lIns="96413" tIns="48208" rIns="96413" bIns="48208" numCol="1" anchor="t" anchorCtr="0" compatLnSpc="1"/>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3770"/>
              <p:cNvSpPr/>
              <p:nvPr/>
            </p:nvSpPr>
            <p:spPr bwMode="auto">
              <a:xfrm>
                <a:off x="8472672" y="4646548"/>
                <a:ext cx="101882" cy="128296"/>
              </a:xfrm>
              <a:custGeom>
                <a:avLst/>
                <a:gdLst>
                  <a:gd name="T0" fmla="*/ 8 w 34"/>
                  <a:gd name="T1" fmla="*/ 2 h 43"/>
                  <a:gd name="T2" fmla="*/ 8 w 34"/>
                  <a:gd name="T3" fmla="*/ 16 h 43"/>
                  <a:gd name="T4" fmla="*/ 18 w 34"/>
                  <a:gd name="T5" fmla="*/ 25 h 43"/>
                  <a:gd name="T6" fmla="*/ 34 w 34"/>
                  <a:gd name="T7" fmla="*/ 35 h 43"/>
                  <a:gd name="T8" fmla="*/ 0 w 34"/>
                  <a:gd name="T9" fmla="*/ 43 h 43"/>
                  <a:gd name="T10" fmla="*/ 0 w 34"/>
                  <a:gd name="T11" fmla="*/ 0 h 43"/>
                  <a:gd name="T12" fmla="*/ 8 w 34"/>
                  <a:gd name="T13" fmla="*/ 2 h 43"/>
                </a:gdLst>
                <a:ahLst/>
                <a:cxnLst>
                  <a:cxn ang="0">
                    <a:pos x="T0" y="T1"/>
                  </a:cxn>
                  <a:cxn ang="0">
                    <a:pos x="T2" y="T3"/>
                  </a:cxn>
                  <a:cxn ang="0">
                    <a:pos x="T4" y="T5"/>
                  </a:cxn>
                  <a:cxn ang="0">
                    <a:pos x="T6" y="T7"/>
                  </a:cxn>
                  <a:cxn ang="0">
                    <a:pos x="T8" y="T9"/>
                  </a:cxn>
                  <a:cxn ang="0">
                    <a:pos x="T10" y="T11"/>
                  </a:cxn>
                  <a:cxn ang="0">
                    <a:pos x="T12" y="T13"/>
                  </a:cxn>
                </a:cxnLst>
                <a:rect l="0" t="0" r="r" b="b"/>
                <a:pathLst>
                  <a:path w="34" h="43">
                    <a:moveTo>
                      <a:pt x="8" y="2"/>
                    </a:moveTo>
                    <a:cubicBezTo>
                      <a:pt x="8" y="16"/>
                      <a:pt x="8" y="16"/>
                      <a:pt x="8" y="16"/>
                    </a:cubicBezTo>
                    <a:cubicBezTo>
                      <a:pt x="8" y="16"/>
                      <a:pt x="10" y="22"/>
                      <a:pt x="18" y="25"/>
                    </a:cubicBezTo>
                    <a:cubicBezTo>
                      <a:pt x="25" y="27"/>
                      <a:pt x="34" y="31"/>
                      <a:pt x="34" y="35"/>
                    </a:cubicBezTo>
                    <a:cubicBezTo>
                      <a:pt x="33" y="39"/>
                      <a:pt x="19" y="43"/>
                      <a:pt x="0" y="43"/>
                    </a:cubicBezTo>
                    <a:cubicBezTo>
                      <a:pt x="0" y="0"/>
                      <a:pt x="0" y="0"/>
                      <a:pt x="0" y="0"/>
                    </a:cubicBezTo>
                    <a:lnTo>
                      <a:pt x="8" y="2"/>
                    </a:lnTo>
                    <a:close/>
                  </a:path>
                </a:pathLst>
              </a:custGeom>
              <a:solidFill>
                <a:schemeClr val="accent4"/>
              </a:solidFill>
              <a:ln>
                <a:noFill/>
              </a:ln>
            </p:spPr>
            <p:txBody>
              <a:bodyPr vert="horz" wrap="square" lIns="96413" tIns="48208" rIns="96413" bIns="48208" numCol="1" anchor="t" anchorCtr="0" compatLnSpc="1"/>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3771"/>
              <p:cNvSpPr/>
              <p:nvPr/>
            </p:nvSpPr>
            <p:spPr bwMode="auto">
              <a:xfrm>
                <a:off x="8291548" y="4274238"/>
                <a:ext cx="381114" cy="384887"/>
              </a:xfrm>
              <a:custGeom>
                <a:avLst/>
                <a:gdLst>
                  <a:gd name="T0" fmla="*/ 94 w 128"/>
                  <a:gd name="T1" fmla="*/ 7 h 129"/>
                  <a:gd name="T2" fmla="*/ 120 w 128"/>
                  <a:gd name="T3" fmla="*/ 58 h 129"/>
                  <a:gd name="T4" fmla="*/ 57 w 128"/>
                  <a:gd name="T5" fmla="*/ 121 h 129"/>
                  <a:gd name="T6" fmla="*/ 7 w 128"/>
                  <a:gd name="T7" fmla="*/ 96 h 129"/>
                  <a:gd name="T8" fmla="*/ 0 w 128"/>
                  <a:gd name="T9" fmla="*/ 101 h 129"/>
                  <a:gd name="T10" fmla="*/ 57 w 128"/>
                  <a:gd name="T11" fmla="*/ 129 h 129"/>
                  <a:gd name="T12" fmla="*/ 128 w 128"/>
                  <a:gd name="T13" fmla="*/ 58 h 129"/>
                  <a:gd name="T14" fmla="*/ 99 w 128"/>
                  <a:gd name="T15" fmla="*/ 0 h 129"/>
                  <a:gd name="T16" fmla="*/ 94 w 128"/>
                  <a:gd name="T17" fmla="*/ 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29">
                    <a:moveTo>
                      <a:pt x="94" y="7"/>
                    </a:moveTo>
                    <a:cubicBezTo>
                      <a:pt x="110" y="18"/>
                      <a:pt x="120" y="37"/>
                      <a:pt x="120" y="58"/>
                    </a:cubicBezTo>
                    <a:cubicBezTo>
                      <a:pt x="120" y="93"/>
                      <a:pt x="92" y="121"/>
                      <a:pt x="57" y="121"/>
                    </a:cubicBezTo>
                    <a:cubicBezTo>
                      <a:pt x="37" y="121"/>
                      <a:pt x="18" y="111"/>
                      <a:pt x="7" y="96"/>
                    </a:cubicBezTo>
                    <a:cubicBezTo>
                      <a:pt x="0" y="101"/>
                      <a:pt x="0" y="101"/>
                      <a:pt x="0" y="101"/>
                    </a:cubicBezTo>
                    <a:cubicBezTo>
                      <a:pt x="13" y="118"/>
                      <a:pt x="34" y="129"/>
                      <a:pt x="57" y="129"/>
                    </a:cubicBezTo>
                    <a:cubicBezTo>
                      <a:pt x="97" y="129"/>
                      <a:pt x="128" y="97"/>
                      <a:pt x="128" y="58"/>
                    </a:cubicBezTo>
                    <a:cubicBezTo>
                      <a:pt x="128" y="34"/>
                      <a:pt x="117" y="13"/>
                      <a:pt x="99" y="0"/>
                    </a:cubicBezTo>
                    <a:lnTo>
                      <a:pt x="94" y="7"/>
                    </a:lnTo>
                    <a:close/>
                  </a:path>
                </a:pathLst>
              </a:custGeom>
              <a:solidFill>
                <a:schemeClr val="accent4"/>
              </a:solidFill>
              <a:ln>
                <a:noFill/>
              </a:ln>
            </p:spPr>
            <p:txBody>
              <a:bodyPr vert="horz" wrap="square" lIns="96413" tIns="48208" rIns="96413" bIns="48208" numCol="1" anchor="t" anchorCtr="0" compatLnSpc="1"/>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3772"/>
              <p:cNvSpPr>
                <a:spLocks noEditPoints="1"/>
              </p:cNvSpPr>
              <p:nvPr/>
            </p:nvSpPr>
            <p:spPr bwMode="auto">
              <a:xfrm>
                <a:off x="8294064" y="4284301"/>
                <a:ext cx="339606" cy="335833"/>
              </a:xfrm>
              <a:custGeom>
                <a:avLst/>
                <a:gdLst>
                  <a:gd name="T0" fmla="*/ 57 w 114"/>
                  <a:gd name="T1" fmla="*/ 0 h 113"/>
                  <a:gd name="T2" fmla="*/ 0 w 114"/>
                  <a:gd name="T3" fmla="*/ 56 h 113"/>
                  <a:gd name="T4" fmla="*/ 57 w 114"/>
                  <a:gd name="T5" fmla="*/ 113 h 113"/>
                  <a:gd name="T6" fmla="*/ 114 w 114"/>
                  <a:gd name="T7" fmla="*/ 56 h 113"/>
                  <a:gd name="T8" fmla="*/ 57 w 114"/>
                  <a:gd name="T9" fmla="*/ 0 h 113"/>
                  <a:gd name="T10" fmla="*/ 57 w 114"/>
                  <a:gd name="T11" fmla="*/ 110 h 113"/>
                  <a:gd name="T12" fmla="*/ 3 w 114"/>
                  <a:gd name="T13" fmla="*/ 56 h 113"/>
                  <a:gd name="T14" fmla="*/ 57 w 114"/>
                  <a:gd name="T15" fmla="*/ 2 h 113"/>
                  <a:gd name="T16" fmla="*/ 111 w 114"/>
                  <a:gd name="T17" fmla="*/ 56 h 113"/>
                  <a:gd name="T18" fmla="*/ 57 w 114"/>
                  <a:gd name="T19" fmla="*/ 11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3">
                    <a:moveTo>
                      <a:pt x="57" y="0"/>
                    </a:moveTo>
                    <a:cubicBezTo>
                      <a:pt x="26" y="0"/>
                      <a:pt x="0" y="25"/>
                      <a:pt x="0" y="56"/>
                    </a:cubicBezTo>
                    <a:cubicBezTo>
                      <a:pt x="0" y="87"/>
                      <a:pt x="26" y="113"/>
                      <a:pt x="57" y="113"/>
                    </a:cubicBezTo>
                    <a:cubicBezTo>
                      <a:pt x="88" y="113"/>
                      <a:pt x="114" y="87"/>
                      <a:pt x="114" y="56"/>
                    </a:cubicBezTo>
                    <a:cubicBezTo>
                      <a:pt x="114" y="25"/>
                      <a:pt x="88" y="0"/>
                      <a:pt x="57" y="0"/>
                    </a:cubicBezTo>
                    <a:close/>
                    <a:moveTo>
                      <a:pt x="57" y="110"/>
                    </a:moveTo>
                    <a:cubicBezTo>
                      <a:pt x="27" y="110"/>
                      <a:pt x="3" y="86"/>
                      <a:pt x="3" y="56"/>
                    </a:cubicBezTo>
                    <a:cubicBezTo>
                      <a:pt x="3" y="26"/>
                      <a:pt x="27" y="2"/>
                      <a:pt x="57" y="2"/>
                    </a:cubicBezTo>
                    <a:cubicBezTo>
                      <a:pt x="87" y="2"/>
                      <a:pt x="111" y="26"/>
                      <a:pt x="111" y="56"/>
                    </a:cubicBezTo>
                    <a:cubicBezTo>
                      <a:pt x="111" y="86"/>
                      <a:pt x="87" y="110"/>
                      <a:pt x="57" y="110"/>
                    </a:cubicBezTo>
                    <a:close/>
                  </a:path>
                </a:pathLst>
              </a:custGeom>
              <a:solidFill>
                <a:schemeClr val="accent4"/>
              </a:solidFill>
              <a:ln>
                <a:noFill/>
              </a:ln>
            </p:spPr>
            <p:txBody>
              <a:bodyPr vert="horz" wrap="square" lIns="96413" tIns="48208" rIns="96413" bIns="48208" numCol="1" anchor="t" anchorCtr="0" compatLnSpc="1"/>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3773"/>
              <p:cNvSpPr/>
              <p:nvPr/>
            </p:nvSpPr>
            <p:spPr bwMode="auto">
              <a:xfrm>
                <a:off x="8285261" y="4289332"/>
                <a:ext cx="378597" cy="330800"/>
              </a:xfrm>
              <a:custGeom>
                <a:avLst/>
                <a:gdLst>
                  <a:gd name="T0" fmla="*/ 37 w 127"/>
                  <a:gd name="T1" fmla="*/ 8 h 111"/>
                  <a:gd name="T2" fmla="*/ 35 w 127"/>
                  <a:gd name="T3" fmla="*/ 13 h 111"/>
                  <a:gd name="T4" fmla="*/ 32 w 127"/>
                  <a:gd name="T5" fmla="*/ 16 h 111"/>
                  <a:gd name="T6" fmla="*/ 30 w 127"/>
                  <a:gd name="T7" fmla="*/ 14 h 111"/>
                  <a:gd name="T8" fmla="*/ 30 w 127"/>
                  <a:gd name="T9" fmla="*/ 18 h 111"/>
                  <a:gd name="T10" fmla="*/ 24 w 127"/>
                  <a:gd name="T11" fmla="*/ 19 h 111"/>
                  <a:gd name="T12" fmla="*/ 20 w 127"/>
                  <a:gd name="T13" fmla="*/ 23 h 111"/>
                  <a:gd name="T14" fmla="*/ 16 w 127"/>
                  <a:gd name="T15" fmla="*/ 30 h 111"/>
                  <a:gd name="T16" fmla="*/ 12 w 127"/>
                  <a:gd name="T17" fmla="*/ 34 h 111"/>
                  <a:gd name="T18" fmla="*/ 15 w 127"/>
                  <a:gd name="T19" fmla="*/ 37 h 111"/>
                  <a:gd name="T20" fmla="*/ 16 w 127"/>
                  <a:gd name="T21" fmla="*/ 39 h 111"/>
                  <a:gd name="T22" fmla="*/ 13 w 127"/>
                  <a:gd name="T23" fmla="*/ 36 h 111"/>
                  <a:gd name="T24" fmla="*/ 11 w 127"/>
                  <a:gd name="T25" fmla="*/ 33 h 111"/>
                  <a:gd name="T26" fmla="*/ 10 w 127"/>
                  <a:gd name="T27" fmla="*/ 38 h 111"/>
                  <a:gd name="T28" fmla="*/ 10 w 127"/>
                  <a:gd name="T29" fmla="*/ 46 h 111"/>
                  <a:gd name="T30" fmla="*/ 14 w 127"/>
                  <a:gd name="T31" fmla="*/ 44 h 111"/>
                  <a:gd name="T32" fmla="*/ 18 w 127"/>
                  <a:gd name="T33" fmla="*/ 49 h 111"/>
                  <a:gd name="T34" fmla="*/ 23 w 127"/>
                  <a:gd name="T35" fmla="*/ 54 h 111"/>
                  <a:gd name="T36" fmla="*/ 28 w 127"/>
                  <a:gd name="T37" fmla="*/ 59 h 111"/>
                  <a:gd name="T38" fmla="*/ 35 w 127"/>
                  <a:gd name="T39" fmla="*/ 65 h 111"/>
                  <a:gd name="T40" fmla="*/ 33 w 127"/>
                  <a:gd name="T41" fmla="*/ 75 h 111"/>
                  <a:gd name="T42" fmla="*/ 28 w 127"/>
                  <a:gd name="T43" fmla="*/ 86 h 111"/>
                  <a:gd name="T44" fmla="*/ 29 w 127"/>
                  <a:gd name="T45" fmla="*/ 94 h 111"/>
                  <a:gd name="T46" fmla="*/ 26 w 127"/>
                  <a:gd name="T47" fmla="*/ 95 h 111"/>
                  <a:gd name="T48" fmla="*/ 18 w 127"/>
                  <a:gd name="T49" fmla="*/ 82 h 111"/>
                  <a:gd name="T50" fmla="*/ 10 w 127"/>
                  <a:gd name="T51" fmla="*/ 63 h 111"/>
                  <a:gd name="T52" fmla="*/ 7 w 127"/>
                  <a:gd name="T53" fmla="*/ 48 h 111"/>
                  <a:gd name="T54" fmla="*/ 41 w 127"/>
                  <a:gd name="T55" fmla="*/ 102 h 111"/>
                  <a:gd name="T56" fmla="*/ 50 w 127"/>
                  <a:gd name="T57" fmla="*/ 101 h 111"/>
                  <a:gd name="T58" fmla="*/ 62 w 127"/>
                  <a:gd name="T59" fmla="*/ 99 h 111"/>
                  <a:gd name="T60" fmla="*/ 61 w 127"/>
                  <a:gd name="T61" fmla="*/ 104 h 111"/>
                  <a:gd name="T62" fmla="*/ 68 w 127"/>
                  <a:gd name="T63" fmla="*/ 104 h 111"/>
                  <a:gd name="T64" fmla="*/ 78 w 127"/>
                  <a:gd name="T65" fmla="*/ 102 h 111"/>
                  <a:gd name="T66" fmla="*/ 77 w 127"/>
                  <a:gd name="T67" fmla="*/ 1 h 111"/>
                  <a:gd name="T68" fmla="*/ 110 w 127"/>
                  <a:gd name="T69" fmla="*/ 35 h 111"/>
                  <a:gd name="T70" fmla="*/ 106 w 127"/>
                  <a:gd name="T71" fmla="*/ 32 h 111"/>
                  <a:gd name="T72" fmla="*/ 101 w 127"/>
                  <a:gd name="T73" fmla="*/ 41 h 111"/>
                  <a:gd name="T74" fmla="*/ 95 w 127"/>
                  <a:gd name="T75" fmla="*/ 33 h 111"/>
                  <a:gd name="T76" fmla="*/ 98 w 127"/>
                  <a:gd name="T77" fmla="*/ 41 h 111"/>
                  <a:gd name="T78" fmla="*/ 104 w 127"/>
                  <a:gd name="T79" fmla="*/ 44 h 111"/>
                  <a:gd name="T80" fmla="*/ 101 w 127"/>
                  <a:gd name="T81" fmla="*/ 56 h 111"/>
                  <a:gd name="T82" fmla="*/ 98 w 127"/>
                  <a:gd name="T83" fmla="*/ 68 h 111"/>
                  <a:gd name="T84" fmla="*/ 94 w 127"/>
                  <a:gd name="T85" fmla="*/ 76 h 111"/>
                  <a:gd name="T86" fmla="*/ 82 w 127"/>
                  <a:gd name="T87" fmla="*/ 86 h 111"/>
                  <a:gd name="T88" fmla="*/ 79 w 127"/>
                  <a:gd name="T89" fmla="*/ 77 h 111"/>
                  <a:gd name="T90" fmla="*/ 80 w 127"/>
                  <a:gd name="T91" fmla="*/ 67 h 111"/>
                  <a:gd name="T92" fmla="*/ 76 w 127"/>
                  <a:gd name="T93" fmla="*/ 56 h 111"/>
                  <a:gd name="T94" fmla="*/ 70 w 127"/>
                  <a:gd name="T95" fmla="*/ 50 h 111"/>
                  <a:gd name="T96" fmla="*/ 56 w 127"/>
                  <a:gd name="T97" fmla="*/ 50 h 111"/>
                  <a:gd name="T98" fmla="*/ 50 w 127"/>
                  <a:gd name="T99" fmla="*/ 42 h 111"/>
                  <a:gd name="T100" fmla="*/ 56 w 127"/>
                  <a:gd name="T101" fmla="*/ 27 h 111"/>
                  <a:gd name="T102" fmla="*/ 67 w 127"/>
                  <a:gd name="T103" fmla="*/ 23 h 111"/>
                  <a:gd name="T104" fmla="*/ 73 w 127"/>
                  <a:gd name="T105" fmla="*/ 26 h 111"/>
                  <a:gd name="T106" fmla="*/ 82 w 127"/>
                  <a:gd name="T107" fmla="*/ 26 h 111"/>
                  <a:gd name="T108" fmla="*/ 91 w 127"/>
                  <a:gd name="T109" fmla="*/ 24 h 111"/>
                  <a:gd name="T110" fmla="*/ 83 w 127"/>
                  <a:gd name="T111" fmla="*/ 21 h 111"/>
                  <a:gd name="T112" fmla="*/ 82 w 127"/>
                  <a:gd name="T113" fmla="*/ 18 h 111"/>
                  <a:gd name="T114" fmla="*/ 71 w 127"/>
                  <a:gd name="T115" fmla="*/ 18 h 111"/>
                  <a:gd name="T116" fmla="*/ 62 w 127"/>
                  <a:gd name="T117" fmla="*/ 21 h 111"/>
                  <a:gd name="T118" fmla="*/ 60 w 127"/>
                  <a:gd name="T119" fmla="*/ 11 h 111"/>
                  <a:gd name="T120" fmla="*/ 54 w 127"/>
                  <a:gd name="T121" fmla="*/ 6 h 111"/>
                  <a:gd name="T122" fmla="*/ 61 w 127"/>
                  <a:gd name="T123"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7" h="111">
                    <a:moveTo>
                      <a:pt x="52" y="0"/>
                    </a:moveTo>
                    <a:cubicBezTo>
                      <a:pt x="52" y="0"/>
                      <a:pt x="33" y="3"/>
                      <a:pt x="20" y="17"/>
                    </a:cubicBezTo>
                    <a:cubicBezTo>
                      <a:pt x="20" y="17"/>
                      <a:pt x="30" y="7"/>
                      <a:pt x="36" y="7"/>
                    </a:cubicBezTo>
                    <a:cubicBezTo>
                      <a:pt x="37" y="8"/>
                      <a:pt x="37" y="8"/>
                      <a:pt x="37" y="8"/>
                    </a:cubicBezTo>
                    <a:cubicBezTo>
                      <a:pt x="37" y="8"/>
                      <a:pt x="37" y="8"/>
                      <a:pt x="37" y="8"/>
                    </a:cubicBezTo>
                    <a:cubicBezTo>
                      <a:pt x="37" y="9"/>
                      <a:pt x="36" y="10"/>
                      <a:pt x="36" y="10"/>
                    </a:cubicBezTo>
                    <a:cubicBezTo>
                      <a:pt x="36" y="10"/>
                      <a:pt x="36" y="11"/>
                      <a:pt x="36" y="11"/>
                    </a:cubicBezTo>
                    <a:cubicBezTo>
                      <a:pt x="36" y="12"/>
                      <a:pt x="36" y="12"/>
                      <a:pt x="36" y="12"/>
                    </a:cubicBezTo>
                    <a:cubicBezTo>
                      <a:pt x="36" y="12"/>
                      <a:pt x="35" y="12"/>
                      <a:pt x="35" y="12"/>
                    </a:cubicBezTo>
                    <a:cubicBezTo>
                      <a:pt x="35" y="12"/>
                      <a:pt x="35" y="12"/>
                      <a:pt x="35" y="13"/>
                    </a:cubicBezTo>
                    <a:cubicBezTo>
                      <a:pt x="35" y="13"/>
                      <a:pt x="35" y="14"/>
                      <a:pt x="35" y="14"/>
                    </a:cubicBezTo>
                    <a:cubicBezTo>
                      <a:pt x="35" y="15"/>
                      <a:pt x="35" y="15"/>
                      <a:pt x="35" y="15"/>
                    </a:cubicBezTo>
                    <a:cubicBezTo>
                      <a:pt x="35" y="16"/>
                      <a:pt x="35" y="16"/>
                      <a:pt x="35" y="16"/>
                    </a:cubicBezTo>
                    <a:cubicBezTo>
                      <a:pt x="34" y="16"/>
                      <a:pt x="34" y="16"/>
                      <a:pt x="34" y="16"/>
                    </a:cubicBezTo>
                    <a:cubicBezTo>
                      <a:pt x="34" y="16"/>
                      <a:pt x="33" y="16"/>
                      <a:pt x="32" y="16"/>
                    </a:cubicBezTo>
                    <a:cubicBezTo>
                      <a:pt x="32" y="16"/>
                      <a:pt x="32" y="15"/>
                      <a:pt x="32" y="15"/>
                    </a:cubicBezTo>
                    <a:cubicBezTo>
                      <a:pt x="33" y="14"/>
                      <a:pt x="33" y="14"/>
                      <a:pt x="33" y="14"/>
                    </a:cubicBezTo>
                    <a:cubicBezTo>
                      <a:pt x="33" y="14"/>
                      <a:pt x="33" y="14"/>
                      <a:pt x="33" y="14"/>
                    </a:cubicBezTo>
                    <a:cubicBezTo>
                      <a:pt x="32" y="14"/>
                      <a:pt x="32" y="13"/>
                      <a:pt x="32" y="13"/>
                    </a:cubicBezTo>
                    <a:cubicBezTo>
                      <a:pt x="31" y="13"/>
                      <a:pt x="30" y="14"/>
                      <a:pt x="30" y="14"/>
                    </a:cubicBezTo>
                    <a:cubicBezTo>
                      <a:pt x="29" y="15"/>
                      <a:pt x="29" y="15"/>
                      <a:pt x="29" y="15"/>
                    </a:cubicBezTo>
                    <a:cubicBezTo>
                      <a:pt x="29" y="15"/>
                      <a:pt x="29" y="16"/>
                      <a:pt x="29" y="16"/>
                    </a:cubicBezTo>
                    <a:cubicBezTo>
                      <a:pt x="29" y="16"/>
                      <a:pt x="30" y="16"/>
                      <a:pt x="30" y="16"/>
                    </a:cubicBezTo>
                    <a:cubicBezTo>
                      <a:pt x="30" y="16"/>
                      <a:pt x="30" y="17"/>
                      <a:pt x="30" y="17"/>
                    </a:cubicBezTo>
                    <a:cubicBezTo>
                      <a:pt x="30" y="17"/>
                      <a:pt x="30" y="18"/>
                      <a:pt x="30" y="18"/>
                    </a:cubicBezTo>
                    <a:cubicBezTo>
                      <a:pt x="30" y="18"/>
                      <a:pt x="29" y="18"/>
                      <a:pt x="29" y="18"/>
                    </a:cubicBezTo>
                    <a:cubicBezTo>
                      <a:pt x="28" y="18"/>
                      <a:pt x="28" y="18"/>
                      <a:pt x="27" y="18"/>
                    </a:cubicBezTo>
                    <a:cubicBezTo>
                      <a:pt x="27" y="18"/>
                      <a:pt x="26" y="17"/>
                      <a:pt x="26" y="18"/>
                    </a:cubicBezTo>
                    <a:cubicBezTo>
                      <a:pt x="26" y="18"/>
                      <a:pt x="26" y="18"/>
                      <a:pt x="25" y="18"/>
                    </a:cubicBezTo>
                    <a:cubicBezTo>
                      <a:pt x="25" y="18"/>
                      <a:pt x="24" y="19"/>
                      <a:pt x="24" y="19"/>
                    </a:cubicBezTo>
                    <a:cubicBezTo>
                      <a:pt x="24" y="19"/>
                      <a:pt x="24" y="19"/>
                      <a:pt x="24" y="19"/>
                    </a:cubicBezTo>
                    <a:cubicBezTo>
                      <a:pt x="24" y="20"/>
                      <a:pt x="23" y="21"/>
                      <a:pt x="23" y="21"/>
                    </a:cubicBezTo>
                    <a:cubicBezTo>
                      <a:pt x="23" y="21"/>
                      <a:pt x="23" y="21"/>
                      <a:pt x="22" y="21"/>
                    </a:cubicBezTo>
                    <a:cubicBezTo>
                      <a:pt x="21" y="21"/>
                      <a:pt x="21" y="22"/>
                      <a:pt x="21" y="22"/>
                    </a:cubicBezTo>
                    <a:cubicBezTo>
                      <a:pt x="20" y="23"/>
                      <a:pt x="20" y="23"/>
                      <a:pt x="20" y="23"/>
                    </a:cubicBezTo>
                    <a:cubicBezTo>
                      <a:pt x="20" y="23"/>
                      <a:pt x="20" y="23"/>
                      <a:pt x="19" y="24"/>
                    </a:cubicBezTo>
                    <a:cubicBezTo>
                      <a:pt x="19" y="24"/>
                      <a:pt x="17" y="25"/>
                      <a:pt x="17" y="25"/>
                    </a:cubicBezTo>
                    <a:cubicBezTo>
                      <a:pt x="17" y="25"/>
                      <a:pt x="17" y="26"/>
                      <a:pt x="16" y="27"/>
                    </a:cubicBezTo>
                    <a:cubicBezTo>
                      <a:pt x="16" y="27"/>
                      <a:pt x="16" y="28"/>
                      <a:pt x="16" y="28"/>
                    </a:cubicBezTo>
                    <a:cubicBezTo>
                      <a:pt x="16" y="28"/>
                      <a:pt x="16" y="29"/>
                      <a:pt x="16" y="30"/>
                    </a:cubicBezTo>
                    <a:cubicBezTo>
                      <a:pt x="15" y="30"/>
                      <a:pt x="15" y="31"/>
                      <a:pt x="15" y="31"/>
                    </a:cubicBezTo>
                    <a:cubicBezTo>
                      <a:pt x="15" y="31"/>
                      <a:pt x="14" y="32"/>
                      <a:pt x="14" y="32"/>
                    </a:cubicBezTo>
                    <a:cubicBezTo>
                      <a:pt x="14" y="32"/>
                      <a:pt x="13" y="32"/>
                      <a:pt x="12" y="32"/>
                    </a:cubicBezTo>
                    <a:cubicBezTo>
                      <a:pt x="12" y="33"/>
                      <a:pt x="12" y="33"/>
                      <a:pt x="12" y="33"/>
                    </a:cubicBezTo>
                    <a:cubicBezTo>
                      <a:pt x="12" y="34"/>
                      <a:pt x="12" y="34"/>
                      <a:pt x="12" y="34"/>
                    </a:cubicBezTo>
                    <a:cubicBezTo>
                      <a:pt x="13" y="34"/>
                      <a:pt x="13" y="34"/>
                      <a:pt x="13" y="34"/>
                    </a:cubicBezTo>
                    <a:cubicBezTo>
                      <a:pt x="13" y="34"/>
                      <a:pt x="13" y="35"/>
                      <a:pt x="13" y="35"/>
                    </a:cubicBezTo>
                    <a:cubicBezTo>
                      <a:pt x="13" y="36"/>
                      <a:pt x="13" y="37"/>
                      <a:pt x="13" y="37"/>
                    </a:cubicBezTo>
                    <a:cubicBezTo>
                      <a:pt x="14" y="37"/>
                      <a:pt x="14" y="37"/>
                      <a:pt x="14" y="37"/>
                    </a:cubicBezTo>
                    <a:cubicBezTo>
                      <a:pt x="15" y="37"/>
                      <a:pt x="15" y="37"/>
                      <a:pt x="15" y="37"/>
                    </a:cubicBezTo>
                    <a:cubicBezTo>
                      <a:pt x="16" y="38"/>
                      <a:pt x="16" y="38"/>
                      <a:pt x="16" y="38"/>
                    </a:cubicBezTo>
                    <a:cubicBezTo>
                      <a:pt x="17" y="38"/>
                      <a:pt x="17" y="38"/>
                      <a:pt x="17" y="38"/>
                    </a:cubicBezTo>
                    <a:cubicBezTo>
                      <a:pt x="17" y="38"/>
                      <a:pt x="17" y="39"/>
                      <a:pt x="16" y="39"/>
                    </a:cubicBezTo>
                    <a:cubicBezTo>
                      <a:pt x="16" y="39"/>
                      <a:pt x="16" y="39"/>
                      <a:pt x="16" y="39"/>
                    </a:cubicBezTo>
                    <a:cubicBezTo>
                      <a:pt x="16" y="39"/>
                      <a:pt x="16" y="39"/>
                      <a:pt x="16" y="39"/>
                    </a:cubicBezTo>
                    <a:cubicBezTo>
                      <a:pt x="15" y="38"/>
                      <a:pt x="15" y="38"/>
                      <a:pt x="15" y="38"/>
                    </a:cubicBezTo>
                    <a:cubicBezTo>
                      <a:pt x="15" y="38"/>
                      <a:pt x="14" y="38"/>
                      <a:pt x="14" y="38"/>
                    </a:cubicBezTo>
                    <a:cubicBezTo>
                      <a:pt x="14" y="38"/>
                      <a:pt x="13" y="38"/>
                      <a:pt x="13" y="38"/>
                    </a:cubicBezTo>
                    <a:cubicBezTo>
                      <a:pt x="13" y="37"/>
                      <a:pt x="13" y="38"/>
                      <a:pt x="13" y="37"/>
                    </a:cubicBezTo>
                    <a:cubicBezTo>
                      <a:pt x="13" y="37"/>
                      <a:pt x="13" y="37"/>
                      <a:pt x="13" y="36"/>
                    </a:cubicBezTo>
                    <a:cubicBezTo>
                      <a:pt x="13" y="36"/>
                      <a:pt x="12" y="36"/>
                      <a:pt x="12" y="36"/>
                    </a:cubicBezTo>
                    <a:cubicBezTo>
                      <a:pt x="12" y="36"/>
                      <a:pt x="12" y="36"/>
                      <a:pt x="12" y="36"/>
                    </a:cubicBezTo>
                    <a:cubicBezTo>
                      <a:pt x="11" y="35"/>
                      <a:pt x="11" y="35"/>
                      <a:pt x="11" y="35"/>
                    </a:cubicBezTo>
                    <a:cubicBezTo>
                      <a:pt x="11" y="35"/>
                      <a:pt x="11" y="35"/>
                      <a:pt x="11" y="35"/>
                    </a:cubicBezTo>
                    <a:cubicBezTo>
                      <a:pt x="11" y="34"/>
                      <a:pt x="11" y="34"/>
                      <a:pt x="11" y="33"/>
                    </a:cubicBezTo>
                    <a:cubicBezTo>
                      <a:pt x="11" y="33"/>
                      <a:pt x="11" y="33"/>
                      <a:pt x="11" y="32"/>
                    </a:cubicBezTo>
                    <a:cubicBezTo>
                      <a:pt x="11" y="32"/>
                      <a:pt x="11" y="30"/>
                      <a:pt x="11" y="30"/>
                    </a:cubicBezTo>
                    <a:cubicBezTo>
                      <a:pt x="11" y="30"/>
                      <a:pt x="10" y="34"/>
                      <a:pt x="9" y="36"/>
                    </a:cubicBezTo>
                    <a:cubicBezTo>
                      <a:pt x="9" y="36"/>
                      <a:pt x="10" y="36"/>
                      <a:pt x="10" y="37"/>
                    </a:cubicBezTo>
                    <a:cubicBezTo>
                      <a:pt x="10" y="37"/>
                      <a:pt x="10" y="38"/>
                      <a:pt x="10" y="38"/>
                    </a:cubicBezTo>
                    <a:cubicBezTo>
                      <a:pt x="10" y="39"/>
                      <a:pt x="10" y="38"/>
                      <a:pt x="10" y="40"/>
                    </a:cubicBezTo>
                    <a:cubicBezTo>
                      <a:pt x="10" y="41"/>
                      <a:pt x="10" y="42"/>
                      <a:pt x="10" y="42"/>
                    </a:cubicBezTo>
                    <a:cubicBezTo>
                      <a:pt x="10" y="42"/>
                      <a:pt x="9" y="43"/>
                      <a:pt x="9" y="44"/>
                    </a:cubicBezTo>
                    <a:cubicBezTo>
                      <a:pt x="9" y="44"/>
                      <a:pt x="10" y="45"/>
                      <a:pt x="10" y="46"/>
                    </a:cubicBezTo>
                    <a:cubicBezTo>
                      <a:pt x="10" y="46"/>
                      <a:pt x="10" y="46"/>
                      <a:pt x="10" y="46"/>
                    </a:cubicBezTo>
                    <a:cubicBezTo>
                      <a:pt x="10" y="47"/>
                      <a:pt x="10" y="48"/>
                      <a:pt x="10" y="47"/>
                    </a:cubicBezTo>
                    <a:cubicBezTo>
                      <a:pt x="11" y="45"/>
                      <a:pt x="11" y="45"/>
                      <a:pt x="11" y="45"/>
                    </a:cubicBezTo>
                    <a:cubicBezTo>
                      <a:pt x="12" y="45"/>
                      <a:pt x="12" y="45"/>
                      <a:pt x="12" y="45"/>
                    </a:cubicBezTo>
                    <a:cubicBezTo>
                      <a:pt x="12" y="45"/>
                      <a:pt x="12" y="44"/>
                      <a:pt x="13" y="44"/>
                    </a:cubicBezTo>
                    <a:cubicBezTo>
                      <a:pt x="14" y="44"/>
                      <a:pt x="14" y="44"/>
                      <a:pt x="14" y="44"/>
                    </a:cubicBezTo>
                    <a:cubicBezTo>
                      <a:pt x="14" y="45"/>
                      <a:pt x="14" y="46"/>
                      <a:pt x="14" y="46"/>
                    </a:cubicBezTo>
                    <a:cubicBezTo>
                      <a:pt x="14" y="46"/>
                      <a:pt x="16" y="45"/>
                      <a:pt x="16" y="45"/>
                    </a:cubicBezTo>
                    <a:cubicBezTo>
                      <a:pt x="16" y="45"/>
                      <a:pt x="17" y="45"/>
                      <a:pt x="17" y="46"/>
                    </a:cubicBezTo>
                    <a:cubicBezTo>
                      <a:pt x="17" y="47"/>
                      <a:pt x="17" y="47"/>
                      <a:pt x="18" y="48"/>
                    </a:cubicBezTo>
                    <a:cubicBezTo>
                      <a:pt x="18" y="48"/>
                      <a:pt x="18" y="49"/>
                      <a:pt x="18" y="49"/>
                    </a:cubicBezTo>
                    <a:cubicBezTo>
                      <a:pt x="18" y="50"/>
                      <a:pt x="20" y="50"/>
                      <a:pt x="20" y="50"/>
                    </a:cubicBezTo>
                    <a:cubicBezTo>
                      <a:pt x="20" y="50"/>
                      <a:pt x="21" y="50"/>
                      <a:pt x="22" y="50"/>
                    </a:cubicBezTo>
                    <a:cubicBezTo>
                      <a:pt x="22" y="50"/>
                      <a:pt x="22" y="51"/>
                      <a:pt x="22" y="51"/>
                    </a:cubicBezTo>
                    <a:cubicBezTo>
                      <a:pt x="23" y="51"/>
                      <a:pt x="23" y="53"/>
                      <a:pt x="23" y="53"/>
                    </a:cubicBezTo>
                    <a:cubicBezTo>
                      <a:pt x="23" y="53"/>
                      <a:pt x="24" y="54"/>
                      <a:pt x="23" y="54"/>
                    </a:cubicBezTo>
                    <a:cubicBezTo>
                      <a:pt x="23" y="55"/>
                      <a:pt x="23" y="55"/>
                      <a:pt x="24" y="55"/>
                    </a:cubicBezTo>
                    <a:cubicBezTo>
                      <a:pt x="24" y="55"/>
                      <a:pt x="25" y="56"/>
                      <a:pt x="25" y="56"/>
                    </a:cubicBezTo>
                    <a:cubicBezTo>
                      <a:pt x="25" y="56"/>
                      <a:pt x="25" y="57"/>
                      <a:pt x="26" y="57"/>
                    </a:cubicBezTo>
                    <a:cubicBezTo>
                      <a:pt x="27" y="57"/>
                      <a:pt x="27" y="58"/>
                      <a:pt x="28" y="58"/>
                    </a:cubicBezTo>
                    <a:cubicBezTo>
                      <a:pt x="28" y="58"/>
                      <a:pt x="27" y="59"/>
                      <a:pt x="28" y="59"/>
                    </a:cubicBezTo>
                    <a:cubicBezTo>
                      <a:pt x="29" y="59"/>
                      <a:pt x="30" y="58"/>
                      <a:pt x="31" y="59"/>
                    </a:cubicBezTo>
                    <a:cubicBezTo>
                      <a:pt x="31" y="59"/>
                      <a:pt x="31" y="60"/>
                      <a:pt x="32" y="61"/>
                    </a:cubicBezTo>
                    <a:cubicBezTo>
                      <a:pt x="34" y="61"/>
                      <a:pt x="34" y="62"/>
                      <a:pt x="35" y="62"/>
                    </a:cubicBezTo>
                    <a:cubicBezTo>
                      <a:pt x="35" y="62"/>
                      <a:pt x="36" y="62"/>
                      <a:pt x="35" y="63"/>
                    </a:cubicBezTo>
                    <a:cubicBezTo>
                      <a:pt x="35" y="64"/>
                      <a:pt x="35" y="65"/>
                      <a:pt x="35" y="65"/>
                    </a:cubicBezTo>
                    <a:cubicBezTo>
                      <a:pt x="34" y="66"/>
                      <a:pt x="33" y="67"/>
                      <a:pt x="33" y="67"/>
                    </a:cubicBezTo>
                    <a:cubicBezTo>
                      <a:pt x="33" y="68"/>
                      <a:pt x="32" y="69"/>
                      <a:pt x="33" y="69"/>
                    </a:cubicBezTo>
                    <a:cubicBezTo>
                      <a:pt x="33" y="70"/>
                      <a:pt x="33" y="71"/>
                      <a:pt x="33" y="71"/>
                    </a:cubicBezTo>
                    <a:cubicBezTo>
                      <a:pt x="33" y="72"/>
                      <a:pt x="34" y="73"/>
                      <a:pt x="33" y="73"/>
                    </a:cubicBezTo>
                    <a:cubicBezTo>
                      <a:pt x="33" y="74"/>
                      <a:pt x="33" y="75"/>
                      <a:pt x="33" y="75"/>
                    </a:cubicBezTo>
                    <a:cubicBezTo>
                      <a:pt x="33" y="75"/>
                      <a:pt x="34" y="76"/>
                      <a:pt x="33" y="76"/>
                    </a:cubicBezTo>
                    <a:cubicBezTo>
                      <a:pt x="32" y="77"/>
                      <a:pt x="31" y="78"/>
                      <a:pt x="31" y="78"/>
                    </a:cubicBezTo>
                    <a:cubicBezTo>
                      <a:pt x="30" y="78"/>
                      <a:pt x="29" y="79"/>
                      <a:pt x="29" y="79"/>
                    </a:cubicBezTo>
                    <a:cubicBezTo>
                      <a:pt x="29" y="79"/>
                      <a:pt x="29" y="81"/>
                      <a:pt x="29" y="82"/>
                    </a:cubicBezTo>
                    <a:cubicBezTo>
                      <a:pt x="29" y="82"/>
                      <a:pt x="27" y="86"/>
                      <a:pt x="28" y="86"/>
                    </a:cubicBezTo>
                    <a:cubicBezTo>
                      <a:pt x="28" y="87"/>
                      <a:pt x="28" y="88"/>
                      <a:pt x="28" y="89"/>
                    </a:cubicBezTo>
                    <a:cubicBezTo>
                      <a:pt x="28" y="89"/>
                      <a:pt x="28" y="89"/>
                      <a:pt x="28" y="89"/>
                    </a:cubicBezTo>
                    <a:cubicBezTo>
                      <a:pt x="27" y="90"/>
                      <a:pt x="26" y="89"/>
                      <a:pt x="27" y="91"/>
                    </a:cubicBezTo>
                    <a:cubicBezTo>
                      <a:pt x="28" y="92"/>
                      <a:pt x="28" y="92"/>
                      <a:pt x="29" y="93"/>
                    </a:cubicBezTo>
                    <a:cubicBezTo>
                      <a:pt x="29" y="94"/>
                      <a:pt x="29" y="94"/>
                      <a:pt x="29" y="94"/>
                    </a:cubicBezTo>
                    <a:cubicBezTo>
                      <a:pt x="30" y="95"/>
                      <a:pt x="30" y="96"/>
                      <a:pt x="31" y="96"/>
                    </a:cubicBezTo>
                    <a:cubicBezTo>
                      <a:pt x="31" y="97"/>
                      <a:pt x="32" y="97"/>
                      <a:pt x="32" y="98"/>
                    </a:cubicBezTo>
                    <a:cubicBezTo>
                      <a:pt x="32" y="98"/>
                      <a:pt x="33" y="100"/>
                      <a:pt x="32" y="99"/>
                    </a:cubicBezTo>
                    <a:cubicBezTo>
                      <a:pt x="30" y="98"/>
                      <a:pt x="32" y="99"/>
                      <a:pt x="30" y="97"/>
                    </a:cubicBezTo>
                    <a:cubicBezTo>
                      <a:pt x="28" y="95"/>
                      <a:pt x="27" y="96"/>
                      <a:pt x="26" y="95"/>
                    </a:cubicBezTo>
                    <a:cubicBezTo>
                      <a:pt x="25" y="94"/>
                      <a:pt x="27" y="98"/>
                      <a:pt x="25" y="93"/>
                    </a:cubicBezTo>
                    <a:cubicBezTo>
                      <a:pt x="23" y="89"/>
                      <a:pt x="23" y="90"/>
                      <a:pt x="22" y="89"/>
                    </a:cubicBezTo>
                    <a:cubicBezTo>
                      <a:pt x="22" y="88"/>
                      <a:pt x="22" y="89"/>
                      <a:pt x="21" y="87"/>
                    </a:cubicBezTo>
                    <a:cubicBezTo>
                      <a:pt x="20" y="84"/>
                      <a:pt x="21" y="86"/>
                      <a:pt x="20" y="84"/>
                    </a:cubicBezTo>
                    <a:cubicBezTo>
                      <a:pt x="19" y="83"/>
                      <a:pt x="19" y="85"/>
                      <a:pt x="18" y="82"/>
                    </a:cubicBezTo>
                    <a:cubicBezTo>
                      <a:pt x="18" y="80"/>
                      <a:pt x="18" y="82"/>
                      <a:pt x="17" y="79"/>
                    </a:cubicBezTo>
                    <a:cubicBezTo>
                      <a:pt x="16" y="76"/>
                      <a:pt x="18" y="76"/>
                      <a:pt x="16" y="74"/>
                    </a:cubicBezTo>
                    <a:cubicBezTo>
                      <a:pt x="14" y="73"/>
                      <a:pt x="15" y="74"/>
                      <a:pt x="14" y="73"/>
                    </a:cubicBezTo>
                    <a:cubicBezTo>
                      <a:pt x="13" y="72"/>
                      <a:pt x="14" y="73"/>
                      <a:pt x="13" y="70"/>
                    </a:cubicBezTo>
                    <a:cubicBezTo>
                      <a:pt x="11" y="68"/>
                      <a:pt x="10" y="67"/>
                      <a:pt x="10" y="63"/>
                    </a:cubicBezTo>
                    <a:cubicBezTo>
                      <a:pt x="10" y="59"/>
                      <a:pt x="10" y="58"/>
                      <a:pt x="10" y="58"/>
                    </a:cubicBezTo>
                    <a:cubicBezTo>
                      <a:pt x="10" y="58"/>
                      <a:pt x="8" y="56"/>
                      <a:pt x="8" y="54"/>
                    </a:cubicBezTo>
                    <a:cubicBezTo>
                      <a:pt x="9" y="51"/>
                      <a:pt x="9" y="52"/>
                      <a:pt x="9" y="51"/>
                    </a:cubicBezTo>
                    <a:cubicBezTo>
                      <a:pt x="9" y="51"/>
                      <a:pt x="8" y="51"/>
                      <a:pt x="8" y="50"/>
                    </a:cubicBezTo>
                    <a:cubicBezTo>
                      <a:pt x="7" y="49"/>
                      <a:pt x="7" y="49"/>
                      <a:pt x="7" y="48"/>
                    </a:cubicBezTo>
                    <a:cubicBezTo>
                      <a:pt x="7" y="48"/>
                      <a:pt x="6" y="46"/>
                      <a:pt x="6" y="46"/>
                    </a:cubicBezTo>
                    <a:cubicBezTo>
                      <a:pt x="6" y="47"/>
                      <a:pt x="6" y="47"/>
                      <a:pt x="6" y="47"/>
                    </a:cubicBezTo>
                    <a:cubicBezTo>
                      <a:pt x="6" y="47"/>
                      <a:pt x="0" y="101"/>
                      <a:pt x="55" y="110"/>
                    </a:cubicBezTo>
                    <a:cubicBezTo>
                      <a:pt x="55" y="110"/>
                      <a:pt x="42" y="107"/>
                      <a:pt x="41" y="104"/>
                    </a:cubicBezTo>
                    <a:cubicBezTo>
                      <a:pt x="41" y="104"/>
                      <a:pt x="41" y="102"/>
                      <a:pt x="41" y="102"/>
                    </a:cubicBezTo>
                    <a:cubicBezTo>
                      <a:pt x="42" y="102"/>
                      <a:pt x="43" y="102"/>
                      <a:pt x="44" y="102"/>
                    </a:cubicBezTo>
                    <a:cubicBezTo>
                      <a:pt x="44" y="101"/>
                      <a:pt x="45" y="100"/>
                      <a:pt x="45" y="100"/>
                    </a:cubicBezTo>
                    <a:cubicBezTo>
                      <a:pt x="45" y="101"/>
                      <a:pt x="45" y="101"/>
                      <a:pt x="45" y="101"/>
                    </a:cubicBezTo>
                    <a:cubicBezTo>
                      <a:pt x="45" y="101"/>
                      <a:pt x="45" y="101"/>
                      <a:pt x="47" y="101"/>
                    </a:cubicBezTo>
                    <a:cubicBezTo>
                      <a:pt x="49" y="101"/>
                      <a:pt x="49" y="101"/>
                      <a:pt x="50" y="101"/>
                    </a:cubicBezTo>
                    <a:cubicBezTo>
                      <a:pt x="51" y="100"/>
                      <a:pt x="52" y="98"/>
                      <a:pt x="53" y="99"/>
                    </a:cubicBezTo>
                    <a:cubicBezTo>
                      <a:pt x="53" y="101"/>
                      <a:pt x="52" y="100"/>
                      <a:pt x="53" y="101"/>
                    </a:cubicBezTo>
                    <a:cubicBezTo>
                      <a:pt x="55" y="101"/>
                      <a:pt x="57" y="100"/>
                      <a:pt x="57" y="100"/>
                    </a:cubicBezTo>
                    <a:cubicBezTo>
                      <a:pt x="57" y="100"/>
                      <a:pt x="61" y="101"/>
                      <a:pt x="61" y="100"/>
                    </a:cubicBezTo>
                    <a:cubicBezTo>
                      <a:pt x="61" y="100"/>
                      <a:pt x="61" y="99"/>
                      <a:pt x="62" y="99"/>
                    </a:cubicBezTo>
                    <a:cubicBezTo>
                      <a:pt x="63" y="99"/>
                      <a:pt x="63" y="100"/>
                      <a:pt x="63" y="100"/>
                    </a:cubicBezTo>
                    <a:cubicBezTo>
                      <a:pt x="61" y="102"/>
                      <a:pt x="61" y="102"/>
                      <a:pt x="61" y="102"/>
                    </a:cubicBezTo>
                    <a:cubicBezTo>
                      <a:pt x="59" y="103"/>
                      <a:pt x="59" y="103"/>
                      <a:pt x="59" y="103"/>
                    </a:cubicBezTo>
                    <a:cubicBezTo>
                      <a:pt x="59" y="103"/>
                      <a:pt x="58" y="103"/>
                      <a:pt x="59" y="104"/>
                    </a:cubicBezTo>
                    <a:cubicBezTo>
                      <a:pt x="60" y="104"/>
                      <a:pt x="60" y="104"/>
                      <a:pt x="61" y="104"/>
                    </a:cubicBezTo>
                    <a:cubicBezTo>
                      <a:pt x="62" y="104"/>
                      <a:pt x="64" y="106"/>
                      <a:pt x="65" y="105"/>
                    </a:cubicBezTo>
                    <a:cubicBezTo>
                      <a:pt x="65" y="104"/>
                      <a:pt x="65" y="104"/>
                      <a:pt x="66" y="103"/>
                    </a:cubicBezTo>
                    <a:cubicBezTo>
                      <a:pt x="66" y="102"/>
                      <a:pt x="66" y="102"/>
                      <a:pt x="67" y="102"/>
                    </a:cubicBezTo>
                    <a:cubicBezTo>
                      <a:pt x="68" y="102"/>
                      <a:pt x="69" y="102"/>
                      <a:pt x="69" y="102"/>
                    </a:cubicBezTo>
                    <a:cubicBezTo>
                      <a:pt x="68" y="104"/>
                      <a:pt x="68" y="104"/>
                      <a:pt x="68" y="104"/>
                    </a:cubicBezTo>
                    <a:cubicBezTo>
                      <a:pt x="68" y="104"/>
                      <a:pt x="69" y="103"/>
                      <a:pt x="70" y="103"/>
                    </a:cubicBezTo>
                    <a:cubicBezTo>
                      <a:pt x="71" y="103"/>
                      <a:pt x="71" y="104"/>
                      <a:pt x="72" y="104"/>
                    </a:cubicBezTo>
                    <a:cubicBezTo>
                      <a:pt x="73" y="103"/>
                      <a:pt x="73" y="103"/>
                      <a:pt x="74" y="103"/>
                    </a:cubicBezTo>
                    <a:cubicBezTo>
                      <a:pt x="75" y="102"/>
                      <a:pt x="76" y="102"/>
                      <a:pt x="76" y="102"/>
                    </a:cubicBezTo>
                    <a:cubicBezTo>
                      <a:pt x="77" y="102"/>
                      <a:pt x="77" y="102"/>
                      <a:pt x="78" y="102"/>
                    </a:cubicBezTo>
                    <a:cubicBezTo>
                      <a:pt x="78" y="102"/>
                      <a:pt x="80" y="104"/>
                      <a:pt x="80" y="104"/>
                    </a:cubicBezTo>
                    <a:cubicBezTo>
                      <a:pt x="81" y="103"/>
                      <a:pt x="83" y="103"/>
                      <a:pt x="83" y="103"/>
                    </a:cubicBezTo>
                    <a:cubicBezTo>
                      <a:pt x="83" y="103"/>
                      <a:pt x="77" y="109"/>
                      <a:pt x="63" y="110"/>
                    </a:cubicBezTo>
                    <a:cubicBezTo>
                      <a:pt x="63" y="110"/>
                      <a:pt x="94" y="111"/>
                      <a:pt x="110" y="82"/>
                    </a:cubicBezTo>
                    <a:cubicBezTo>
                      <a:pt x="127" y="52"/>
                      <a:pt x="116" y="14"/>
                      <a:pt x="77" y="1"/>
                    </a:cubicBezTo>
                    <a:cubicBezTo>
                      <a:pt x="77" y="1"/>
                      <a:pt x="106" y="12"/>
                      <a:pt x="114" y="40"/>
                    </a:cubicBezTo>
                    <a:cubicBezTo>
                      <a:pt x="113" y="40"/>
                      <a:pt x="113" y="40"/>
                      <a:pt x="113" y="40"/>
                    </a:cubicBezTo>
                    <a:cubicBezTo>
                      <a:pt x="112" y="40"/>
                      <a:pt x="112" y="40"/>
                      <a:pt x="112" y="39"/>
                    </a:cubicBezTo>
                    <a:cubicBezTo>
                      <a:pt x="111" y="37"/>
                      <a:pt x="112" y="38"/>
                      <a:pt x="111" y="37"/>
                    </a:cubicBezTo>
                    <a:cubicBezTo>
                      <a:pt x="111" y="36"/>
                      <a:pt x="111" y="36"/>
                      <a:pt x="110" y="35"/>
                    </a:cubicBezTo>
                    <a:cubicBezTo>
                      <a:pt x="110" y="35"/>
                      <a:pt x="109" y="35"/>
                      <a:pt x="109" y="34"/>
                    </a:cubicBezTo>
                    <a:cubicBezTo>
                      <a:pt x="108" y="34"/>
                      <a:pt x="108" y="32"/>
                      <a:pt x="107" y="31"/>
                    </a:cubicBezTo>
                    <a:cubicBezTo>
                      <a:pt x="107" y="31"/>
                      <a:pt x="106" y="31"/>
                      <a:pt x="105" y="31"/>
                    </a:cubicBezTo>
                    <a:cubicBezTo>
                      <a:pt x="105" y="31"/>
                      <a:pt x="105" y="30"/>
                      <a:pt x="105" y="31"/>
                    </a:cubicBezTo>
                    <a:cubicBezTo>
                      <a:pt x="105" y="31"/>
                      <a:pt x="106" y="32"/>
                      <a:pt x="106" y="32"/>
                    </a:cubicBezTo>
                    <a:cubicBezTo>
                      <a:pt x="106" y="34"/>
                      <a:pt x="106" y="34"/>
                      <a:pt x="106" y="34"/>
                    </a:cubicBezTo>
                    <a:cubicBezTo>
                      <a:pt x="106" y="34"/>
                      <a:pt x="106" y="36"/>
                      <a:pt x="106" y="37"/>
                    </a:cubicBezTo>
                    <a:cubicBezTo>
                      <a:pt x="106" y="37"/>
                      <a:pt x="106" y="39"/>
                      <a:pt x="106" y="39"/>
                    </a:cubicBezTo>
                    <a:cubicBezTo>
                      <a:pt x="106" y="39"/>
                      <a:pt x="105" y="40"/>
                      <a:pt x="105" y="41"/>
                    </a:cubicBezTo>
                    <a:cubicBezTo>
                      <a:pt x="104" y="41"/>
                      <a:pt x="101" y="41"/>
                      <a:pt x="101" y="41"/>
                    </a:cubicBezTo>
                    <a:cubicBezTo>
                      <a:pt x="101" y="41"/>
                      <a:pt x="101" y="40"/>
                      <a:pt x="100" y="39"/>
                    </a:cubicBezTo>
                    <a:cubicBezTo>
                      <a:pt x="100" y="38"/>
                      <a:pt x="98" y="38"/>
                      <a:pt x="98" y="38"/>
                    </a:cubicBezTo>
                    <a:cubicBezTo>
                      <a:pt x="97" y="37"/>
                      <a:pt x="98" y="37"/>
                      <a:pt x="97" y="36"/>
                    </a:cubicBezTo>
                    <a:cubicBezTo>
                      <a:pt x="96" y="35"/>
                      <a:pt x="97" y="35"/>
                      <a:pt x="96" y="34"/>
                    </a:cubicBezTo>
                    <a:cubicBezTo>
                      <a:pt x="95" y="33"/>
                      <a:pt x="95" y="33"/>
                      <a:pt x="95" y="33"/>
                    </a:cubicBezTo>
                    <a:cubicBezTo>
                      <a:pt x="95" y="33"/>
                      <a:pt x="93" y="32"/>
                      <a:pt x="94" y="34"/>
                    </a:cubicBezTo>
                    <a:cubicBezTo>
                      <a:pt x="94" y="35"/>
                      <a:pt x="93" y="36"/>
                      <a:pt x="94" y="36"/>
                    </a:cubicBezTo>
                    <a:cubicBezTo>
                      <a:pt x="95" y="37"/>
                      <a:pt x="95" y="36"/>
                      <a:pt x="96" y="37"/>
                    </a:cubicBezTo>
                    <a:cubicBezTo>
                      <a:pt x="96" y="38"/>
                      <a:pt x="96" y="39"/>
                      <a:pt x="97" y="39"/>
                    </a:cubicBezTo>
                    <a:cubicBezTo>
                      <a:pt x="97" y="40"/>
                      <a:pt x="97" y="41"/>
                      <a:pt x="98" y="41"/>
                    </a:cubicBezTo>
                    <a:cubicBezTo>
                      <a:pt x="98" y="42"/>
                      <a:pt x="100" y="41"/>
                      <a:pt x="100" y="42"/>
                    </a:cubicBezTo>
                    <a:cubicBezTo>
                      <a:pt x="99" y="43"/>
                      <a:pt x="99" y="44"/>
                      <a:pt x="100" y="44"/>
                    </a:cubicBezTo>
                    <a:cubicBezTo>
                      <a:pt x="100" y="44"/>
                      <a:pt x="101" y="45"/>
                      <a:pt x="101" y="44"/>
                    </a:cubicBezTo>
                    <a:cubicBezTo>
                      <a:pt x="102" y="44"/>
                      <a:pt x="101" y="45"/>
                      <a:pt x="102" y="44"/>
                    </a:cubicBezTo>
                    <a:cubicBezTo>
                      <a:pt x="103" y="44"/>
                      <a:pt x="104" y="44"/>
                      <a:pt x="104" y="44"/>
                    </a:cubicBezTo>
                    <a:cubicBezTo>
                      <a:pt x="104" y="44"/>
                      <a:pt x="105" y="45"/>
                      <a:pt x="105" y="45"/>
                    </a:cubicBezTo>
                    <a:cubicBezTo>
                      <a:pt x="105" y="45"/>
                      <a:pt x="105" y="48"/>
                      <a:pt x="105" y="48"/>
                    </a:cubicBezTo>
                    <a:cubicBezTo>
                      <a:pt x="104" y="50"/>
                      <a:pt x="104" y="50"/>
                      <a:pt x="104" y="50"/>
                    </a:cubicBezTo>
                    <a:cubicBezTo>
                      <a:pt x="104" y="50"/>
                      <a:pt x="104" y="54"/>
                      <a:pt x="103" y="54"/>
                    </a:cubicBezTo>
                    <a:cubicBezTo>
                      <a:pt x="103" y="54"/>
                      <a:pt x="102" y="55"/>
                      <a:pt x="101" y="56"/>
                    </a:cubicBezTo>
                    <a:cubicBezTo>
                      <a:pt x="101" y="56"/>
                      <a:pt x="101" y="59"/>
                      <a:pt x="101" y="59"/>
                    </a:cubicBezTo>
                    <a:cubicBezTo>
                      <a:pt x="100" y="60"/>
                      <a:pt x="100" y="60"/>
                      <a:pt x="100" y="60"/>
                    </a:cubicBezTo>
                    <a:cubicBezTo>
                      <a:pt x="100" y="60"/>
                      <a:pt x="100" y="62"/>
                      <a:pt x="100" y="62"/>
                    </a:cubicBezTo>
                    <a:cubicBezTo>
                      <a:pt x="100" y="63"/>
                      <a:pt x="100" y="65"/>
                      <a:pt x="100" y="66"/>
                    </a:cubicBezTo>
                    <a:cubicBezTo>
                      <a:pt x="100" y="67"/>
                      <a:pt x="98" y="68"/>
                      <a:pt x="98" y="68"/>
                    </a:cubicBezTo>
                    <a:cubicBezTo>
                      <a:pt x="98" y="68"/>
                      <a:pt x="100" y="70"/>
                      <a:pt x="99" y="70"/>
                    </a:cubicBezTo>
                    <a:cubicBezTo>
                      <a:pt x="98" y="70"/>
                      <a:pt x="97" y="72"/>
                      <a:pt x="97" y="72"/>
                    </a:cubicBezTo>
                    <a:cubicBezTo>
                      <a:pt x="97" y="73"/>
                      <a:pt x="97" y="74"/>
                      <a:pt x="96" y="74"/>
                    </a:cubicBezTo>
                    <a:cubicBezTo>
                      <a:pt x="95" y="74"/>
                      <a:pt x="94" y="74"/>
                      <a:pt x="94" y="74"/>
                    </a:cubicBezTo>
                    <a:cubicBezTo>
                      <a:pt x="94" y="75"/>
                      <a:pt x="94" y="76"/>
                      <a:pt x="94" y="76"/>
                    </a:cubicBezTo>
                    <a:cubicBezTo>
                      <a:pt x="92" y="79"/>
                      <a:pt x="92" y="79"/>
                      <a:pt x="92" y="79"/>
                    </a:cubicBezTo>
                    <a:cubicBezTo>
                      <a:pt x="90" y="81"/>
                      <a:pt x="90" y="81"/>
                      <a:pt x="90" y="81"/>
                    </a:cubicBezTo>
                    <a:cubicBezTo>
                      <a:pt x="90" y="81"/>
                      <a:pt x="90" y="83"/>
                      <a:pt x="89" y="83"/>
                    </a:cubicBezTo>
                    <a:cubicBezTo>
                      <a:pt x="88" y="83"/>
                      <a:pt x="86" y="84"/>
                      <a:pt x="85" y="85"/>
                    </a:cubicBezTo>
                    <a:cubicBezTo>
                      <a:pt x="85" y="85"/>
                      <a:pt x="83" y="86"/>
                      <a:pt x="82" y="86"/>
                    </a:cubicBezTo>
                    <a:cubicBezTo>
                      <a:pt x="82" y="86"/>
                      <a:pt x="83" y="88"/>
                      <a:pt x="82" y="86"/>
                    </a:cubicBezTo>
                    <a:cubicBezTo>
                      <a:pt x="81" y="84"/>
                      <a:pt x="82" y="85"/>
                      <a:pt x="81" y="83"/>
                    </a:cubicBezTo>
                    <a:cubicBezTo>
                      <a:pt x="80" y="81"/>
                      <a:pt x="80" y="83"/>
                      <a:pt x="80" y="81"/>
                    </a:cubicBezTo>
                    <a:cubicBezTo>
                      <a:pt x="80" y="79"/>
                      <a:pt x="80" y="81"/>
                      <a:pt x="80" y="79"/>
                    </a:cubicBezTo>
                    <a:cubicBezTo>
                      <a:pt x="80" y="78"/>
                      <a:pt x="80" y="79"/>
                      <a:pt x="79" y="77"/>
                    </a:cubicBezTo>
                    <a:cubicBezTo>
                      <a:pt x="79" y="76"/>
                      <a:pt x="79" y="76"/>
                      <a:pt x="78" y="75"/>
                    </a:cubicBezTo>
                    <a:cubicBezTo>
                      <a:pt x="77" y="74"/>
                      <a:pt x="76" y="75"/>
                      <a:pt x="76" y="73"/>
                    </a:cubicBezTo>
                    <a:cubicBezTo>
                      <a:pt x="77" y="72"/>
                      <a:pt x="77" y="73"/>
                      <a:pt x="77" y="72"/>
                    </a:cubicBezTo>
                    <a:cubicBezTo>
                      <a:pt x="77" y="70"/>
                      <a:pt x="77" y="70"/>
                      <a:pt x="78" y="69"/>
                    </a:cubicBezTo>
                    <a:cubicBezTo>
                      <a:pt x="79" y="68"/>
                      <a:pt x="80" y="68"/>
                      <a:pt x="80" y="67"/>
                    </a:cubicBezTo>
                    <a:cubicBezTo>
                      <a:pt x="80" y="66"/>
                      <a:pt x="80" y="66"/>
                      <a:pt x="79" y="65"/>
                    </a:cubicBezTo>
                    <a:cubicBezTo>
                      <a:pt x="79" y="64"/>
                      <a:pt x="78" y="63"/>
                      <a:pt x="78" y="63"/>
                    </a:cubicBezTo>
                    <a:cubicBezTo>
                      <a:pt x="78" y="63"/>
                      <a:pt x="78" y="63"/>
                      <a:pt x="77" y="62"/>
                    </a:cubicBezTo>
                    <a:cubicBezTo>
                      <a:pt x="76" y="61"/>
                      <a:pt x="76" y="60"/>
                      <a:pt x="76" y="60"/>
                    </a:cubicBezTo>
                    <a:cubicBezTo>
                      <a:pt x="76" y="60"/>
                      <a:pt x="76" y="57"/>
                      <a:pt x="76" y="56"/>
                    </a:cubicBezTo>
                    <a:cubicBezTo>
                      <a:pt x="76" y="55"/>
                      <a:pt x="75" y="57"/>
                      <a:pt x="76" y="55"/>
                    </a:cubicBezTo>
                    <a:cubicBezTo>
                      <a:pt x="76" y="53"/>
                      <a:pt x="76" y="52"/>
                      <a:pt x="76" y="52"/>
                    </a:cubicBezTo>
                    <a:cubicBezTo>
                      <a:pt x="76" y="52"/>
                      <a:pt x="74" y="51"/>
                      <a:pt x="73" y="51"/>
                    </a:cubicBezTo>
                    <a:cubicBezTo>
                      <a:pt x="73" y="51"/>
                      <a:pt x="73" y="52"/>
                      <a:pt x="72" y="52"/>
                    </a:cubicBezTo>
                    <a:cubicBezTo>
                      <a:pt x="70" y="51"/>
                      <a:pt x="71" y="50"/>
                      <a:pt x="70" y="50"/>
                    </a:cubicBezTo>
                    <a:cubicBezTo>
                      <a:pt x="70" y="49"/>
                      <a:pt x="69" y="49"/>
                      <a:pt x="68" y="50"/>
                    </a:cubicBezTo>
                    <a:cubicBezTo>
                      <a:pt x="68" y="50"/>
                      <a:pt x="66" y="50"/>
                      <a:pt x="65" y="51"/>
                    </a:cubicBezTo>
                    <a:cubicBezTo>
                      <a:pt x="64" y="51"/>
                      <a:pt x="64" y="51"/>
                      <a:pt x="62" y="51"/>
                    </a:cubicBezTo>
                    <a:cubicBezTo>
                      <a:pt x="61" y="51"/>
                      <a:pt x="59" y="52"/>
                      <a:pt x="58" y="51"/>
                    </a:cubicBezTo>
                    <a:cubicBezTo>
                      <a:pt x="56" y="51"/>
                      <a:pt x="56" y="51"/>
                      <a:pt x="56" y="50"/>
                    </a:cubicBezTo>
                    <a:cubicBezTo>
                      <a:pt x="55" y="49"/>
                      <a:pt x="56" y="49"/>
                      <a:pt x="55" y="48"/>
                    </a:cubicBezTo>
                    <a:cubicBezTo>
                      <a:pt x="53" y="48"/>
                      <a:pt x="53" y="48"/>
                      <a:pt x="53" y="47"/>
                    </a:cubicBezTo>
                    <a:cubicBezTo>
                      <a:pt x="53" y="46"/>
                      <a:pt x="53" y="46"/>
                      <a:pt x="53" y="45"/>
                    </a:cubicBezTo>
                    <a:cubicBezTo>
                      <a:pt x="52" y="44"/>
                      <a:pt x="53" y="46"/>
                      <a:pt x="52" y="44"/>
                    </a:cubicBezTo>
                    <a:cubicBezTo>
                      <a:pt x="50" y="42"/>
                      <a:pt x="50" y="44"/>
                      <a:pt x="50" y="42"/>
                    </a:cubicBezTo>
                    <a:cubicBezTo>
                      <a:pt x="51" y="41"/>
                      <a:pt x="51" y="42"/>
                      <a:pt x="51" y="40"/>
                    </a:cubicBezTo>
                    <a:cubicBezTo>
                      <a:pt x="51" y="39"/>
                      <a:pt x="53" y="41"/>
                      <a:pt x="52" y="38"/>
                    </a:cubicBezTo>
                    <a:cubicBezTo>
                      <a:pt x="51" y="35"/>
                      <a:pt x="50" y="35"/>
                      <a:pt x="52" y="33"/>
                    </a:cubicBezTo>
                    <a:cubicBezTo>
                      <a:pt x="53" y="31"/>
                      <a:pt x="55" y="30"/>
                      <a:pt x="55" y="30"/>
                    </a:cubicBezTo>
                    <a:cubicBezTo>
                      <a:pt x="55" y="29"/>
                      <a:pt x="56" y="28"/>
                      <a:pt x="56" y="27"/>
                    </a:cubicBezTo>
                    <a:cubicBezTo>
                      <a:pt x="57" y="27"/>
                      <a:pt x="56" y="27"/>
                      <a:pt x="58" y="27"/>
                    </a:cubicBezTo>
                    <a:cubicBezTo>
                      <a:pt x="59" y="27"/>
                      <a:pt x="60" y="26"/>
                      <a:pt x="61" y="26"/>
                    </a:cubicBezTo>
                    <a:cubicBezTo>
                      <a:pt x="62" y="25"/>
                      <a:pt x="63" y="24"/>
                      <a:pt x="63" y="23"/>
                    </a:cubicBezTo>
                    <a:cubicBezTo>
                      <a:pt x="64" y="23"/>
                      <a:pt x="63" y="24"/>
                      <a:pt x="65" y="23"/>
                    </a:cubicBezTo>
                    <a:cubicBezTo>
                      <a:pt x="66" y="23"/>
                      <a:pt x="66" y="23"/>
                      <a:pt x="67" y="23"/>
                    </a:cubicBezTo>
                    <a:cubicBezTo>
                      <a:pt x="68" y="23"/>
                      <a:pt x="66" y="23"/>
                      <a:pt x="68" y="23"/>
                    </a:cubicBezTo>
                    <a:cubicBezTo>
                      <a:pt x="70" y="22"/>
                      <a:pt x="70" y="22"/>
                      <a:pt x="70" y="22"/>
                    </a:cubicBezTo>
                    <a:cubicBezTo>
                      <a:pt x="71" y="22"/>
                      <a:pt x="71" y="23"/>
                      <a:pt x="72" y="23"/>
                    </a:cubicBezTo>
                    <a:cubicBezTo>
                      <a:pt x="72" y="23"/>
                      <a:pt x="72" y="21"/>
                      <a:pt x="72" y="23"/>
                    </a:cubicBezTo>
                    <a:cubicBezTo>
                      <a:pt x="73" y="25"/>
                      <a:pt x="72" y="26"/>
                      <a:pt x="73" y="26"/>
                    </a:cubicBezTo>
                    <a:cubicBezTo>
                      <a:pt x="75" y="26"/>
                      <a:pt x="73" y="26"/>
                      <a:pt x="75" y="26"/>
                    </a:cubicBezTo>
                    <a:cubicBezTo>
                      <a:pt x="76" y="26"/>
                      <a:pt x="76" y="26"/>
                      <a:pt x="77" y="27"/>
                    </a:cubicBezTo>
                    <a:cubicBezTo>
                      <a:pt x="77" y="27"/>
                      <a:pt x="78" y="27"/>
                      <a:pt x="79" y="27"/>
                    </a:cubicBezTo>
                    <a:cubicBezTo>
                      <a:pt x="80" y="27"/>
                      <a:pt x="79" y="29"/>
                      <a:pt x="80" y="27"/>
                    </a:cubicBezTo>
                    <a:cubicBezTo>
                      <a:pt x="82" y="26"/>
                      <a:pt x="79" y="26"/>
                      <a:pt x="82" y="26"/>
                    </a:cubicBezTo>
                    <a:cubicBezTo>
                      <a:pt x="85" y="26"/>
                      <a:pt x="85" y="27"/>
                      <a:pt x="86" y="26"/>
                    </a:cubicBezTo>
                    <a:cubicBezTo>
                      <a:pt x="86" y="26"/>
                      <a:pt x="86" y="27"/>
                      <a:pt x="88" y="26"/>
                    </a:cubicBezTo>
                    <a:cubicBezTo>
                      <a:pt x="89" y="25"/>
                      <a:pt x="89" y="25"/>
                      <a:pt x="90" y="26"/>
                    </a:cubicBezTo>
                    <a:cubicBezTo>
                      <a:pt x="90" y="26"/>
                      <a:pt x="90" y="27"/>
                      <a:pt x="91" y="26"/>
                    </a:cubicBezTo>
                    <a:cubicBezTo>
                      <a:pt x="91" y="25"/>
                      <a:pt x="92" y="25"/>
                      <a:pt x="91" y="24"/>
                    </a:cubicBezTo>
                    <a:cubicBezTo>
                      <a:pt x="89" y="24"/>
                      <a:pt x="89" y="24"/>
                      <a:pt x="88" y="23"/>
                    </a:cubicBezTo>
                    <a:cubicBezTo>
                      <a:pt x="88" y="22"/>
                      <a:pt x="90" y="23"/>
                      <a:pt x="88" y="22"/>
                    </a:cubicBezTo>
                    <a:cubicBezTo>
                      <a:pt x="87" y="22"/>
                      <a:pt x="87" y="22"/>
                      <a:pt x="86" y="22"/>
                    </a:cubicBezTo>
                    <a:cubicBezTo>
                      <a:pt x="84" y="21"/>
                      <a:pt x="83" y="23"/>
                      <a:pt x="83" y="22"/>
                    </a:cubicBezTo>
                    <a:cubicBezTo>
                      <a:pt x="83" y="21"/>
                      <a:pt x="80" y="23"/>
                      <a:pt x="83" y="21"/>
                    </a:cubicBezTo>
                    <a:cubicBezTo>
                      <a:pt x="85" y="19"/>
                      <a:pt x="84" y="18"/>
                      <a:pt x="85" y="18"/>
                    </a:cubicBezTo>
                    <a:cubicBezTo>
                      <a:pt x="87" y="19"/>
                      <a:pt x="86" y="20"/>
                      <a:pt x="87" y="19"/>
                    </a:cubicBezTo>
                    <a:cubicBezTo>
                      <a:pt x="88" y="18"/>
                      <a:pt x="90" y="18"/>
                      <a:pt x="88" y="17"/>
                    </a:cubicBezTo>
                    <a:cubicBezTo>
                      <a:pt x="86" y="16"/>
                      <a:pt x="88" y="16"/>
                      <a:pt x="86" y="15"/>
                    </a:cubicBezTo>
                    <a:cubicBezTo>
                      <a:pt x="84" y="14"/>
                      <a:pt x="83" y="18"/>
                      <a:pt x="82" y="18"/>
                    </a:cubicBezTo>
                    <a:cubicBezTo>
                      <a:pt x="81" y="17"/>
                      <a:pt x="81" y="17"/>
                      <a:pt x="80" y="17"/>
                    </a:cubicBezTo>
                    <a:cubicBezTo>
                      <a:pt x="80" y="17"/>
                      <a:pt x="80" y="19"/>
                      <a:pt x="80" y="20"/>
                    </a:cubicBezTo>
                    <a:cubicBezTo>
                      <a:pt x="79" y="21"/>
                      <a:pt x="80" y="21"/>
                      <a:pt x="79" y="20"/>
                    </a:cubicBezTo>
                    <a:cubicBezTo>
                      <a:pt x="77" y="20"/>
                      <a:pt x="81" y="20"/>
                      <a:pt x="77" y="18"/>
                    </a:cubicBezTo>
                    <a:cubicBezTo>
                      <a:pt x="73" y="17"/>
                      <a:pt x="72" y="17"/>
                      <a:pt x="71" y="18"/>
                    </a:cubicBezTo>
                    <a:cubicBezTo>
                      <a:pt x="71" y="18"/>
                      <a:pt x="70" y="18"/>
                      <a:pt x="70" y="19"/>
                    </a:cubicBezTo>
                    <a:cubicBezTo>
                      <a:pt x="69" y="19"/>
                      <a:pt x="71" y="20"/>
                      <a:pt x="69" y="19"/>
                    </a:cubicBezTo>
                    <a:cubicBezTo>
                      <a:pt x="68" y="18"/>
                      <a:pt x="66" y="20"/>
                      <a:pt x="66" y="20"/>
                    </a:cubicBezTo>
                    <a:cubicBezTo>
                      <a:pt x="66" y="20"/>
                      <a:pt x="66" y="19"/>
                      <a:pt x="65" y="20"/>
                    </a:cubicBezTo>
                    <a:cubicBezTo>
                      <a:pt x="64" y="20"/>
                      <a:pt x="63" y="21"/>
                      <a:pt x="62" y="21"/>
                    </a:cubicBezTo>
                    <a:cubicBezTo>
                      <a:pt x="61" y="20"/>
                      <a:pt x="60" y="21"/>
                      <a:pt x="61" y="19"/>
                    </a:cubicBezTo>
                    <a:cubicBezTo>
                      <a:pt x="63" y="17"/>
                      <a:pt x="62" y="18"/>
                      <a:pt x="64" y="17"/>
                    </a:cubicBezTo>
                    <a:cubicBezTo>
                      <a:pt x="66" y="16"/>
                      <a:pt x="69" y="16"/>
                      <a:pt x="66" y="16"/>
                    </a:cubicBezTo>
                    <a:cubicBezTo>
                      <a:pt x="63" y="15"/>
                      <a:pt x="68" y="15"/>
                      <a:pt x="64" y="13"/>
                    </a:cubicBezTo>
                    <a:cubicBezTo>
                      <a:pt x="60" y="11"/>
                      <a:pt x="60" y="14"/>
                      <a:pt x="60" y="11"/>
                    </a:cubicBezTo>
                    <a:cubicBezTo>
                      <a:pt x="61" y="9"/>
                      <a:pt x="60" y="9"/>
                      <a:pt x="59" y="9"/>
                    </a:cubicBezTo>
                    <a:cubicBezTo>
                      <a:pt x="59" y="9"/>
                      <a:pt x="56" y="10"/>
                      <a:pt x="55" y="10"/>
                    </a:cubicBezTo>
                    <a:cubicBezTo>
                      <a:pt x="54" y="10"/>
                      <a:pt x="55" y="11"/>
                      <a:pt x="54" y="10"/>
                    </a:cubicBezTo>
                    <a:cubicBezTo>
                      <a:pt x="52" y="9"/>
                      <a:pt x="51" y="10"/>
                      <a:pt x="52" y="9"/>
                    </a:cubicBezTo>
                    <a:cubicBezTo>
                      <a:pt x="53" y="7"/>
                      <a:pt x="53" y="7"/>
                      <a:pt x="54" y="6"/>
                    </a:cubicBezTo>
                    <a:cubicBezTo>
                      <a:pt x="55" y="5"/>
                      <a:pt x="55" y="2"/>
                      <a:pt x="57" y="3"/>
                    </a:cubicBezTo>
                    <a:cubicBezTo>
                      <a:pt x="60" y="4"/>
                      <a:pt x="59" y="4"/>
                      <a:pt x="61" y="4"/>
                    </a:cubicBezTo>
                    <a:cubicBezTo>
                      <a:pt x="63" y="4"/>
                      <a:pt x="64" y="4"/>
                      <a:pt x="64" y="3"/>
                    </a:cubicBezTo>
                    <a:cubicBezTo>
                      <a:pt x="64" y="3"/>
                      <a:pt x="62" y="2"/>
                      <a:pt x="62" y="2"/>
                    </a:cubicBezTo>
                    <a:cubicBezTo>
                      <a:pt x="62" y="2"/>
                      <a:pt x="61" y="2"/>
                      <a:pt x="61" y="2"/>
                    </a:cubicBezTo>
                    <a:cubicBezTo>
                      <a:pt x="61" y="1"/>
                      <a:pt x="62" y="0"/>
                      <a:pt x="62" y="0"/>
                    </a:cubicBezTo>
                    <a:cubicBezTo>
                      <a:pt x="61" y="0"/>
                      <a:pt x="61" y="0"/>
                      <a:pt x="61" y="0"/>
                    </a:cubicBezTo>
                    <a:cubicBezTo>
                      <a:pt x="61" y="0"/>
                      <a:pt x="54" y="0"/>
                      <a:pt x="52" y="0"/>
                    </a:cubicBezTo>
                    <a:close/>
                  </a:path>
                </a:pathLst>
              </a:custGeom>
              <a:solidFill>
                <a:schemeClr val="accent4"/>
              </a:solidFill>
              <a:ln>
                <a:noFill/>
              </a:ln>
            </p:spPr>
            <p:txBody>
              <a:bodyPr vert="horz" wrap="square" lIns="96413" tIns="48208" rIns="96413" bIns="48208" numCol="1" anchor="t" anchorCtr="0" compatLnSpc="1"/>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35" name="组合 106"/>
          <p:cNvGrpSpPr/>
          <p:nvPr/>
        </p:nvGrpSpPr>
        <p:grpSpPr>
          <a:xfrm>
            <a:off x="2882857" y="3466469"/>
            <a:ext cx="457057" cy="457144"/>
            <a:chOff x="4054018" y="4873168"/>
            <a:chExt cx="642736" cy="642736"/>
          </a:xfrm>
        </p:grpSpPr>
        <p:sp>
          <p:nvSpPr>
            <p:cNvPr id="8" name="Oval 3722"/>
            <p:cNvSpPr>
              <a:spLocks noChangeArrowheads="1"/>
            </p:cNvSpPr>
            <p:nvPr/>
          </p:nvSpPr>
          <p:spPr bwMode="auto">
            <a:xfrm>
              <a:off x="4054018" y="4873168"/>
              <a:ext cx="642736" cy="642736"/>
            </a:xfrm>
            <a:prstGeom prst="ellipse">
              <a:avLst/>
            </a:prstGeom>
            <a:solidFill>
              <a:schemeClr val="bg1"/>
            </a:solidFill>
            <a:ln>
              <a:noFill/>
            </a:ln>
          </p:spPr>
          <p:txBody>
            <a:bodyPr vert="horz" wrap="square" lIns="96413" tIns="48208" rIns="96413" bIns="48208" numCol="1" anchor="t" anchorCtr="0" compatLnSpc="1"/>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6" name="组合 3"/>
            <p:cNvGrpSpPr/>
            <p:nvPr/>
          </p:nvGrpSpPr>
          <p:grpSpPr>
            <a:xfrm>
              <a:off x="4180427" y="4957442"/>
              <a:ext cx="389919" cy="474188"/>
              <a:chOff x="4187345" y="4696860"/>
              <a:chExt cx="389919" cy="474188"/>
            </a:xfrm>
          </p:grpSpPr>
          <p:sp>
            <p:nvSpPr>
              <p:cNvPr id="60" name="Freeform 3774"/>
              <p:cNvSpPr>
                <a:spLocks noEditPoints="1"/>
              </p:cNvSpPr>
              <p:nvPr/>
            </p:nvSpPr>
            <p:spPr bwMode="auto">
              <a:xfrm>
                <a:off x="4252753" y="4696860"/>
                <a:ext cx="217599" cy="221373"/>
              </a:xfrm>
              <a:custGeom>
                <a:avLst/>
                <a:gdLst>
                  <a:gd name="T0" fmla="*/ 137 w 173"/>
                  <a:gd name="T1" fmla="*/ 176 h 176"/>
                  <a:gd name="T2" fmla="*/ 119 w 173"/>
                  <a:gd name="T3" fmla="*/ 131 h 176"/>
                  <a:gd name="T4" fmla="*/ 55 w 173"/>
                  <a:gd name="T5" fmla="*/ 131 h 176"/>
                  <a:gd name="T6" fmla="*/ 36 w 173"/>
                  <a:gd name="T7" fmla="*/ 176 h 176"/>
                  <a:gd name="T8" fmla="*/ 0 w 173"/>
                  <a:gd name="T9" fmla="*/ 176 h 176"/>
                  <a:gd name="T10" fmla="*/ 74 w 173"/>
                  <a:gd name="T11" fmla="*/ 0 h 176"/>
                  <a:gd name="T12" fmla="*/ 100 w 173"/>
                  <a:gd name="T13" fmla="*/ 0 h 176"/>
                  <a:gd name="T14" fmla="*/ 173 w 173"/>
                  <a:gd name="T15" fmla="*/ 176 h 176"/>
                  <a:gd name="T16" fmla="*/ 137 w 173"/>
                  <a:gd name="T17" fmla="*/ 176 h 176"/>
                  <a:gd name="T18" fmla="*/ 85 w 173"/>
                  <a:gd name="T19" fmla="*/ 45 h 176"/>
                  <a:gd name="T20" fmla="*/ 67 w 173"/>
                  <a:gd name="T21" fmla="*/ 100 h 176"/>
                  <a:gd name="T22" fmla="*/ 104 w 173"/>
                  <a:gd name="T23" fmla="*/ 100 h 176"/>
                  <a:gd name="T24" fmla="*/ 85 w 173"/>
                  <a:gd name="T25" fmla="*/ 45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176">
                    <a:moveTo>
                      <a:pt x="137" y="176"/>
                    </a:moveTo>
                    <a:lnTo>
                      <a:pt x="119" y="131"/>
                    </a:lnTo>
                    <a:lnTo>
                      <a:pt x="55" y="131"/>
                    </a:lnTo>
                    <a:lnTo>
                      <a:pt x="36" y="176"/>
                    </a:lnTo>
                    <a:lnTo>
                      <a:pt x="0" y="176"/>
                    </a:lnTo>
                    <a:lnTo>
                      <a:pt x="74" y="0"/>
                    </a:lnTo>
                    <a:lnTo>
                      <a:pt x="100" y="0"/>
                    </a:lnTo>
                    <a:lnTo>
                      <a:pt x="173" y="176"/>
                    </a:lnTo>
                    <a:lnTo>
                      <a:pt x="137" y="176"/>
                    </a:lnTo>
                    <a:close/>
                    <a:moveTo>
                      <a:pt x="85" y="45"/>
                    </a:moveTo>
                    <a:lnTo>
                      <a:pt x="67" y="100"/>
                    </a:lnTo>
                    <a:lnTo>
                      <a:pt x="104" y="100"/>
                    </a:lnTo>
                    <a:lnTo>
                      <a:pt x="85" y="45"/>
                    </a:lnTo>
                    <a:close/>
                  </a:path>
                </a:pathLst>
              </a:custGeom>
              <a:solidFill>
                <a:schemeClr val="accent3"/>
              </a:solidFill>
              <a:ln>
                <a:noFill/>
              </a:ln>
            </p:spPr>
            <p:txBody>
              <a:bodyPr vert="horz" wrap="square" lIns="96413" tIns="48208" rIns="96413" bIns="48208" numCol="1" anchor="t" anchorCtr="0" compatLnSpc="1"/>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3775"/>
              <p:cNvSpPr>
                <a:spLocks noEditPoints="1"/>
              </p:cNvSpPr>
              <p:nvPr/>
            </p:nvSpPr>
            <p:spPr bwMode="auto">
              <a:xfrm>
                <a:off x="4187345" y="4944645"/>
                <a:ext cx="143390" cy="222631"/>
              </a:xfrm>
              <a:custGeom>
                <a:avLst/>
                <a:gdLst>
                  <a:gd name="T0" fmla="*/ 20 w 48"/>
                  <a:gd name="T1" fmla="*/ 75 h 75"/>
                  <a:gd name="T2" fmla="*/ 0 w 48"/>
                  <a:gd name="T3" fmla="*/ 75 h 75"/>
                  <a:gd name="T4" fmla="*/ 0 w 48"/>
                  <a:gd name="T5" fmla="*/ 0 h 75"/>
                  <a:gd name="T6" fmla="*/ 15 w 48"/>
                  <a:gd name="T7" fmla="*/ 0 h 75"/>
                  <a:gd name="T8" fmla="*/ 35 w 48"/>
                  <a:gd name="T9" fmla="*/ 4 h 75"/>
                  <a:gd name="T10" fmla="*/ 44 w 48"/>
                  <a:gd name="T11" fmla="*/ 20 h 75"/>
                  <a:gd name="T12" fmla="*/ 36 w 48"/>
                  <a:gd name="T13" fmla="*/ 34 h 75"/>
                  <a:gd name="T14" fmla="*/ 48 w 48"/>
                  <a:gd name="T15" fmla="*/ 53 h 75"/>
                  <a:gd name="T16" fmla="*/ 20 w 48"/>
                  <a:gd name="T17" fmla="*/ 75 h 75"/>
                  <a:gd name="T18" fmla="*/ 19 w 48"/>
                  <a:gd name="T19" fmla="*/ 14 h 75"/>
                  <a:gd name="T20" fmla="*/ 14 w 48"/>
                  <a:gd name="T21" fmla="*/ 14 h 75"/>
                  <a:gd name="T22" fmla="*/ 14 w 48"/>
                  <a:gd name="T23" fmla="*/ 29 h 75"/>
                  <a:gd name="T24" fmla="*/ 18 w 48"/>
                  <a:gd name="T25" fmla="*/ 29 h 75"/>
                  <a:gd name="T26" fmla="*/ 30 w 48"/>
                  <a:gd name="T27" fmla="*/ 21 h 75"/>
                  <a:gd name="T28" fmla="*/ 19 w 48"/>
                  <a:gd name="T29" fmla="*/ 14 h 75"/>
                  <a:gd name="T30" fmla="*/ 20 w 48"/>
                  <a:gd name="T31" fmla="*/ 43 h 75"/>
                  <a:gd name="T32" fmla="*/ 14 w 48"/>
                  <a:gd name="T33" fmla="*/ 43 h 75"/>
                  <a:gd name="T34" fmla="*/ 14 w 48"/>
                  <a:gd name="T35" fmla="*/ 62 h 75"/>
                  <a:gd name="T36" fmla="*/ 21 w 48"/>
                  <a:gd name="T37" fmla="*/ 62 h 75"/>
                  <a:gd name="T38" fmla="*/ 34 w 48"/>
                  <a:gd name="T39" fmla="*/ 52 h 75"/>
                  <a:gd name="T40" fmla="*/ 20 w 48"/>
                  <a:gd name="T41" fmla="*/ 4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8" h="75">
                    <a:moveTo>
                      <a:pt x="20" y="75"/>
                    </a:moveTo>
                    <a:cubicBezTo>
                      <a:pt x="0" y="75"/>
                      <a:pt x="0" y="75"/>
                      <a:pt x="0" y="75"/>
                    </a:cubicBezTo>
                    <a:cubicBezTo>
                      <a:pt x="0" y="0"/>
                      <a:pt x="0" y="0"/>
                      <a:pt x="0" y="0"/>
                    </a:cubicBezTo>
                    <a:cubicBezTo>
                      <a:pt x="15" y="0"/>
                      <a:pt x="15" y="0"/>
                      <a:pt x="15" y="0"/>
                    </a:cubicBezTo>
                    <a:cubicBezTo>
                      <a:pt x="26" y="0"/>
                      <a:pt x="31" y="1"/>
                      <a:pt x="35" y="4"/>
                    </a:cubicBezTo>
                    <a:cubicBezTo>
                      <a:pt x="41" y="7"/>
                      <a:pt x="44" y="13"/>
                      <a:pt x="44" y="20"/>
                    </a:cubicBezTo>
                    <a:cubicBezTo>
                      <a:pt x="44" y="27"/>
                      <a:pt x="42" y="31"/>
                      <a:pt x="36" y="34"/>
                    </a:cubicBezTo>
                    <a:cubicBezTo>
                      <a:pt x="45" y="38"/>
                      <a:pt x="48" y="44"/>
                      <a:pt x="48" y="53"/>
                    </a:cubicBezTo>
                    <a:cubicBezTo>
                      <a:pt x="48" y="66"/>
                      <a:pt x="39" y="75"/>
                      <a:pt x="20" y="75"/>
                    </a:cubicBezTo>
                    <a:close/>
                    <a:moveTo>
                      <a:pt x="19" y="14"/>
                    </a:moveTo>
                    <a:cubicBezTo>
                      <a:pt x="14" y="14"/>
                      <a:pt x="14" y="14"/>
                      <a:pt x="14" y="14"/>
                    </a:cubicBezTo>
                    <a:cubicBezTo>
                      <a:pt x="14" y="29"/>
                      <a:pt x="14" y="29"/>
                      <a:pt x="14" y="29"/>
                    </a:cubicBezTo>
                    <a:cubicBezTo>
                      <a:pt x="18" y="29"/>
                      <a:pt x="18" y="29"/>
                      <a:pt x="18" y="29"/>
                    </a:cubicBezTo>
                    <a:cubicBezTo>
                      <a:pt x="27" y="29"/>
                      <a:pt x="30" y="27"/>
                      <a:pt x="30" y="21"/>
                    </a:cubicBezTo>
                    <a:cubicBezTo>
                      <a:pt x="30" y="16"/>
                      <a:pt x="27" y="14"/>
                      <a:pt x="19" y="14"/>
                    </a:cubicBezTo>
                    <a:close/>
                    <a:moveTo>
                      <a:pt x="20" y="43"/>
                    </a:moveTo>
                    <a:cubicBezTo>
                      <a:pt x="14" y="43"/>
                      <a:pt x="14" y="43"/>
                      <a:pt x="14" y="43"/>
                    </a:cubicBezTo>
                    <a:cubicBezTo>
                      <a:pt x="14" y="62"/>
                      <a:pt x="14" y="62"/>
                      <a:pt x="14" y="62"/>
                    </a:cubicBezTo>
                    <a:cubicBezTo>
                      <a:pt x="21" y="62"/>
                      <a:pt x="21" y="62"/>
                      <a:pt x="21" y="62"/>
                    </a:cubicBezTo>
                    <a:cubicBezTo>
                      <a:pt x="30" y="62"/>
                      <a:pt x="34" y="59"/>
                      <a:pt x="34" y="52"/>
                    </a:cubicBezTo>
                    <a:cubicBezTo>
                      <a:pt x="34" y="46"/>
                      <a:pt x="30" y="43"/>
                      <a:pt x="20" y="43"/>
                    </a:cubicBezTo>
                    <a:close/>
                  </a:path>
                </a:pathLst>
              </a:custGeom>
              <a:solidFill>
                <a:schemeClr val="accent3"/>
              </a:solidFill>
              <a:ln>
                <a:noFill/>
              </a:ln>
            </p:spPr>
            <p:txBody>
              <a:bodyPr vert="horz" wrap="square" lIns="96413" tIns="48208" rIns="96413" bIns="48208" numCol="1" anchor="t" anchorCtr="0" compatLnSpc="1"/>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3776"/>
              <p:cNvSpPr/>
              <p:nvPr/>
            </p:nvSpPr>
            <p:spPr bwMode="auto">
              <a:xfrm>
                <a:off x="4357148" y="4940871"/>
                <a:ext cx="220116" cy="230177"/>
              </a:xfrm>
              <a:custGeom>
                <a:avLst/>
                <a:gdLst>
                  <a:gd name="T0" fmla="*/ 39 w 74"/>
                  <a:gd name="T1" fmla="*/ 77 h 77"/>
                  <a:gd name="T2" fmla="*/ 0 w 74"/>
                  <a:gd name="T3" fmla="*/ 38 h 77"/>
                  <a:gd name="T4" fmla="*/ 39 w 74"/>
                  <a:gd name="T5" fmla="*/ 0 h 77"/>
                  <a:gd name="T6" fmla="*/ 74 w 74"/>
                  <a:gd name="T7" fmla="*/ 23 h 77"/>
                  <a:gd name="T8" fmla="*/ 58 w 74"/>
                  <a:gd name="T9" fmla="*/ 23 h 77"/>
                  <a:gd name="T10" fmla="*/ 39 w 74"/>
                  <a:gd name="T11" fmla="*/ 13 h 77"/>
                  <a:gd name="T12" fmla="*/ 14 w 74"/>
                  <a:gd name="T13" fmla="*/ 38 h 77"/>
                  <a:gd name="T14" fmla="*/ 39 w 74"/>
                  <a:gd name="T15" fmla="*/ 64 h 77"/>
                  <a:gd name="T16" fmla="*/ 58 w 74"/>
                  <a:gd name="T17" fmla="*/ 55 h 77"/>
                  <a:gd name="T18" fmla="*/ 74 w 74"/>
                  <a:gd name="T19" fmla="*/ 55 h 77"/>
                  <a:gd name="T20" fmla="*/ 39 w 74"/>
                  <a:gd name="T21"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 h="77">
                    <a:moveTo>
                      <a:pt x="39" y="77"/>
                    </a:moveTo>
                    <a:cubicBezTo>
                      <a:pt x="18" y="77"/>
                      <a:pt x="0" y="60"/>
                      <a:pt x="0" y="38"/>
                    </a:cubicBezTo>
                    <a:cubicBezTo>
                      <a:pt x="0" y="17"/>
                      <a:pt x="17" y="0"/>
                      <a:pt x="39" y="0"/>
                    </a:cubicBezTo>
                    <a:cubicBezTo>
                      <a:pt x="54" y="0"/>
                      <a:pt x="67" y="8"/>
                      <a:pt x="74" y="23"/>
                    </a:cubicBezTo>
                    <a:cubicBezTo>
                      <a:pt x="58" y="23"/>
                      <a:pt x="58" y="23"/>
                      <a:pt x="58" y="23"/>
                    </a:cubicBezTo>
                    <a:cubicBezTo>
                      <a:pt x="53" y="16"/>
                      <a:pt x="48" y="13"/>
                      <a:pt x="39" y="13"/>
                    </a:cubicBezTo>
                    <a:cubicBezTo>
                      <a:pt x="25" y="13"/>
                      <a:pt x="14" y="24"/>
                      <a:pt x="14" y="38"/>
                    </a:cubicBezTo>
                    <a:cubicBezTo>
                      <a:pt x="14" y="52"/>
                      <a:pt x="25" y="64"/>
                      <a:pt x="39" y="64"/>
                    </a:cubicBezTo>
                    <a:cubicBezTo>
                      <a:pt x="46" y="64"/>
                      <a:pt x="52" y="61"/>
                      <a:pt x="58" y="55"/>
                    </a:cubicBezTo>
                    <a:cubicBezTo>
                      <a:pt x="74" y="55"/>
                      <a:pt x="74" y="55"/>
                      <a:pt x="74" y="55"/>
                    </a:cubicBezTo>
                    <a:cubicBezTo>
                      <a:pt x="68" y="69"/>
                      <a:pt x="55" y="77"/>
                      <a:pt x="39" y="77"/>
                    </a:cubicBezTo>
                    <a:close/>
                  </a:path>
                </a:pathLst>
              </a:custGeom>
              <a:solidFill>
                <a:schemeClr val="accent3"/>
              </a:solidFill>
              <a:ln>
                <a:noFill/>
              </a:ln>
            </p:spPr>
            <p:txBody>
              <a:bodyPr vert="horz" wrap="square" lIns="96413" tIns="48208" rIns="96413" bIns="48208" numCol="1" anchor="t" anchorCtr="0" compatLnSpc="1"/>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37" name="组合 103"/>
          <p:cNvGrpSpPr/>
          <p:nvPr/>
        </p:nvGrpSpPr>
        <p:grpSpPr>
          <a:xfrm>
            <a:off x="6023223" y="2282906"/>
            <a:ext cx="537556" cy="537658"/>
            <a:chOff x="8470157" y="3209097"/>
            <a:chExt cx="755938" cy="755938"/>
          </a:xfrm>
        </p:grpSpPr>
        <p:sp>
          <p:nvSpPr>
            <p:cNvPr id="29" name="Oval 3743"/>
            <p:cNvSpPr>
              <a:spLocks noChangeArrowheads="1"/>
            </p:cNvSpPr>
            <p:nvPr/>
          </p:nvSpPr>
          <p:spPr bwMode="auto">
            <a:xfrm>
              <a:off x="8470157" y="3209097"/>
              <a:ext cx="755938" cy="755938"/>
            </a:xfrm>
            <a:prstGeom prst="ellipse">
              <a:avLst/>
            </a:prstGeom>
            <a:solidFill>
              <a:schemeClr val="bg1"/>
            </a:solidFill>
            <a:ln>
              <a:noFill/>
            </a:ln>
          </p:spPr>
          <p:txBody>
            <a:bodyPr vert="horz" wrap="square" lIns="96413" tIns="48208" rIns="96413" bIns="48208" numCol="1" anchor="t" anchorCtr="0" compatLnSpc="1"/>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8" name="组合 90"/>
            <p:cNvGrpSpPr/>
            <p:nvPr/>
          </p:nvGrpSpPr>
          <p:grpSpPr>
            <a:xfrm>
              <a:off x="8593421" y="3417263"/>
              <a:ext cx="509410" cy="339606"/>
              <a:chOff x="8609773" y="3176177"/>
              <a:chExt cx="509410" cy="339606"/>
            </a:xfrm>
          </p:grpSpPr>
          <p:sp>
            <p:nvSpPr>
              <p:cNvPr id="63" name="Freeform 3777"/>
              <p:cNvSpPr>
                <a:spLocks noEditPoints="1"/>
              </p:cNvSpPr>
              <p:nvPr/>
            </p:nvSpPr>
            <p:spPr bwMode="auto">
              <a:xfrm>
                <a:off x="8609773" y="3176177"/>
                <a:ext cx="509410" cy="339606"/>
              </a:xfrm>
              <a:custGeom>
                <a:avLst/>
                <a:gdLst>
                  <a:gd name="T0" fmla="*/ 0 w 405"/>
                  <a:gd name="T1" fmla="*/ 0 h 270"/>
                  <a:gd name="T2" fmla="*/ 0 w 405"/>
                  <a:gd name="T3" fmla="*/ 270 h 270"/>
                  <a:gd name="T4" fmla="*/ 405 w 405"/>
                  <a:gd name="T5" fmla="*/ 270 h 270"/>
                  <a:gd name="T6" fmla="*/ 405 w 405"/>
                  <a:gd name="T7" fmla="*/ 0 h 270"/>
                  <a:gd name="T8" fmla="*/ 0 w 405"/>
                  <a:gd name="T9" fmla="*/ 0 h 270"/>
                  <a:gd name="T10" fmla="*/ 379 w 405"/>
                  <a:gd name="T11" fmla="*/ 246 h 270"/>
                  <a:gd name="T12" fmla="*/ 26 w 405"/>
                  <a:gd name="T13" fmla="*/ 246 h 270"/>
                  <a:gd name="T14" fmla="*/ 26 w 405"/>
                  <a:gd name="T15" fmla="*/ 24 h 270"/>
                  <a:gd name="T16" fmla="*/ 379 w 405"/>
                  <a:gd name="T17" fmla="*/ 24 h 270"/>
                  <a:gd name="T18" fmla="*/ 379 w 405"/>
                  <a:gd name="T19" fmla="*/ 246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5" h="270">
                    <a:moveTo>
                      <a:pt x="0" y="0"/>
                    </a:moveTo>
                    <a:lnTo>
                      <a:pt x="0" y="270"/>
                    </a:lnTo>
                    <a:lnTo>
                      <a:pt x="405" y="270"/>
                    </a:lnTo>
                    <a:lnTo>
                      <a:pt x="405" y="0"/>
                    </a:lnTo>
                    <a:lnTo>
                      <a:pt x="0" y="0"/>
                    </a:lnTo>
                    <a:close/>
                    <a:moveTo>
                      <a:pt x="379" y="246"/>
                    </a:moveTo>
                    <a:lnTo>
                      <a:pt x="26" y="246"/>
                    </a:lnTo>
                    <a:lnTo>
                      <a:pt x="26" y="24"/>
                    </a:lnTo>
                    <a:lnTo>
                      <a:pt x="379" y="24"/>
                    </a:lnTo>
                    <a:lnTo>
                      <a:pt x="379" y="246"/>
                    </a:lnTo>
                    <a:close/>
                  </a:path>
                </a:pathLst>
              </a:custGeom>
              <a:solidFill>
                <a:schemeClr val="accent1"/>
              </a:solidFill>
              <a:ln>
                <a:noFill/>
              </a:ln>
            </p:spPr>
            <p:txBody>
              <a:bodyPr vert="horz" wrap="square" lIns="96413" tIns="48208" rIns="96413" bIns="48208" numCol="1" anchor="t" anchorCtr="0" compatLnSpc="1"/>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3778"/>
              <p:cNvSpPr/>
              <p:nvPr/>
            </p:nvSpPr>
            <p:spPr bwMode="auto">
              <a:xfrm>
                <a:off x="8677694" y="3265481"/>
                <a:ext cx="47797" cy="152194"/>
              </a:xfrm>
              <a:custGeom>
                <a:avLst/>
                <a:gdLst>
                  <a:gd name="T0" fmla="*/ 17 w 38"/>
                  <a:gd name="T1" fmla="*/ 121 h 121"/>
                  <a:gd name="T2" fmla="*/ 17 w 38"/>
                  <a:gd name="T3" fmla="*/ 21 h 121"/>
                  <a:gd name="T4" fmla="*/ 0 w 38"/>
                  <a:gd name="T5" fmla="*/ 21 h 121"/>
                  <a:gd name="T6" fmla="*/ 0 w 38"/>
                  <a:gd name="T7" fmla="*/ 0 h 121"/>
                  <a:gd name="T8" fmla="*/ 38 w 38"/>
                  <a:gd name="T9" fmla="*/ 0 h 121"/>
                  <a:gd name="T10" fmla="*/ 38 w 38"/>
                  <a:gd name="T11" fmla="*/ 121 h 121"/>
                  <a:gd name="T12" fmla="*/ 17 w 38"/>
                  <a:gd name="T13" fmla="*/ 121 h 121"/>
                </a:gdLst>
                <a:ahLst/>
                <a:cxnLst>
                  <a:cxn ang="0">
                    <a:pos x="T0" y="T1"/>
                  </a:cxn>
                  <a:cxn ang="0">
                    <a:pos x="T2" y="T3"/>
                  </a:cxn>
                  <a:cxn ang="0">
                    <a:pos x="T4" y="T5"/>
                  </a:cxn>
                  <a:cxn ang="0">
                    <a:pos x="T6" y="T7"/>
                  </a:cxn>
                  <a:cxn ang="0">
                    <a:pos x="T8" y="T9"/>
                  </a:cxn>
                  <a:cxn ang="0">
                    <a:pos x="T10" y="T11"/>
                  </a:cxn>
                  <a:cxn ang="0">
                    <a:pos x="T12" y="T13"/>
                  </a:cxn>
                </a:cxnLst>
                <a:rect l="0" t="0" r="r" b="b"/>
                <a:pathLst>
                  <a:path w="38" h="121">
                    <a:moveTo>
                      <a:pt x="17" y="121"/>
                    </a:moveTo>
                    <a:lnTo>
                      <a:pt x="17" y="21"/>
                    </a:lnTo>
                    <a:lnTo>
                      <a:pt x="0" y="21"/>
                    </a:lnTo>
                    <a:lnTo>
                      <a:pt x="0" y="0"/>
                    </a:lnTo>
                    <a:lnTo>
                      <a:pt x="38" y="0"/>
                    </a:lnTo>
                    <a:lnTo>
                      <a:pt x="38" y="121"/>
                    </a:lnTo>
                    <a:lnTo>
                      <a:pt x="17" y="121"/>
                    </a:lnTo>
                    <a:close/>
                  </a:path>
                </a:pathLst>
              </a:custGeom>
              <a:solidFill>
                <a:schemeClr val="accent1"/>
              </a:solidFill>
              <a:ln>
                <a:noFill/>
              </a:ln>
            </p:spPr>
            <p:txBody>
              <a:bodyPr vert="horz" wrap="square" lIns="96413" tIns="48208" rIns="96413" bIns="48208" numCol="1" anchor="t" anchorCtr="0" compatLnSpc="1"/>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3779"/>
              <p:cNvSpPr/>
              <p:nvPr/>
            </p:nvSpPr>
            <p:spPr bwMode="auto">
              <a:xfrm>
                <a:off x="8773287" y="3315794"/>
                <a:ext cx="101882" cy="101882"/>
              </a:xfrm>
              <a:custGeom>
                <a:avLst/>
                <a:gdLst>
                  <a:gd name="T0" fmla="*/ 52 w 81"/>
                  <a:gd name="T1" fmla="*/ 52 h 81"/>
                  <a:gd name="T2" fmla="*/ 52 w 81"/>
                  <a:gd name="T3" fmla="*/ 81 h 81"/>
                  <a:gd name="T4" fmla="*/ 31 w 81"/>
                  <a:gd name="T5" fmla="*/ 81 h 81"/>
                  <a:gd name="T6" fmla="*/ 31 w 81"/>
                  <a:gd name="T7" fmla="*/ 52 h 81"/>
                  <a:gd name="T8" fmla="*/ 0 w 81"/>
                  <a:gd name="T9" fmla="*/ 52 h 81"/>
                  <a:gd name="T10" fmla="*/ 0 w 81"/>
                  <a:gd name="T11" fmla="*/ 29 h 81"/>
                  <a:gd name="T12" fmla="*/ 31 w 81"/>
                  <a:gd name="T13" fmla="*/ 29 h 81"/>
                  <a:gd name="T14" fmla="*/ 31 w 81"/>
                  <a:gd name="T15" fmla="*/ 0 h 81"/>
                  <a:gd name="T16" fmla="*/ 52 w 81"/>
                  <a:gd name="T17" fmla="*/ 0 h 81"/>
                  <a:gd name="T18" fmla="*/ 52 w 81"/>
                  <a:gd name="T19" fmla="*/ 29 h 81"/>
                  <a:gd name="T20" fmla="*/ 81 w 81"/>
                  <a:gd name="T21" fmla="*/ 29 h 81"/>
                  <a:gd name="T22" fmla="*/ 81 w 81"/>
                  <a:gd name="T23" fmla="*/ 52 h 81"/>
                  <a:gd name="T24" fmla="*/ 52 w 81"/>
                  <a:gd name="T25" fmla="*/ 52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81">
                    <a:moveTo>
                      <a:pt x="52" y="52"/>
                    </a:moveTo>
                    <a:lnTo>
                      <a:pt x="52" y="81"/>
                    </a:lnTo>
                    <a:lnTo>
                      <a:pt x="31" y="81"/>
                    </a:lnTo>
                    <a:lnTo>
                      <a:pt x="31" y="52"/>
                    </a:lnTo>
                    <a:lnTo>
                      <a:pt x="0" y="52"/>
                    </a:lnTo>
                    <a:lnTo>
                      <a:pt x="0" y="29"/>
                    </a:lnTo>
                    <a:lnTo>
                      <a:pt x="31" y="29"/>
                    </a:lnTo>
                    <a:lnTo>
                      <a:pt x="31" y="0"/>
                    </a:lnTo>
                    <a:lnTo>
                      <a:pt x="52" y="0"/>
                    </a:lnTo>
                    <a:lnTo>
                      <a:pt x="52" y="29"/>
                    </a:lnTo>
                    <a:lnTo>
                      <a:pt x="81" y="29"/>
                    </a:lnTo>
                    <a:lnTo>
                      <a:pt x="81" y="52"/>
                    </a:lnTo>
                    <a:lnTo>
                      <a:pt x="52" y="52"/>
                    </a:lnTo>
                    <a:close/>
                  </a:path>
                </a:pathLst>
              </a:custGeom>
              <a:solidFill>
                <a:schemeClr val="accent1"/>
              </a:solidFill>
              <a:ln>
                <a:noFill/>
              </a:ln>
            </p:spPr>
            <p:txBody>
              <a:bodyPr vert="horz" wrap="square" lIns="96413" tIns="48208" rIns="96413" bIns="48208" numCol="1" anchor="t" anchorCtr="0" compatLnSpc="1"/>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Freeform 3780"/>
              <p:cNvSpPr/>
              <p:nvPr/>
            </p:nvSpPr>
            <p:spPr bwMode="auto">
              <a:xfrm>
                <a:off x="8951895" y="3262965"/>
                <a:ext cx="74142" cy="154710"/>
              </a:xfrm>
              <a:custGeom>
                <a:avLst/>
                <a:gdLst>
                  <a:gd name="T0" fmla="*/ 24 w 34"/>
                  <a:gd name="T1" fmla="*/ 34 h 52"/>
                  <a:gd name="T2" fmla="*/ 13 w 34"/>
                  <a:gd name="T3" fmla="*/ 44 h 52"/>
                  <a:gd name="T4" fmla="*/ 34 w 34"/>
                  <a:gd name="T5" fmla="*/ 44 h 52"/>
                  <a:gd name="T6" fmla="*/ 34 w 34"/>
                  <a:gd name="T7" fmla="*/ 52 h 52"/>
                  <a:gd name="T8" fmla="*/ 0 w 34"/>
                  <a:gd name="T9" fmla="*/ 52 h 52"/>
                  <a:gd name="T10" fmla="*/ 0 w 34"/>
                  <a:gd name="T11" fmla="*/ 44 h 52"/>
                  <a:gd name="T12" fmla="*/ 19 w 34"/>
                  <a:gd name="T13" fmla="*/ 27 h 52"/>
                  <a:gd name="T14" fmla="*/ 25 w 34"/>
                  <a:gd name="T15" fmla="*/ 17 h 52"/>
                  <a:gd name="T16" fmla="*/ 17 w 34"/>
                  <a:gd name="T17" fmla="*/ 9 h 52"/>
                  <a:gd name="T18" fmla="*/ 9 w 34"/>
                  <a:gd name="T19" fmla="*/ 19 h 52"/>
                  <a:gd name="T20" fmla="*/ 0 w 34"/>
                  <a:gd name="T21" fmla="*/ 19 h 52"/>
                  <a:gd name="T22" fmla="*/ 17 w 34"/>
                  <a:gd name="T23" fmla="*/ 0 h 52"/>
                  <a:gd name="T24" fmla="*/ 34 w 34"/>
                  <a:gd name="T25" fmla="*/ 17 h 52"/>
                  <a:gd name="T26" fmla="*/ 24 w 34"/>
                  <a:gd name="T27" fmla="*/ 3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52">
                    <a:moveTo>
                      <a:pt x="24" y="34"/>
                    </a:moveTo>
                    <a:cubicBezTo>
                      <a:pt x="13" y="44"/>
                      <a:pt x="13" y="44"/>
                      <a:pt x="13" y="44"/>
                    </a:cubicBezTo>
                    <a:cubicBezTo>
                      <a:pt x="34" y="44"/>
                      <a:pt x="34" y="44"/>
                      <a:pt x="34" y="44"/>
                    </a:cubicBezTo>
                    <a:cubicBezTo>
                      <a:pt x="34" y="52"/>
                      <a:pt x="34" y="52"/>
                      <a:pt x="34" y="52"/>
                    </a:cubicBezTo>
                    <a:cubicBezTo>
                      <a:pt x="0" y="52"/>
                      <a:pt x="0" y="52"/>
                      <a:pt x="0" y="52"/>
                    </a:cubicBezTo>
                    <a:cubicBezTo>
                      <a:pt x="0" y="44"/>
                      <a:pt x="0" y="44"/>
                      <a:pt x="0" y="44"/>
                    </a:cubicBezTo>
                    <a:cubicBezTo>
                      <a:pt x="19" y="27"/>
                      <a:pt x="19" y="27"/>
                      <a:pt x="19" y="27"/>
                    </a:cubicBezTo>
                    <a:cubicBezTo>
                      <a:pt x="23" y="23"/>
                      <a:pt x="25" y="20"/>
                      <a:pt x="25" y="17"/>
                    </a:cubicBezTo>
                    <a:cubicBezTo>
                      <a:pt x="25" y="12"/>
                      <a:pt x="21" y="9"/>
                      <a:pt x="17" y="9"/>
                    </a:cubicBezTo>
                    <a:cubicBezTo>
                      <a:pt x="12" y="9"/>
                      <a:pt x="9" y="13"/>
                      <a:pt x="9" y="19"/>
                    </a:cubicBezTo>
                    <a:cubicBezTo>
                      <a:pt x="0" y="19"/>
                      <a:pt x="0" y="19"/>
                      <a:pt x="0" y="19"/>
                    </a:cubicBezTo>
                    <a:cubicBezTo>
                      <a:pt x="0" y="7"/>
                      <a:pt x="7" y="0"/>
                      <a:pt x="17" y="0"/>
                    </a:cubicBezTo>
                    <a:cubicBezTo>
                      <a:pt x="27" y="0"/>
                      <a:pt x="34" y="7"/>
                      <a:pt x="34" y="17"/>
                    </a:cubicBezTo>
                    <a:cubicBezTo>
                      <a:pt x="34" y="23"/>
                      <a:pt x="32" y="27"/>
                      <a:pt x="24" y="34"/>
                    </a:cubicBezTo>
                    <a:close/>
                  </a:path>
                </a:pathLst>
              </a:custGeom>
              <a:solidFill>
                <a:schemeClr val="accent1"/>
              </a:solidFill>
              <a:ln>
                <a:noFill/>
              </a:ln>
            </p:spPr>
            <p:txBody>
              <a:bodyPr vert="horz" wrap="square" lIns="96413" tIns="48208" rIns="96413" bIns="48208"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39" name="组合 104"/>
          <p:cNvGrpSpPr/>
          <p:nvPr/>
        </p:nvGrpSpPr>
        <p:grpSpPr>
          <a:xfrm>
            <a:off x="2582328" y="2613910"/>
            <a:ext cx="539345" cy="537658"/>
            <a:chOff x="3631397" y="3674484"/>
            <a:chExt cx="758455" cy="755938"/>
          </a:xfrm>
        </p:grpSpPr>
        <p:sp>
          <p:nvSpPr>
            <p:cNvPr id="17" name="Oval 3731"/>
            <p:cNvSpPr>
              <a:spLocks noChangeArrowheads="1"/>
            </p:cNvSpPr>
            <p:nvPr/>
          </p:nvSpPr>
          <p:spPr bwMode="auto">
            <a:xfrm>
              <a:off x="3631397" y="3674484"/>
              <a:ext cx="758455" cy="755938"/>
            </a:xfrm>
            <a:prstGeom prst="ellipse">
              <a:avLst/>
            </a:prstGeom>
            <a:solidFill>
              <a:schemeClr val="bg1"/>
            </a:solidFill>
            <a:ln>
              <a:noFill/>
            </a:ln>
          </p:spPr>
          <p:txBody>
            <a:bodyPr vert="horz" wrap="square" lIns="96413" tIns="48208" rIns="96413" bIns="48208" numCol="1" anchor="t" anchorCtr="0" compatLnSpc="1"/>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0" name="组合 4"/>
            <p:cNvGrpSpPr/>
            <p:nvPr/>
          </p:nvGrpSpPr>
          <p:grpSpPr>
            <a:xfrm>
              <a:off x="3690514" y="3895228"/>
              <a:ext cx="640221" cy="314450"/>
              <a:chOff x="3675420" y="3667978"/>
              <a:chExt cx="640221" cy="314450"/>
            </a:xfrm>
          </p:grpSpPr>
          <p:sp>
            <p:nvSpPr>
              <p:cNvPr id="72" name="Freeform 3786"/>
              <p:cNvSpPr/>
              <p:nvPr/>
            </p:nvSpPr>
            <p:spPr bwMode="auto">
              <a:xfrm>
                <a:off x="3806231" y="3818914"/>
                <a:ext cx="381114" cy="163514"/>
              </a:xfrm>
              <a:custGeom>
                <a:avLst/>
                <a:gdLst>
                  <a:gd name="T0" fmla="*/ 63 w 128"/>
                  <a:gd name="T1" fmla="*/ 0 h 55"/>
                  <a:gd name="T2" fmla="*/ 0 w 128"/>
                  <a:gd name="T3" fmla="*/ 9 h 55"/>
                  <a:gd name="T4" fmla="*/ 0 w 128"/>
                  <a:gd name="T5" fmla="*/ 55 h 55"/>
                  <a:gd name="T6" fmla="*/ 64 w 128"/>
                  <a:gd name="T7" fmla="*/ 47 h 55"/>
                  <a:gd name="T8" fmla="*/ 64 w 128"/>
                  <a:gd name="T9" fmla="*/ 47 h 55"/>
                  <a:gd name="T10" fmla="*/ 117 w 128"/>
                  <a:gd name="T11" fmla="*/ 53 h 55"/>
                  <a:gd name="T12" fmla="*/ 128 w 128"/>
                  <a:gd name="T13" fmla="*/ 55 h 55"/>
                  <a:gd name="T14" fmla="*/ 128 w 128"/>
                  <a:gd name="T15" fmla="*/ 55 h 55"/>
                  <a:gd name="T16" fmla="*/ 128 w 128"/>
                  <a:gd name="T17" fmla="*/ 9 h 55"/>
                  <a:gd name="T18" fmla="*/ 128 w 128"/>
                  <a:gd name="T19" fmla="*/ 9 h 55"/>
                  <a:gd name="T20" fmla="*/ 121 w 128"/>
                  <a:gd name="T21" fmla="*/ 7 h 55"/>
                  <a:gd name="T22" fmla="*/ 63 w 128"/>
                  <a:gd name="T23"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 h="55">
                    <a:moveTo>
                      <a:pt x="63" y="0"/>
                    </a:moveTo>
                    <a:cubicBezTo>
                      <a:pt x="22" y="0"/>
                      <a:pt x="0" y="9"/>
                      <a:pt x="0" y="9"/>
                    </a:cubicBezTo>
                    <a:cubicBezTo>
                      <a:pt x="0" y="55"/>
                      <a:pt x="0" y="55"/>
                      <a:pt x="0" y="55"/>
                    </a:cubicBezTo>
                    <a:cubicBezTo>
                      <a:pt x="0" y="55"/>
                      <a:pt x="31" y="47"/>
                      <a:pt x="64" y="47"/>
                    </a:cubicBezTo>
                    <a:cubicBezTo>
                      <a:pt x="64" y="47"/>
                      <a:pt x="64" y="47"/>
                      <a:pt x="64" y="47"/>
                    </a:cubicBezTo>
                    <a:cubicBezTo>
                      <a:pt x="85" y="47"/>
                      <a:pt x="105" y="50"/>
                      <a:pt x="117" y="53"/>
                    </a:cubicBezTo>
                    <a:cubicBezTo>
                      <a:pt x="124" y="54"/>
                      <a:pt x="128" y="55"/>
                      <a:pt x="128" y="55"/>
                    </a:cubicBezTo>
                    <a:cubicBezTo>
                      <a:pt x="128" y="55"/>
                      <a:pt x="128" y="55"/>
                      <a:pt x="128" y="55"/>
                    </a:cubicBezTo>
                    <a:cubicBezTo>
                      <a:pt x="128" y="9"/>
                      <a:pt x="128" y="9"/>
                      <a:pt x="128" y="9"/>
                    </a:cubicBezTo>
                    <a:cubicBezTo>
                      <a:pt x="128" y="9"/>
                      <a:pt x="128" y="9"/>
                      <a:pt x="128" y="9"/>
                    </a:cubicBezTo>
                    <a:cubicBezTo>
                      <a:pt x="128" y="9"/>
                      <a:pt x="125" y="8"/>
                      <a:pt x="121" y="7"/>
                    </a:cubicBezTo>
                    <a:cubicBezTo>
                      <a:pt x="111" y="4"/>
                      <a:pt x="91" y="0"/>
                      <a:pt x="63" y="0"/>
                    </a:cubicBezTo>
                    <a:close/>
                  </a:path>
                </a:pathLst>
              </a:custGeom>
              <a:solidFill>
                <a:schemeClr val="accent2"/>
              </a:solidFill>
              <a:ln>
                <a:noFill/>
              </a:ln>
            </p:spPr>
            <p:txBody>
              <a:bodyPr vert="horz" wrap="square" lIns="96413" tIns="48208" rIns="96413" bIns="48208" numCol="1" anchor="t" anchorCtr="0" compatLnSpc="1"/>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3787"/>
              <p:cNvSpPr/>
              <p:nvPr/>
            </p:nvSpPr>
            <p:spPr bwMode="auto">
              <a:xfrm>
                <a:off x="3675420" y="3667978"/>
                <a:ext cx="640221" cy="303130"/>
              </a:xfrm>
              <a:custGeom>
                <a:avLst/>
                <a:gdLst>
                  <a:gd name="T0" fmla="*/ 193 w 215"/>
                  <a:gd name="T1" fmla="*/ 84 h 102"/>
                  <a:gd name="T2" fmla="*/ 192 w 215"/>
                  <a:gd name="T3" fmla="*/ 81 h 102"/>
                  <a:gd name="T4" fmla="*/ 192 w 215"/>
                  <a:gd name="T5" fmla="*/ 78 h 102"/>
                  <a:gd name="T6" fmla="*/ 193 w 215"/>
                  <a:gd name="T7" fmla="*/ 75 h 102"/>
                  <a:gd name="T8" fmla="*/ 191 w 215"/>
                  <a:gd name="T9" fmla="*/ 72 h 102"/>
                  <a:gd name="T10" fmla="*/ 191 w 215"/>
                  <a:gd name="T11" fmla="*/ 58 h 102"/>
                  <a:gd name="T12" fmla="*/ 215 w 215"/>
                  <a:gd name="T13" fmla="*/ 48 h 102"/>
                  <a:gd name="T14" fmla="*/ 191 w 215"/>
                  <a:gd name="T15" fmla="*/ 37 h 102"/>
                  <a:gd name="T16" fmla="*/ 190 w 215"/>
                  <a:gd name="T17" fmla="*/ 36 h 102"/>
                  <a:gd name="T18" fmla="*/ 189 w 215"/>
                  <a:gd name="T19" fmla="*/ 36 h 102"/>
                  <a:gd name="T20" fmla="*/ 108 w 215"/>
                  <a:gd name="T21" fmla="*/ 0 h 102"/>
                  <a:gd name="T22" fmla="*/ 0 w 215"/>
                  <a:gd name="T23" fmla="*/ 48 h 102"/>
                  <a:gd name="T24" fmla="*/ 37 w 215"/>
                  <a:gd name="T25" fmla="*/ 64 h 102"/>
                  <a:gd name="T26" fmla="*/ 37 w 215"/>
                  <a:gd name="T27" fmla="*/ 58 h 102"/>
                  <a:gd name="T28" fmla="*/ 107 w 215"/>
                  <a:gd name="T29" fmla="*/ 48 h 102"/>
                  <a:gd name="T30" fmla="*/ 171 w 215"/>
                  <a:gd name="T31" fmla="*/ 56 h 102"/>
                  <a:gd name="T32" fmla="*/ 179 w 215"/>
                  <a:gd name="T33" fmla="*/ 58 h 102"/>
                  <a:gd name="T34" fmla="*/ 179 w 215"/>
                  <a:gd name="T35" fmla="*/ 58 h 102"/>
                  <a:gd name="T36" fmla="*/ 179 w 215"/>
                  <a:gd name="T37" fmla="*/ 64 h 102"/>
                  <a:gd name="T38" fmla="*/ 189 w 215"/>
                  <a:gd name="T39" fmla="*/ 59 h 102"/>
                  <a:gd name="T40" fmla="*/ 189 w 215"/>
                  <a:gd name="T41" fmla="*/ 72 h 102"/>
                  <a:gd name="T42" fmla="*/ 187 w 215"/>
                  <a:gd name="T43" fmla="*/ 75 h 102"/>
                  <a:gd name="T44" fmla="*/ 188 w 215"/>
                  <a:gd name="T45" fmla="*/ 78 h 102"/>
                  <a:gd name="T46" fmla="*/ 188 w 215"/>
                  <a:gd name="T47" fmla="*/ 81 h 102"/>
                  <a:gd name="T48" fmla="*/ 187 w 215"/>
                  <a:gd name="T49" fmla="*/ 84 h 102"/>
                  <a:gd name="T50" fmla="*/ 184 w 215"/>
                  <a:gd name="T51" fmla="*/ 97 h 102"/>
                  <a:gd name="T52" fmla="*/ 190 w 215"/>
                  <a:gd name="T53" fmla="*/ 102 h 102"/>
                  <a:gd name="T54" fmla="*/ 190 w 215"/>
                  <a:gd name="T55" fmla="*/ 102 h 102"/>
                  <a:gd name="T56" fmla="*/ 190 w 215"/>
                  <a:gd name="T57" fmla="*/ 102 h 102"/>
                  <a:gd name="T58" fmla="*/ 196 w 215"/>
                  <a:gd name="T59" fmla="*/ 97 h 102"/>
                  <a:gd name="T60" fmla="*/ 193 w 215"/>
                  <a:gd name="T61" fmla="*/ 8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5" h="102">
                    <a:moveTo>
                      <a:pt x="193" y="84"/>
                    </a:moveTo>
                    <a:cubicBezTo>
                      <a:pt x="193" y="83"/>
                      <a:pt x="193" y="82"/>
                      <a:pt x="192" y="81"/>
                    </a:cubicBezTo>
                    <a:cubicBezTo>
                      <a:pt x="192" y="78"/>
                      <a:pt x="192" y="78"/>
                      <a:pt x="192" y="78"/>
                    </a:cubicBezTo>
                    <a:cubicBezTo>
                      <a:pt x="193" y="78"/>
                      <a:pt x="193" y="76"/>
                      <a:pt x="193" y="75"/>
                    </a:cubicBezTo>
                    <a:cubicBezTo>
                      <a:pt x="193" y="74"/>
                      <a:pt x="192" y="72"/>
                      <a:pt x="191" y="72"/>
                    </a:cubicBezTo>
                    <a:cubicBezTo>
                      <a:pt x="191" y="58"/>
                      <a:pt x="191" y="58"/>
                      <a:pt x="191" y="58"/>
                    </a:cubicBezTo>
                    <a:cubicBezTo>
                      <a:pt x="215" y="48"/>
                      <a:pt x="215" y="48"/>
                      <a:pt x="215" y="48"/>
                    </a:cubicBezTo>
                    <a:cubicBezTo>
                      <a:pt x="191" y="37"/>
                      <a:pt x="191" y="37"/>
                      <a:pt x="191" y="37"/>
                    </a:cubicBezTo>
                    <a:cubicBezTo>
                      <a:pt x="191" y="36"/>
                      <a:pt x="190" y="36"/>
                      <a:pt x="190" y="36"/>
                    </a:cubicBezTo>
                    <a:cubicBezTo>
                      <a:pt x="190" y="36"/>
                      <a:pt x="190" y="36"/>
                      <a:pt x="189" y="36"/>
                    </a:cubicBezTo>
                    <a:cubicBezTo>
                      <a:pt x="108" y="0"/>
                      <a:pt x="108" y="0"/>
                      <a:pt x="108" y="0"/>
                    </a:cubicBezTo>
                    <a:cubicBezTo>
                      <a:pt x="0" y="48"/>
                      <a:pt x="0" y="48"/>
                      <a:pt x="0" y="48"/>
                    </a:cubicBezTo>
                    <a:cubicBezTo>
                      <a:pt x="37" y="64"/>
                      <a:pt x="37" y="64"/>
                      <a:pt x="37" y="64"/>
                    </a:cubicBezTo>
                    <a:cubicBezTo>
                      <a:pt x="37" y="58"/>
                      <a:pt x="37" y="58"/>
                      <a:pt x="37" y="58"/>
                    </a:cubicBezTo>
                    <a:cubicBezTo>
                      <a:pt x="37" y="58"/>
                      <a:pt x="62" y="48"/>
                      <a:pt x="107" y="48"/>
                    </a:cubicBezTo>
                    <a:cubicBezTo>
                      <a:pt x="138" y="48"/>
                      <a:pt x="160" y="53"/>
                      <a:pt x="171" y="56"/>
                    </a:cubicBezTo>
                    <a:cubicBezTo>
                      <a:pt x="176" y="57"/>
                      <a:pt x="179" y="58"/>
                      <a:pt x="179" y="58"/>
                    </a:cubicBezTo>
                    <a:cubicBezTo>
                      <a:pt x="179" y="58"/>
                      <a:pt x="179" y="58"/>
                      <a:pt x="179" y="58"/>
                    </a:cubicBezTo>
                    <a:cubicBezTo>
                      <a:pt x="179" y="64"/>
                      <a:pt x="179" y="64"/>
                      <a:pt x="179" y="64"/>
                    </a:cubicBezTo>
                    <a:cubicBezTo>
                      <a:pt x="189" y="59"/>
                      <a:pt x="189" y="59"/>
                      <a:pt x="189" y="59"/>
                    </a:cubicBezTo>
                    <a:cubicBezTo>
                      <a:pt x="189" y="72"/>
                      <a:pt x="189" y="72"/>
                      <a:pt x="189" y="72"/>
                    </a:cubicBezTo>
                    <a:cubicBezTo>
                      <a:pt x="188" y="72"/>
                      <a:pt x="187" y="74"/>
                      <a:pt x="187" y="75"/>
                    </a:cubicBezTo>
                    <a:cubicBezTo>
                      <a:pt x="187" y="76"/>
                      <a:pt x="187" y="78"/>
                      <a:pt x="188" y="78"/>
                    </a:cubicBezTo>
                    <a:cubicBezTo>
                      <a:pt x="188" y="81"/>
                      <a:pt x="188" y="81"/>
                      <a:pt x="188" y="81"/>
                    </a:cubicBezTo>
                    <a:cubicBezTo>
                      <a:pt x="187" y="82"/>
                      <a:pt x="187" y="83"/>
                      <a:pt x="187" y="84"/>
                    </a:cubicBezTo>
                    <a:cubicBezTo>
                      <a:pt x="186" y="93"/>
                      <a:pt x="185" y="96"/>
                      <a:pt x="184" y="97"/>
                    </a:cubicBezTo>
                    <a:cubicBezTo>
                      <a:pt x="184" y="99"/>
                      <a:pt x="186" y="102"/>
                      <a:pt x="190" y="102"/>
                    </a:cubicBezTo>
                    <a:cubicBezTo>
                      <a:pt x="190" y="102"/>
                      <a:pt x="190" y="102"/>
                      <a:pt x="190" y="102"/>
                    </a:cubicBezTo>
                    <a:cubicBezTo>
                      <a:pt x="190" y="102"/>
                      <a:pt x="190" y="102"/>
                      <a:pt x="190" y="102"/>
                    </a:cubicBezTo>
                    <a:cubicBezTo>
                      <a:pt x="194" y="102"/>
                      <a:pt x="196" y="99"/>
                      <a:pt x="196" y="97"/>
                    </a:cubicBezTo>
                    <a:cubicBezTo>
                      <a:pt x="194" y="96"/>
                      <a:pt x="194" y="93"/>
                      <a:pt x="193" y="84"/>
                    </a:cubicBezTo>
                    <a:close/>
                  </a:path>
                </a:pathLst>
              </a:custGeom>
              <a:solidFill>
                <a:schemeClr val="accent2"/>
              </a:solidFill>
              <a:ln>
                <a:noFill/>
              </a:ln>
            </p:spPr>
            <p:txBody>
              <a:bodyPr vert="horz" wrap="square" lIns="96413" tIns="48208" rIns="96413" bIns="48208" numCol="1" anchor="t" anchorCtr="0" compatLnSpc="1"/>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75" name="TextBox 74"/>
          <p:cNvSpPr txBox="1"/>
          <p:nvPr/>
        </p:nvSpPr>
        <p:spPr>
          <a:xfrm>
            <a:off x="3346377" y="2733728"/>
            <a:ext cx="1118590" cy="268753"/>
          </a:xfrm>
          <a:prstGeom prst="rect">
            <a:avLst/>
          </a:prstGeom>
          <a:noFill/>
        </p:spPr>
        <p:txBody>
          <a:bodyPr wrap="none" lIns="65021" tIns="32510" rIns="65021" bIns="32510" rtlCol="0">
            <a:spAutoFit/>
          </a:bodyPr>
          <a:lstStyle/>
          <a:p>
            <a:pPr algn="just">
              <a:lnSpc>
                <a:spcPct val="120000"/>
              </a:lnSpc>
            </a:pPr>
            <a:r>
              <a:rPr lang="zh-CN" altLang="en-US" sz="11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1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TextBox 77"/>
          <p:cNvSpPr txBox="1"/>
          <p:nvPr/>
        </p:nvSpPr>
        <p:spPr>
          <a:xfrm>
            <a:off x="4667011" y="3227575"/>
            <a:ext cx="1118590" cy="268753"/>
          </a:xfrm>
          <a:prstGeom prst="rect">
            <a:avLst/>
          </a:prstGeom>
          <a:noFill/>
        </p:spPr>
        <p:txBody>
          <a:bodyPr wrap="none" lIns="65021" tIns="32510" rIns="65021" bIns="32510" rtlCol="0">
            <a:spAutoFit/>
          </a:bodyPr>
          <a:lstStyle/>
          <a:p>
            <a:pPr algn="just">
              <a:lnSpc>
                <a:spcPct val="120000"/>
              </a:lnSpc>
            </a:pPr>
            <a:r>
              <a:rPr lang="zh-CN" altLang="en-US" sz="11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1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TextBox 78"/>
          <p:cNvSpPr txBox="1"/>
          <p:nvPr/>
        </p:nvSpPr>
        <p:spPr>
          <a:xfrm>
            <a:off x="4667011" y="2414532"/>
            <a:ext cx="1118590" cy="268753"/>
          </a:xfrm>
          <a:prstGeom prst="rect">
            <a:avLst/>
          </a:prstGeom>
          <a:noFill/>
        </p:spPr>
        <p:txBody>
          <a:bodyPr wrap="none" lIns="65021" tIns="32510" rIns="65021" bIns="32510" rtlCol="0">
            <a:spAutoFit/>
          </a:bodyPr>
          <a:lstStyle/>
          <a:p>
            <a:pPr algn="just">
              <a:lnSpc>
                <a:spcPct val="120000"/>
              </a:lnSpc>
            </a:pPr>
            <a:r>
              <a:rPr lang="zh-CN" altLang="en-US" sz="11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1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TextBox 79"/>
          <p:cNvSpPr txBox="1"/>
          <p:nvPr/>
        </p:nvSpPr>
        <p:spPr>
          <a:xfrm>
            <a:off x="4667011" y="1655198"/>
            <a:ext cx="1118590" cy="268753"/>
          </a:xfrm>
          <a:prstGeom prst="rect">
            <a:avLst/>
          </a:prstGeom>
          <a:noFill/>
        </p:spPr>
        <p:txBody>
          <a:bodyPr wrap="none" lIns="65021" tIns="32510" rIns="65021" bIns="32510" rtlCol="0">
            <a:spAutoFit/>
          </a:bodyPr>
          <a:lstStyle/>
          <a:p>
            <a:pPr algn="just">
              <a:lnSpc>
                <a:spcPct val="120000"/>
              </a:lnSpc>
            </a:pPr>
            <a:r>
              <a:rPr lang="zh-CN" altLang="en-US" sz="11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1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TextBox 80"/>
          <p:cNvSpPr txBox="1"/>
          <p:nvPr/>
        </p:nvSpPr>
        <p:spPr>
          <a:xfrm>
            <a:off x="3391253" y="1993043"/>
            <a:ext cx="1028837" cy="250290"/>
          </a:xfrm>
          <a:prstGeom prst="rect">
            <a:avLst/>
          </a:prstGeom>
          <a:noFill/>
        </p:spPr>
        <p:txBody>
          <a:bodyPr wrap="none" lIns="65021" tIns="32510" rIns="65021" bIns="32510" rtlCol="0">
            <a:spAutoFit/>
          </a:bodyPr>
          <a:lstStyle/>
          <a:p>
            <a:pPr algn="just">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TextBox 81"/>
          <p:cNvSpPr txBox="1"/>
          <p:nvPr/>
        </p:nvSpPr>
        <p:spPr>
          <a:xfrm>
            <a:off x="3346377" y="3566095"/>
            <a:ext cx="1118590" cy="268753"/>
          </a:xfrm>
          <a:prstGeom prst="rect">
            <a:avLst/>
          </a:prstGeom>
          <a:noFill/>
        </p:spPr>
        <p:txBody>
          <a:bodyPr wrap="none" lIns="65021" tIns="32510" rIns="65021" bIns="32510" rtlCol="0">
            <a:spAutoFit/>
          </a:bodyPr>
          <a:lstStyle/>
          <a:p>
            <a:pPr algn="just">
              <a:lnSpc>
                <a:spcPct val="120000"/>
              </a:lnSpc>
            </a:pPr>
            <a:r>
              <a:rPr lang="zh-CN" altLang="en-US" sz="11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1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Title 20"/>
          <p:cNvSpPr txBox="1"/>
          <p:nvPr/>
        </p:nvSpPr>
        <p:spPr>
          <a:xfrm>
            <a:off x="6371888" y="1434712"/>
            <a:ext cx="1599730" cy="590808"/>
          </a:xfrm>
          <a:prstGeom prst="rect">
            <a:avLst/>
          </a:prstGeom>
        </p:spPr>
        <p:txBody>
          <a:bodyPr vert="horz" wrap="square" lIns="91405" tIns="45702" rIns="91405" bIns="45702"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Title 20"/>
          <p:cNvSpPr txBox="1"/>
          <p:nvPr/>
        </p:nvSpPr>
        <p:spPr>
          <a:xfrm>
            <a:off x="6865466" y="2277748"/>
            <a:ext cx="1572032" cy="590808"/>
          </a:xfrm>
          <a:prstGeom prst="rect">
            <a:avLst/>
          </a:prstGeom>
        </p:spPr>
        <p:txBody>
          <a:bodyPr vert="horz" wrap="square" lIns="91405" tIns="45702" rIns="91405" bIns="45702"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Title 20"/>
          <p:cNvSpPr txBox="1"/>
          <p:nvPr/>
        </p:nvSpPr>
        <p:spPr>
          <a:xfrm>
            <a:off x="6499602" y="3059805"/>
            <a:ext cx="1554545" cy="590808"/>
          </a:xfrm>
          <a:prstGeom prst="rect">
            <a:avLst/>
          </a:prstGeom>
        </p:spPr>
        <p:txBody>
          <a:bodyPr vert="horz" wrap="square" lIns="91405" tIns="45702" rIns="91405" bIns="45702"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Title 20"/>
          <p:cNvSpPr txBox="1"/>
          <p:nvPr/>
        </p:nvSpPr>
        <p:spPr>
          <a:xfrm>
            <a:off x="1296205" y="1784864"/>
            <a:ext cx="1527620" cy="590808"/>
          </a:xfrm>
          <a:prstGeom prst="rect">
            <a:avLst/>
          </a:prstGeom>
        </p:spPr>
        <p:txBody>
          <a:bodyPr vert="horz" wrap="square" lIns="91405" tIns="45702" rIns="91405" bIns="45702"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Title 20"/>
          <p:cNvSpPr txBox="1"/>
          <p:nvPr/>
        </p:nvSpPr>
        <p:spPr>
          <a:xfrm>
            <a:off x="796711" y="2627899"/>
            <a:ext cx="1577817" cy="590808"/>
          </a:xfrm>
          <a:prstGeom prst="rect">
            <a:avLst/>
          </a:prstGeom>
        </p:spPr>
        <p:txBody>
          <a:bodyPr vert="horz" wrap="square" lIns="91405" tIns="45702" rIns="91405" bIns="45702"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Title 20"/>
          <p:cNvSpPr txBox="1"/>
          <p:nvPr/>
        </p:nvSpPr>
        <p:spPr>
          <a:xfrm>
            <a:off x="1027389" y="3409957"/>
            <a:ext cx="1679576" cy="590808"/>
          </a:xfrm>
          <a:prstGeom prst="rect">
            <a:avLst/>
          </a:prstGeom>
        </p:spPr>
        <p:txBody>
          <a:bodyPr vert="horz" wrap="square" lIns="91405" tIns="45702" rIns="91405" bIns="45702"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800" advTm="2000">
        <p:circle/>
      </p:transition>
    </mc:Choice>
    <mc:Fallback>
      <p:transition spd="slow" advTm="2000">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par>
                                <p:cTn id="8" presetID="22" presetClass="entr" presetSubtype="8"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left)">
                                      <p:cBhvr>
                                        <p:cTn id="10" dur="500"/>
                                        <p:tgtEl>
                                          <p:spTgt spid="12"/>
                                        </p:tgtEl>
                                      </p:cBhvr>
                                    </p:animEffect>
                                  </p:childTnLst>
                                </p:cTn>
                              </p:par>
                              <p:par>
                                <p:cTn id="11" presetID="22" presetClass="entr" presetSubtype="2"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right)">
                                      <p:cBhvr>
                                        <p:cTn id="13" dur="500"/>
                                        <p:tgtEl>
                                          <p:spTgt spid="4"/>
                                        </p:tgtEl>
                                      </p:cBhvr>
                                    </p:animEffect>
                                  </p:childTnLst>
                                </p:cTn>
                              </p:par>
                              <p:par>
                                <p:cTn id="14" presetID="22" presetClass="entr" presetSubtype="8"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left)">
                                      <p:cBhvr>
                                        <p:cTn id="16" dur="500"/>
                                        <p:tgtEl>
                                          <p:spTgt spid="13"/>
                                        </p:tgtEl>
                                      </p:cBhvr>
                                    </p:animEffect>
                                  </p:childTnLst>
                                </p:cTn>
                              </p:par>
                              <p:par>
                                <p:cTn id="17" presetID="22" presetClass="entr" presetSubtype="2"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right)">
                                      <p:cBhvr>
                                        <p:cTn id="19" dur="500"/>
                                        <p:tgtEl>
                                          <p:spTgt spid="2"/>
                                        </p:tgtEl>
                                      </p:cBhvr>
                                    </p:animEffect>
                                  </p:childTnLst>
                                </p:cTn>
                              </p:par>
                              <p:par>
                                <p:cTn id="20" presetID="22" presetClass="entr" presetSubtype="8"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par>
                                <p:cTn id="28" presetID="10" presetClass="entr" presetSubtype="0" fill="hold" nodeType="with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fade">
                                      <p:cBhvr>
                                        <p:cTn id="30" dur="500"/>
                                        <p:tgtEl>
                                          <p:spTgt spid="35"/>
                                        </p:tgtEl>
                                      </p:cBhvr>
                                    </p:animEffect>
                                  </p:childTnLst>
                                </p:cTn>
                              </p:par>
                              <p:par>
                                <p:cTn id="31" presetID="10" presetClass="entr" presetSubtype="0" fill="hold" nodeType="with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par>
                                <p:cTn id="34" presetID="10" presetClass="entr" presetSubtype="0" fill="hold" nodeType="with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par>
                                <p:cTn id="37" presetID="10" presetClass="entr" presetSubtype="0"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500"/>
                                        <p:tgtEl>
                                          <p:spTgt spid="26"/>
                                        </p:tgtEl>
                                      </p:cBhvr>
                                    </p:animEffect>
                                  </p:childTnLst>
                                </p:cTn>
                              </p:par>
                              <p:par>
                                <p:cTn id="40" presetID="10" presetClass="entr" presetSubtype="0" fill="hold" nodeType="with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fade">
                                      <p:cBhvr>
                                        <p:cTn id="42" dur="500"/>
                                        <p:tgtEl>
                                          <p:spTgt spid="37"/>
                                        </p:tgtEl>
                                      </p:cBhvr>
                                    </p:animEffect>
                                  </p:childTnLst>
                                </p:cTn>
                              </p:par>
                            </p:childTnLst>
                          </p:cTn>
                        </p:par>
                      </p:childTnLst>
                    </p:cTn>
                  </p:par>
                  <p:par>
                    <p:cTn id="43" fill="hold">
                      <p:stCondLst>
                        <p:cond delay="indefinite"/>
                      </p:stCondLst>
                      <p:childTnLst>
                        <p:par>
                          <p:cTn id="44" fill="hold">
                            <p:stCondLst>
                              <p:cond delay="0"/>
                            </p:stCondLst>
                            <p:childTnLst>
                              <p:par>
                                <p:cTn id="45" presetID="56" presetClass="entr" presetSubtype="0" fill="hold" grpId="0" nodeType="clickEffect">
                                  <p:stCondLst>
                                    <p:cond delay="0"/>
                                  </p:stCondLst>
                                  <p:iterate type="lt">
                                    <p:tmPct val="10000"/>
                                  </p:iterate>
                                  <p:childTnLst>
                                    <p:set>
                                      <p:cBhvr>
                                        <p:cTn id="46" dur="1" fill="hold">
                                          <p:stCondLst>
                                            <p:cond delay="0"/>
                                          </p:stCondLst>
                                        </p:cTn>
                                        <p:tgtEl>
                                          <p:spTgt spid="80"/>
                                        </p:tgtEl>
                                        <p:attrNameLst>
                                          <p:attrName>style.visibility</p:attrName>
                                        </p:attrNameLst>
                                      </p:cBhvr>
                                      <p:to>
                                        <p:strVal val="visible"/>
                                      </p:to>
                                    </p:set>
                                    <p:anim by="(-#ppt_w*2)" calcmode="lin" valueType="num">
                                      <p:cBhvr rctx="PPT">
                                        <p:cTn id="47" dur="500" autoRev="1" fill="hold">
                                          <p:stCondLst>
                                            <p:cond delay="0"/>
                                          </p:stCondLst>
                                        </p:cTn>
                                        <p:tgtEl>
                                          <p:spTgt spid="80"/>
                                        </p:tgtEl>
                                        <p:attrNameLst>
                                          <p:attrName>ppt_w</p:attrName>
                                        </p:attrNameLst>
                                      </p:cBhvr>
                                    </p:anim>
                                    <p:anim by="(#ppt_w*0.50)" calcmode="lin" valueType="num">
                                      <p:cBhvr>
                                        <p:cTn id="48" dur="500" decel="50000" autoRev="1" fill="hold">
                                          <p:stCondLst>
                                            <p:cond delay="0"/>
                                          </p:stCondLst>
                                        </p:cTn>
                                        <p:tgtEl>
                                          <p:spTgt spid="80"/>
                                        </p:tgtEl>
                                        <p:attrNameLst>
                                          <p:attrName>ppt_x</p:attrName>
                                        </p:attrNameLst>
                                      </p:cBhvr>
                                    </p:anim>
                                    <p:anim from="(-#ppt_h/2)" to="(#ppt_y)" calcmode="lin" valueType="num">
                                      <p:cBhvr>
                                        <p:cTn id="49" dur="1000" fill="hold">
                                          <p:stCondLst>
                                            <p:cond delay="0"/>
                                          </p:stCondLst>
                                        </p:cTn>
                                        <p:tgtEl>
                                          <p:spTgt spid="80"/>
                                        </p:tgtEl>
                                        <p:attrNameLst>
                                          <p:attrName>ppt_y</p:attrName>
                                        </p:attrNameLst>
                                      </p:cBhvr>
                                    </p:anim>
                                    <p:animRot by="21600000">
                                      <p:cBhvr>
                                        <p:cTn id="50" dur="1000" fill="hold">
                                          <p:stCondLst>
                                            <p:cond delay="0"/>
                                          </p:stCondLst>
                                        </p:cTn>
                                        <p:tgtEl>
                                          <p:spTgt spid="80"/>
                                        </p:tgtEl>
                                        <p:attrNameLst>
                                          <p:attrName>r</p:attrName>
                                        </p:attrNameLst>
                                      </p:cBhvr>
                                    </p:animRot>
                                  </p:childTnLst>
                                </p:cTn>
                              </p:par>
                              <p:par>
                                <p:cTn id="51" presetID="56" presetClass="entr" presetSubtype="0" fill="hold" grpId="0" nodeType="withEffect">
                                  <p:stCondLst>
                                    <p:cond delay="0"/>
                                  </p:stCondLst>
                                  <p:iterate type="lt">
                                    <p:tmPct val="10000"/>
                                  </p:iterate>
                                  <p:childTnLst>
                                    <p:set>
                                      <p:cBhvr>
                                        <p:cTn id="52" dur="1" fill="hold">
                                          <p:stCondLst>
                                            <p:cond delay="0"/>
                                          </p:stCondLst>
                                        </p:cTn>
                                        <p:tgtEl>
                                          <p:spTgt spid="81"/>
                                        </p:tgtEl>
                                        <p:attrNameLst>
                                          <p:attrName>style.visibility</p:attrName>
                                        </p:attrNameLst>
                                      </p:cBhvr>
                                      <p:to>
                                        <p:strVal val="visible"/>
                                      </p:to>
                                    </p:set>
                                    <p:anim by="(-#ppt_w*2)" calcmode="lin" valueType="num">
                                      <p:cBhvr rctx="PPT">
                                        <p:cTn id="53" dur="500" autoRev="1" fill="hold">
                                          <p:stCondLst>
                                            <p:cond delay="0"/>
                                          </p:stCondLst>
                                        </p:cTn>
                                        <p:tgtEl>
                                          <p:spTgt spid="81"/>
                                        </p:tgtEl>
                                        <p:attrNameLst>
                                          <p:attrName>ppt_w</p:attrName>
                                        </p:attrNameLst>
                                      </p:cBhvr>
                                    </p:anim>
                                    <p:anim by="(#ppt_w*0.50)" calcmode="lin" valueType="num">
                                      <p:cBhvr>
                                        <p:cTn id="54" dur="500" decel="50000" autoRev="1" fill="hold">
                                          <p:stCondLst>
                                            <p:cond delay="0"/>
                                          </p:stCondLst>
                                        </p:cTn>
                                        <p:tgtEl>
                                          <p:spTgt spid="81"/>
                                        </p:tgtEl>
                                        <p:attrNameLst>
                                          <p:attrName>ppt_x</p:attrName>
                                        </p:attrNameLst>
                                      </p:cBhvr>
                                    </p:anim>
                                    <p:anim from="(-#ppt_h/2)" to="(#ppt_y)" calcmode="lin" valueType="num">
                                      <p:cBhvr>
                                        <p:cTn id="55" dur="1000" fill="hold">
                                          <p:stCondLst>
                                            <p:cond delay="0"/>
                                          </p:stCondLst>
                                        </p:cTn>
                                        <p:tgtEl>
                                          <p:spTgt spid="81"/>
                                        </p:tgtEl>
                                        <p:attrNameLst>
                                          <p:attrName>ppt_y</p:attrName>
                                        </p:attrNameLst>
                                      </p:cBhvr>
                                    </p:anim>
                                    <p:animRot by="21600000">
                                      <p:cBhvr>
                                        <p:cTn id="56" dur="1000" fill="hold">
                                          <p:stCondLst>
                                            <p:cond delay="0"/>
                                          </p:stCondLst>
                                        </p:cTn>
                                        <p:tgtEl>
                                          <p:spTgt spid="81"/>
                                        </p:tgtEl>
                                        <p:attrNameLst>
                                          <p:attrName>r</p:attrName>
                                        </p:attrNameLst>
                                      </p:cBhvr>
                                    </p:animRot>
                                  </p:childTnLst>
                                </p:cTn>
                              </p:par>
                              <p:par>
                                <p:cTn id="57" presetID="56" presetClass="entr" presetSubtype="0" fill="hold" grpId="0" nodeType="withEffect">
                                  <p:stCondLst>
                                    <p:cond delay="0"/>
                                  </p:stCondLst>
                                  <p:iterate type="lt">
                                    <p:tmPct val="10000"/>
                                  </p:iterate>
                                  <p:childTnLst>
                                    <p:set>
                                      <p:cBhvr>
                                        <p:cTn id="58" dur="1" fill="hold">
                                          <p:stCondLst>
                                            <p:cond delay="0"/>
                                          </p:stCondLst>
                                        </p:cTn>
                                        <p:tgtEl>
                                          <p:spTgt spid="75"/>
                                        </p:tgtEl>
                                        <p:attrNameLst>
                                          <p:attrName>style.visibility</p:attrName>
                                        </p:attrNameLst>
                                      </p:cBhvr>
                                      <p:to>
                                        <p:strVal val="visible"/>
                                      </p:to>
                                    </p:set>
                                    <p:anim by="(-#ppt_w*2)" calcmode="lin" valueType="num">
                                      <p:cBhvr rctx="PPT">
                                        <p:cTn id="59" dur="500" autoRev="1" fill="hold">
                                          <p:stCondLst>
                                            <p:cond delay="0"/>
                                          </p:stCondLst>
                                        </p:cTn>
                                        <p:tgtEl>
                                          <p:spTgt spid="75"/>
                                        </p:tgtEl>
                                        <p:attrNameLst>
                                          <p:attrName>ppt_w</p:attrName>
                                        </p:attrNameLst>
                                      </p:cBhvr>
                                    </p:anim>
                                    <p:anim by="(#ppt_w*0.50)" calcmode="lin" valueType="num">
                                      <p:cBhvr>
                                        <p:cTn id="60" dur="500" decel="50000" autoRev="1" fill="hold">
                                          <p:stCondLst>
                                            <p:cond delay="0"/>
                                          </p:stCondLst>
                                        </p:cTn>
                                        <p:tgtEl>
                                          <p:spTgt spid="75"/>
                                        </p:tgtEl>
                                        <p:attrNameLst>
                                          <p:attrName>ppt_x</p:attrName>
                                        </p:attrNameLst>
                                      </p:cBhvr>
                                    </p:anim>
                                    <p:anim from="(-#ppt_h/2)" to="(#ppt_y)" calcmode="lin" valueType="num">
                                      <p:cBhvr>
                                        <p:cTn id="61" dur="1000" fill="hold">
                                          <p:stCondLst>
                                            <p:cond delay="0"/>
                                          </p:stCondLst>
                                        </p:cTn>
                                        <p:tgtEl>
                                          <p:spTgt spid="75"/>
                                        </p:tgtEl>
                                        <p:attrNameLst>
                                          <p:attrName>ppt_y</p:attrName>
                                        </p:attrNameLst>
                                      </p:cBhvr>
                                    </p:anim>
                                    <p:animRot by="21600000">
                                      <p:cBhvr>
                                        <p:cTn id="62" dur="1000" fill="hold">
                                          <p:stCondLst>
                                            <p:cond delay="0"/>
                                          </p:stCondLst>
                                        </p:cTn>
                                        <p:tgtEl>
                                          <p:spTgt spid="75"/>
                                        </p:tgtEl>
                                        <p:attrNameLst>
                                          <p:attrName>r</p:attrName>
                                        </p:attrNameLst>
                                      </p:cBhvr>
                                    </p:animRot>
                                  </p:childTnLst>
                                </p:cTn>
                              </p:par>
                              <p:par>
                                <p:cTn id="63" presetID="56" presetClass="entr" presetSubtype="0" fill="hold" grpId="0" nodeType="withEffect">
                                  <p:stCondLst>
                                    <p:cond delay="0"/>
                                  </p:stCondLst>
                                  <p:iterate type="lt">
                                    <p:tmPct val="10000"/>
                                  </p:iterate>
                                  <p:childTnLst>
                                    <p:set>
                                      <p:cBhvr>
                                        <p:cTn id="64" dur="1" fill="hold">
                                          <p:stCondLst>
                                            <p:cond delay="0"/>
                                          </p:stCondLst>
                                        </p:cTn>
                                        <p:tgtEl>
                                          <p:spTgt spid="82"/>
                                        </p:tgtEl>
                                        <p:attrNameLst>
                                          <p:attrName>style.visibility</p:attrName>
                                        </p:attrNameLst>
                                      </p:cBhvr>
                                      <p:to>
                                        <p:strVal val="visible"/>
                                      </p:to>
                                    </p:set>
                                    <p:anim by="(-#ppt_w*2)" calcmode="lin" valueType="num">
                                      <p:cBhvr rctx="PPT">
                                        <p:cTn id="65" dur="500" autoRev="1" fill="hold">
                                          <p:stCondLst>
                                            <p:cond delay="0"/>
                                          </p:stCondLst>
                                        </p:cTn>
                                        <p:tgtEl>
                                          <p:spTgt spid="82"/>
                                        </p:tgtEl>
                                        <p:attrNameLst>
                                          <p:attrName>ppt_w</p:attrName>
                                        </p:attrNameLst>
                                      </p:cBhvr>
                                    </p:anim>
                                    <p:anim by="(#ppt_w*0.50)" calcmode="lin" valueType="num">
                                      <p:cBhvr>
                                        <p:cTn id="66" dur="500" decel="50000" autoRev="1" fill="hold">
                                          <p:stCondLst>
                                            <p:cond delay="0"/>
                                          </p:stCondLst>
                                        </p:cTn>
                                        <p:tgtEl>
                                          <p:spTgt spid="82"/>
                                        </p:tgtEl>
                                        <p:attrNameLst>
                                          <p:attrName>ppt_x</p:attrName>
                                        </p:attrNameLst>
                                      </p:cBhvr>
                                    </p:anim>
                                    <p:anim from="(-#ppt_h/2)" to="(#ppt_y)" calcmode="lin" valueType="num">
                                      <p:cBhvr>
                                        <p:cTn id="67" dur="1000" fill="hold">
                                          <p:stCondLst>
                                            <p:cond delay="0"/>
                                          </p:stCondLst>
                                        </p:cTn>
                                        <p:tgtEl>
                                          <p:spTgt spid="82"/>
                                        </p:tgtEl>
                                        <p:attrNameLst>
                                          <p:attrName>ppt_y</p:attrName>
                                        </p:attrNameLst>
                                      </p:cBhvr>
                                    </p:anim>
                                    <p:animRot by="21600000">
                                      <p:cBhvr>
                                        <p:cTn id="68" dur="1000" fill="hold">
                                          <p:stCondLst>
                                            <p:cond delay="0"/>
                                          </p:stCondLst>
                                        </p:cTn>
                                        <p:tgtEl>
                                          <p:spTgt spid="82"/>
                                        </p:tgtEl>
                                        <p:attrNameLst>
                                          <p:attrName>r</p:attrName>
                                        </p:attrNameLst>
                                      </p:cBhvr>
                                    </p:animRot>
                                  </p:childTnLst>
                                </p:cTn>
                              </p:par>
                              <p:par>
                                <p:cTn id="69" presetID="56" presetClass="entr" presetSubtype="0" fill="hold" grpId="0" nodeType="withEffect">
                                  <p:stCondLst>
                                    <p:cond delay="0"/>
                                  </p:stCondLst>
                                  <p:iterate type="lt">
                                    <p:tmPct val="10000"/>
                                  </p:iterate>
                                  <p:childTnLst>
                                    <p:set>
                                      <p:cBhvr>
                                        <p:cTn id="70" dur="1" fill="hold">
                                          <p:stCondLst>
                                            <p:cond delay="0"/>
                                          </p:stCondLst>
                                        </p:cTn>
                                        <p:tgtEl>
                                          <p:spTgt spid="78"/>
                                        </p:tgtEl>
                                        <p:attrNameLst>
                                          <p:attrName>style.visibility</p:attrName>
                                        </p:attrNameLst>
                                      </p:cBhvr>
                                      <p:to>
                                        <p:strVal val="visible"/>
                                      </p:to>
                                    </p:set>
                                    <p:anim by="(-#ppt_w*2)" calcmode="lin" valueType="num">
                                      <p:cBhvr rctx="PPT">
                                        <p:cTn id="71" dur="500" autoRev="1" fill="hold">
                                          <p:stCondLst>
                                            <p:cond delay="0"/>
                                          </p:stCondLst>
                                        </p:cTn>
                                        <p:tgtEl>
                                          <p:spTgt spid="78"/>
                                        </p:tgtEl>
                                        <p:attrNameLst>
                                          <p:attrName>ppt_w</p:attrName>
                                        </p:attrNameLst>
                                      </p:cBhvr>
                                    </p:anim>
                                    <p:anim by="(#ppt_w*0.50)" calcmode="lin" valueType="num">
                                      <p:cBhvr>
                                        <p:cTn id="72" dur="500" decel="50000" autoRev="1" fill="hold">
                                          <p:stCondLst>
                                            <p:cond delay="0"/>
                                          </p:stCondLst>
                                        </p:cTn>
                                        <p:tgtEl>
                                          <p:spTgt spid="78"/>
                                        </p:tgtEl>
                                        <p:attrNameLst>
                                          <p:attrName>ppt_x</p:attrName>
                                        </p:attrNameLst>
                                      </p:cBhvr>
                                    </p:anim>
                                    <p:anim from="(-#ppt_h/2)" to="(#ppt_y)" calcmode="lin" valueType="num">
                                      <p:cBhvr>
                                        <p:cTn id="73" dur="1000" fill="hold">
                                          <p:stCondLst>
                                            <p:cond delay="0"/>
                                          </p:stCondLst>
                                        </p:cTn>
                                        <p:tgtEl>
                                          <p:spTgt spid="78"/>
                                        </p:tgtEl>
                                        <p:attrNameLst>
                                          <p:attrName>ppt_y</p:attrName>
                                        </p:attrNameLst>
                                      </p:cBhvr>
                                    </p:anim>
                                    <p:animRot by="21600000">
                                      <p:cBhvr>
                                        <p:cTn id="74" dur="1000" fill="hold">
                                          <p:stCondLst>
                                            <p:cond delay="0"/>
                                          </p:stCondLst>
                                        </p:cTn>
                                        <p:tgtEl>
                                          <p:spTgt spid="78"/>
                                        </p:tgtEl>
                                        <p:attrNameLst>
                                          <p:attrName>r</p:attrName>
                                        </p:attrNameLst>
                                      </p:cBhvr>
                                    </p:animRot>
                                  </p:childTnLst>
                                </p:cTn>
                              </p:par>
                              <p:par>
                                <p:cTn id="75" presetID="56" presetClass="entr" presetSubtype="0" fill="hold" grpId="0" nodeType="withEffect">
                                  <p:stCondLst>
                                    <p:cond delay="0"/>
                                  </p:stCondLst>
                                  <p:iterate type="lt">
                                    <p:tmPct val="10000"/>
                                  </p:iterate>
                                  <p:childTnLst>
                                    <p:set>
                                      <p:cBhvr>
                                        <p:cTn id="76" dur="1" fill="hold">
                                          <p:stCondLst>
                                            <p:cond delay="0"/>
                                          </p:stCondLst>
                                        </p:cTn>
                                        <p:tgtEl>
                                          <p:spTgt spid="79"/>
                                        </p:tgtEl>
                                        <p:attrNameLst>
                                          <p:attrName>style.visibility</p:attrName>
                                        </p:attrNameLst>
                                      </p:cBhvr>
                                      <p:to>
                                        <p:strVal val="visible"/>
                                      </p:to>
                                    </p:set>
                                    <p:anim by="(-#ppt_w*2)" calcmode="lin" valueType="num">
                                      <p:cBhvr rctx="PPT">
                                        <p:cTn id="77" dur="500" autoRev="1" fill="hold">
                                          <p:stCondLst>
                                            <p:cond delay="0"/>
                                          </p:stCondLst>
                                        </p:cTn>
                                        <p:tgtEl>
                                          <p:spTgt spid="79"/>
                                        </p:tgtEl>
                                        <p:attrNameLst>
                                          <p:attrName>ppt_w</p:attrName>
                                        </p:attrNameLst>
                                      </p:cBhvr>
                                    </p:anim>
                                    <p:anim by="(#ppt_w*0.50)" calcmode="lin" valueType="num">
                                      <p:cBhvr>
                                        <p:cTn id="78" dur="500" decel="50000" autoRev="1" fill="hold">
                                          <p:stCondLst>
                                            <p:cond delay="0"/>
                                          </p:stCondLst>
                                        </p:cTn>
                                        <p:tgtEl>
                                          <p:spTgt spid="79"/>
                                        </p:tgtEl>
                                        <p:attrNameLst>
                                          <p:attrName>ppt_x</p:attrName>
                                        </p:attrNameLst>
                                      </p:cBhvr>
                                    </p:anim>
                                    <p:anim from="(-#ppt_h/2)" to="(#ppt_y)" calcmode="lin" valueType="num">
                                      <p:cBhvr>
                                        <p:cTn id="79" dur="1000" fill="hold">
                                          <p:stCondLst>
                                            <p:cond delay="0"/>
                                          </p:stCondLst>
                                        </p:cTn>
                                        <p:tgtEl>
                                          <p:spTgt spid="79"/>
                                        </p:tgtEl>
                                        <p:attrNameLst>
                                          <p:attrName>ppt_y</p:attrName>
                                        </p:attrNameLst>
                                      </p:cBhvr>
                                    </p:anim>
                                    <p:animRot by="21600000">
                                      <p:cBhvr>
                                        <p:cTn id="80" dur="1000" fill="hold">
                                          <p:stCondLst>
                                            <p:cond delay="0"/>
                                          </p:stCondLst>
                                        </p:cTn>
                                        <p:tgtEl>
                                          <p:spTgt spid="79"/>
                                        </p:tgtEl>
                                        <p:attrNameLst>
                                          <p:attrName>r</p:attrName>
                                        </p:attrNameLst>
                                      </p:cBhvr>
                                    </p:animRot>
                                  </p:childTnLst>
                                </p:cTn>
                              </p:par>
                            </p:childTnLst>
                          </p:cTn>
                        </p:par>
                        <p:par>
                          <p:cTn id="81" fill="hold">
                            <p:stCondLst>
                              <p:cond delay="1600"/>
                            </p:stCondLst>
                            <p:childTnLst>
                              <p:par>
                                <p:cTn id="82" presetID="10" presetClass="entr" presetSubtype="0" fill="hold" grpId="0" nodeType="afterEffect">
                                  <p:stCondLst>
                                    <p:cond delay="0"/>
                                  </p:stCondLst>
                                  <p:childTnLst>
                                    <p:set>
                                      <p:cBhvr>
                                        <p:cTn id="83" dur="1" fill="hold">
                                          <p:stCondLst>
                                            <p:cond delay="0"/>
                                          </p:stCondLst>
                                        </p:cTn>
                                        <p:tgtEl>
                                          <p:spTgt spid="83"/>
                                        </p:tgtEl>
                                        <p:attrNameLst>
                                          <p:attrName>style.visibility</p:attrName>
                                        </p:attrNameLst>
                                      </p:cBhvr>
                                      <p:to>
                                        <p:strVal val="visible"/>
                                      </p:to>
                                    </p:set>
                                    <p:animEffect transition="in" filter="fade">
                                      <p:cBhvr>
                                        <p:cTn id="84" dur="500"/>
                                        <p:tgtEl>
                                          <p:spTgt spid="83"/>
                                        </p:tgtEl>
                                      </p:cBhvr>
                                    </p:animEffect>
                                  </p:childTnLst>
                                </p:cTn>
                              </p:par>
                            </p:childTnLst>
                          </p:cTn>
                        </p:par>
                        <p:par>
                          <p:cTn id="85" fill="hold">
                            <p:stCondLst>
                              <p:cond delay="2100"/>
                            </p:stCondLst>
                            <p:childTnLst>
                              <p:par>
                                <p:cTn id="86" presetID="10" presetClass="entr" presetSubtype="0" fill="hold" grpId="0" nodeType="afterEffect">
                                  <p:stCondLst>
                                    <p:cond delay="0"/>
                                  </p:stCondLst>
                                  <p:childTnLst>
                                    <p:set>
                                      <p:cBhvr>
                                        <p:cTn id="87" dur="1" fill="hold">
                                          <p:stCondLst>
                                            <p:cond delay="0"/>
                                          </p:stCondLst>
                                        </p:cTn>
                                        <p:tgtEl>
                                          <p:spTgt spid="84"/>
                                        </p:tgtEl>
                                        <p:attrNameLst>
                                          <p:attrName>style.visibility</p:attrName>
                                        </p:attrNameLst>
                                      </p:cBhvr>
                                      <p:to>
                                        <p:strVal val="visible"/>
                                      </p:to>
                                    </p:set>
                                    <p:animEffect transition="in" filter="fade">
                                      <p:cBhvr>
                                        <p:cTn id="88" dur="500"/>
                                        <p:tgtEl>
                                          <p:spTgt spid="84"/>
                                        </p:tgtEl>
                                      </p:cBhvr>
                                    </p:animEffect>
                                  </p:childTnLst>
                                </p:cTn>
                              </p:par>
                            </p:childTnLst>
                          </p:cTn>
                        </p:par>
                        <p:par>
                          <p:cTn id="89" fill="hold">
                            <p:stCondLst>
                              <p:cond delay="2600"/>
                            </p:stCondLst>
                            <p:childTnLst>
                              <p:par>
                                <p:cTn id="90" presetID="10" presetClass="entr" presetSubtype="0" fill="hold" grpId="0" nodeType="afterEffect">
                                  <p:stCondLst>
                                    <p:cond delay="0"/>
                                  </p:stCondLst>
                                  <p:childTnLst>
                                    <p:set>
                                      <p:cBhvr>
                                        <p:cTn id="91" dur="1" fill="hold">
                                          <p:stCondLst>
                                            <p:cond delay="0"/>
                                          </p:stCondLst>
                                        </p:cTn>
                                        <p:tgtEl>
                                          <p:spTgt spid="86"/>
                                        </p:tgtEl>
                                        <p:attrNameLst>
                                          <p:attrName>style.visibility</p:attrName>
                                        </p:attrNameLst>
                                      </p:cBhvr>
                                      <p:to>
                                        <p:strVal val="visible"/>
                                      </p:to>
                                    </p:set>
                                    <p:animEffect transition="in" filter="fade">
                                      <p:cBhvr>
                                        <p:cTn id="92" dur="500"/>
                                        <p:tgtEl>
                                          <p:spTgt spid="86"/>
                                        </p:tgtEl>
                                      </p:cBhvr>
                                    </p:animEffect>
                                  </p:childTnLst>
                                </p:cTn>
                              </p:par>
                            </p:childTnLst>
                          </p:cTn>
                        </p:par>
                        <p:par>
                          <p:cTn id="93" fill="hold">
                            <p:stCondLst>
                              <p:cond delay="3100"/>
                            </p:stCondLst>
                            <p:childTnLst>
                              <p:par>
                                <p:cTn id="94" presetID="10" presetClass="entr" presetSubtype="0" fill="hold" grpId="0" nodeType="afterEffect">
                                  <p:stCondLst>
                                    <p:cond delay="0"/>
                                  </p:stCondLst>
                                  <p:childTnLst>
                                    <p:set>
                                      <p:cBhvr>
                                        <p:cTn id="95" dur="1" fill="hold">
                                          <p:stCondLst>
                                            <p:cond delay="0"/>
                                          </p:stCondLst>
                                        </p:cTn>
                                        <p:tgtEl>
                                          <p:spTgt spid="87"/>
                                        </p:tgtEl>
                                        <p:attrNameLst>
                                          <p:attrName>style.visibility</p:attrName>
                                        </p:attrNameLst>
                                      </p:cBhvr>
                                      <p:to>
                                        <p:strVal val="visible"/>
                                      </p:to>
                                    </p:set>
                                    <p:animEffect transition="in" filter="fade">
                                      <p:cBhvr>
                                        <p:cTn id="96" dur="500"/>
                                        <p:tgtEl>
                                          <p:spTgt spid="87"/>
                                        </p:tgtEl>
                                      </p:cBhvr>
                                    </p:animEffect>
                                  </p:childTnLst>
                                </p:cTn>
                              </p:par>
                            </p:childTnLst>
                          </p:cTn>
                        </p:par>
                        <p:par>
                          <p:cTn id="97" fill="hold">
                            <p:stCondLst>
                              <p:cond delay="3600"/>
                            </p:stCondLst>
                            <p:childTnLst>
                              <p:par>
                                <p:cTn id="98" presetID="10" presetClass="entr" presetSubtype="0" fill="hold" grpId="0" nodeType="afterEffect">
                                  <p:stCondLst>
                                    <p:cond delay="0"/>
                                  </p:stCondLst>
                                  <p:childTnLst>
                                    <p:set>
                                      <p:cBhvr>
                                        <p:cTn id="99" dur="1" fill="hold">
                                          <p:stCondLst>
                                            <p:cond delay="0"/>
                                          </p:stCondLst>
                                        </p:cTn>
                                        <p:tgtEl>
                                          <p:spTgt spid="88"/>
                                        </p:tgtEl>
                                        <p:attrNameLst>
                                          <p:attrName>style.visibility</p:attrName>
                                        </p:attrNameLst>
                                      </p:cBhvr>
                                      <p:to>
                                        <p:strVal val="visible"/>
                                      </p:to>
                                    </p:set>
                                    <p:animEffect transition="in" filter="fade">
                                      <p:cBhvr>
                                        <p:cTn id="100" dur="500"/>
                                        <p:tgtEl>
                                          <p:spTgt spid="88"/>
                                        </p:tgtEl>
                                      </p:cBhvr>
                                    </p:animEffect>
                                  </p:childTnLst>
                                </p:cTn>
                              </p:par>
                            </p:childTnLst>
                          </p:cTn>
                        </p:par>
                        <p:par>
                          <p:cTn id="101" fill="hold">
                            <p:stCondLst>
                              <p:cond delay="4100"/>
                            </p:stCondLst>
                            <p:childTnLst>
                              <p:par>
                                <p:cTn id="102" presetID="10" presetClass="entr" presetSubtype="0" fill="hold" grpId="0" nodeType="afterEffect">
                                  <p:stCondLst>
                                    <p:cond delay="0"/>
                                  </p:stCondLst>
                                  <p:childTnLst>
                                    <p:set>
                                      <p:cBhvr>
                                        <p:cTn id="103" dur="1" fill="hold">
                                          <p:stCondLst>
                                            <p:cond delay="0"/>
                                          </p:stCondLst>
                                        </p:cTn>
                                        <p:tgtEl>
                                          <p:spTgt spid="90"/>
                                        </p:tgtEl>
                                        <p:attrNameLst>
                                          <p:attrName>style.visibility</p:attrName>
                                        </p:attrNameLst>
                                      </p:cBhvr>
                                      <p:to>
                                        <p:strVal val="visible"/>
                                      </p:to>
                                    </p:set>
                                    <p:animEffect transition="in" filter="fade">
                                      <p:cBhvr>
                                        <p:cTn id="104"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8" grpId="0"/>
      <p:bldP spid="79" grpId="0"/>
      <p:bldP spid="80" grpId="0"/>
      <p:bldP spid="81" grpId="0"/>
      <p:bldP spid="82" grpId="0"/>
      <p:bldP spid="83" grpId="0"/>
      <p:bldP spid="84" grpId="0"/>
      <p:bldP spid="86" grpId="0"/>
      <p:bldP spid="87" grpId="0"/>
      <p:bldP spid="88" grpId="0"/>
      <p:bldP spid="9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圆角矩形 30"/>
          <p:cNvSpPr/>
          <p:nvPr/>
        </p:nvSpPr>
        <p:spPr>
          <a:xfrm>
            <a:off x="4090625" y="1348418"/>
            <a:ext cx="384745" cy="383658"/>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1</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3" name="组合 3"/>
          <p:cNvGrpSpPr/>
          <p:nvPr/>
        </p:nvGrpSpPr>
        <p:grpSpPr>
          <a:xfrm>
            <a:off x="4751848" y="1348418"/>
            <a:ext cx="2806850" cy="384201"/>
            <a:chOff x="6339097" y="1573726"/>
            <a:chExt cx="3744416" cy="512228"/>
          </a:xfrm>
          <a:solidFill>
            <a:schemeClr val="accent1"/>
          </a:solidFill>
        </p:grpSpPr>
        <p:sp>
          <p:nvSpPr>
            <p:cNvPr id="17" name="圆角矩形 16"/>
            <p:cNvSpPr/>
            <p:nvPr/>
          </p:nvSpPr>
          <p:spPr>
            <a:xfrm>
              <a:off x="6339097" y="1573726"/>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2700" dirty="0">
                <a:latin typeface="+mj-lt"/>
                <a:ea typeface="Arial Unicode MS" panose="020B0604020202020204" pitchFamily="34" charset="-122"/>
                <a:cs typeface="Arial Unicode MS" panose="020B0604020202020204" pitchFamily="34" charset="-122"/>
              </a:endParaRPr>
            </a:p>
          </p:txBody>
        </p:sp>
        <p:sp>
          <p:nvSpPr>
            <p:cNvPr id="32" name="矩形 31"/>
            <p:cNvSpPr/>
            <p:nvPr/>
          </p:nvSpPr>
          <p:spPr>
            <a:xfrm>
              <a:off x="6723350" y="1614014"/>
              <a:ext cx="2653075" cy="471940"/>
            </a:xfrm>
            <a:prstGeom prst="rect">
              <a:avLst/>
            </a:prstGeom>
            <a:grpFill/>
          </p:spPr>
          <p:txBody>
            <a:bodyPr wrap="square" lIns="121960" tIns="60980" rIns="121960" bIns="60980">
              <a:spAutoFit/>
            </a:bodyPr>
            <a:lstStyle/>
            <a:p>
              <a:pPr>
                <a:defRPr/>
              </a:pPr>
              <a:r>
                <a:rPr lang="zh-CN" altLang="en-US" sz="15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15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3" name="圆角矩形 32"/>
          <p:cNvSpPr/>
          <p:nvPr/>
        </p:nvSpPr>
        <p:spPr>
          <a:xfrm>
            <a:off x="4090625" y="1975806"/>
            <a:ext cx="384745" cy="383658"/>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2</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4" name="组合 4"/>
          <p:cNvGrpSpPr/>
          <p:nvPr/>
        </p:nvGrpSpPr>
        <p:grpSpPr>
          <a:xfrm>
            <a:off x="4733934" y="1975806"/>
            <a:ext cx="2806850" cy="384201"/>
            <a:chOff x="6315199" y="2410178"/>
            <a:chExt cx="3744416" cy="512228"/>
          </a:xfrm>
          <a:solidFill>
            <a:schemeClr val="accent1"/>
          </a:solidFill>
        </p:grpSpPr>
        <p:sp>
          <p:nvSpPr>
            <p:cNvPr id="18" name="圆角矩形 17"/>
            <p:cNvSpPr/>
            <p:nvPr/>
          </p:nvSpPr>
          <p:spPr>
            <a:xfrm>
              <a:off x="6315199" y="2410178"/>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2700" dirty="0">
                <a:latin typeface="+mj-lt"/>
                <a:ea typeface="Arial Unicode MS" panose="020B0604020202020204" pitchFamily="34" charset="-122"/>
                <a:cs typeface="Arial Unicode MS" panose="020B0604020202020204" pitchFamily="34" charset="-122"/>
              </a:endParaRPr>
            </a:p>
          </p:txBody>
        </p:sp>
        <p:sp>
          <p:nvSpPr>
            <p:cNvPr id="35" name="矩形 34"/>
            <p:cNvSpPr/>
            <p:nvPr/>
          </p:nvSpPr>
          <p:spPr>
            <a:xfrm>
              <a:off x="6747248" y="2450466"/>
              <a:ext cx="2653075" cy="471940"/>
            </a:xfrm>
            <a:prstGeom prst="rect">
              <a:avLst/>
            </a:prstGeom>
            <a:grpFill/>
          </p:spPr>
          <p:txBody>
            <a:bodyPr wrap="square" lIns="121960" tIns="60980" rIns="121960" bIns="60980">
              <a:spAutoFit/>
            </a:bodyPr>
            <a:lstStyle/>
            <a:p>
              <a:pPr>
                <a:defRPr/>
              </a:pPr>
              <a:r>
                <a:rPr lang="zh-CN" altLang="en-US" sz="15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15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6" name="圆角矩形 35"/>
          <p:cNvSpPr/>
          <p:nvPr/>
        </p:nvSpPr>
        <p:spPr>
          <a:xfrm>
            <a:off x="4090625" y="2640247"/>
            <a:ext cx="384745" cy="383658"/>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3</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5" name="组合 5"/>
          <p:cNvGrpSpPr/>
          <p:nvPr/>
        </p:nvGrpSpPr>
        <p:grpSpPr>
          <a:xfrm>
            <a:off x="4751848" y="2640247"/>
            <a:ext cx="2806850" cy="384201"/>
            <a:chOff x="6339097" y="3296031"/>
            <a:chExt cx="3744416" cy="512228"/>
          </a:xfrm>
          <a:solidFill>
            <a:schemeClr val="accent1"/>
          </a:solidFill>
        </p:grpSpPr>
        <p:sp>
          <p:nvSpPr>
            <p:cNvPr id="25" name="圆角矩形 24"/>
            <p:cNvSpPr/>
            <p:nvPr/>
          </p:nvSpPr>
          <p:spPr>
            <a:xfrm>
              <a:off x="6339097" y="3296031"/>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2700" dirty="0">
                <a:latin typeface="+mj-lt"/>
                <a:ea typeface="Arial Unicode MS" panose="020B0604020202020204" pitchFamily="34" charset="-122"/>
                <a:cs typeface="Arial Unicode MS" panose="020B0604020202020204" pitchFamily="34" charset="-122"/>
              </a:endParaRPr>
            </a:p>
          </p:txBody>
        </p:sp>
        <p:sp>
          <p:nvSpPr>
            <p:cNvPr id="37" name="矩形 36"/>
            <p:cNvSpPr/>
            <p:nvPr/>
          </p:nvSpPr>
          <p:spPr>
            <a:xfrm>
              <a:off x="6723349" y="3336319"/>
              <a:ext cx="2736305" cy="471940"/>
            </a:xfrm>
            <a:prstGeom prst="rect">
              <a:avLst/>
            </a:prstGeom>
            <a:grpFill/>
          </p:spPr>
          <p:txBody>
            <a:bodyPr wrap="square" lIns="121960" tIns="60980" rIns="121960" bIns="60980">
              <a:spAutoFit/>
            </a:bodyPr>
            <a:lstStyle/>
            <a:p>
              <a:pPr>
                <a:defRPr/>
              </a:pPr>
              <a:r>
                <a:rPr lang="zh-CN" altLang="en-US" sz="15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15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8" name="圆角矩形 37"/>
          <p:cNvSpPr/>
          <p:nvPr/>
        </p:nvSpPr>
        <p:spPr>
          <a:xfrm>
            <a:off x="4090625" y="3303952"/>
            <a:ext cx="384745" cy="383658"/>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4</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6" name="组合 6"/>
          <p:cNvGrpSpPr/>
          <p:nvPr/>
        </p:nvGrpSpPr>
        <p:grpSpPr>
          <a:xfrm>
            <a:off x="4751848" y="3303949"/>
            <a:ext cx="2806850" cy="384719"/>
            <a:chOff x="6339097" y="4180903"/>
            <a:chExt cx="3744416" cy="512919"/>
          </a:xfrm>
          <a:solidFill>
            <a:schemeClr val="accent1"/>
          </a:solidFill>
        </p:grpSpPr>
        <p:sp>
          <p:nvSpPr>
            <p:cNvPr id="21" name="圆角矩形 20"/>
            <p:cNvSpPr/>
            <p:nvPr/>
          </p:nvSpPr>
          <p:spPr>
            <a:xfrm>
              <a:off x="6339097" y="4180903"/>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2700" dirty="0">
                <a:latin typeface="+mj-lt"/>
                <a:ea typeface="Arial Unicode MS" panose="020B0604020202020204" pitchFamily="34" charset="-122"/>
                <a:cs typeface="Arial Unicode MS" panose="020B0604020202020204" pitchFamily="34" charset="-122"/>
              </a:endParaRPr>
            </a:p>
          </p:txBody>
        </p:sp>
        <p:sp>
          <p:nvSpPr>
            <p:cNvPr id="39" name="矩形 38"/>
            <p:cNvSpPr/>
            <p:nvPr/>
          </p:nvSpPr>
          <p:spPr>
            <a:xfrm>
              <a:off x="6723349" y="4221882"/>
              <a:ext cx="2736305" cy="471940"/>
            </a:xfrm>
            <a:prstGeom prst="rect">
              <a:avLst/>
            </a:prstGeom>
            <a:grpFill/>
          </p:spPr>
          <p:txBody>
            <a:bodyPr wrap="square" lIns="121960" tIns="60980" rIns="121960" bIns="60980">
              <a:spAutoFit/>
            </a:bodyPr>
            <a:lstStyle/>
            <a:p>
              <a:pPr>
                <a:defRPr/>
              </a:pPr>
              <a:r>
                <a:rPr lang="zh-CN" altLang="en-US" sz="15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15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22" name="TextBox 21"/>
          <p:cNvSpPr txBox="1"/>
          <p:nvPr/>
        </p:nvSpPr>
        <p:spPr>
          <a:xfrm>
            <a:off x="145813" y="1664804"/>
            <a:ext cx="2105138" cy="892534"/>
          </a:xfrm>
          <a:prstGeom prst="rect">
            <a:avLst/>
          </a:prstGeom>
          <a:noFill/>
        </p:spPr>
        <p:txBody>
          <a:bodyPr wrap="square" lIns="91424" tIns="45711" rIns="91424" bIns="45711">
            <a:spAutoFit/>
          </a:bodyPr>
          <a:lstStyle/>
          <a:p>
            <a:pPr algn="r">
              <a:defRPr/>
            </a:pPr>
            <a:r>
              <a:rPr lang="zh-CN" altLang="en-US" sz="3200" b="1" spc="150" dirty="0">
                <a:solidFill>
                  <a:schemeClr val="accent1">
                    <a:lumMod val="75000"/>
                  </a:schemeClr>
                </a:solidFill>
                <a:latin typeface="微软雅黑" panose="020B0503020204020204" pitchFamily="34" charset="-122"/>
                <a:ea typeface="微软雅黑" panose="020B0503020204020204" pitchFamily="34" charset="-122"/>
              </a:rPr>
              <a:t>目录 </a:t>
            </a:r>
            <a:endParaRPr lang="en-US" altLang="zh-CN" sz="3200" b="1" spc="150" dirty="0">
              <a:solidFill>
                <a:schemeClr val="accent1">
                  <a:lumMod val="75000"/>
                </a:schemeClr>
              </a:solidFill>
              <a:latin typeface="微软雅黑" panose="020B0503020204020204" pitchFamily="34" charset="-122"/>
              <a:ea typeface="微软雅黑" panose="020B0503020204020204" pitchFamily="34" charset="-122"/>
            </a:endParaRPr>
          </a:p>
          <a:p>
            <a:pPr algn="r">
              <a:defRPr/>
            </a:pPr>
            <a:r>
              <a:rPr lang="en-US" altLang="zh-CN" sz="2000" b="1" spc="150" dirty="0">
                <a:solidFill>
                  <a:schemeClr val="accent1">
                    <a:lumMod val="75000"/>
                  </a:schemeClr>
                </a:solidFill>
                <a:latin typeface="微软雅黑" panose="020B0503020204020204" pitchFamily="34" charset="-122"/>
                <a:ea typeface="微软雅黑" panose="020B0503020204020204" pitchFamily="34" charset="-122"/>
              </a:rPr>
              <a:t>CONTENTS</a:t>
            </a:r>
            <a:endParaRPr lang="zh-CN" altLang="en-US" sz="2000" b="1" spc="15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 name="下箭头 1"/>
          <p:cNvSpPr/>
          <p:nvPr/>
        </p:nvSpPr>
        <p:spPr>
          <a:xfrm rot="16200000">
            <a:off x="3207337" y="2593794"/>
            <a:ext cx="432081" cy="509606"/>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53" tIns="34276" rIns="68553" bIns="34276"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grpId="0" nodeType="afterEffect">
                                  <p:stCondLst>
                                    <p:cond delay="0"/>
                                  </p:stCondLst>
                                  <p:childTnLst>
                                    <p:animEffect transition="out" filter="fade">
                                      <p:cBhvr>
                                        <p:cTn id="11" dur="500" tmFilter="0, 0; .2, .5; .8, .5; 1, 0"/>
                                        <p:tgtEl>
                                          <p:spTgt spid="36"/>
                                        </p:tgtEl>
                                      </p:cBhvr>
                                    </p:animEffect>
                                    <p:animScale>
                                      <p:cBhvr>
                                        <p:cTn id="12" dur="250" autoRev="1" fill="hold"/>
                                        <p:tgtEl>
                                          <p:spTgt spid="36"/>
                                        </p:tgtEl>
                                      </p:cBhvr>
                                      <p:by x="105000" y="105000"/>
                                    </p:animScale>
                                  </p:childTnLst>
                                </p:cTn>
                              </p:par>
                            </p:childTnLst>
                          </p:cTn>
                        </p:par>
                        <p:par>
                          <p:cTn id="13" fill="hold">
                            <p:stCondLst>
                              <p:cond delay="1000"/>
                            </p:stCondLst>
                            <p:childTnLst>
                              <p:par>
                                <p:cTn id="14" presetID="26" presetClass="emph" presetSubtype="0" fill="hold" nodeType="afterEffect">
                                  <p:stCondLst>
                                    <p:cond delay="0"/>
                                  </p:stCondLst>
                                  <p:childTnLst>
                                    <p:animEffect transition="out" filter="fade">
                                      <p:cBhvr>
                                        <p:cTn id="15" dur="500" tmFilter="0, 0; .2, .5; .8, .5; 1, 0"/>
                                        <p:tgtEl>
                                          <p:spTgt spid="5"/>
                                        </p:tgtEl>
                                      </p:cBhvr>
                                    </p:animEffect>
                                    <p:animScale>
                                      <p:cBhvr>
                                        <p:cTn id="16" dur="25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Freeform 68"/>
          <p:cNvSpPr/>
          <p:nvPr/>
        </p:nvSpPr>
        <p:spPr>
          <a:xfrm>
            <a:off x="1696145" y="1485922"/>
            <a:ext cx="2418680" cy="789254"/>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6449" tIns="52488" rIns="52488" bIns="52489" numCol="1" spcCol="903" anchor="ctr" anchorCtr="0">
            <a:noAutofit/>
          </a:bodyPr>
          <a:lstStyle/>
          <a:p>
            <a:pPr marL="228600" lvl="1" indent="-228600" defTabSz="977265">
              <a:lnSpc>
                <a:spcPct val="120000"/>
              </a:lnSpc>
              <a:spcAft>
                <a:spcPct val="15000"/>
              </a:spcAft>
              <a:buChar char="•"/>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a:p>
            <a:pPr marL="228600" lvl="1" indent="-228600" defTabSz="977265">
              <a:lnSpc>
                <a:spcPct val="120000"/>
              </a:lnSpc>
              <a:spcAft>
                <a:spcPct val="15000"/>
              </a:spcAft>
              <a:buChar char="•"/>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Freeform 70"/>
          <p:cNvSpPr/>
          <p:nvPr/>
        </p:nvSpPr>
        <p:spPr>
          <a:xfrm>
            <a:off x="1696145" y="2499512"/>
            <a:ext cx="2418680" cy="789254"/>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6449" tIns="52489" rIns="52488" bIns="52488" numCol="1" spcCol="903" anchor="ctr" anchorCtr="0">
            <a:noAutofit/>
          </a:bodyPr>
          <a:lstStyle/>
          <a:p>
            <a:pPr marL="228600" lvl="1" indent="-228600" defTabSz="977265">
              <a:lnSpc>
                <a:spcPct val="120000"/>
              </a:lnSpc>
              <a:spcAft>
                <a:spcPct val="15000"/>
              </a:spcAft>
              <a:buChar char="•"/>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a:p>
            <a:pPr marL="228600" lvl="1" indent="-228600" defTabSz="977265">
              <a:lnSpc>
                <a:spcPct val="120000"/>
              </a:lnSpc>
              <a:spcAft>
                <a:spcPct val="15000"/>
              </a:spcAft>
              <a:buChar char="•"/>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72"/>
          <p:cNvSpPr/>
          <p:nvPr/>
        </p:nvSpPr>
        <p:spPr>
          <a:xfrm>
            <a:off x="1696145" y="3513102"/>
            <a:ext cx="2418680" cy="789254"/>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6449" tIns="52489" rIns="52488" bIns="52488" numCol="1" spcCol="903" anchor="ctr" anchorCtr="0">
            <a:noAutofit/>
          </a:bodyPr>
          <a:lstStyle/>
          <a:p>
            <a:pPr marL="228600" lvl="1" indent="-228600" defTabSz="977265">
              <a:lnSpc>
                <a:spcPct val="120000"/>
              </a:lnSpc>
              <a:spcAft>
                <a:spcPct val="15000"/>
              </a:spcAft>
              <a:buChar char="•"/>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a:p>
            <a:pPr marL="228600" lvl="1" indent="-228600" defTabSz="977265">
              <a:lnSpc>
                <a:spcPct val="120000"/>
              </a:lnSpc>
              <a:spcAft>
                <a:spcPct val="15000"/>
              </a:spcAft>
              <a:buChar char="•"/>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45"/>
          <p:cNvSpPr/>
          <p:nvPr/>
        </p:nvSpPr>
        <p:spPr>
          <a:xfrm flipH="1">
            <a:off x="5029176" y="1485922"/>
            <a:ext cx="2418680" cy="789254"/>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6449" tIns="52488" rIns="52488" bIns="52489" numCol="1" spcCol="903" anchor="ctr" anchorCtr="0">
            <a:noAutofit/>
          </a:bodyPr>
          <a:lstStyle/>
          <a:p>
            <a:pPr marL="228600" lvl="1" indent="-228600" defTabSz="977265">
              <a:lnSpc>
                <a:spcPct val="120000"/>
              </a:lnSpc>
              <a:spcAft>
                <a:spcPct val="15000"/>
              </a:spcAft>
              <a:buChar char="•"/>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a:p>
            <a:pPr marL="228600" lvl="1" indent="-228600" defTabSz="977265">
              <a:lnSpc>
                <a:spcPct val="120000"/>
              </a:lnSpc>
              <a:spcAft>
                <a:spcPct val="15000"/>
              </a:spcAft>
              <a:buChar char="•"/>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Freeform 62"/>
          <p:cNvSpPr/>
          <p:nvPr/>
        </p:nvSpPr>
        <p:spPr>
          <a:xfrm flipH="1">
            <a:off x="5029176" y="2499512"/>
            <a:ext cx="2418680" cy="789254"/>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6449" tIns="52489" rIns="52488" bIns="52488" numCol="1" spcCol="903" anchor="ctr" anchorCtr="0">
            <a:noAutofit/>
          </a:bodyPr>
          <a:lstStyle/>
          <a:p>
            <a:pPr marL="228600" lvl="1" indent="-228600" defTabSz="977265">
              <a:lnSpc>
                <a:spcPct val="120000"/>
              </a:lnSpc>
              <a:spcAft>
                <a:spcPct val="15000"/>
              </a:spcAft>
              <a:buChar char="•"/>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a:p>
            <a:pPr marL="228600" lvl="1" indent="-228600" defTabSz="977265">
              <a:lnSpc>
                <a:spcPct val="120000"/>
              </a:lnSpc>
              <a:spcAft>
                <a:spcPct val="15000"/>
              </a:spcAft>
              <a:buChar char="•"/>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64"/>
          <p:cNvSpPr/>
          <p:nvPr/>
        </p:nvSpPr>
        <p:spPr>
          <a:xfrm flipH="1">
            <a:off x="5029176" y="3513102"/>
            <a:ext cx="2418680" cy="789254"/>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6449" tIns="52489" rIns="52488" bIns="52488" numCol="1" spcCol="903" anchor="ctr" anchorCtr="0">
            <a:noAutofit/>
          </a:bodyPr>
          <a:lstStyle/>
          <a:p>
            <a:pPr marL="228600" lvl="1" indent="-228600" defTabSz="977265">
              <a:lnSpc>
                <a:spcPct val="120000"/>
              </a:lnSpc>
              <a:spcAft>
                <a:spcPct val="15000"/>
              </a:spcAft>
              <a:buChar char="•"/>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a:p>
            <a:pPr marL="228600" lvl="1" indent="-228600" defTabSz="977265">
              <a:lnSpc>
                <a:spcPct val="120000"/>
              </a:lnSpc>
              <a:spcAft>
                <a:spcPct val="15000"/>
              </a:spcAft>
              <a:buChar char="•"/>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Left-Right Arrow 61"/>
          <p:cNvSpPr/>
          <p:nvPr/>
        </p:nvSpPr>
        <p:spPr>
          <a:xfrm>
            <a:off x="4229926" y="1737150"/>
            <a:ext cx="724396" cy="286796"/>
          </a:xfrm>
          <a:prstGeom prst="leftRightArrow">
            <a:avLst>
              <a:gd name="adj1" fmla="val 50000"/>
              <a:gd name="adj2" fmla="val 6508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Left-Right Arrow 65"/>
          <p:cNvSpPr/>
          <p:nvPr/>
        </p:nvSpPr>
        <p:spPr>
          <a:xfrm>
            <a:off x="4229926" y="2750739"/>
            <a:ext cx="724396" cy="286796"/>
          </a:xfrm>
          <a:prstGeom prst="leftRightArrow">
            <a:avLst>
              <a:gd name="adj1" fmla="val 50000"/>
              <a:gd name="adj2" fmla="val 6508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Left-Right Arrow 66"/>
          <p:cNvSpPr/>
          <p:nvPr/>
        </p:nvSpPr>
        <p:spPr>
          <a:xfrm>
            <a:off x="4229926" y="3764329"/>
            <a:ext cx="724396" cy="286796"/>
          </a:xfrm>
          <a:prstGeom prst="leftRightArrow">
            <a:avLst>
              <a:gd name="adj1" fmla="val 50000"/>
              <a:gd name="adj2" fmla="val 6508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Text Placeholder 3"/>
          <p:cNvSpPr txBox="1"/>
          <p:nvPr/>
        </p:nvSpPr>
        <p:spPr>
          <a:xfrm>
            <a:off x="2206030" y="1631420"/>
            <a:ext cx="1680209" cy="68314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3765">
              <a:lnSpc>
                <a:spcPct val="120000"/>
              </a:lnSpc>
              <a:spcBef>
                <a:spcPct val="20000"/>
              </a:spcBef>
              <a:defRPr/>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br>
              <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br>
            <a:r>
              <a:rPr lang="zh-CN" altLang="en-US" sz="8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l" defTabSz="913765">
              <a:lnSpc>
                <a:spcPct val="120000"/>
              </a:lnSpc>
              <a:spcBef>
                <a:spcPct val="20000"/>
              </a:spcBef>
              <a:defRPr/>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Freeform 45"/>
          <p:cNvSpPr>
            <a:spLocks noEditPoints="1"/>
          </p:cNvSpPr>
          <p:nvPr/>
        </p:nvSpPr>
        <p:spPr bwMode="auto">
          <a:xfrm>
            <a:off x="1809904" y="1750473"/>
            <a:ext cx="310951" cy="311010"/>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1"/>
          </a:solidFill>
          <a:ln w="9525">
            <a:noFill/>
            <a:round/>
          </a:ln>
        </p:spPr>
        <p:txBody>
          <a:bodyPr vert="horz" wrap="square" lIns="91430" tIns="45715" rIns="91430" bIns="45715"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Text Placeholder 3"/>
          <p:cNvSpPr txBox="1"/>
          <p:nvPr/>
        </p:nvSpPr>
        <p:spPr>
          <a:xfrm>
            <a:off x="2206030" y="2641725"/>
            <a:ext cx="1680209" cy="68314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3765">
              <a:lnSpc>
                <a:spcPct val="120000"/>
              </a:lnSpc>
              <a:spcBef>
                <a:spcPct val="20000"/>
              </a:spcBef>
              <a:defRPr/>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br>
              <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br>
            <a:r>
              <a:rPr lang="zh-CN" altLang="en-US" sz="8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l" defTabSz="913765">
              <a:lnSpc>
                <a:spcPct val="120000"/>
              </a:lnSpc>
              <a:spcBef>
                <a:spcPct val="20000"/>
              </a:spcBef>
              <a:defRPr/>
            </a:pPr>
            <a:endPar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Freeform 45"/>
          <p:cNvSpPr>
            <a:spLocks noEditPoints="1"/>
          </p:cNvSpPr>
          <p:nvPr/>
        </p:nvSpPr>
        <p:spPr bwMode="auto">
          <a:xfrm>
            <a:off x="1809904" y="2760778"/>
            <a:ext cx="310951" cy="311010"/>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2"/>
          </a:solidFill>
          <a:ln w="9525">
            <a:noFill/>
            <a:round/>
          </a:ln>
        </p:spPr>
        <p:txBody>
          <a:bodyPr vert="horz" wrap="square" lIns="91430" tIns="45715" rIns="91430" bIns="45715"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Text Placeholder 3"/>
          <p:cNvSpPr txBox="1"/>
          <p:nvPr/>
        </p:nvSpPr>
        <p:spPr>
          <a:xfrm>
            <a:off x="2206030" y="3663966"/>
            <a:ext cx="1680209" cy="68314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3765">
              <a:lnSpc>
                <a:spcPct val="120000"/>
              </a:lnSpc>
              <a:spcBef>
                <a:spcPct val="20000"/>
              </a:spcBef>
              <a:defRPr/>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br>
              <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br>
            <a:r>
              <a:rPr lang="zh-CN" altLang="en-US" sz="8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l" defTabSz="913765">
              <a:lnSpc>
                <a:spcPct val="120000"/>
              </a:lnSpc>
              <a:spcBef>
                <a:spcPct val="20000"/>
              </a:spcBef>
              <a:defRPr/>
            </a:pPr>
            <a:endPar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Freeform 45"/>
          <p:cNvSpPr>
            <a:spLocks noEditPoints="1"/>
          </p:cNvSpPr>
          <p:nvPr/>
        </p:nvSpPr>
        <p:spPr bwMode="auto">
          <a:xfrm>
            <a:off x="1809904" y="3783019"/>
            <a:ext cx="310951" cy="311010"/>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3"/>
          </a:solidFill>
          <a:ln w="9525">
            <a:noFill/>
            <a:round/>
          </a:ln>
        </p:spPr>
        <p:txBody>
          <a:bodyPr vert="horz" wrap="square" lIns="91430" tIns="45715" rIns="91430" bIns="45715"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Freeform 45"/>
          <p:cNvSpPr>
            <a:spLocks noEditPoints="1"/>
          </p:cNvSpPr>
          <p:nvPr/>
        </p:nvSpPr>
        <p:spPr bwMode="auto">
          <a:xfrm>
            <a:off x="7004099" y="1750473"/>
            <a:ext cx="310951" cy="311010"/>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4"/>
          </a:solidFill>
          <a:ln w="9525">
            <a:noFill/>
            <a:round/>
          </a:ln>
        </p:spPr>
        <p:txBody>
          <a:bodyPr vert="horz" wrap="square" lIns="91430" tIns="45715" rIns="91430" bIns="45715"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Text Placeholder 3"/>
          <p:cNvSpPr txBox="1"/>
          <p:nvPr/>
        </p:nvSpPr>
        <p:spPr>
          <a:xfrm>
            <a:off x="5253862" y="1631420"/>
            <a:ext cx="1680209" cy="68314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913765">
              <a:lnSpc>
                <a:spcPct val="120000"/>
              </a:lnSpc>
              <a:spcBef>
                <a:spcPct val="20000"/>
              </a:spcBef>
              <a:defRPr/>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br>
              <a:rPr lang="en-US" sz="14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br>
            <a:r>
              <a:rPr lang="zh-CN" altLang="en-US" sz="8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r" defTabSz="913765">
              <a:lnSpc>
                <a:spcPct val="120000"/>
              </a:lnSpc>
              <a:spcBef>
                <a:spcPct val="20000"/>
              </a:spcBef>
              <a:defRPr/>
            </a:pPr>
            <a:endPar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Freeform 45"/>
          <p:cNvSpPr>
            <a:spLocks noEditPoints="1"/>
          </p:cNvSpPr>
          <p:nvPr/>
        </p:nvSpPr>
        <p:spPr bwMode="auto">
          <a:xfrm>
            <a:off x="7004099" y="2760778"/>
            <a:ext cx="310951" cy="311010"/>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5"/>
          </a:solidFill>
          <a:ln w="9525">
            <a:noFill/>
            <a:round/>
          </a:ln>
        </p:spPr>
        <p:txBody>
          <a:bodyPr vert="horz" wrap="square" lIns="91430" tIns="45715" rIns="91430" bIns="45715"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1" name="Text Placeholder 3"/>
          <p:cNvSpPr txBox="1"/>
          <p:nvPr/>
        </p:nvSpPr>
        <p:spPr>
          <a:xfrm>
            <a:off x="5253862" y="2641725"/>
            <a:ext cx="1680209" cy="68314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913765">
              <a:lnSpc>
                <a:spcPct val="120000"/>
              </a:lnSpc>
              <a:spcBef>
                <a:spcPct val="20000"/>
              </a:spcBef>
              <a:defRPr/>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br>
              <a:rPr lang="en-US" sz="14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br>
            <a:r>
              <a:rPr lang="zh-CN" altLang="en-US" sz="8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r" defTabSz="913765">
              <a:lnSpc>
                <a:spcPct val="120000"/>
              </a:lnSpc>
              <a:spcBef>
                <a:spcPct val="20000"/>
              </a:spcBef>
              <a:defRPr/>
            </a:pPr>
            <a:endPar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Freeform 45"/>
          <p:cNvSpPr>
            <a:spLocks noEditPoints="1"/>
          </p:cNvSpPr>
          <p:nvPr/>
        </p:nvSpPr>
        <p:spPr bwMode="auto">
          <a:xfrm>
            <a:off x="7004099" y="3792131"/>
            <a:ext cx="310951" cy="311010"/>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6"/>
          </a:solidFill>
          <a:ln w="9525">
            <a:noFill/>
            <a:round/>
          </a:ln>
        </p:spPr>
        <p:txBody>
          <a:bodyPr vert="horz" wrap="square" lIns="91430" tIns="45715" rIns="91430" bIns="45715"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Text Placeholder 3"/>
          <p:cNvSpPr txBox="1"/>
          <p:nvPr/>
        </p:nvSpPr>
        <p:spPr>
          <a:xfrm>
            <a:off x="5253862" y="3673078"/>
            <a:ext cx="1680209" cy="68314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913765">
              <a:lnSpc>
                <a:spcPct val="120000"/>
              </a:lnSpc>
              <a:spcBef>
                <a:spcPct val="20000"/>
              </a:spcBef>
              <a:defRPr/>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br>
              <a:rPr 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br>
            <a:r>
              <a:rPr lang="zh-CN" altLang="en-US" sz="8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r" defTabSz="913765">
              <a:lnSpc>
                <a:spcPct val="120000"/>
              </a:lnSpc>
              <a:spcBef>
                <a:spcPct val="20000"/>
              </a:spcBef>
              <a:defRPr/>
            </a:pPr>
            <a:endPar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Rounded Rectangle 67"/>
          <p:cNvSpPr/>
          <p:nvPr/>
        </p:nvSpPr>
        <p:spPr>
          <a:xfrm>
            <a:off x="686013" y="1429391"/>
            <a:ext cx="1018072" cy="908140"/>
          </a:xfrm>
          <a:prstGeom prst="roundRect">
            <a:avLst/>
          </a:prstGeom>
          <a:solidFill>
            <a:schemeClr val="accent1"/>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903" anchor="ctr" anchorCtr="0">
            <a:noAutofit/>
          </a:bodyPr>
          <a:lstStyle/>
          <a:p>
            <a:pPr algn="ctr" defTabSz="1021715">
              <a:lnSpc>
                <a:spcPct val="120000"/>
              </a:lnSpc>
              <a:spcAft>
                <a:spcPct val="35000"/>
              </a:spcAft>
            </a:pPr>
            <a:r>
              <a:rPr lang="en-US" sz="1400" dirty="0">
                <a:latin typeface="Arial" panose="020B0604020202020204" pitchFamily="34" charset="0"/>
                <a:ea typeface="微软雅黑" panose="020B0503020204020204" pitchFamily="34" charset="-122"/>
                <a:cs typeface="+mn-ea"/>
                <a:sym typeface="Arial" panose="020B0604020202020204" pitchFamily="34" charset="0"/>
              </a:rPr>
              <a:t>01</a:t>
            </a:r>
            <a:endParaRPr lang="en-US"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Rounded Rectangle 69"/>
          <p:cNvSpPr/>
          <p:nvPr/>
        </p:nvSpPr>
        <p:spPr>
          <a:xfrm>
            <a:off x="686013" y="2442983"/>
            <a:ext cx="1018072" cy="908138"/>
          </a:xfrm>
          <a:prstGeom prst="roundRect">
            <a:avLst/>
          </a:prstGeom>
          <a:solidFill>
            <a:schemeClr val="accent2"/>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903" anchor="ctr" anchorCtr="0">
            <a:noAutofit/>
          </a:bodyPr>
          <a:lstStyle/>
          <a:p>
            <a:pPr algn="ctr" defTabSz="1021715">
              <a:lnSpc>
                <a:spcPct val="120000"/>
              </a:lnSpc>
              <a:spcAft>
                <a:spcPct val="35000"/>
              </a:spcAft>
            </a:pPr>
            <a:r>
              <a:rPr lang="en-US" sz="1400" dirty="0">
                <a:latin typeface="Arial" panose="020B0604020202020204" pitchFamily="34" charset="0"/>
                <a:ea typeface="微软雅黑" panose="020B0503020204020204" pitchFamily="34" charset="-122"/>
                <a:cs typeface="+mn-ea"/>
                <a:sym typeface="Arial" panose="020B0604020202020204" pitchFamily="34" charset="0"/>
              </a:rPr>
              <a:t>02</a:t>
            </a:r>
            <a:endParaRPr lang="en-US"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Rounded Rectangle 71"/>
          <p:cNvSpPr/>
          <p:nvPr/>
        </p:nvSpPr>
        <p:spPr>
          <a:xfrm>
            <a:off x="686013" y="3456573"/>
            <a:ext cx="1018072" cy="908138"/>
          </a:xfrm>
          <a:prstGeom prst="roundRect">
            <a:avLst/>
          </a:prstGeom>
          <a:solidFill>
            <a:schemeClr val="accent3"/>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903" anchor="ctr" anchorCtr="0">
            <a:noAutofit/>
          </a:bodyPr>
          <a:lstStyle/>
          <a:p>
            <a:pPr algn="ctr" defTabSz="1021715">
              <a:lnSpc>
                <a:spcPct val="120000"/>
              </a:lnSpc>
              <a:spcAft>
                <a:spcPct val="35000"/>
              </a:spcAft>
            </a:pPr>
            <a:r>
              <a:rPr lang="en-US" sz="1400" dirty="0">
                <a:latin typeface="Arial" panose="020B0604020202020204" pitchFamily="34" charset="0"/>
                <a:ea typeface="微软雅黑" panose="020B0503020204020204" pitchFamily="34" charset="-122"/>
                <a:cs typeface="+mn-ea"/>
                <a:sym typeface="Arial" panose="020B0604020202020204" pitchFamily="34" charset="0"/>
              </a:rPr>
              <a:t>03</a:t>
            </a:r>
            <a:endParaRPr lang="en-US"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Rounded Rectangle 44"/>
          <p:cNvSpPr/>
          <p:nvPr/>
        </p:nvSpPr>
        <p:spPr>
          <a:xfrm flipH="1">
            <a:off x="7439916" y="1429391"/>
            <a:ext cx="1018072" cy="908140"/>
          </a:xfrm>
          <a:prstGeom prst="roundRect">
            <a:avLst/>
          </a:prstGeom>
          <a:solidFill>
            <a:schemeClr val="accent4"/>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903" anchor="ctr" anchorCtr="0">
            <a:noAutofit/>
          </a:bodyPr>
          <a:lstStyle/>
          <a:p>
            <a:pPr algn="ctr" defTabSz="1021715">
              <a:lnSpc>
                <a:spcPct val="120000"/>
              </a:lnSpc>
              <a:spcAft>
                <a:spcPct val="35000"/>
              </a:spcAft>
            </a:pPr>
            <a:r>
              <a:rPr lang="en-US" sz="1400" dirty="0">
                <a:latin typeface="Arial" panose="020B0604020202020204" pitchFamily="34" charset="0"/>
                <a:ea typeface="微软雅黑" panose="020B0503020204020204" pitchFamily="34" charset="-122"/>
                <a:cs typeface="+mn-ea"/>
                <a:sym typeface="Arial" panose="020B0604020202020204" pitchFamily="34" charset="0"/>
              </a:rPr>
              <a:t>04</a:t>
            </a:r>
            <a:endParaRPr lang="en-US"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Rounded Rectangle 47"/>
          <p:cNvSpPr/>
          <p:nvPr/>
        </p:nvSpPr>
        <p:spPr>
          <a:xfrm flipH="1">
            <a:off x="7439916" y="2442983"/>
            <a:ext cx="1018072" cy="908138"/>
          </a:xfrm>
          <a:prstGeom prst="roundRect">
            <a:avLst/>
          </a:prstGeom>
          <a:solidFill>
            <a:schemeClr val="accent5"/>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903" anchor="ctr" anchorCtr="0">
            <a:noAutofit/>
          </a:bodyPr>
          <a:lstStyle/>
          <a:p>
            <a:pPr algn="ctr" defTabSz="1021715">
              <a:lnSpc>
                <a:spcPct val="120000"/>
              </a:lnSpc>
              <a:spcAft>
                <a:spcPct val="35000"/>
              </a:spcAft>
            </a:pPr>
            <a:r>
              <a:rPr lang="en-US" sz="1400" dirty="0">
                <a:latin typeface="Arial" panose="020B0604020202020204" pitchFamily="34" charset="0"/>
                <a:ea typeface="微软雅黑" panose="020B0503020204020204" pitchFamily="34" charset="-122"/>
                <a:cs typeface="+mn-ea"/>
                <a:sym typeface="Arial" panose="020B0604020202020204" pitchFamily="34" charset="0"/>
              </a:rPr>
              <a:t>05</a:t>
            </a:r>
            <a:endParaRPr lang="en-US"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Rounded Rectangle 63"/>
          <p:cNvSpPr/>
          <p:nvPr/>
        </p:nvSpPr>
        <p:spPr>
          <a:xfrm flipH="1">
            <a:off x="7439916" y="3456573"/>
            <a:ext cx="1018072" cy="908138"/>
          </a:xfrm>
          <a:prstGeom prst="roundRect">
            <a:avLst/>
          </a:prstGeom>
          <a:solidFill>
            <a:schemeClr val="accent6"/>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903" anchor="ctr" anchorCtr="0">
            <a:noAutofit/>
          </a:bodyPr>
          <a:lstStyle/>
          <a:p>
            <a:pPr algn="ctr" defTabSz="1021715">
              <a:lnSpc>
                <a:spcPct val="120000"/>
              </a:lnSpc>
              <a:spcAft>
                <a:spcPct val="35000"/>
              </a:spcAft>
            </a:pPr>
            <a:r>
              <a:rPr lang="en-US" sz="1400" dirty="0">
                <a:latin typeface="Arial" panose="020B0604020202020204" pitchFamily="34" charset="0"/>
                <a:ea typeface="微软雅黑" panose="020B0503020204020204" pitchFamily="34" charset="-122"/>
                <a:cs typeface="+mn-ea"/>
                <a:sym typeface="Arial" panose="020B0604020202020204" pitchFamily="34" charset="0"/>
              </a:rPr>
              <a:t>06</a:t>
            </a:r>
            <a:endParaRPr lang="en-US" sz="1400" dirty="0">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14664">
        <p14:ripple/>
      </p:transition>
    </mc:Choice>
    <mc:Fallback>
      <p:transition spd="slow" advClick="0" advTm="1466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decel="50000"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additive="base">
                                        <p:cTn id="7" dur="500" fill="hold"/>
                                        <p:tgtEl>
                                          <p:spTgt spid="68"/>
                                        </p:tgtEl>
                                        <p:attrNameLst>
                                          <p:attrName>ppt_x</p:attrName>
                                        </p:attrNameLst>
                                      </p:cBhvr>
                                      <p:tavLst>
                                        <p:tav tm="0">
                                          <p:val>
                                            <p:strVal val="#ppt_x"/>
                                          </p:val>
                                        </p:tav>
                                        <p:tav tm="100000">
                                          <p:val>
                                            <p:strVal val="#ppt_x"/>
                                          </p:val>
                                        </p:tav>
                                      </p:tavLst>
                                    </p:anim>
                                    <p:anim calcmode="lin" valueType="num">
                                      <p:cBhvr additive="base">
                                        <p:cTn id="8" dur="500" fill="hold"/>
                                        <p:tgtEl>
                                          <p:spTgt spid="6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69"/>
                                        </p:tgtEl>
                                        <p:attrNameLst>
                                          <p:attrName>style.visibility</p:attrName>
                                        </p:attrNameLst>
                                      </p:cBhvr>
                                      <p:to>
                                        <p:strVal val="visible"/>
                                      </p:to>
                                    </p:set>
                                    <p:animEffect transition="in" filter="wipe(left)">
                                      <p:cBhvr>
                                        <p:cTn id="12" dur="500"/>
                                        <p:tgtEl>
                                          <p:spTgt spid="69"/>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75"/>
                                        </p:tgtEl>
                                        <p:attrNameLst>
                                          <p:attrName>style.visibility</p:attrName>
                                        </p:attrNameLst>
                                      </p:cBhvr>
                                      <p:to>
                                        <p:strVal val="visible"/>
                                      </p:to>
                                    </p:set>
                                    <p:anim calcmode="lin" valueType="num">
                                      <p:cBhvr>
                                        <p:cTn id="16" dur="500" fill="hold"/>
                                        <p:tgtEl>
                                          <p:spTgt spid="75"/>
                                        </p:tgtEl>
                                        <p:attrNameLst>
                                          <p:attrName>ppt_w</p:attrName>
                                        </p:attrNameLst>
                                      </p:cBhvr>
                                      <p:tavLst>
                                        <p:tav tm="0">
                                          <p:val>
                                            <p:fltVal val="0"/>
                                          </p:val>
                                        </p:tav>
                                        <p:tav tm="100000">
                                          <p:val>
                                            <p:strVal val="#ppt_w"/>
                                          </p:val>
                                        </p:tav>
                                      </p:tavLst>
                                    </p:anim>
                                    <p:anim calcmode="lin" valueType="num">
                                      <p:cBhvr>
                                        <p:cTn id="17" dur="500" fill="hold"/>
                                        <p:tgtEl>
                                          <p:spTgt spid="75"/>
                                        </p:tgtEl>
                                        <p:attrNameLst>
                                          <p:attrName>ppt_h</p:attrName>
                                        </p:attrNameLst>
                                      </p:cBhvr>
                                      <p:tavLst>
                                        <p:tav tm="0">
                                          <p:val>
                                            <p:fltVal val="0"/>
                                          </p:val>
                                        </p:tav>
                                        <p:tav tm="100000">
                                          <p:val>
                                            <p:strVal val="#ppt_h"/>
                                          </p:val>
                                        </p:tav>
                                      </p:tavLst>
                                    </p:anim>
                                    <p:animEffect transition="in" filter="fade">
                                      <p:cBhvr>
                                        <p:cTn id="18" dur="500"/>
                                        <p:tgtEl>
                                          <p:spTgt spid="75"/>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74"/>
                                        </p:tgtEl>
                                        <p:attrNameLst>
                                          <p:attrName>style.visibility</p:attrName>
                                        </p:attrNameLst>
                                      </p:cBhvr>
                                      <p:to>
                                        <p:strVal val="visible"/>
                                      </p:to>
                                    </p:set>
                                    <p:animEffect transition="in" filter="wipe(left)">
                                      <p:cBhvr>
                                        <p:cTn id="22" dur="500"/>
                                        <p:tgtEl>
                                          <p:spTgt spid="74"/>
                                        </p:tgtEl>
                                      </p:cBhvr>
                                    </p:animEffect>
                                  </p:childTnLst>
                                </p:cTn>
                              </p:par>
                            </p:childTnLst>
                          </p:cTn>
                        </p:par>
                        <p:par>
                          <p:cTn id="23" fill="hold">
                            <p:stCondLst>
                              <p:cond delay="2000"/>
                            </p:stCondLst>
                            <p:childTnLst>
                              <p:par>
                                <p:cTn id="24" presetID="16" presetClass="entr" presetSubtype="37" fill="hold" grpId="0" nodeType="afterEffect">
                                  <p:stCondLst>
                                    <p:cond delay="0"/>
                                  </p:stCondLst>
                                  <p:childTnLst>
                                    <p:set>
                                      <p:cBhvr>
                                        <p:cTn id="25" dur="1" fill="hold">
                                          <p:stCondLst>
                                            <p:cond delay="0"/>
                                          </p:stCondLst>
                                        </p:cTn>
                                        <p:tgtEl>
                                          <p:spTgt spid="62"/>
                                        </p:tgtEl>
                                        <p:attrNameLst>
                                          <p:attrName>style.visibility</p:attrName>
                                        </p:attrNameLst>
                                      </p:cBhvr>
                                      <p:to>
                                        <p:strVal val="visible"/>
                                      </p:to>
                                    </p:set>
                                    <p:animEffect transition="in" filter="barn(outVertical)">
                                      <p:cBhvr>
                                        <p:cTn id="26" dur="500"/>
                                        <p:tgtEl>
                                          <p:spTgt spid="62"/>
                                        </p:tgtEl>
                                      </p:cBhvr>
                                    </p:animEffect>
                                  </p:childTnLst>
                                </p:cTn>
                              </p:par>
                            </p:childTnLst>
                          </p:cTn>
                        </p:par>
                        <p:par>
                          <p:cTn id="27" fill="hold">
                            <p:stCondLst>
                              <p:cond delay="2500"/>
                            </p:stCondLst>
                            <p:childTnLst>
                              <p:par>
                                <p:cTn id="28" presetID="2" presetClass="entr" presetSubtype="1" accel="50000" decel="50000" fill="hold" grpId="0" nodeType="afterEffect">
                                  <p:stCondLst>
                                    <p:cond delay="0"/>
                                  </p:stCondLst>
                                  <p:childTnLst>
                                    <p:set>
                                      <p:cBhvr>
                                        <p:cTn id="29" dur="1" fill="hold">
                                          <p:stCondLst>
                                            <p:cond delay="0"/>
                                          </p:stCondLst>
                                        </p:cTn>
                                        <p:tgtEl>
                                          <p:spTgt spid="45"/>
                                        </p:tgtEl>
                                        <p:attrNameLst>
                                          <p:attrName>style.visibility</p:attrName>
                                        </p:attrNameLst>
                                      </p:cBhvr>
                                      <p:to>
                                        <p:strVal val="visible"/>
                                      </p:to>
                                    </p:set>
                                    <p:anim calcmode="lin" valueType="num">
                                      <p:cBhvr additive="base">
                                        <p:cTn id="30" dur="500" fill="hold"/>
                                        <p:tgtEl>
                                          <p:spTgt spid="45"/>
                                        </p:tgtEl>
                                        <p:attrNameLst>
                                          <p:attrName>ppt_x</p:attrName>
                                        </p:attrNameLst>
                                      </p:cBhvr>
                                      <p:tavLst>
                                        <p:tav tm="0">
                                          <p:val>
                                            <p:strVal val="#ppt_x"/>
                                          </p:val>
                                        </p:tav>
                                        <p:tav tm="100000">
                                          <p:val>
                                            <p:strVal val="#ppt_x"/>
                                          </p:val>
                                        </p:tav>
                                      </p:tavLst>
                                    </p:anim>
                                    <p:anim calcmode="lin" valueType="num">
                                      <p:cBhvr additive="base">
                                        <p:cTn id="31" dur="500" fill="hold"/>
                                        <p:tgtEl>
                                          <p:spTgt spid="45"/>
                                        </p:tgtEl>
                                        <p:attrNameLst>
                                          <p:attrName>ppt_y</p:attrName>
                                        </p:attrNameLst>
                                      </p:cBhvr>
                                      <p:tavLst>
                                        <p:tav tm="0">
                                          <p:val>
                                            <p:strVal val="0-#ppt_h/2"/>
                                          </p:val>
                                        </p:tav>
                                        <p:tav tm="100000">
                                          <p:val>
                                            <p:strVal val="#ppt_y"/>
                                          </p:val>
                                        </p:tav>
                                      </p:tavLst>
                                    </p:anim>
                                  </p:childTnLst>
                                </p:cTn>
                              </p:par>
                            </p:childTnLst>
                          </p:cTn>
                        </p:par>
                        <p:par>
                          <p:cTn id="32" fill="hold">
                            <p:stCondLst>
                              <p:cond delay="3000"/>
                            </p:stCondLst>
                            <p:childTnLst>
                              <p:par>
                                <p:cTn id="33" presetID="22" presetClass="entr" presetSubtype="2" fill="hold" grpId="0" nodeType="after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wipe(right)">
                                      <p:cBhvr>
                                        <p:cTn id="35" dur="500"/>
                                        <p:tgtEl>
                                          <p:spTgt spid="46"/>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84"/>
                                        </p:tgtEl>
                                        <p:attrNameLst>
                                          <p:attrName>style.visibility</p:attrName>
                                        </p:attrNameLst>
                                      </p:cBhvr>
                                      <p:to>
                                        <p:strVal val="visible"/>
                                      </p:to>
                                    </p:set>
                                    <p:anim calcmode="lin" valueType="num">
                                      <p:cBhvr>
                                        <p:cTn id="39" dur="500" fill="hold"/>
                                        <p:tgtEl>
                                          <p:spTgt spid="84"/>
                                        </p:tgtEl>
                                        <p:attrNameLst>
                                          <p:attrName>ppt_w</p:attrName>
                                        </p:attrNameLst>
                                      </p:cBhvr>
                                      <p:tavLst>
                                        <p:tav tm="0">
                                          <p:val>
                                            <p:fltVal val="0"/>
                                          </p:val>
                                        </p:tav>
                                        <p:tav tm="100000">
                                          <p:val>
                                            <p:strVal val="#ppt_w"/>
                                          </p:val>
                                        </p:tav>
                                      </p:tavLst>
                                    </p:anim>
                                    <p:anim calcmode="lin" valueType="num">
                                      <p:cBhvr>
                                        <p:cTn id="40" dur="500" fill="hold"/>
                                        <p:tgtEl>
                                          <p:spTgt spid="84"/>
                                        </p:tgtEl>
                                        <p:attrNameLst>
                                          <p:attrName>ppt_h</p:attrName>
                                        </p:attrNameLst>
                                      </p:cBhvr>
                                      <p:tavLst>
                                        <p:tav tm="0">
                                          <p:val>
                                            <p:fltVal val="0"/>
                                          </p:val>
                                        </p:tav>
                                        <p:tav tm="100000">
                                          <p:val>
                                            <p:strVal val="#ppt_h"/>
                                          </p:val>
                                        </p:tav>
                                      </p:tavLst>
                                    </p:anim>
                                    <p:animEffect transition="in" filter="fade">
                                      <p:cBhvr>
                                        <p:cTn id="41" dur="500"/>
                                        <p:tgtEl>
                                          <p:spTgt spid="84"/>
                                        </p:tgtEl>
                                      </p:cBhvr>
                                    </p:animEffect>
                                  </p:childTnLst>
                                </p:cTn>
                              </p:par>
                            </p:childTnLst>
                          </p:cTn>
                        </p:par>
                        <p:par>
                          <p:cTn id="42" fill="hold">
                            <p:stCondLst>
                              <p:cond delay="4000"/>
                            </p:stCondLst>
                            <p:childTnLst>
                              <p:par>
                                <p:cTn id="43" presetID="22" presetClass="entr" presetSubtype="2" fill="hold" grpId="0" nodeType="afterEffect">
                                  <p:stCondLst>
                                    <p:cond delay="0"/>
                                  </p:stCondLst>
                                  <p:childTnLst>
                                    <p:set>
                                      <p:cBhvr>
                                        <p:cTn id="44" dur="1" fill="hold">
                                          <p:stCondLst>
                                            <p:cond delay="0"/>
                                          </p:stCondLst>
                                        </p:cTn>
                                        <p:tgtEl>
                                          <p:spTgt spid="87"/>
                                        </p:tgtEl>
                                        <p:attrNameLst>
                                          <p:attrName>style.visibility</p:attrName>
                                        </p:attrNameLst>
                                      </p:cBhvr>
                                      <p:to>
                                        <p:strVal val="visible"/>
                                      </p:to>
                                    </p:set>
                                    <p:animEffect transition="in" filter="wipe(right)">
                                      <p:cBhvr>
                                        <p:cTn id="45" dur="500"/>
                                        <p:tgtEl>
                                          <p:spTgt spid="87"/>
                                        </p:tgtEl>
                                      </p:cBhvr>
                                    </p:animEffect>
                                  </p:childTnLst>
                                </p:cTn>
                              </p:par>
                            </p:childTnLst>
                          </p:cTn>
                        </p:par>
                        <p:par>
                          <p:cTn id="46" fill="hold">
                            <p:stCondLst>
                              <p:cond delay="4500"/>
                            </p:stCondLst>
                            <p:childTnLst>
                              <p:par>
                                <p:cTn id="47" presetID="2" presetClass="entr" presetSubtype="1" accel="50000" decel="50000" fill="hold" grpId="0" nodeType="afterEffect">
                                  <p:stCondLst>
                                    <p:cond delay="0"/>
                                  </p:stCondLst>
                                  <p:childTnLst>
                                    <p:set>
                                      <p:cBhvr>
                                        <p:cTn id="48" dur="1" fill="hold">
                                          <p:stCondLst>
                                            <p:cond delay="0"/>
                                          </p:stCondLst>
                                        </p:cTn>
                                        <p:tgtEl>
                                          <p:spTgt spid="70"/>
                                        </p:tgtEl>
                                        <p:attrNameLst>
                                          <p:attrName>style.visibility</p:attrName>
                                        </p:attrNameLst>
                                      </p:cBhvr>
                                      <p:to>
                                        <p:strVal val="visible"/>
                                      </p:to>
                                    </p:set>
                                    <p:anim calcmode="lin" valueType="num">
                                      <p:cBhvr additive="base">
                                        <p:cTn id="49" dur="500" fill="hold"/>
                                        <p:tgtEl>
                                          <p:spTgt spid="70"/>
                                        </p:tgtEl>
                                        <p:attrNameLst>
                                          <p:attrName>ppt_x</p:attrName>
                                        </p:attrNameLst>
                                      </p:cBhvr>
                                      <p:tavLst>
                                        <p:tav tm="0">
                                          <p:val>
                                            <p:strVal val="#ppt_x"/>
                                          </p:val>
                                        </p:tav>
                                        <p:tav tm="100000">
                                          <p:val>
                                            <p:strVal val="#ppt_x"/>
                                          </p:val>
                                        </p:tav>
                                      </p:tavLst>
                                    </p:anim>
                                    <p:anim calcmode="lin" valueType="num">
                                      <p:cBhvr additive="base">
                                        <p:cTn id="50" dur="500" fill="hold"/>
                                        <p:tgtEl>
                                          <p:spTgt spid="70"/>
                                        </p:tgtEl>
                                        <p:attrNameLst>
                                          <p:attrName>ppt_y</p:attrName>
                                        </p:attrNameLst>
                                      </p:cBhvr>
                                      <p:tavLst>
                                        <p:tav tm="0">
                                          <p:val>
                                            <p:strVal val="0-#ppt_h/2"/>
                                          </p:val>
                                        </p:tav>
                                        <p:tav tm="100000">
                                          <p:val>
                                            <p:strVal val="#ppt_y"/>
                                          </p:val>
                                        </p:tav>
                                      </p:tavLst>
                                    </p:anim>
                                  </p:childTnLst>
                                </p:cTn>
                              </p:par>
                            </p:childTnLst>
                          </p:cTn>
                        </p:par>
                        <p:par>
                          <p:cTn id="51" fill="hold">
                            <p:stCondLst>
                              <p:cond delay="5000"/>
                            </p:stCondLst>
                            <p:childTnLst>
                              <p:par>
                                <p:cTn id="52" presetID="22" presetClass="entr" presetSubtype="8" fill="hold" grpId="0" nodeType="afterEffect">
                                  <p:stCondLst>
                                    <p:cond delay="0"/>
                                  </p:stCondLst>
                                  <p:childTnLst>
                                    <p:set>
                                      <p:cBhvr>
                                        <p:cTn id="53" dur="1" fill="hold">
                                          <p:stCondLst>
                                            <p:cond delay="0"/>
                                          </p:stCondLst>
                                        </p:cTn>
                                        <p:tgtEl>
                                          <p:spTgt spid="71"/>
                                        </p:tgtEl>
                                        <p:attrNameLst>
                                          <p:attrName>style.visibility</p:attrName>
                                        </p:attrNameLst>
                                      </p:cBhvr>
                                      <p:to>
                                        <p:strVal val="visible"/>
                                      </p:to>
                                    </p:set>
                                    <p:animEffect transition="in" filter="wipe(left)">
                                      <p:cBhvr>
                                        <p:cTn id="54" dur="500"/>
                                        <p:tgtEl>
                                          <p:spTgt spid="71"/>
                                        </p:tgtEl>
                                      </p:cBhvr>
                                    </p:animEffect>
                                  </p:childTnLst>
                                </p:cTn>
                              </p:par>
                            </p:childTnLst>
                          </p:cTn>
                        </p:par>
                        <p:par>
                          <p:cTn id="55" fill="hold">
                            <p:stCondLst>
                              <p:cond delay="5500"/>
                            </p:stCondLst>
                            <p:childTnLst>
                              <p:par>
                                <p:cTn id="56" presetID="53" presetClass="entr" presetSubtype="16" fill="hold" grpId="0" nodeType="afterEffect">
                                  <p:stCondLst>
                                    <p:cond delay="0"/>
                                  </p:stCondLst>
                                  <p:childTnLst>
                                    <p:set>
                                      <p:cBhvr>
                                        <p:cTn id="57" dur="1" fill="hold">
                                          <p:stCondLst>
                                            <p:cond delay="0"/>
                                          </p:stCondLst>
                                        </p:cTn>
                                        <p:tgtEl>
                                          <p:spTgt spid="79"/>
                                        </p:tgtEl>
                                        <p:attrNameLst>
                                          <p:attrName>style.visibility</p:attrName>
                                        </p:attrNameLst>
                                      </p:cBhvr>
                                      <p:to>
                                        <p:strVal val="visible"/>
                                      </p:to>
                                    </p:set>
                                    <p:anim calcmode="lin" valueType="num">
                                      <p:cBhvr>
                                        <p:cTn id="58" dur="500" fill="hold"/>
                                        <p:tgtEl>
                                          <p:spTgt spid="79"/>
                                        </p:tgtEl>
                                        <p:attrNameLst>
                                          <p:attrName>ppt_w</p:attrName>
                                        </p:attrNameLst>
                                      </p:cBhvr>
                                      <p:tavLst>
                                        <p:tav tm="0">
                                          <p:val>
                                            <p:fltVal val="0"/>
                                          </p:val>
                                        </p:tav>
                                        <p:tav tm="100000">
                                          <p:val>
                                            <p:strVal val="#ppt_w"/>
                                          </p:val>
                                        </p:tav>
                                      </p:tavLst>
                                    </p:anim>
                                    <p:anim calcmode="lin" valueType="num">
                                      <p:cBhvr>
                                        <p:cTn id="59" dur="500" fill="hold"/>
                                        <p:tgtEl>
                                          <p:spTgt spid="79"/>
                                        </p:tgtEl>
                                        <p:attrNameLst>
                                          <p:attrName>ppt_h</p:attrName>
                                        </p:attrNameLst>
                                      </p:cBhvr>
                                      <p:tavLst>
                                        <p:tav tm="0">
                                          <p:val>
                                            <p:fltVal val="0"/>
                                          </p:val>
                                        </p:tav>
                                        <p:tav tm="100000">
                                          <p:val>
                                            <p:strVal val="#ppt_h"/>
                                          </p:val>
                                        </p:tav>
                                      </p:tavLst>
                                    </p:anim>
                                    <p:animEffect transition="in" filter="fade">
                                      <p:cBhvr>
                                        <p:cTn id="60" dur="500"/>
                                        <p:tgtEl>
                                          <p:spTgt spid="79"/>
                                        </p:tgtEl>
                                      </p:cBhvr>
                                    </p:animEffect>
                                  </p:childTnLst>
                                </p:cTn>
                              </p:par>
                            </p:childTnLst>
                          </p:cTn>
                        </p:par>
                        <p:par>
                          <p:cTn id="61" fill="hold">
                            <p:stCondLst>
                              <p:cond delay="6000"/>
                            </p:stCondLst>
                            <p:childTnLst>
                              <p:par>
                                <p:cTn id="62" presetID="22" presetClass="entr" presetSubtype="8" fill="hold" grpId="0" nodeType="afterEffect">
                                  <p:stCondLst>
                                    <p:cond delay="0"/>
                                  </p:stCondLst>
                                  <p:childTnLst>
                                    <p:set>
                                      <p:cBhvr>
                                        <p:cTn id="63" dur="1" fill="hold">
                                          <p:stCondLst>
                                            <p:cond delay="0"/>
                                          </p:stCondLst>
                                        </p:cTn>
                                        <p:tgtEl>
                                          <p:spTgt spid="78"/>
                                        </p:tgtEl>
                                        <p:attrNameLst>
                                          <p:attrName>style.visibility</p:attrName>
                                        </p:attrNameLst>
                                      </p:cBhvr>
                                      <p:to>
                                        <p:strVal val="visible"/>
                                      </p:to>
                                    </p:set>
                                    <p:animEffect transition="in" filter="wipe(left)">
                                      <p:cBhvr>
                                        <p:cTn id="64" dur="500"/>
                                        <p:tgtEl>
                                          <p:spTgt spid="78"/>
                                        </p:tgtEl>
                                      </p:cBhvr>
                                    </p:animEffect>
                                  </p:childTnLst>
                                </p:cTn>
                              </p:par>
                            </p:childTnLst>
                          </p:cTn>
                        </p:par>
                        <p:par>
                          <p:cTn id="65" fill="hold">
                            <p:stCondLst>
                              <p:cond delay="6500"/>
                            </p:stCondLst>
                            <p:childTnLst>
                              <p:par>
                                <p:cTn id="66" presetID="16" presetClass="entr" presetSubtype="37" fill="hold" grpId="0" nodeType="afterEffect">
                                  <p:stCondLst>
                                    <p:cond delay="0"/>
                                  </p:stCondLst>
                                  <p:childTnLst>
                                    <p:set>
                                      <p:cBhvr>
                                        <p:cTn id="67" dur="1" fill="hold">
                                          <p:stCondLst>
                                            <p:cond delay="0"/>
                                          </p:stCondLst>
                                        </p:cTn>
                                        <p:tgtEl>
                                          <p:spTgt spid="66"/>
                                        </p:tgtEl>
                                        <p:attrNameLst>
                                          <p:attrName>style.visibility</p:attrName>
                                        </p:attrNameLst>
                                      </p:cBhvr>
                                      <p:to>
                                        <p:strVal val="visible"/>
                                      </p:to>
                                    </p:set>
                                    <p:animEffect transition="in" filter="barn(outVertical)">
                                      <p:cBhvr>
                                        <p:cTn id="68" dur="500"/>
                                        <p:tgtEl>
                                          <p:spTgt spid="66"/>
                                        </p:tgtEl>
                                      </p:cBhvr>
                                    </p:animEffect>
                                  </p:childTnLst>
                                </p:cTn>
                              </p:par>
                            </p:childTnLst>
                          </p:cTn>
                        </p:par>
                        <p:par>
                          <p:cTn id="69" fill="hold">
                            <p:stCondLst>
                              <p:cond delay="7000"/>
                            </p:stCondLst>
                            <p:childTnLst>
                              <p:par>
                                <p:cTn id="70" presetID="2" presetClass="entr" presetSubtype="1" accel="50000" decel="50000" fill="hold" grpId="0" nodeType="after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additive="base">
                                        <p:cTn id="72" dur="500" fill="hold"/>
                                        <p:tgtEl>
                                          <p:spTgt spid="48"/>
                                        </p:tgtEl>
                                        <p:attrNameLst>
                                          <p:attrName>ppt_x</p:attrName>
                                        </p:attrNameLst>
                                      </p:cBhvr>
                                      <p:tavLst>
                                        <p:tav tm="0">
                                          <p:val>
                                            <p:strVal val="#ppt_x"/>
                                          </p:val>
                                        </p:tav>
                                        <p:tav tm="100000">
                                          <p:val>
                                            <p:strVal val="#ppt_x"/>
                                          </p:val>
                                        </p:tav>
                                      </p:tavLst>
                                    </p:anim>
                                    <p:anim calcmode="lin" valueType="num">
                                      <p:cBhvr additive="base">
                                        <p:cTn id="73" dur="500" fill="hold"/>
                                        <p:tgtEl>
                                          <p:spTgt spid="48"/>
                                        </p:tgtEl>
                                        <p:attrNameLst>
                                          <p:attrName>ppt_y</p:attrName>
                                        </p:attrNameLst>
                                      </p:cBhvr>
                                      <p:tavLst>
                                        <p:tav tm="0">
                                          <p:val>
                                            <p:strVal val="0-#ppt_h/2"/>
                                          </p:val>
                                        </p:tav>
                                        <p:tav tm="100000">
                                          <p:val>
                                            <p:strVal val="#ppt_y"/>
                                          </p:val>
                                        </p:tav>
                                      </p:tavLst>
                                    </p:anim>
                                  </p:childTnLst>
                                </p:cTn>
                              </p:par>
                            </p:childTnLst>
                          </p:cTn>
                        </p:par>
                        <p:par>
                          <p:cTn id="74" fill="hold">
                            <p:stCondLst>
                              <p:cond delay="7500"/>
                            </p:stCondLst>
                            <p:childTnLst>
                              <p:par>
                                <p:cTn id="75" presetID="22" presetClass="entr" presetSubtype="2" fill="hold" grpId="0" nodeType="afterEffect">
                                  <p:stCondLst>
                                    <p:cond delay="0"/>
                                  </p:stCondLst>
                                  <p:childTnLst>
                                    <p:set>
                                      <p:cBhvr>
                                        <p:cTn id="76" dur="1" fill="hold">
                                          <p:stCondLst>
                                            <p:cond delay="0"/>
                                          </p:stCondLst>
                                        </p:cTn>
                                        <p:tgtEl>
                                          <p:spTgt spid="63"/>
                                        </p:tgtEl>
                                        <p:attrNameLst>
                                          <p:attrName>style.visibility</p:attrName>
                                        </p:attrNameLst>
                                      </p:cBhvr>
                                      <p:to>
                                        <p:strVal val="visible"/>
                                      </p:to>
                                    </p:set>
                                    <p:animEffect transition="in" filter="wipe(right)">
                                      <p:cBhvr>
                                        <p:cTn id="77" dur="500"/>
                                        <p:tgtEl>
                                          <p:spTgt spid="63"/>
                                        </p:tgtEl>
                                      </p:cBhvr>
                                    </p:animEffect>
                                  </p:childTnLst>
                                </p:cTn>
                              </p:par>
                            </p:childTnLst>
                          </p:cTn>
                        </p:par>
                        <p:par>
                          <p:cTn id="78" fill="hold">
                            <p:stCondLst>
                              <p:cond delay="8000"/>
                            </p:stCondLst>
                            <p:childTnLst>
                              <p:par>
                                <p:cTn id="79" presetID="53" presetClass="entr" presetSubtype="16" fill="hold" grpId="0" nodeType="afterEffect">
                                  <p:stCondLst>
                                    <p:cond delay="0"/>
                                  </p:stCondLst>
                                  <p:childTnLst>
                                    <p:set>
                                      <p:cBhvr>
                                        <p:cTn id="80" dur="1" fill="hold">
                                          <p:stCondLst>
                                            <p:cond delay="0"/>
                                          </p:stCondLst>
                                        </p:cTn>
                                        <p:tgtEl>
                                          <p:spTgt spid="90"/>
                                        </p:tgtEl>
                                        <p:attrNameLst>
                                          <p:attrName>style.visibility</p:attrName>
                                        </p:attrNameLst>
                                      </p:cBhvr>
                                      <p:to>
                                        <p:strVal val="visible"/>
                                      </p:to>
                                    </p:set>
                                    <p:anim calcmode="lin" valueType="num">
                                      <p:cBhvr>
                                        <p:cTn id="81" dur="500" fill="hold"/>
                                        <p:tgtEl>
                                          <p:spTgt spid="90"/>
                                        </p:tgtEl>
                                        <p:attrNameLst>
                                          <p:attrName>ppt_w</p:attrName>
                                        </p:attrNameLst>
                                      </p:cBhvr>
                                      <p:tavLst>
                                        <p:tav tm="0">
                                          <p:val>
                                            <p:fltVal val="0"/>
                                          </p:val>
                                        </p:tav>
                                        <p:tav tm="100000">
                                          <p:val>
                                            <p:strVal val="#ppt_w"/>
                                          </p:val>
                                        </p:tav>
                                      </p:tavLst>
                                    </p:anim>
                                    <p:anim calcmode="lin" valueType="num">
                                      <p:cBhvr>
                                        <p:cTn id="82" dur="500" fill="hold"/>
                                        <p:tgtEl>
                                          <p:spTgt spid="90"/>
                                        </p:tgtEl>
                                        <p:attrNameLst>
                                          <p:attrName>ppt_h</p:attrName>
                                        </p:attrNameLst>
                                      </p:cBhvr>
                                      <p:tavLst>
                                        <p:tav tm="0">
                                          <p:val>
                                            <p:fltVal val="0"/>
                                          </p:val>
                                        </p:tav>
                                        <p:tav tm="100000">
                                          <p:val>
                                            <p:strVal val="#ppt_h"/>
                                          </p:val>
                                        </p:tav>
                                      </p:tavLst>
                                    </p:anim>
                                    <p:animEffect transition="in" filter="fade">
                                      <p:cBhvr>
                                        <p:cTn id="83" dur="500"/>
                                        <p:tgtEl>
                                          <p:spTgt spid="90"/>
                                        </p:tgtEl>
                                      </p:cBhvr>
                                    </p:animEffect>
                                  </p:childTnLst>
                                </p:cTn>
                              </p:par>
                            </p:childTnLst>
                          </p:cTn>
                        </p:par>
                        <p:par>
                          <p:cTn id="84" fill="hold">
                            <p:stCondLst>
                              <p:cond delay="8500"/>
                            </p:stCondLst>
                            <p:childTnLst>
                              <p:par>
                                <p:cTn id="85" presetID="22" presetClass="entr" presetSubtype="2" fill="hold" grpId="0" nodeType="afterEffect">
                                  <p:stCondLst>
                                    <p:cond delay="0"/>
                                  </p:stCondLst>
                                  <p:childTnLst>
                                    <p:set>
                                      <p:cBhvr>
                                        <p:cTn id="86" dur="1" fill="hold">
                                          <p:stCondLst>
                                            <p:cond delay="0"/>
                                          </p:stCondLst>
                                        </p:cTn>
                                        <p:tgtEl>
                                          <p:spTgt spid="91"/>
                                        </p:tgtEl>
                                        <p:attrNameLst>
                                          <p:attrName>style.visibility</p:attrName>
                                        </p:attrNameLst>
                                      </p:cBhvr>
                                      <p:to>
                                        <p:strVal val="visible"/>
                                      </p:to>
                                    </p:set>
                                    <p:animEffect transition="in" filter="wipe(right)">
                                      <p:cBhvr>
                                        <p:cTn id="87" dur="500"/>
                                        <p:tgtEl>
                                          <p:spTgt spid="91"/>
                                        </p:tgtEl>
                                      </p:cBhvr>
                                    </p:animEffect>
                                  </p:childTnLst>
                                </p:cTn>
                              </p:par>
                            </p:childTnLst>
                          </p:cTn>
                        </p:par>
                        <p:par>
                          <p:cTn id="88" fill="hold">
                            <p:stCondLst>
                              <p:cond delay="9000"/>
                            </p:stCondLst>
                            <p:childTnLst>
                              <p:par>
                                <p:cTn id="89" presetID="2" presetClass="entr" presetSubtype="1" accel="50000" decel="50000" fill="hold" grpId="0" nodeType="afterEffect">
                                  <p:stCondLst>
                                    <p:cond delay="0"/>
                                  </p:stCondLst>
                                  <p:childTnLst>
                                    <p:set>
                                      <p:cBhvr>
                                        <p:cTn id="90" dur="1" fill="hold">
                                          <p:stCondLst>
                                            <p:cond delay="0"/>
                                          </p:stCondLst>
                                        </p:cTn>
                                        <p:tgtEl>
                                          <p:spTgt spid="72"/>
                                        </p:tgtEl>
                                        <p:attrNameLst>
                                          <p:attrName>style.visibility</p:attrName>
                                        </p:attrNameLst>
                                      </p:cBhvr>
                                      <p:to>
                                        <p:strVal val="visible"/>
                                      </p:to>
                                    </p:set>
                                    <p:anim calcmode="lin" valueType="num">
                                      <p:cBhvr additive="base">
                                        <p:cTn id="91" dur="500" fill="hold"/>
                                        <p:tgtEl>
                                          <p:spTgt spid="72"/>
                                        </p:tgtEl>
                                        <p:attrNameLst>
                                          <p:attrName>ppt_x</p:attrName>
                                        </p:attrNameLst>
                                      </p:cBhvr>
                                      <p:tavLst>
                                        <p:tav tm="0">
                                          <p:val>
                                            <p:strVal val="#ppt_x"/>
                                          </p:val>
                                        </p:tav>
                                        <p:tav tm="100000">
                                          <p:val>
                                            <p:strVal val="#ppt_x"/>
                                          </p:val>
                                        </p:tav>
                                      </p:tavLst>
                                    </p:anim>
                                    <p:anim calcmode="lin" valueType="num">
                                      <p:cBhvr additive="base">
                                        <p:cTn id="92" dur="500" fill="hold"/>
                                        <p:tgtEl>
                                          <p:spTgt spid="72"/>
                                        </p:tgtEl>
                                        <p:attrNameLst>
                                          <p:attrName>ppt_y</p:attrName>
                                        </p:attrNameLst>
                                      </p:cBhvr>
                                      <p:tavLst>
                                        <p:tav tm="0">
                                          <p:val>
                                            <p:strVal val="0-#ppt_h/2"/>
                                          </p:val>
                                        </p:tav>
                                        <p:tav tm="100000">
                                          <p:val>
                                            <p:strVal val="#ppt_y"/>
                                          </p:val>
                                        </p:tav>
                                      </p:tavLst>
                                    </p:anim>
                                  </p:childTnLst>
                                </p:cTn>
                              </p:par>
                            </p:childTnLst>
                          </p:cTn>
                        </p:par>
                        <p:par>
                          <p:cTn id="93" fill="hold">
                            <p:stCondLst>
                              <p:cond delay="9500"/>
                            </p:stCondLst>
                            <p:childTnLst>
                              <p:par>
                                <p:cTn id="94" presetID="22" presetClass="entr" presetSubtype="8" fill="hold" grpId="0" nodeType="afterEffect">
                                  <p:stCondLst>
                                    <p:cond delay="0"/>
                                  </p:stCondLst>
                                  <p:childTnLst>
                                    <p:set>
                                      <p:cBhvr>
                                        <p:cTn id="95" dur="1" fill="hold">
                                          <p:stCondLst>
                                            <p:cond delay="0"/>
                                          </p:stCondLst>
                                        </p:cTn>
                                        <p:tgtEl>
                                          <p:spTgt spid="73"/>
                                        </p:tgtEl>
                                        <p:attrNameLst>
                                          <p:attrName>style.visibility</p:attrName>
                                        </p:attrNameLst>
                                      </p:cBhvr>
                                      <p:to>
                                        <p:strVal val="visible"/>
                                      </p:to>
                                    </p:set>
                                    <p:animEffect transition="in" filter="wipe(left)">
                                      <p:cBhvr>
                                        <p:cTn id="96" dur="500"/>
                                        <p:tgtEl>
                                          <p:spTgt spid="73"/>
                                        </p:tgtEl>
                                      </p:cBhvr>
                                    </p:animEffect>
                                  </p:childTnLst>
                                </p:cTn>
                              </p:par>
                            </p:childTnLst>
                          </p:cTn>
                        </p:par>
                        <p:par>
                          <p:cTn id="97" fill="hold">
                            <p:stCondLst>
                              <p:cond delay="10000"/>
                            </p:stCondLst>
                            <p:childTnLst>
                              <p:par>
                                <p:cTn id="98" presetID="53" presetClass="entr" presetSubtype="16" fill="hold" grpId="0" nodeType="afterEffect">
                                  <p:stCondLst>
                                    <p:cond delay="0"/>
                                  </p:stCondLst>
                                  <p:childTnLst>
                                    <p:set>
                                      <p:cBhvr>
                                        <p:cTn id="99" dur="1" fill="hold">
                                          <p:stCondLst>
                                            <p:cond delay="0"/>
                                          </p:stCondLst>
                                        </p:cTn>
                                        <p:tgtEl>
                                          <p:spTgt spid="81"/>
                                        </p:tgtEl>
                                        <p:attrNameLst>
                                          <p:attrName>style.visibility</p:attrName>
                                        </p:attrNameLst>
                                      </p:cBhvr>
                                      <p:to>
                                        <p:strVal val="visible"/>
                                      </p:to>
                                    </p:set>
                                    <p:anim calcmode="lin" valueType="num">
                                      <p:cBhvr>
                                        <p:cTn id="100" dur="500" fill="hold"/>
                                        <p:tgtEl>
                                          <p:spTgt spid="81"/>
                                        </p:tgtEl>
                                        <p:attrNameLst>
                                          <p:attrName>ppt_w</p:attrName>
                                        </p:attrNameLst>
                                      </p:cBhvr>
                                      <p:tavLst>
                                        <p:tav tm="0">
                                          <p:val>
                                            <p:fltVal val="0"/>
                                          </p:val>
                                        </p:tav>
                                        <p:tav tm="100000">
                                          <p:val>
                                            <p:strVal val="#ppt_w"/>
                                          </p:val>
                                        </p:tav>
                                      </p:tavLst>
                                    </p:anim>
                                    <p:anim calcmode="lin" valueType="num">
                                      <p:cBhvr>
                                        <p:cTn id="101" dur="500" fill="hold"/>
                                        <p:tgtEl>
                                          <p:spTgt spid="81"/>
                                        </p:tgtEl>
                                        <p:attrNameLst>
                                          <p:attrName>ppt_h</p:attrName>
                                        </p:attrNameLst>
                                      </p:cBhvr>
                                      <p:tavLst>
                                        <p:tav tm="0">
                                          <p:val>
                                            <p:fltVal val="0"/>
                                          </p:val>
                                        </p:tav>
                                        <p:tav tm="100000">
                                          <p:val>
                                            <p:strVal val="#ppt_h"/>
                                          </p:val>
                                        </p:tav>
                                      </p:tavLst>
                                    </p:anim>
                                    <p:animEffect transition="in" filter="fade">
                                      <p:cBhvr>
                                        <p:cTn id="102" dur="500"/>
                                        <p:tgtEl>
                                          <p:spTgt spid="81"/>
                                        </p:tgtEl>
                                      </p:cBhvr>
                                    </p:animEffect>
                                  </p:childTnLst>
                                </p:cTn>
                              </p:par>
                            </p:childTnLst>
                          </p:cTn>
                        </p:par>
                        <p:par>
                          <p:cTn id="103" fill="hold">
                            <p:stCondLst>
                              <p:cond delay="10500"/>
                            </p:stCondLst>
                            <p:childTnLst>
                              <p:par>
                                <p:cTn id="104" presetID="22" presetClass="entr" presetSubtype="8" fill="hold" grpId="0" nodeType="afterEffect">
                                  <p:stCondLst>
                                    <p:cond delay="0"/>
                                  </p:stCondLst>
                                  <p:childTnLst>
                                    <p:set>
                                      <p:cBhvr>
                                        <p:cTn id="105" dur="1" fill="hold">
                                          <p:stCondLst>
                                            <p:cond delay="0"/>
                                          </p:stCondLst>
                                        </p:cTn>
                                        <p:tgtEl>
                                          <p:spTgt spid="80"/>
                                        </p:tgtEl>
                                        <p:attrNameLst>
                                          <p:attrName>style.visibility</p:attrName>
                                        </p:attrNameLst>
                                      </p:cBhvr>
                                      <p:to>
                                        <p:strVal val="visible"/>
                                      </p:to>
                                    </p:set>
                                    <p:animEffect transition="in" filter="wipe(left)">
                                      <p:cBhvr>
                                        <p:cTn id="106" dur="500"/>
                                        <p:tgtEl>
                                          <p:spTgt spid="80"/>
                                        </p:tgtEl>
                                      </p:cBhvr>
                                    </p:animEffect>
                                  </p:childTnLst>
                                </p:cTn>
                              </p:par>
                            </p:childTnLst>
                          </p:cTn>
                        </p:par>
                        <p:par>
                          <p:cTn id="107" fill="hold">
                            <p:stCondLst>
                              <p:cond delay="11000"/>
                            </p:stCondLst>
                            <p:childTnLst>
                              <p:par>
                                <p:cTn id="108" presetID="16" presetClass="entr" presetSubtype="37" fill="hold" grpId="0" nodeType="afterEffect">
                                  <p:stCondLst>
                                    <p:cond delay="0"/>
                                  </p:stCondLst>
                                  <p:childTnLst>
                                    <p:set>
                                      <p:cBhvr>
                                        <p:cTn id="109" dur="1" fill="hold">
                                          <p:stCondLst>
                                            <p:cond delay="0"/>
                                          </p:stCondLst>
                                        </p:cTn>
                                        <p:tgtEl>
                                          <p:spTgt spid="67"/>
                                        </p:tgtEl>
                                        <p:attrNameLst>
                                          <p:attrName>style.visibility</p:attrName>
                                        </p:attrNameLst>
                                      </p:cBhvr>
                                      <p:to>
                                        <p:strVal val="visible"/>
                                      </p:to>
                                    </p:set>
                                    <p:animEffect transition="in" filter="barn(outVertical)">
                                      <p:cBhvr>
                                        <p:cTn id="110" dur="500"/>
                                        <p:tgtEl>
                                          <p:spTgt spid="67"/>
                                        </p:tgtEl>
                                      </p:cBhvr>
                                    </p:animEffect>
                                  </p:childTnLst>
                                </p:cTn>
                              </p:par>
                            </p:childTnLst>
                          </p:cTn>
                        </p:par>
                        <p:par>
                          <p:cTn id="111" fill="hold">
                            <p:stCondLst>
                              <p:cond delay="11500"/>
                            </p:stCondLst>
                            <p:childTnLst>
                              <p:par>
                                <p:cTn id="112" presetID="2" presetClass="entr" presetSubtype="1" accel="50000" decel="50000" fill="hold" grpId="0" nodeType="afterEffect">
                                  <p:stCondLst>
                                    <p:cond delay="0"/>
                                  </p:stCondLst>
                                  <p:childTnLst>
                                    <p:set>
                                      <p:cBhvr>
                                        <p:cTn id="113" dur="1" fill="hold">
                                          <p:stCondLst>
                                            <p:cond delay="0"/>
                                          </p:stCondLst>
                                        </p:cTn>
                                        <p:tgtEl>
                                          <p:spTgt spid="64"/>
                                        </p:tgtEl>
                                        <p:attrNameLst>
                                          <p:attrName>style.visibility</p:attrName>
                                        </p:attrNameLst>
                                      </p:cBhvr>
                                      <p:to>
                                        <p:strVal val="visible"/>
                                      </p:to>
                                    </p:set>
                                    <p:anim calcmode="lin" valueType="num">
                                      <p:cBhvr additive="base">
                                        <p:cTn id="114" dur="500" fill="hold"/>
                                        <p:tgtEl>
                                          <p:spTgt spid="64"/>
                                        </p:tgtEl>
                                        <p:attrNameLst>
                                          <p:attrName>ppt_x</p:attrName>
                                        </p:attrNameLst>
                                      </p:cBhvr>
                                      <p:tavLst>
                                        <p:tav tm="0">
                                          <p:val>
                                            <p:strVal val="#ppt_x"/>
                                          </p:val>
                                        </p:tav>
                                        <p:tav tm="100000">
                                          <p:val>
                                            <p:strVal val="#ppt_x"/>
                                          </p:val>
                                        </p:tav>
                                      </p:tavLst>
                                    </p:anim>
                                    <p:anim calcmode="lin" valueType="num">
                                      <p:cBhvr additive="base">
                                        <p:cTn id="115" dur="500" fill="hold"/>
                                        <p:tgtEl>
                                          <p:spTgt spid="64"/>
                                        </p:tgtEl>
                                        <p:attrNameLst>
                                          <p:attrName>ppt_y</p:attrName>
                                        </p:attrNameLst>
                                      </p:cBhvr>
                                      <p:tavLst>
                                        <p:tav tm="0">
                                          <p:val>
                                            <p:strVal val="0-#ppt_h/2"/>
                                          </p:val>
                                        </p:tav>
                                        <p:tav tm="100000">
                                          <p:val>
                                            <p:strVal val="#ppt_y"/>
                                          </p:val>
                                        </p:tav>
                                      </p:tavLst>
                                    </p:anim>
                                  </p:childTnLst>
                                </p:cTn>
                              </p:par>
                            </p:childTnLst>
                          </p:cTn>
                        </p:par>
                        <p:par>
                          <p:cTn id="116" fill="hold">
                            <p:stCondLst>
                              <p:cond delay="12000"/>
                            </p:stCondLst>
                            <p:childTnLst>
                              <p:par>
                                <p:cTn id="117" presetID="22" presetClass="entr" presetSubtype="2" fill="hold" grpId="0" nodeType="afterEffect">
                                  <p:stCondLst>
                                    <p:cond delay="0"/>
                                  </p:stCondLst>
                                  <p:childTnLst>
                                    <p:set>
                                      <p:cBhvr>
                                        <p:cTn id="118" dur="1" fill="hold">
                                          <p:stCondLst>
                                            <p:cond delay="0"/>
                                          </p:stCondLst>
                                        </p:cTn>
                                        <p:tgtEl>
                                          <p:spTgt spid="65"/>
                                        </p:tgtEl>
                                        <p:attrNameLst>
                                          <p:attrName>style.visibility</p:attrName>
                                        </p:attrNameLst>
                                      </p:cBhvr>
                                      <p:to>
                                        <p:strVal val="visible"/>
                                      </p:to>
                                    </p:set>
                                    <p:animEffect transition="in" filter="wipe(right)">
                                      <p:cBhvr>
                                        <p:cTn id="119" dur="500"/>
                                        <p:tgtEl>
                                          <p:spTgt spid="65"/>
                                        </p:tgtEl>
                                      </p:cBhvr>
                                    </p:animEffect>
                                  </p:childTnLst>
                                </p:cTn>
                              </p:par>
                            </p:childTnLst>
                          </p:cTn>
                        </p:par>
                        <p:par>
                          <p:cTn id="120" fill="hold">
                            <p:stCondLst>
                              <p:cond delay="12500"/>
                            </p:stCondLst>
                            <p:childTnLst>
                              <p:par>
                                <p:cTn id="121" presetID="53" presetClass="entr" presetSubtype="16" fill="hold" grpId="0" nodeType="afterEffect">
                                  <p:stCondLst>
                                    <p:cond delay="0"/>
                                  </p:stCondLst>
                                  <p:childTnLst>
                                    <p:set>
                                      <p:cBhvr>
                                        <p:cTn id="122" dur="1" fill="hold">
                                          <p:stCondLst>
                                            <p:cond delay="0"/>
                                          </p:stCondLst>
                                        </p:cTn>
                                        <p:tgtEl>
                                          <p:spTgt spid="92"/>
                                        </p:tgtEl>
                                        <p:attrNameLst>
                                          <p:attrName>style.visibility</p:attrName>
                                        </p:attrNameLst>
                                      </p:cBhvr>
                                      <p:to>
                                        <p:strVal val="visible"/>
                                      </p:to>
                                    </p:set>
                                    <p:anim calcmode="lin" valueType="num">
                                      <p:cBhvr>
                                        <p:cTn id="123" dur="500" fill="hold"/>
                                        <p:tgtEl>
                                          <p:spTgt spid="92"/>
                                        </p:tgtEl>
                                        <p:attrNameLst>
                                          <p:attrName>ppt_w</p:attrName>
                                        </p:attrNameLst>
                                      </p:cBhvr>
                                      <p:tavLst>
                                        <p:tav tm="0">
                                          <p:val>
                                            <p:fltVal val="0"/>
                                          </p:val>
                                        </p:tav>
                                        <p:tav tm="100000">
                                          <p:val>
                                            <p:strVal val="#ppt_w"/>
                                          </p:val>
                                        </p:tav>
                                      </p:tavLst>
                                    </p:anim>
                                    <p:anim calcmode="lin" valueType="num">
                                      <p:cBhvr>
                                        <p:cTn id="124" dur="500" fill="hold"/>
                                        <p:tgtEl>
                                          <p:spTgt spid="92"/>
                                        </p:tgtEl>
                                        <p:attrNameLst>
                                          <p:attrName>ppt_h</p:attrName>
                                        </p:attrNameLst>
                                      </p:cBhvr>
                                      <p:tavLst>
                                        <p:tav tm="0">
                                          <p:val>
                                            <p:fltVal val="0"/>
                                          </p:val>
                                        </p:tav>
                                        <p:tav tm="100000">
                                          <p:val>
                                            <p:strVal val="#ppt_h"/>
                                          </p:val>
                                        </p:tav>
                                      </p:tavLst>
                                    </p:anim>
                                    <p:animEffect transition="in" filter="fade">
                                      <p:cBhvr>
                                        <p:cTn id="125" dur="500"/>
                                        <p:tgtEl>
                                          <p:spTgt spid="92"/>
                                        </p:tgtEl>
                                      </p:cBhvr>
                                    </p:animEffect>
                                  </p:childTnLst>
                                </p:cTn>
                              </p:par>
                            </p:childTnLst>
                          </p:cTn>
                        </p:par>
                        <p:par>
                          <p:cTn id="126" fill="hold">
                            <p:stCondLst>
                              <p:cond delay="13000"/>
                            </p:stCondLst>
                            <p:childTnLst>
                              <p:par>
                                <p:cTn id="127" presetID="22" presetClass="entr" presetSubtype="2" fill="hold" grpId="0" nodeType="afterEffect">
                                  <p:stCondLst>
                                    <p:cond delay="0"/>
                                  </p:stCondLst>
                                  <p:childTnLst>
                                    <p:set>
                                      <p:cBhvr>
                                        <p:cTn id="128" dur="1" fill="hold">
                                          <p:stCondLst>
                                            <p:cond delay="0"/>
                                          </p:stCondLst>
                                        </p:cTn>
                                        <p:tgtEl>
                                          <p:spTgt spid="93"/>
                                        </p:tgtEl>
                                        <p:attrNameLst>
                                          <p:attrName>style.visibility</p:attrName>
                                        </p:attrNameLst>
                                      </p:cBhvr>
                                      <p:to>
                                        <p:strVal val="visible"/>
                                      </p:to>
                                    </p:set>
                                    <p:animEffect transition="in" filter="wipe(right)">
                                      <p:cBhvr>
                                        <p:cTn id="129"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1" grpId="0" animBg="1"/>
      <p:bldP spid="73" grpId="0" animBg="1"/>
      <p:bldP spid="46" grpId="0" animBg="1"/>
      <p:bldP spid="63" grpId="0" animBg="1"/>
      <p:bldP spid="65" grpId="0" animBg="1"/>
      <p:bldP spid="62" grpId="0" animBg="1"/>
      <p:bldP spid="66" grpId="0" animBg="1"/>
      <p:bldP spid="67" grpId="0" animBg="1"/>
      <p:bldP spid="74" grpId="0"/>
      <p:bldP spid="75" grpId="0" animBg="1"/>
      <p:bldP spid="78" grpId="0"/>
      <p:bldP spid="79" grpId="0" animBg="1"/>
      <p:bldP spid="80" grpId="0"/>
      <p:bldP spid="81" grpId="0" animBg="1"/>
      <p:bldP spid="84" grpId="0" animBg="1"/>
      <p:bldP spid="87" grpId="0"/>
      <p:bldP spid="90" grpId="0" animBg="1"/>
      <p:bldP spid="91" grpId="0"/>
      <p:bldP spid="92" grpId="0" animBg="1"/>
      <p:bldP spid="93" grpId="0"/>
      <p:bldP spid="68" grpId="0" animBg="1"/>
      <p:bldP spid="70" grpId="0" animBg="1"/>
      <p:bldP spid="72" grpId="0" animBg="1"/>
      <p:bldP spid="45" grpId="0" animBg="1"/>
      <p:bldP spid="48" grpId="0" animBg="1"/>
      <p:bldP spid="6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45" name="Chart 2145"/>
          <p:cNvGraphicFramePr/>
          <p:nvPr/>
        </p:nvGraphicFramePr>
        <p:xfrm>
          <a:off x="819979" y="1668891"/>
          <a:ext cx="3687183" cy="2523687"/>
        </p:xfrm>
        <a:graphic>
          <a:graphicData uri="http://schemas.openxmlformats.org/drawingml/2006/chart">
            <c:chart xmlns:c="http://schemas.openxmlformats.org/drawingml/2006/chart" xmlns:r="http://schemas.openxmlformats.org/officeDocument/2006/relationships" r:id="rId1"/>
          </a:graphicData>
        </a:graphic>
      </p:graphicFrame>
      <p:grpSp>
        <p:nvGrpSpPr>
          <p:cNvPr id="2" name="Group 2150"/>
          <p:cNvGrpSpPr/>
          <p:nvPr/>
        </p:nvGrpSpPr>
        <p:grpSpPr>
          <a:xfrm>
            <a:off x="4916142" y="2115692"/>
            <a:ext cx="1531402" cy="968554"/>
            <a:chOff x="-1" y="0"/>
            <a:chExt cx="4823912" cy="3050360"/>
          </a:xfrm>
        </p:grpSpPr>
        <p:sp>
          <p:nvSpPr>
            <p:cNvPr id="2146" name="Shape 2146"/>
            <p:cNvSpPr/>
            <p:nvPr/>
          </p:nvSpPr>
          <p:spPr>
            <a:xfrm>
              <a:off x="-1" y="235194"/>
              <a:ext cx="1269970" cy="1269970"/>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lnSpc>
                  <a:spcPct val="120000"/>
                </a:lnSpc>
                <a:defRPr sz="3200"/>
              </a:pPr>
              <a:endParaRPr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47" name="Shape 2147"/>
            <p:cNvSpPr/>
            <p:nvPr/>
          </p:nvSpPr>
          <p:spPr>
            <a:xfrm>
              <a:off x="1371613" y="0"/>
              <a:ext cx="2261762" cy="814078"/>
            </a:xfrm>
            <a:prstGeom prst="rect">
              <a:avLst/>
            </a:prstGeom>
            <a:noFill/>
            <a:ln w="12700" cap="flat">
              <a:noFill/>
              <a:miter lim="400000"/>
            </a:ln>
            <a:effectLst/>
          </p:spPr>
          <p:txBody>
            <a:bodyPr wrap="none" lIns="0" tIns="0" rIns="0" bIns="0" numCol="1" anchor="t">
              <a:spAutoFit/>
            </a:bodyPr>
            <a:lstStyle>
              <a:lvl1pPr algn="l" defTabSz="457200">
                <a:defRPr sz="3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48" name="Shape 2148"/>
            <p:cNvSpPr/>
            <p:nvPr/>
          </p:nvSpPr>
          <p:spPr>
            <a:xfrm>
              <a:off x="1431097" y="724418"/>
              <a:ext cx="3392814" cy="2325942"/>
            </a:xfrm>
            <a:prstGeom prst="rect">
              <a:avLst/>
            </a:prstGeom>
            <a:noFill/>
            <a:ln w="12700" cap="flat">
              <a:noFill/>
              <a:miter lim="400000"/>
            </a:ln>
            <a:effectLst/>
          </p:spPr>
          <p:txBody>
            <a:bodyPr wrap="square" lIns="0" tIns="0" rIns="0" bIns="0" numCol="1" anchor="t">
              <a:spAutoFit/>
            </a:bodyPr>
            <a:lstStyle>
              <a:lvl1pPr algn="l" defTabSz="457200">
                <a:defRPr sz="1800">
                  <a:solidFill>
                    <a:srgbClr val="828589"/>
                  </a:solidFill>
                  <a:latin typeface="STIXGeneral-Regular"/>
                  <a:ea typeface="STIXGeneral-Regular"/>
                  <a:cs typeface="STIXGeneral-Regular"/>
                  <a:sym typeface="STIXGeneral-Regular"/>
                </a:defRPr>
              </a:lvl1p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49" name="Shape 2149"/>
            <p:cNvSpPr/>
            <p:nvPr/>
          </p:nvSpPr>
          <p:spPr>
            <a:xfrm>
              <a:off x="400064" y="550397"/>
              <a:ext cx="494760" cy="639635"/>
            </a:xfrm>
            <a:prstGeom prst="rect">
              <a:avLst/>
            </a:prstGeom>
            <a:noFill/>
            <a:ln w="12700" cap="flat">
              <a:noFill/>
              <a:miter lim="400000"/>
            </a:ln>
            <a:effectLst/>
          </p:spPr>
          <p:txBody>
            <a:bodyPr wrap="none" lIns="0" tIns="0" rIns="0" bIns="0" numCol="1" anchor="ctr">
              <a:spAutoFit/>
            </a:bodyPr>
            <a:lstStyle>
              <a:lvl1pPr>
                <a:defRPr sz="3600">
                  <a:solidFill>
                    <a:srgbClr val="FFFFFF"/>
                  </a:solidFill>
                  <a:latin typeface="Sosa"/>
                  <a:ea typeface="Sosa"/>
                  <a:cs typeface="Sosa"/>
                  <a:sym typeface="Sosa"/>
                </a:defRPr>
              </a:lvl1pPr>
            </a:lstStyle>
            <a:p>
              <a:pPr lvl="0">
                <a:lnSpc>
                  <a:spcPct val="120000"/>
                </a:lnSpc>
                <a:defRPr sz="1800">
                  <a:solidFill>
                    <a:srgbClr val="000000"/>
                  </a:solidFill>
                </a:defRPr>
              </a:pPr>
              <a:r>
                <a:rPr 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sz="1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2155"/>
          <p:cNvGrpSpPr/>
          <p:nvPr/>
        </p:nvGrpSpPr>
        <p:grpSpPr>
          <a:xfrm>
            <a:off x="4916145" y="3340776"/>
            <a:ext cx="1540843" cy="968554"/>
            <a:chOff x="-1" y="0"/>
            <a:chExt cx="4853654" cy="3050364"/>
          </a:xfrm>
        </p:grpSpPr>
        <p:sp>
          <p:nvSpPr>
            <p:cNvPr id="2151" name="Shape 2151"/>
            <p:cNvSpPr/>
            <p:nvPr/>
          </p:nvSpPr>
          <p:spPr>
            <a:xfrm>
              <a:off x="-1" y="235192"/>
              <a:ext cx="1269970" cy="1269971"/>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0" tIns="0" rIns="0" bIns="0" numCol="1" anchor="ctr">
              <a:noAutofit/>
            </a:bodyPr>
            <a:lstStyle/>
            <a:p>
              <a:pPr lvl="0">
                <a:lnSpc>
                  <a:spcPct val="120000"/>
                </a:lnSpc>
                <a:defRPr sz="3200"/>
              </a:pPr>
              <a:endParaRPr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52" name="Shape 2152"/>
            <p:cNvSpPr/>
            <p:nvPr/>
          </p:nvSpPr>
          <p:spPr>
            <a:xfrm>
              <a:off x="1401354" y="0"/>
              <a:ext cx="2261763" cy="814080"/>
            </a:xfrm>
            <a:prstGeom prst="rect">
              <a:avLst/>
            </a:prstGeom>
            <a:noFill/>
            <a:ln w="12700" cap="flat">
              <a:noFill/>
              <a:miter lim="400000"/>
            </a:ln>
            <a:effectLst/>
          </p:spPr>
          <p:txBody>
            <a:bodyPr wrap="none" lIns="0" tIns="0" rIns="0" bIns="0" numCol="1" anchor="t">
              <a:spAutoFit/>
            </a:bodyPr>
            <a:lstStyle>
              <a:lvl1pPr algn="l" defTabSz="457200">
                <a:defRPr sz="3400">
                  <a:solidFill>
                    <a:srgbClr val="828589"/>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53" name="Shape 2153"/>
            <p:cNvSpPr/>
            <p:nvPr/>
          </p:nvSpPr>
          <p:spPr>
            <a:xfrm>
              <a:off x="1460837" y="724419"/>
              <a:ext cx="3392816" cy="2325945"/>
            </a:xfrm>
            <a:prstGeom prst="rect">
              <a:avLst/>
            </a:prstGeom>
            <a:noFill/>
            <a:ln w="12700" cap="flat">
              <a:noFill/>
              <a:miter lim="400000"/>
            </a:ln>
            <a:effectLst/>
          </p:spPr>
          <p:txBody>
            <a:bodyPr wrap="square" lIns="0" tIns="0" rIns="0" bIns="0" numCol="1" anchor="t">
              <a:spAutoFit/>
            </a:bodyPr>
            <a:lstStyle>
              <a:lvl1pPr algn="l" defTabSz="457200">
                <a:defRPr sz="1800">
                  <a:solidFill>
                    <a:srgbClr val="828589"/>
                  </a:solidFill>
                  <a:latin typeface="STIXGeneral-Regular"/>
                  <a:ea typeface="STIXGeneral-Regular"/>
                  <a:cs typeface="STIXGeneral-Regular"/>
                  <a:sym typeface="STIXGeneral-Regular"/>
                </a:defRPr>
              </a:lvl1p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54" name="Shape 2154"/>
            <p:cNvSpPr/>
            <p:nvPr/>
          </p:nvSpPr>
          <p:spPr>
            <a:xfrm>
              <a:off x="400064" y="555851"/>
              <a:ext cx="494760" cy="639636"/>
            </a:xfrm>
            <a:prstGeom prst="rect">
              <a:avLst/>
            </a:prstGeom>
            <a:noFill/>
            <a:ln w="12700" cap="flat">
              <a:noFill/>
              <a:miter lim="400000"/>
            </a:ln>
            <a:effectLst/>
          </p:spPr>
          <p:txBody>
            <a:bodyPr wrap="none" lIns="0" tIns="0" rIns="0" bIns="0" numCol="1" anchor="ctr">
              <a:spAutoFit/>
            </a:bodyPr>
            <a:lstStyle>
              <a:lvl1pPr>
                <a:defRPr sz="3600">
                  <a:solidFill>
                    <a:srgbClr val="FFFFFF"/>
                  </a:solidFill>
                  <a:latin typeface="Sosa"/>
                  <a:ea typeface="Sosa"/>
                  <a:cs typeface="Sosa"/>
                  <a:sym typeface="Sosa"/>
                </a:defRPr>
              </a:lvl1pPr>
            </a:lstStyle>
            <a:p>
              <a:pPr lvl="0">
                <a:lnSpc>
                  <a:spcPct val="120000"/>
                </a:lnSpc>
                <a:defRPr sz="1800">
                  <a:solidFill>
                    <a:srgbClr val="000000"/>
                  </a:solidFill>
                </a:defRPr>
              </a:pPr>
              <a:r>
                <a:rPr 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sz="1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2160"/>
          <p:cNvGrpSpPr/>
          <p:nvPr/>
        </p:nvGrpSpPr>
        <p:grpSpPr>
          <a:xfrm>
            <a:off x="6722640" y="2115693"/>
            <a:ext cx="1565214" cy="968554"/>
            <a:chOff x="0" y="0"/>
            <a:chExt cx="4930421" cy="3050364"/>
          </a:xfrm>
        </p:grpSpPr>
        <p:sp>
          <p:nvSpPr>
            <p:cNvPr id="2156" name="Shape 2156"/>
            <p:cNvSpPr/>
            <p:nvPr/>
          </p:nvSpPr>
          <p:spPr>
            <a:xfrm>
              <a:off x="0" y="235193"/>
              <a:ext cx="1269969" cy="1269971"/>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0" tIns="0" rIns="0" bIns="0" numCol="1" anchor="ctr">
              <a:noAutofit/>
            </a:bodyPr>
            <a:lstStyle/>
            <a:p>
              <a:pPr lvl="0">
                <a:lnSpc>
                  <a:spcPct val="120000"/>
                </a:lnSpc>
                <a:defRPr sz="3200"/>
              </a:pPr>
              <a:endParaRPr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57" name="Shape 2157"/>
            <p:cNvSpPr/>
            <p:nvPr/>
          </p:nvSpPr>
          <p:spPr>
            <a:xfrm>
              <a:off x="1478122" y="0"/>
              <a:ext cx="2261762" cy="814080"/>
            </a:xfrm>
            <a:prstGeom prst="rect">
              <a:avLst/>
            </a:prstGeom>
            <a:noFill/>
            <a:ln w="12700" cap="flat">
              <a:noFill/>
              <a:miter lim="400000"/>
            </a:ln>
            <a:effectLst/>
          </p:spPr>
          <p:txBody>
            <a:bodyPr wrap="none" lIns="0" tIns="0" rIns="0" bIns="0" numCol="1" anchor="t">
              <a:spAutoFit/>
            </a:bodyPr>
            <a:lstStyle>
              <a:lvl1pPr algn="l" defTabSz="457200">
                <a:defRPr sz="3400">
                  <a:solidFill>
                    <a:srgbClr val="828589"/>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58" name="Shape 2158"/>
            <p:cNvSpPr/>
            <p:nvPr/>
          </p:nvSpPr>
          <p:spPr>
            <a:xfrm>
              <a:off x="1537609" y="724419"/>
              <a:ext cx="3392812" cy="2325945"/>
            </a:xfrm>
            <a:prstGeom prst="rect">
              <a:avLst/>
            </a:prstGeom>
            <a:noFill/>
            <a:ln w="12700" cap="flat">
              <a:noFill/>
              <a:miter lim="400000"/>
            </a:ln>
            <a:effectLst/>
          </p:spPr>
          <p:txBody>
            <a:bodyPr wrap="square" lIns="0" tIns="0" rIns="0" bIns="0" numCol="1" anchor="t">
              <a:spAutoFit/>
            </a:bodyPr>
            <a:lstStyle>
              <a:lvl1pPr algn="l" defTabSz="457200">
                <a:defRPr sz="1800">
                  <a:solidFill>
                    <a:srgbClr val="828589"/>
                  </a:solidFill>
                  <a:latin typeface="STIXGeneral-Regular"/>
                  <a:ea typeface="STIXGeneral-Regular"/>
                  <a:cs typeface="STIXGeneral-Regular"/>
                  <a:sym typeface="STIXGeneral-Regular"/>
                </a:defRPr>
              </a:lvl1p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59" name="Shape 2159"/>
            <p:cNvSpPr/>
            <p:nvPr/>
          </p:nvSpPr>
          <p:spPr>
            <a:xfrm>
              <a:off x="400068" y="550398"/>
              <a:ext cx="494760" cy="639636"/>
            </a:xfrm>
            <a:prstGeom prst="rect">
              <a:avLst/>
            </a:prstGeom>
            <a:noFill/>
            <a:ln w="12700" cap="flat">
              <a:noFill/>
              <a:miter lim="400000"/>
            </a:ln>
            <a:effectLst/>
          </p:spPr>
          <p:txBody>
            <a:bodyPr wrap="none" lIns="0" tIns="0" rIns="0" bIns="0" numCol="1" anchor="ctr">
              <a:spAutoFit/>
            </a:bodyPr>
            <a:lstStyle>
              <a:lvl1pPr>
                <a:defRPr sz="3600">
                  <a:solidFill>
                    <a:srgbClr val="FFFFFF"/>
                  </a:solidFill>
                  <a:latin typeface="Sosa"/>
                  <a:ea typeface="Sosa"/>
                  <a:cs typeface="Sosa"/>
                  <a:sym typeface="Sosa"/>
                </a:defRPr>
              </a:lvl1pPr>
            </a:lstStyle>
            <a:p>
              <a:pPr lvl="0">
                <a:lnSpc>
                  <a:spcPct val="120000"/>
                </a:lnSpc>
                <a:defRPr sz="1800">
                  <a:solidFill>
                    <a:srgbClr val="000000"/>
                  </a:solidFill>
                </a:defRPr>
              </a:pPr>
              <a:r>
                <a:rPr 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sz="1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2165"/>
          <p:cNvGrpSpPr/>
          <p:nvPr/>
        </p:nvGrpSpPr>
        <p:grpSpPr>
          <a:xfrm>
            <a:off x="6722642" y="3340776"/>
            <a:ext cx="1574656" cy="968554"/>
            <a:chOff x="0" y="0"/>
            <a:chExt cx="4960164" cy="3050364"/>
          </a:xfrm>
        </p:grpSpPr>
        <p:sp>
          <p:nvSpPr>
            <p:cNvPr id="2161" name="Shape 2161"/>
            <p:cNvSpPr/>
            <p:nvPr/>
          </p:nvSpPr>
          <p:spPr>
            <a:xfrm>
              <a:off x="0" y="235192"/>
              <a:ext cx="1269969" cy="1269971"/>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0" tIns="0" rIns="0" bIns="0" numCol="1" anchor="ctr">
              <a:noAutofit/>
            </a:bodyPr>
            <a:lstStyle/>
            <a:p>
              <a:pPr lvl="0">
                <a:lnSpc>
                  <a:spcPct val="120000"/>
                </a:lnSpc>
                <a:defRPr sz="3200"/>
              </a:pPr>
              <a:endParaRPr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62" name="Shape 2162"/>
            <p:cNvSpPr/>
            <p:nvPr/>
          </p:nvSpPr>
          <p:spPr>
            <a:xfrm>
              <a:off x="1507863" y="0"/>
              <a:ext cx="2261764" cy="814080"/>
            </a:xfrm>
            <a:prstGeom prst="rect">
              <a:avLst/>
            </a:prstGeom>
            <a:noFill/>
            <a:ln w="12700" cap="flat">
              <a:noFill/>
              <a:miter lim="400000"/>
            </a:ln>
            <a:effectLst/>
          </p:spPr>
          <p:txBody>
            <a:bodyPr wrap="none" lIns="0" tIns="0" rIns="0" bIns="0" numCol="1" anchor="t">
              <a:spAutoFit/>
            </a:bodyPr>
            <a:lstStyle>
              <a:lvl1pPr algn="l" defTabSz="457200">
                <a:defRPr sz="3400">
                  <a:solidFill>
                    <a:srgbClr val="828589"/>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63" name="Shape 2163"/>
            <p:cNvSpPr/>
            <p:nvPr/>
          </p:nvSpPr>
          <p:spPr>
            <a:xfrm>
              <a:off x="1567350" y="724419"/>
              <a:ext cx="3392814" cy="2325945"/>
            </a:xfrm>
            <a:prstGeom prst="rect">
              <a:avLst/>
            </a:prstGeom>
            <a:noFill/>
            <a:ln w="12700" cap="flat">
              <a:noFill/>
              <a:miter lim="400000"/>
            </a:ln>
            <a:effectLst/>
          </p:spPr>
          <p:txBody>
            <a:bodyPr wrap="square" lIns="0" tIns="0" rIns="0" bIns="0" numCol="1" anchor="t">
              <a:spAutoFit/>
            </a:bodyPr>
            <a:lstStyle>
              <a:lvl1pPr algn="l" defTabSz="457200">
                <a:defRPr sz="1800">
                  <a:solidFill>
                    <a:srgbClr val="828589"/>
                  </a:solidFill>
                  <a:latin typeface="STIXGeneral-Regular"/>
                  <a:ea typeface="STIXGeneral-Regular"/>
                  <a:cs typeface="STIXGeneral-Regular"/>
                  <a:sym typeface="STIXGeneral-Regular"/>
                </a:defRPr>
              </a:lvl1p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64" name="Shape 2164"/>
            <p:cNvSpPr/>
            <p:nvPr/>
          </p:nvSpPr>
          <p:spPr>
            <a:xfrm>
              <a:off x="400065" y="555851"/>
              <a:ext cx="494760" cy="639636"/>
            </a:xfrm>
            <a:prstGeom prst="rect">
              <a:avLst/>
            </a:prstGeom>
            <a:noFill/>
            <a:ln w="12700" cap="flat">
              <a:noFill/>
              <a:miter lim="400000"/>
            </a:ln>
            <a:effectLst/>
          </p:spPr>
          <p:txBody>
            <a:bodyPr wrap="none" lIns="0" tIns="0" rIns="0" bIns="0" numCol="1" anchor="ctr">
              <a:spAutoFit/>
            </a:bodyPr>
            <a:lstStyle>
              <a:lvl1pPr>
                <a:defRPr sz="3600">
                  <a:solidFill>
                    <a:srgbClr val="FFFFFF"/>
                  </a:solidFill>
                  <a:latin typeface="Sosa"/>
                  <a:ea typeface="Sosa"/>
                  <a:cs typeface="Sosa"/>
                  <a:sym typeface="Sosa"/>
                </a:defRPr>
              </a:lvl1pPr>
            </a:lstStyle>
            <a:p>
              <a:pPr lvl="0">
                <a:lnSpc>
                  <a:spcPct val="120000"/>
                </a:lnSpc>
                <a:defRPr sz="1800">
                  <a:solidFill>
                    <a:srgbClr val="000000"/>
                  </a:solidFill>
                </a:defRPr>
              </a:pPr>
              <a:r>
                <a:rPr 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sz="1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400" advClick="0" advTm="4555">
        <p14:ripple/>
      </p:transition>
    </mc:Choice>
    <mc:Fallback>
      <p:transition spd="slow" advClick="0" advTm="4555">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indefinite" fill="hold"/>
                                        <p:tgtEl>
                                          <p:spTgt spid="2145"/>
                                        </p:tgtEl>
                                        <p:attrNameLst>
                                          <p:attrName>style.visibility</p:attrName>
                                        </p:attrNameLst>
                                      </p:cBhvr>
                                      <p:to>
                                        <p:strVal val="visible"/>
                                      </p:to>
                                    </p:set>
                                    <p:anim calcmode="lin" valueType="num">
                                      <p:cBhvr>
                                        <p:cTn id="7" dur="700" fill="hold"/>
                                        <p:tgtEl>
                                          <p:spTgt spid="2145"/>
                                        </p:tgtEl>
                                        <p:attrNameLst>
                                          <p:attrName>ppt_x</p:attrName>
                                        </p:attrNameLst>
                                      </p:cBhvr>
                                      <p:tavLst>
                                        <p:tav tm="0">
                                          <p:val>
                                            <p:strVal val="0-#ppt_w/2"/>
                                          </p:val>
                                        </p:tav>
                                        <p:tav tm="100000">
                                          <p:val>
                                            <p:strVal val="#ppt_x"/>
                                          </p:val>
                                        </p:tav>
                                      </p:tavLst>
                                    </p:anim>
                                    <p:anim calcmode="lin" valueType="num">
                                      <p:cBhvr>
                                        <p:cTn id="8" dur="700" fill="hold"/>
                                        <p:tgtEl>
                                          <p:spTgt spid="2145"/>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3" presetClass="entr" presetSubtype="16" fill="hold" grpId="0" nodeType="afterEffect">
                                  <p:stCondLst>
                                    <p:cond delay="0"/>
                                  </p:stCondLst>
                                  <p:childTnLst>
                                    <p:set>
                                      <p:cBhvr>
                                        <p:cTn id="11" dur="indefinite" fill="hold"/>
                                        <p:tgtEl>
                                          <p:spTgt spid="2"/>
                                        </p:tgtEl>
                                        <p:attrNameLst>
                                          <p:attrName>style.visibility</p:attrName>
                                        </p:attrNameLst>
                                      </p:cBhvr>
                                      <p:to>
                                        <p:strVal val="visible"/>
                                      </p:to>
                                    </p:set>
                                    <p:anim calcmode="lin" valueType="num">
                                      <p:cBhvr>
                                        <p:cTn id="12" dur="750" fill="hold"/>
                                        <p:tgtEl>
                                          <p:spTgt spid="2"/>
                                        </p:tgtEl>
                                        <p:attrNameLst>
                                          <p:attrName>ppt_w</p:attrName>
                                        </p:attrNameLst>
                                      </p:cBhvr>
                                      <p:tavLst>
                                        <p:tav tm="0">
                                          <p:val>
                                            <p:strVal val="4*#ppt_w"/>
                                          </p:val>
                                        </p:tav>
                                        <p:tav tm="100000">
                                          <p:val>
                                            <p:strVal val="#ppt_w"/>
                                          </p:val>
                                        </p:tav>
                                      </p:tavLst>
                                    </p:anim>
                                    <p:anim calcmode="lin" valueType="num">
                                      <p:cBhvr>
                                        <p:cTn id="13" dur="750" fill="hold"/>
                                        <p:tgtEl>
                                          <p:spTgt spid="2"/>
                                        </p:tgtEl>
                                        <p:attrNameLst>
                                          <p:attrName>ppt_h</p:attrName>
                                        </p:attrNameLst>
                                      </p:cBhvr>
                                      <p:tavLst>
                                        <p:tav tm="0">
                                          <p:val>
                                            <p:strVal val="4*#ppt_h"/>
                                          </p:val>
                                        </p:tav>
                                        <p:tav tm="100000">
                                          <p:val>
                                            <p:strVal val="#ppt_h"/>
                                          </p:val>
                                        </p:tav>
                                      </p:tavLst>
                                    </p:anim>
                                  </p:childTnLst>
                                </p:cTn>
                              </p:par>
                            </p:childTnLst>
                          </p:cTn>
                        </p:par>
                        <p:par>
                          <p:cTn id="14" fill="hold">
                            <p:stCondLst>
                              <p:cond delay="2000"/>
                            </p:stCondLst>
                            <p:childTnLst>
                              <p:par>
                                <p:cTn id="15" presetID="23" presetClass="entr" presetSubtype="16" fill="hold" grpId="0" nodeType="afterEffect">
                                  <p:stCondLst>
                                    <p:cond delay="0"/>
                                  </p:stCondLst>
                                  <p:childTnLst>
                                    <p:set>
                                      <p:cBhvr>
                                        <p:cTn id="16" dur="indefinite" fill="hold"/>
                                        <p:tgtEl>
                                          <p:spTgt spid="4"/>
                                        </p:tgtEl>
                                        <p:attrNameLst>
                                          <p:attrName>style.visibility</p:attrName>
                                        </p:attrNameLst>
                                      </p:cBhvr>
                                      <p:to>
                                        <p:strVal val="visible"/>
                                      </p:to>
                                    </p:set>
                                    <p:anim calcmode="lin" valueType="num">
                                      <p:cBhvr>
                                        <p:cTn id="17" dur="750" fill="hold"/>
                                        <p:tgtEl>
                                          <p:spTgt spid="4"/>
                                        </p:tgtEl>
                                        <p:attrNameLst>
                                          <p:attrName>ppt_w</p:attrName>
                                        </p:attrNameLst>
                                      </p:cBhvr>
                                      <p:tavLst>
                                        <p:tav tm="0">
                                          <p:val>
                                            <p:strVal val="4*#ppt_w"/>
                                          </p:val>
                                        </p:tav>
                                        <p:tav tm="100000">
                                          <p:val>
                                            <p:strVal val="#ppt_w"/>
                                          </p:val>
                                        </p:tav>
                                      </p:tavLst>
                                    </p:anim>
                                    <p:anim calcmode="lin" valueType="num">
                                      <p:cBhvr>
                                        <p:cTn id="18" dur="750" fill="hold"/>
                                        <p:tgtEl>
                                          <p:spTgt spid="4"/>
                                        </p:tgtEl>
                                        <p:attrNameLst>
                                          <p:attrName>ppt_h</p:attrName>
                                        </p:attrNameLst>
                                      </p:cBhvr>
                                      <p:tavLst>
                                        <p:tav tm="0">
                                          <p:val>
                                            <p:strVal val="4*#ppt_h"/>
                                          </p:val>
                                        </p:tav>
                                        <p:tav tm="100000">
                                          <p:val>
                                            <p:strVal val="#ppt_h"/>
                                          </p:val>
                                        </p:tav>
                                      </p:tavLst>
                                    </p:anim>
                                  </p:childTnLst>
                                </p:cTn>
                              </p:par>
                            </p:childTnLst>
                          </p:cTn>
                        </p:par>
                        <p:par>
                          <p:cTn id="19" fill="hold">
                            <p:stCondLst>
                              <p:cond delay="3000"/>
                            </p:stCondLst>
                            <p:childTnLst>
                              <p:par>
                                <p:cTn id="20" presetID="23" presetClass="entr" presetSubtype="16" fill="hold" grpId="0" nodeType="afterEffect">
                                  <p:stCondLst>
                                    <p:cond delay="0"/>
                                  </p:stCondLst>
                                  <p:childTnLst>
                                    <p:set>
                                      <p:cBhvr>
                                        <p:cTn id="21" dur="indefinite" fill="hold"/>
                                        <p:tgtEl>
                                          <p:spTgt spid="3"/>
                                        </p:tgtEl>
                                        <p:attrNameLst>
                                          <p:attrName>style.visibility</p:attrName>
                                        </p:attrNameLst>
                                      </p:cBhvr>
                                      <p:to>
                                        <p:strVal val="visible"/>
                                      </p:to>
                                    </p:set>
                                    <p:anim calcmode="lin" valueType="num">
                                      <p:cBhvr>
                                        <p:cTn id="22" dur="750" fill="hold"/>
                                        <p:tgtEl>
                                          <p:spTgt spid="3"/>
                                        </p:tgtEl>
                                        <p:attrNameLst>
                                          <p:attrName>ppt_w</p:attrName>
                                        </p:attrNameLst>
                                      </p:cBhvr>
                                      <p:tavLst>
                                        <p:tav tm="0">
                                          <p:val>
                                            <p:strVal val="4*#ppt_w"/>
                                          </p:val>
                                        </p:tav>
                                        <p:tav tm="100000">
                                          <p:val>
                                            <p:strVal val="#ppt_w"/>
                                          </p:val>
                                        </p:tav>
                                      </p:tavLst>
                                    </p:anim>
                                    <p:anim calcmode="lin" valueType="num">
                                      <p:cBhvr>
                                        <p:cTn id="23" dur="750" fill="hold"/>
                                        <p:tgtEl>
                                          <p:spTgt spid="3"/>
                                        </p:tgtEl>
                                        <p:attrNameLst>
                                          <p:attrName>ppt_h</p:attrName>
                                        </p:attrNameLst>
                                      </p:cBhvr>
                                      <p:tavLst>
                                        <p:tav tm="0">
                                          <p:val>
                                            <p:strVal val="4*#ppt_h"/>
                                          </p:val>
                                        </p:tav>
                                        <p:tav tm="100000">
                                          <p:val>
                                            <p:strVal val="#ppt_h"/>
                                          </p:val>
                                        </p:tav>
                                      </p:tavLst>
                                    </p:anim>
                                  </p:childTnLst>
                                </p:cTn>
                              </p:par>
                            </p:childTnLst>
                          </p:cTn>
                        </p:par>
                        <p:par>
                          <p:cTn id="24" fill="hold">
                            <p:stCondLst>
                              <p:cond delay="4000"/>
                            </p:stCondLst>
                            <p:childTnLst>
                              <p:par>
                                <p:cTn id="25" presetID="23" presetClass="entr" presetSubtype="16" fill="hold" grpId="0" nodeType="afterEffect">
                                  <p:stCondLst>
                                    <p:cond delay="0"/>
                                  </p:stCondLst>
                                  <p:childTnLst>
                                    <p:set>
                                      <p:cBhvr>
                                        <p:cTn id="26" dur="indefinite" fill="hold"/>
                                        <p:tgtEl>
                                          <p:spTgt spid="5"/>
                                        </p:tgtEl>
                                        <p:attrNameLst>
                                          <p:attrName>style.visibility</p:attrName>
                                        </p:attrNameLst>
                                      </p:cBhvr>
                                      <p:to>
                                        <p:strVal val="visible"/>
                                      </p:to>
                                    </p:set>
                                    <p:anim calcmode="lin" valueType="num">
                                      <p:cBhvr>
                                        <p:cTn id="27" dur="750" fill="hold"/>
                                        <p:tgtEl>
                                          <p:spTgt spid="5"/>
                                        </p:tgtEl>
                                        <p:attrNameLst>
                                          <p:attrName>ppt_w</p:attrName>
                                        </p:attrNameLst>
                                      </p:cBhvr>
                                      <p:tavLst>
                                        <p:tav tm="0">
                                          <p:val>
                                            <p:strVal val="4*#ppt_w"/>
                                          </p:val>
                                        </p:tav>
                                        <p:tav tm="100000">
                                          <p:val>
                                            <p:strVal val="#ppt_w"/>
                                          </p:val>
                                        </p:tav>
                                      </p:tavLst>
                                    </p:anim>
                                    <p:anim calcmode="lin" valueType="num">
                                      <p:cBhvr>
                                        <p:cTn id="28" dur="750" fill="hold"/>
                                        <p:tgtEl>
                                          <p:spTgt spid="5"/>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5" grpId="0" advAuto="0"/>
      <p:bldP spid="2" grpId="0" advAuto="0"/>
      <p:bldP spid="3" grpId="0" advAuto="0"/>
      <p:bldP spid="4" grpId="0" advAuto="0"/>
      <p:bldP spid="5" grpId="0" advAuto="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20"/>
          <p:cNvGrpSpPr/>
          <p:nvPr/>
        </p:nvGrpSpPr>
        <p:grpSpPr>
          <a:xfrm rot="1203774">
            <a:off x="1629327" y="2095725"/>
            <a:ext cx="228556" cy="1101731"/>
            <a:chOff x="2971802" y="2190750"/>
            <a:chExt cx="228598" cy="1101725"/>
          </a:xfrm>
        </p:grpSpPr>
        <p:cxnSp>
          <p:nvCxnSpPr>
            <p:cNvPr id="122" name="Straight Connector 121"/>
            <p:cNvCxnSpPr/>
            <p:nvPr/>
          </p:nvCxnSpPr>
          <p:spPr>
            <a:xfrm rot="16200000" flipV="1">
              <a:off x="2478088" y="2684463"/>
              <a:ext cx="1101725" cy="1143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rot="5400000" flipH="1" flipV="1">
              <a:off x="2592387" y="2684463"/>
              <a:ext cx="1101725" cy="114300"/>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3" name="Group 129"/>
          <p:cNvGrpSpPr/>
          <p:nvPr/>
        </p:nvGrpSpPr>
        <p:grpSpPr>
          <a:xfrm>
            <a:off x="1819787" y="1454942"/>
            <a:ext cx="838046" cy="838205"/>
            <a:chOff x="1657350" y="1428750"/>
            <a:chExt cx="838200" cy="838200"/>
          </a:xfrm>
        </p:grpSpPr>
        <p:sp>
          <p:nvSpPr>
            <p:cNvPr id="118" name="Rectangle 117"/>
            <p:cNvSpPr/>
            <p:nvPr/>
          </p:nvSpPr>
          <p:spPr>
            <a:xfrm>
              <a:off x="1657350" y="1428750"/>
              <a:ext cx="838200" cy="838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00" dirty="0">
                <a:latin typeface="Arial" panose="020B0604020202020204" pitchFamily="34" charset="0"/>
                <a:ea typeface="微软雅黑" panose="020B0503020204020204" pitchFamily="34" charset="-122"/>
                <a:sym typeface="Arial" panose="020B0604020202020204" pitchFamily="34" charset="0"/>
              </a:endParaRPr>
            </a:p>
          </p:txBody>
        </p:sp>
        <p:sp>
          <p:nvSpPr>
            <p:cNvPr id="125" name="Freeform 52"/>
            <p:cNvSpPr>
              <a:spLocks noEditPoints="1"/>
            </p:cNvSpPr>
            <p:nvPr/>
          </p:nvSpPr>
          <p:spPr bwMode="auto">
            <a:xfrm>
              <a:off x="1890341" y="1647623"/>
              <a:ext cx="372219" cy="400455"/>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ln>
          </p:spPr>
          <p:txBody>
            <a:bodyPr vert="horz" wrap="square" lIns="128541" tIns="64271" rIns="128541" bIns="64271" numCol="1" anchor="t" anchorCtr="0" compatLnSpc="1"/>
            <a:lstStyle/>
            <a:p>
              <a:pPr>
                <a:lnSpc>
                  <a:spcPct val="120000"/>
                </a:lnSpc>
              </a:pPr>
              <a:endParaRPr lang="en-US" sz="20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63"/>
          <p:cNvGrpSpPr/>
          <p:nvPr/>
        </p:nvGrpSpPr>
        <p:grpSpPr>
          <a:xfrm>
            <a:off x="3457789" y="2293144"/>
            <a:ext cx="228556" cy="1101731"/>
            <a:chOff x="2971801" y="2190750"/>
            <a:chExt cx="228599" cy="1101725"/>
          </a:xfrm>
        </p:grpSpPr>
        <p:cxnSp>
          <p:nvCxnSpPr>
            <p:cNvPr id="61" name="Straight Connector 60"/>
            <p:cNvCxnSpPr/>
            <p:nvPr/>
          </p:nvCxnSpPr>
          <p:spPr>
            <a:xfrm rot="16200000" flipV="1">
              <a:off x="2478088" y="2684463"/>
              <a:ext cx="1101725" cy="1143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5400000" flipH="1" flipV="1">
              <a:off x="2592387" y="2684463"/>
              <a:ext cx="1101725" cy="1143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5" name="Group 130"/>
          <p:cNvGrpSpPr/>
          <p:nvPr/>
        </p:nvGrpSpPr>
        <p:grpSpPr>
          <a:xfrm>
            <a:off x="3153041" y="1454942"/>
            <a:ext cx="838046" cy="838205"/>
            <a:chOff x="2905125" y="1428750"/>
            <a:chExt cx="838200" cy="838200"/>
          </a:xfrm>
        </p:grpSpPr>
        <p:sp>
          <p:nvSpPr>
            <p:cNvPr id="43" name="Rectangle 42"/>
            <p:cNvSpPr/>
            <p:nvPr/>
          </p:nvSpPr>
          <p:spPr>
            <a:xfrm>
              <a:off x="2905125" y="1428750"/>
              <a:ext cx="838200" cy="838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00" dirty="0">
                <a:latin typeface="Arial" panose="020B0604020202020204" pitchFamily="34" charset="0"/>
                <a:ea typeface="微软雅黑" panose="020B0503020204020204" pitchFamily="34" charset="-122"/>
                <a:sym typeface="Arial" panose="020B0604020202020204" pitchFamily="34" charset="0"/>
              </a:endParaRPr>
            </a:p>
          </p:txBody>
        </p:sp>
        <p:sp>
          <p:nvSpPr>
            <p:cNvPr id="126" name="Freeform 48"/>
            <p:cNvSpPr/>
            <p:nvPr/>
          </p:nvSpPr>
          <p:spPr bwMode="auto">
            <a:xfrm>
              <a:off x="3221544" y="1661741"/>
              <a:ext cx="205362" cy="372219"/>
            </a:xfrm>
            <a:custGeom>
              <a:avLst/>
              <a:gdLst/>
              <a:ahLst/>
              <a:cxnLst>
                <a:cxn ang="0">
                  <a:pos x="36" y="20"/>
                </a:cxn>
                <a:cxn ang="0">
                  <a:pos x="15" y="66"/>
                </a:cxn>
                <a:cxn ang="0">
                  <a:pos x="13" y="67"/>
                </a:cxn>
                <a:cxn ang="0">
                  <a:pos x="12" y="67"/>
                </a:cxn>
                <a:cxn ang="0">
                  <a:pos x="11" y="65"/>
                </a:cxn>
                <a:cxn ang="0">
                  <a:pos x="19" y="33"/>
                </a:cxn>
                <a:cxn ang="0">
                  <a:pos x="3" y="37"/>
                </a:cxn>
                <a:cxn ang="0">
                  <a:pos x="2" y="37"/>
                </a:cxn>
                <a:cxn ang="0">
                  <a:pos x="1" y="36"/>
                </a:cxn>
                <a:cxn ang="0">
                  <a:pos x="1" y="35"/>
                </a:cxn>
                <a:cxn ang="0">
                  <a:pos x="9" y="2"/>
                </a:cxn>
                <a:cxn ang="0">
                  <a:pos x="10" y="0"/>
                </a:cxn>
                <a:cxn ang="0">
                  <a:pos x="24" y="0"/>
                </a:cxn>
                <a:cxn ang="0">
                  <a:pos x="25" y="2"/>
                </a:cxn>
                <a:cxn ang="0">
                  <a:pos x="25" y="3"/>
                </a:cxn>
                <a:cxn ang="0">
                  <a:pos x="18" y="21"/>
                </a:cxn>
                <a:cxn ang="0">
                  <a:pos x="34" y="18"/>
                </a:cxn>
                <a:cxn ang="0">
                  <a:pos x="35" y="17"/>
                </a:cxn>
                <a:cxn ang="0">
                  <a:pos x="36" y="18"/>
                </a:cxn>
                <a:cxn ang="0">
                  <a:pos x="36" y="20"/>
                </a:cxn>
              </a:cxnLst>
              <a:rect l="0" t="0" r="r" b="b"/>
              <a:pathLst>
                <a:path w="37" h="67">
                  <a:moveTo>
                    <a:pt x="36" y="20"/>
                  </a:moveTo>
                  <a:cubicBezTo>
                    <a:pt x="15" y="66"/>
                    <a:pt x="15" y="66"/>
                    <a:pt x="15" y="66"/>
                  </a:cubicBezTo>
                  <a:cubicBezTo>
                    <a:pt x="14" y="67"/>
                    <a:pt x="14" y="67"/>
                    <a:pt x="13" y="67"/>
                  </a:cubicBezTo>
                  <a:cubicBezTo>
                    <a:pt x="13" y="67"/>
                    <a:pt x="13" y="67"/>
                    <a:pt x="12" y="67"/>
                  </a:cubicBezTo>
                  <a:cubicBezTo>
                    <a:pt x="11" y="67"/>
                    <a:pt x="11" y="66"/>
                    <a:pt x="11" y="65"/>
                  </a:cubicBezTo>
                  <a:cubicBezTo>
                    <a:pt x="19" y="33"/>
                    <a:pt x="19" y="33"/>
                    <a:pt x="19" y="33"/>
                  </a:cubicBezTo>
                  <a:cubicBezTo>
                    <a:pt x="3" y="37"/>
                    <a:pt x="3" y="37"/>
                    <a:pt x="3" y="37"/>
                  </a:cubicBezTo>
                  <a:cubicBezTo>
                    <a:pt x="3" y="37"/>
                    <a:pt x="2" y="37"/>
                    <a:pt x="2" y="37"/>
                  </a:cubicBezTo>
                  <a:cubicBezTo>
                    <a:pt x="2" y="37"/>
                    <a:pt x="1" y="37"/>
                    <a:pt x="1" y="36"/>
                  </a:cubicBezTo>
                  <a:cubicBezTo>
                    <a:pt x="1" y="36"/>
                    <a:pt x="0" y="35"/>
                    <a:pt x="1" y="35"/>
                  </a:cubicBezTo>
                  <a:cubicBezTo>
                    <a:pt x="9" y="2"/>
                    <a:pt x="9" y="2"/>
                    <a:pt x="9" y="2"/>
                  </a:cubicBezTo>
                  <a:cubicBezTo>
                    <a:pt x="9" y="1"/>
                    <a:pt x="10" y="0"/>
                    <a:pt x="10" y="0"/>
                  </a:cubicBezTo>
                  <a:cubicBezTo>
                    <a:pt x="24" y="0"/>
                    <a:pt x="24" y="0"/>
                    <a:pt x="24" y="0"/>
                  </a:cubicBezTo>
                  <a:cubicBezTo>
                    <a:pt x="25" y="0"/>
                    <a:pt x="25" y="1"/>
                    <a:pt x="25" y="2"/>
                  </a:cubicBezTo>
                  <a:cubicBezTo>
                    <a:pt x="25" y="2"/>
                    <a:pt x="25" y="3"/>
                    <a:pt x="25" y="3"/>
                  </a:cubicBezTo>
                  <a:cubicBezTo>
                    <a:pt x="18" y="21"/>
                    <a:pt x="18" y="21"/>
                    <a:pt x="18" y="21"/>
                  </a:cubicBezTo>
                  <a:cubicBezTo>
                    <a:pt x="34" y="18"/>
                    <a:pt x="34" y="18"/>
                    <a:pt x="34" y="18"/>
                  </a:cubicBezTo>
                  <a:cubicBezTo>
                    <a:pt x="34" y="17"/>
                    <a:pt x="34" y="17"/>
                    <a:pt x="35" y="17"/>
                  </a:cubicBezTo>
                  <a:cubicBezTo>
                    <a:pt x="35" y="17"/>
                    <a:pt x="36" y="18"/>
                    <a:pt x="36" y="18"/>
                  </a:cubicBezTo>
                  <a:cubicBezTo>
                    <a:pt x="36" y="19"/>
                    <a:pt x="37" y="19"/>
                    <a:pt x="36" y="20"/>
                  </a:cubicBezTo>
                  <a:close/>
                </a:path>
              </a:pathLst>
            </a:custGeom>
            <a:solidFill>
              <a:schemeClr val="bg1"/>
            </a:solidFill>
            <a:ln w="9525">
              <a:noFill/>
              <a:round/>
            </a:ln>
          </p:spPr>
          <p:txBody>
            <a:bodyPr vert="horz" wrap="square" lIns="128541" tIns="64271" rIns="128541" bIns="64271" numCol="1" anchor="t" anchorCtr="0" compatLnSpc="1"/>
            <a:lstStyle/>
            <a:p>
              <a:pPr>
                <a:lnSpc>
                  <a:spcPct val="120000"/>
                </a:lnSpc>
              </a:pPr>
              <a:endParaRPr lang="en-US" sz="20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84"/>
          <p:cNvGrpSpPr/>
          <p:nvPr/>
        </p:nvGrpSpPr>
        <p:grpSpPr>
          <a:xfrm>
            <a:off x="4733903" y="2293144"/>
            <a:ext cx="228556" cy="1101731"/>
            <a:chOff x="2971801" y="2190750"/>
            <a:chExt cx="228599" cy="1101725"/>
          </a:xfrm>
        </p:grpSpPr>
        <p:cxnSp>
          <p:nvCxnSpPr>
            <p:cNvPr id="86" name="Straight Connector 85"/>
            <p:cNvCxnSpPr/>
            <p:nvPr/>
          </p:nvCxnSpPr>
          <p:spPr>
            <a:xfrm rot="16200000" flipV="1">
              <a:off x="2478088" y="2684463"/>
              <a:ext cx="1101725" cy="1143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flipH="1" flipV="1">
              <a:off x="2592387" y="2684463"/>
              <a:ext cx="1101725" cy="1143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7" name="Group 131"/>
          <p:cNvGrpSpPr/>
          <p:nvPr/>
        </p:nvGrpSpPr>
        <p:grpSpPr>
          <a:xfrm>
            <a:off x="4429155" y="1454942"/>
            <a:ext cx="838046" cy="838205"/>
            <a:chOff x="4152900" y="1428750"/>
            <a:chExt cx="838200" cy="838200"/>
          </a:xfrm>
        </p:grpSpPr>
        <p:sp>
          <p:nvSpPr>
            <p:cNvPr id="82" name="Rectangle 81"/>
            <p:cNvSpPr/>
            <p:nvPr/>
          </p:nvSpPr>
          <p:spPr>
            <a:xfrm>
              <a:off x="4152900" y="1428750"/>
              <a:ext cx="838200" cy="838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00" dirty="0">
                <a:latin typeface="Arial" panose="020B0604020202020204" pitchFamily="34" charset="0"/>
                <a:ea typeface="微软雅黑" panose="020B0503020204020204" pitchFamily="34" charset="-122"/>
                <a:sym typeface="Arial" panose="020B0604020202020204" pitchFamily="34" charset="0"/>
              </a:endParaRPr>
            </a:p>
          </p:txBody>
        </p:sp>
        <p:sp>
          <p:nvSpPr>
            <p:cNvPr id="127" name="Freeform 107"/>
            <p:cNvSpPr>
              <a:spLocks noEditPoints="1"/>
            </p:cNvSpPr>
            <p:nvPr/>
          </p:nvSpPr>
          <p:spPr bwMode="auto">
            <a:xfrm>
              <a:off x="4391025" y="1664308"/>
              <a:ext cx="361951" cy="367085"/>
            </a:xfrm>
            <a:custGeom>
              <a:avLst/>
              <a:gdLst/>
              <a:ahLst/>
              <a:cxnLst>
                <a:cxn ang="0">
                  <a:pos x="64" y="14"/>
                </a:cxn>
                <a:cxn ang="0">
                  <a:pos x="12" y="65"/>
                </a:cxn>
                <a:cxn ang="0">
                  <a:pos x="10" y="66"/>
                </a:cxn>
                <a:cxn ang="0">
                  <a:pos x="8" y="65"/>
                </a:cxn>
                <a:cxn ang="0">
                  <a:pos x="0" y="57"/>
                </a:cxn>
                <a:cxn ang="0">
                  <a:pos x="0" y="56"/>
                </a:cxn>
                <a:cxn ang="0">
                  <a:pos x="0" y="54"/>
                </a:cxn>
                <a:cxn ang="0">
                  <a:pos x="52" y="2"/>
                </a:cxn>
                <a:cxn ang="0">
                  <a:pos x="54" y="1"/>
                </a:cxn>
                <a:cxn ang="0">
                  <a:pos x="56" y="2"/>
                </a:cxn>
                <a:cxn ang="0">
                  <a:pos x="64" y="10"/>
                </a:cxn>
                <a:cxn ang="0">
                  <a:pos x="64" y="12"/>
                </a:cxn>
                <a:cxn ang="0">
                  <a:pos x="64" y="14"/>
                </a:cxn>
                <a:cxn ang="0">
                  <a:pos x="14" y="5"/>
                </a:cxn>
                <a:cxn ang="0">
                  <a:pos x="10" y="7"/>
                </a:cxn>
                <a:cxn ang="0">
                  <a:pos x="9" y="11"/>
                </a:cxn>
                <a:cxn ang="0">
                  <a:pos x="8" y="7"/>
                </a:cxn>
                <a:cxn ang="0">
                  <a:pos x="4" y="5"/>
                </a:cxn>
                <a:cxn ang="0">
                  <a:pos x="8" y="4"/>
                </a:cxn>
                <a:cxn ang="0">
                  <a:pos x="9" y="0"/>
                </a:cxn>
                <a:cxn ang="0">
                  <a:pos x="10" y="4"/>
                </a:cxn>
                <a:cxn ang="0">
                  <a:pos x="14" y="5"/>
                </a:cxn>
                <a:cxn ang="0">
                  <a:pos x="32" y="13"/>
                </a:cxn>
                <a:cxn ang="0">
                  <a:pos x="24" y="16"/>
                </a:cxn>
                <a:cxn ang="0">
                  <a:pos x="22" y="23"/>
                </a:cxn>
                <a:cxn ang="0">
                  <a:pos x="19" y="16"/>
                </a:cxn>
                <a:cxn ang="0">
                  <a:pos x="11" y="13"/>
                </a:cxn>
                <a:cxn ang="0">
                  <a:pos x="19" y="11"/>
                </a:cxn>
                <a:cxn ang="0">
                  <a:pos x="22" y="3"/>
                </a:cxn>
                <a:cxn ang="0">
                  <a:pos x="24" y="11"/>
                </a:cxn>
                <a:cxn ang="0">
                  <a:pos x="32" y="13"/>
                </a:cxn>
                <a:cxn ang="0">
                  <a:pos x="40" y="5"/>
                </a:cxn>
                <a:cxn ang="0">
                  <a:pos x="36" y="7"/>
                </a:cxn>
                <a:cxn ang="0">
                  <a:pos x="34" y="11"/>
                </a:cxn>
                <a:cxn ang="0">
                  <a:pos x="33" y="7"/>
                </a:cxn>
                <a:cxn ang="0">
                  <a:pos x="29" y="5"/>
                </a:cxn>
                <a:cxn ang="0">
                  <a:pos x="33" y="4"/>
                </a:cxn>
                <a:cxn ang="0">
                  <a:pos x="34" y="0"/>
                </a:cxn>
                <a:cxn ang="0">
                  <a:pos x="36" y="4"/>
                </a:cxn>
                <a:cxn ang="0">
                  <a:pos x="40" y="5"/>
                </a:cxn>
                <a:cxn ang="0">
                  <a:pos x="58" y="12"/>
                </a:cxn>
                <a:cxn ang="0">
                  <a:pos x="54" y="8"/>
                </a:cxn>
                <a:cxn ang="0">
                  <a:pos x="42" y="19"/>
                </a:cxn>
                <a:cxn ang="0">
                  <a:pos x="46" y="24"/>
                </a:cxn>
                <a:cxn ang="0">
                  <a:pos x="58" y="12"/>
                </a:cxn>
                <a:cxn ang="0">
                  <a:pos x="65" y="31"/>
                </a:cxn>
                <a:cxn ang="0">
                  <a:pos x="61" y="32"/>
                </a:cxn>
                <a:cxn ang="0">
                  <a:pos x="60" y="36"/>
                </a:cxn>
                <a:cxn ang="0">
                  <a:pos x="59" y="32"/>
                </a:cxn>
                <a:cxn ang="0">
                  <a:pos x="55" y="31"/>
                </a:cxn>
                <a:cxn ang="0">
                  <a:pos x="59" y="30"/>
                </a:cxn>
                <a:cxn ang="0">
                  <a:pos x="60" y="26"/>
                </a:cxn>
                <a:cxn ang="0">
                  <a:pos x="61" y="30"/>
                </a:cxn>
                <a:cxn ang="0">
                  <a:pos x="65" y="31"/>
                </a:cxn>
              </a:cxnLst>
              <a:rect l="0" t="0" r="r" b="b"/>
              <a:pathLst>
                <a:path w="65" h="66">
                  <a:moveTo>
                    <a:pt x="64" y="14"/>
                  </a:moveTo>
                  <a:cubicBezTo>
                    <a:pt x="12" y="65"/>
                    <a:pt x="12" y="65"/>
                    <a:pt x="12" y="65"/>
                  </a:cubicBezTo>
                  <a:cubicBezTo>
                    <a:pt x="11" y="66"/>
                    <a:pt x="11" y="66"/>
                    <a:pt x="10" y="66"/>
                  </a:cubicBezTo>
                  <a:cubicBezTo>
                    <a:pt x="9" y="66"/>
                    <a:pt x="9" y="66"/>
                    <a:pt x="8" y="65"/>
                  </a:cubicBezTo>
                  <a:cubicBezTo>
                    <a:pt x="0" y="57"/>
                    <a:pt x="0" y="57"/>
                    <a:pt x="0" y="57"/>
                  </a:cubicBezTo>
                  <a:cubicBezTo>
                    <a:pt x="0" y="57"/>
                    <a:pt x="0" y="56"/>
                    <a:pt x="0" y="56"/>
                  </a:cubicBezTo>
                  <a:cubicBezTo>
                    <a:pt x="0" y="55"/>
                    <a:pt x="0" y="54"/>
                    <a:pt x="0" y="54"/>
                  </a:cubicBezTo>
                  <a:cubicBezTo>
                    <a:pt x="52" y="2"/>
                    <a:pt x="52" y="2"/>
                    <a:pt x="52" y="2"/>
                  </a:cubicBezTo>
                  <a:cubicBezTo>
                    <a:pt x="52" y="2"/>
                    <a:pt x="53" y="1"/>
                    <a:pt x="54" y="1"/>
                  </a:cubicBezTo>
                  <a:cubicBezTo>
                    <a:pt x="54" y="1"/>
                    <a:pt x="55" y="2"/>
                    <a:pt x="56" y="2"/>
                  </a:cubicBezTo>
                  <a:cubicBezTo>
                    <a:pt x="64" y="10"/>
                    <a:pt x="64" y="10"/>
                    <a:pt x="64" y="10"/>
                  </a:cubicBezTo>
                  <a:cubicBezTo>
                    <a:pt x="64" y="11"/>
                    <a:pt x="64" y="11"/>
                    <a:pt x="64" y="12"/>
                  </a:cubicBezTo>
                  <a:cubicBezTo>
                    <a:pt x="64" y="13"/>
                    <a:pt x="64" y="13"/>
                    <a:pt x="64" y="14"/>
                  </a:cubicBezTo>
                  <a:close/>
                  <a:moveTo>
                    <a:pt x="14" y="5"/>
                  </a:moveTo>
                  <a:cubicBezTo>
                    <a:pt x="10" y="7"/>
                    <a:pt x="10" y="7"/>
                    <a:pt x="10" y="7"/>
                  </a:cubicBezTo>
                  <a:cubicBezTo>
                    <a:pt x="9" y="11"/>
                    <a:pt x="9" y="11"/>
                    <a:pt x="9" y="11"/>
                  </a:cubicBezTo>
                  <a:cubicBezTo>
                    <a:pt x="8" y="7"/>
                    <a:pt x="8" y="7"/>
                    <a:pt x="8" y="7"/>
                  </a:cubicBezTo>
                  <a:cubicBezTo>
                    <a:pt x="4" y="5"/>
                    <a:pt x="4" y="5"/>
                    <a:pt x="4" y="5"/>
                  </a:cubicBezTo>
                  <a:cubicBezTo>
                    <a:pt x="8" y="4"/>
                    <a:pt x="8" y="4"/>
                    <a:pt x="8" y="4"/>
                  </a:cubicBezTo>
                  <a:cubicBezTo>
                    <a:pt x="9" y="0"/>
                    <a:pt x="9" y="0"/>
                    <a:pt x="9" y="0"/>
                  </a:cubicBezTo>
                  <a:cubicBezTo>
                    <a:pt x="10" y="4"/>
                    <a:pt x="10" y="4"/>
                    <a:pt x="10" y="4"/>
                  </a:cubicBezTo>
                  <a:lnTo>
                    <a:pt x="14" y="5"/>
                  </a:lnTo>
                  <a:close/>
                  <a:moveTo>
                    <a:pt x="32" y="13"/>
                  </a:moveTo>
                  <a:cubicBezTo>
                    <a:pt x="24" y="16"/>
                    <a:pt x="24" y="16"/>
                    <a:pt x="24" y="16"/>
                  </a:cubicBezTo>
                  <a:cubicBezTo>
                    <a:pt x="22" y="23"/>
                    <a:pt x="22" y="23"/>
                    <a:pt x="22" y="23"/>
                  </a:cubicBezTo>
                  <a:cubicBezTo>
                    <a:pt x="19" y="16"/>
                    <a:pt x="19" y="16"/>
                    <a:pt x="19" y="16"/>
                  </a:cubicBezTo>
                  <a:cubicBezTo>
                    <a:pt x="11" y="13"/>
                    <a:pt x="11" y="13"/>
                    <a:pt x="11" y="13"/>
                  </a:cubicBezTo>
                  <a:cubicBezTo>
                    <a:pt x="19" y="11"/>
                    <a:pt x="19" y="11"/>
                    <a:pt x="19" y="11"/>
                  </a:cubicBezTo>
                  <a:cubicBezTo>
                    <a:pt x="22" y="3"/>
                    <a:pt x="22" y="3"/>
                    <a:pt x="22" y="3"/>
                  </a:cubicBezTo>
                  <a:cubicBezTo>
                    <a:pt x="24" y="11"/>
                    <a:pt x="24" y="11"/>
                    <a:pt x="24" y="11"/>
                  </a:cubicBezTo>
                  <a:lnTo>
                    <a:pt x="32" y="13"/>
                  </a:lnTo>
                  <a:close/>
                  <a:moveTo>
                    <a:pt x="40" y="5"/>
                  </a:moveTo>
                  <a:cubicBezTo>
                    <a:pt x="36" y="7"/>
                    <a:pt x="36" y="7"/>
                    <a:pt x="36" y="7"/>
                  </a:cubicBezTo>
                  <a:cubicBezTo>
                    <a:pt x="34" y="11"/>
                    <a:pt x="34" y="11"/>
                    <a:pt x="34" y="11"/>
                  </a:cubicBezTo>
                  <a:cubicBezTo>
                    <a:pt x="33" y="7"/>
                    <a:pt x="33" y="7"/>
                    <a:pt x="33" y="7"/>
                  </a:cubicBezTo>
                  <a:cubicBezTo>
                    <a:pt x="29" y="5"/>
                    <a:pt x="29" y="5"/>
                    <a:pt x="29" y="5"/>
                  </a:cubicBezTo>
                  <a:cubicBezTo>
                    <a:pt x="33" y="4"/>
                    <a:pt x="33" y="4"/>
                    <a:pt x="33" y="4"/>
                  </a:cubicBezTo>
                  <a:cubicBezTo>
                    <a:pt x="34" y="0"/>
                    <a:pt x="34" y="0"/>
                    <a:pt x="34" y="0"/>
                  </a:cubicBezTo>
                  <a:cubicBezTo>
                    <a:pt x="36" y="4"/>
                    <a:pt x="36" y="4"/>
                    <a:pt x="36" y="4"/>
                  </a:cubicBezTo>
                  <a:lnTo>
                    <a:pt x="40" y="5"/>
                  </a:lnTo>
                  <a:close/>
                  <a:moveTo>
                    <a:pt x="58" y="12"/>
                  </a:moveTo>
                  <a:cubicBezTo>
                    <a:pt x="54" y="8"/>
                    <a:pt x="54" y="8"/>
                    <a:pt x="54" y="8"/>
                  </a:cubicBezTo>
                  <a:cubicBezTo>
                    <a:pt x="42" y="19"/>
                    <a:pt x="42" y="19"/>
                    <a:pt x="42" y="19"/>
                  </a:cubicBezTo>
                  <a:cubicBezTo>
                    <a:pt x="46" y="24"/>
                    <a:pt x="46" y="24"/>
                    <a:pt x="46" y="24"/>
                  </a:cubicBezTo>
                  <a:lnTo>
                    <a:pt x="58" y="12"/>
                  </a:lnTo>
                  <a:close/>
                  <a:moveTo>
                    <a:pt x="65" y="31"/>
                  </a:moveTo>
                  <a:cubicBezTo>
                    <a:pt x="61" y="32"/>
                    <a:pt x="61" y="32"/>
                    <a:pt x="61" y="32"/>
                  </a:cubicBezTo>
                  <a:cubicBezTo>
                    <a:pt x="60" y="36"/>
                    <a:pt x="60" y="36"/>
                    <a:pt x="60" y="36"/>
                  </a:cubicBezTo>
                  <a:cubicBezTo>
                    <a:pt x="59" y="32"/>
                    <a:pt x="59" y="32"/>
                    <a:pt x="59" y="32"/>
                  </a:cubicBezTo>
                  <a:cubicBezTo>
                    <a:pt x="55" y="31"/>
                    <a:pt x="55" y="31"/>
                    <a:pt x="55" y="31"/>
                  </a:cubicBezTo>
                  <a:cubicBezTo>
                    <a:pt x="59" y="30"/>
                    <a:pt x="59" y="30"/>
                    <a:pt x="59" y="30"/>
                  </a:cubicBezTo>
                  <a:cubicBezTo>
                    <a:pt x="60" y="26"/>
                    <a:pt x="60" y="26"/>
                    <a:pt x="60" y="26"/>
                  </a:cubicBezTo>
                  <a:cubicBezTo>
                    <a:pt x="61" y="30"/>
                    <a:pt x="61" y="30"/>
                    <a:pt x="61" y="30"/>
                  </a:cubicBezTo>
                  <a:lnTo>
                    <a:pt x="65" y="31"/>
                  </a:lnTo>
                  <a:close/>
                </a:path>
              </a:pathLst>
            </a:custGeom>
            <a:solidFill>
              <a:schemeClr val="bg1"/>
            </a:solidFill>
            <a:ln w="9525">
              <a:noFill/>
              <a:round/>
            </a:ln>
          </p:spPr>
          <p:txBody>
            <a:bodyPr vert="horz" wrap="square" lIns="128541" tIns="64271" rIns="128541" bIns="64271" numCol="1" anchor="t" anchorCtr="0" compatLnSpc="1"/>
            <a:lstStyle/>
            <a:p>
              <a:pPr>
                <a:lnSpc>
                  <a:spcPct val="120000"/>
                </a:lnSpc>
              </a:pPr>
              <a:endParaRPr lang="en-US" sz="20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Group 92"/>
          <p:cNvGrpSpPr/>
          <p:nvPr/>
        </p:nvGrpSpPr>
        <p:grpSpPr>
          <a:xfrm>
            <a:off x="6029063" y="2293144"/>
            <a:ext cx="228556" cy="1101731"/>
            <a:chOff x="2971801" y="2190750"/>
            <a:chExt cx="228599" cy="1101725"/>
          </a:xfrm>
        </p:grpSpPr>
        <p:cxnSp>
          <p:nvCxnSpPr>
            <p:cNvPr id="94" name="Straight Connector 93"/>
            <p:cNvCxnSpPr/>
            <p:nvPr/>
          </p:nvCxnSpPr>
          <p:spPr>
            <a:xfrm rot="16200000" flipV="1">
              <a:off x="2478088" y="2684463"/>
              <a:ext cx="1101725" cy="11430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rot="5400000" flipH="1" flipV="1">
              <a:off x="2592387" y="2684463"/>
              <a:ext cx="1101725" cy="11430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9" name="Group 132"/>
          <p:cNvGrpSpPr/>
          <p:nvPr/>
        </p:nvGrpSpPr>
        <p:grpSpPr>
          <a:xfrm>
            <a:off x="5724315" y="1454942"/>
            <a:ext cx="838046" cy="838205"/>
            <a:chOff x="5400675" y="1428750"/>
            <a:chExt cx="838200" cy="838200"/>
          </a:xfrm>
        </p:grpSpPr>
        <p:sp>
          <p:nvSpPr>
            <p:cNvPr id="90" name="Rectangle 89"/>
            <p:cNvSpPr/>
            <p:nvPr/>
          </p:nvSpPr>
          <p:spPr>
            <a:xfrm>
              <a:off x="5400675" y="1428750"/>
              <a:ext cx="838200" cy="838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00" dirty="0">
                <a:latin typeface="Arial" panose="020B0604020202020204" pitchFamily="34" charset="0"/>
                <a:ea typeface="微软雅黑" panose="020B0503020204020204" pitchFamily="34" charset="-122"/>
                <a:sym typeface="Arial" panose="020B0604020202020204" pitchFamily="34" charset="0"/>
              </a:endParaRPr>
            </a:p>
          </p:txBody>
        </p:sp>
        <p:sp>
          <p:nvSpPr>
            <p:cNvPr id="128" name="Freeform 130"/>
            <p:cNvSpPr>
              <a:spLocks noEditPoints="1"/>
            </p:cNvSpPr>
            <p:nvPr/>
          </p:nvSpPr>
          <p:spPr bwMode="auto">
            <a:xfrm>
              <a:off x="5633666" y="1661741"/>
              <a:ext cx="372219" cy="372219"/>
            </a:xfrm>
            <a:custGeom>
              <a:avLst/>
              <a:gdLst/>
              <a:ahLst/>
              <a:cxnLst>
                <a:cxn ang="0">
                  <a:pos x="62" y="67"/>
                </a:cxn>
                <a:cxn ang="0">
                  <a:pos x="59" y="66"/>
                </a:cxn>
                <a:cxn ang="0">
                  <a:pos x="45" y="52"/>
                </a:cxn>
                <a:cxn ang="0">
                  <a:pos x="29" y="57"/>
                </a:cxn>
                <a:cxn ang="0">
                  <a:pos x="0" y="29"/>
                </a:cxn>
                <a:cxn ang="0">
                  <a:pos x="29" y="0"/>
                </a:cxn>
                <a:cxn ang="0">
                  <a:pos x="57" y="29"/>
                </a:cxn>
                <a:cxn ang="0">
                  <a:pos x="52" y="45"/>
                </a:cxn>
                <a:cxn ang="0">
                  <a:pos x="66" y="59"/>
                </a:cxn>
                <a:cxn ang="0">
                  <a:pos x="67" y="62"/>
                </a:cxn>
                <a:cxn ang="0">
                  <a:pos x="62" y="67"/>
                </a:cxn>
                <a:cxn ang="0">
                  <a:pos x="29" y="11"/>
                </a:cxn>
                <a:cxn ang="0">
                  <a:pos x="11" y="29"/>
                </a:cxn>
                <a:cxn ang="0">
                  <a:pos x="29" y="47"/>
                </a:cxn>
                <a:cxn ang="0">
                  <a:pos x="47" y="29"/>
                </a:cxn>
                <a:cxn ang="0">
                  <a:pos x="29" y="11"/>
                </a:cxn>
                <a:cxn ang="0">
                  <a:pos x="42" y="30"/>
                </a:cxn>
                <a:cxn ang="0">
                  <a:pos x="40" y="31"/>
                </a:cxn>
                <a:cxn ang="0">
                  <a:pos x="31" y="31"/>
                </a:cxn>
                <a:cxn ang="0">
                  <a:pos x="31" y="40"/>
                </a:cxn>
                <a:cxn ang="0">
                  <a:pos x="30" y="42"/>
                </a:cxn>
                <a:cxn ang="0">
                  <a:pos x="27" y="42"/>
                </a:cxn>
                <a:cxn ang="0">
                  <a:pos x="26" y="40"/>
                </a:cxn>
                <a:cxn ang="0">
                  <a:pos x="26" y="31"/>
                </a:cxn>
                <a:cxn ang="0">
                  <a:pos x="17" y="31"/>
                </a:cxn>
                <a:cxn ang="0">
                  <a:pos x="16" y="30"/>
                </a:cxn>
                <a:cxn ang="0">
                  <a:pos x="16" y="27"/>
                </a:cxn>
                <a:cxn ang="0">
                  <a:pos x="17" y="26"/>
                </a:cxn>
                <a:cxn ang="0">
                  <a:pos x="26" y="26"/>
                </a:cxn>
                <a:cxn ang="0">
                  <a:pos x="26" y="17"/>
                </a:cxn>
                <a:cxn ang="0">
                  <a:pos x="27" y="16"/>
                </a:cxn>
                <a:cxn ang="0">
                  <a:pos x="30" y="16"/>
                </a:cxn>
                <a:cxn ang="0">
                  <a:pos x="31" y="17"/>
                </a:cxn>
                <a:cxn ang="0">
                  <a:pos x="31" y="26"/>
                </a:cxn>
                <a:cxn ang="0">
                  <a:pos x="40" y="26"/>
                </a:cxn>
                <a:cxn ang="0">
                  <a:pos x="42" y="27"/>
                </a:cxn>
                <a:cxn ang="0">
                  <a:pos x="42" y="30"/>
                </a:cxn>
              </a:cxnLst>
              <a:rect l="0" t="0" r="r" b="b"/>
              <a:pathLst>
                <a:path w="67" h="67">
                  <a:moveTo>
                    <a:pt x="62" y="67"/>
                  </a:moveTo>
                  <a:cubicBezTo>
                    <a:pt x="61" y="67"/>
                    <a:pt x="59" y="67"/>
                    <a:pt x="59" y="66"/>
                  </a:cubicBezTo>
                  <a:cubicBezTo>
                    <a:pt x="45" y="52"/>
                    <a:pt x="45" y="52"/>
                    <a:pt x="45" y="52"/>
                  </a:cubicBezTo>
                  <a:cubicBezTo>
                    <a:pt x="40" y="55"/>
                    <a:pt x="34" y="57"/>
                    <a:pt x="29" y="57"/>
                  </a:cubicBezTo>
                  <a:cubicBezTo>
                    <a:pt x="13" y="57"/>
                    <a:pt x="0" y="44"/>
                    <a:pt x="0" y="29"/>
                  </a:cubicBezTo>
                  <a:cubicBezTo>
                    <a:pt x="0" y="13"/>
                    <a:pt x="13" y="0"/>
                    <a:pt x="29" y="0"/>
                  </a:cubicBezTo>
                  <a:cubicBezTo>
                    <a:pt x="44" y="0"/>
                    <a:pt x="57" y="13"/>
                    <a:pt x="57" y="29"/>
                  </a:cubicBezTo>
                  <a:cubicBezTo>
                    <a:pt x="57" y="34"/>
                    <a:pt x="55" y="40"/>
                    <a:pt x="52" y="45"/>
                  </a:cubicBezTo>
                  <a:cubicBezTo>
                    <a:pt x="66" y="59"/>
                    <a:pt x="66" y="59"/>
                    <a:pt x="66" y="59"/>
                  </a:cubicBezTo>
                  <a:cubicBezTo>
                    <a:pt x="67" y="59"/>
                    <a:pt x="67" y="61"/>
                    <a:pt x="67" y="62"/>
                  </a:cubicBezTo>
                  <a:cubicBezTo>
                    <a:pt x="67" y="65"/>
                    <a:pt x="65" y="67"/>
                    <a:pt x="62" y="67"/>
                  </a:cubicBezTo>
                  <a:close/>
                  <a:moveTo>
                    <a:pt x="29" y="11"/>
                  </a:moveTo>
                  <a:cubicBezTo>
                    <a:pt x="19" y="11"/>
                    <a:pt x="11" y="19"/>
                    <a:pt x="11" y="29"/>
                  </a:cubicBezTo>
                  <a:cubicBezTo>
                    <a:pt x="11" y="39"/>
                    <a:pt x="19" y="47"/>
                    <a:pt x="29" y="47"/>
                  </a:cubicBezTo>
                  <a:cubicBezTo>
                    <a:pt x="39" y="47"/>
                    <a:pt x="47" y="39"/>
                    <a:pt x="47" y="29"/>
                  </a:cubicBezTo>
                  <a:cubicBezTo>
                    <a:pt x="47" y="19"/>
                    <a:pt x="39" y="11"/>
                    <a:pt x="29" y="11"/>
                  </a:cubicBezTo>
                  <a:close/>
                  <a:moveTo>
                    <a:pt x="42" y="30"/>
                  </a:moveTo>
                  <a:cubicBezTo>
                    <a:pt x="42" y="31"/>
                    <a:pt x="41" y="31"/>
                    <a:pt x="40" y="31"/>
                  </a:cubicBezTo>
                  <a:cubicBezTo>
                    <a:pt x="31" y="31"/>
                    <a:pt x="31" y="31"/>
                    <a:pt x="31" y="31"/>
                  </a:cubicBezTo>
                  <a:cubicBezTo>
                    <a:pt x="31" y="40"/>
                    <a:pt x="31" y="40"/>
                    <a:pt x="31" y="40"/>
                  </a:cubicBezTo>
                  <a:cubicBezTo>
                    <a:pt x="31" y="41"/>
                    <a:pt x="31" y="42"/>
                    <a:pt x="30" y="42"/>
                  </a:cubicBezTo>
                  <a:cubicBezTo>
                    <a:pt x="27" y="42"/>
                    <a:pt x="27" y="42"/>
                    <a:pt x="27" y="42"/>
                  </a:cubicBezTo>
                  <a:cubicBezTo>
                    <a:pt x="27" y="42"/>
                    <a:pt x="26" y="41"/>
                    <a:pt x="26" y="40"/>
                  </a:cubicBezTo>
                  <a:cubicBezTo>
                    <a:pt x="26" y="31"/>
                    <a:pt x="26" y="31"/>
                    <a:pt x="26" y="31"/>
                  </a:cubicBezTo>
                  <a:cubicBezTo>
                    <a:pt x="17" y="31"/>
                    <a:pt x="17" y="31"/>
                    <a:pt x="17" y="31"/>
                  </a:cubicBezTo>
                  <a:cubicBezTo>
                    <a:pt x="17" y="31"/>
                    <a:pt x="16" y="31"/>
                    <a:pt x="16" y="30"/>
                  </a:cubicBezTo>
                  <a:cubicBezTo>
                    <a:pt x="16" y="27"/>
                    <a:pt x="16" y="27"/>
                    <a:pt x="16" y="27"/>
                  </a:cubicBezTo>
                  <a:cubicBezTo>
                    <a:pt x="16" y="27"/>
                    <a:pt x="17" y="26"/>
                    <a:pt x="17" y="26"/>
                  </a:cubicBezTo>
                  <a:cubicBezTo>
                    <a:pt x="26" y="26"/>
                    <a:pt x="26" y="26"/>
                    <a:pt x="26" y="26"/>
                  </a:cubicBezTo>
                  <a:cubicBezTo>
                    <a:pt x="26" y="17"/>
                    <a:pt x="26" y="17"/>
                    <a:pt x="26" y="17"/>
                  </a:cubicBezTo>
                  <a:cubicBezTo>
                    <a:pt x="26" y="16"/>
                    <a:pt x="27" y="16"/>
                    <a:pt x="27" y="16"/>
                  </a:cubicBezTo>
                  <a:cubicBezTo>
                    <a:pt x="30" y="16"/>
                    <a:pt x="30" y="16"/>
                    <a:pt x="30" y="16"/>
                  </a:cubicBezTo>
                  <a:cubicBezTo>
                    <a:pt x="31" y="16"/>
                    <a:pt x="31" y="16"/>
                    <a:pt x="31" y="17"/>
                  </a:cubicBezTo>
                  <a:cubicBezTo>
                    <a:pt x="31" y="26"/>
                    <a:pt x="31" y="26"/>
                    <a:pt x="31" y="26"/>
                  </a:cubicBezTo>
                  <a:cubicBezTo>
                    <a:pt x="40" y="26"/>
                    <a:pt x="40" y="26"/>
                    <a:pt x="40" y="26"/>
                  </a:cubicBezTo>
                  <a:cubicBezTo>
                    <a:pt x="41" y="26"/>
                    <a:pt x="42" y="27"/>
                    <a:pt x="42" y="27"/>
                  </a:cubicBezTo>
                  <a:lnTo>
                    <a:pt x="42" y="30"/>
                  </a:lnTo>
                  <a:close/>
                </a:path>
              </a:pathLst>
            </a:custGeom>
            <a:solidFill>
              <a:schemeClr val="bg1"/>
            </a:solidFill>
            <a:ln w="9525">
              <a:noFill/>
              <a:round/>
            </a:ln>
          </p:spPr>
          <p:txBody>
            <a:bodyPr vert="horz" wrap="square" lIns="128541" tIns="64271" rIns="128541" bIns="64271" numCol="1" anchor="t" anchorCtr="0" compatLnSpc="1"/>
            <a:lstStyle/>
            <a:p>
              <a:pPr>
                <a:lnSpc>
                  <a:spcPct val="120000"/>
                </a:lnSpc>
              </a:pPr>
              <a:endParaRPr lang="en-US" sz="20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Group 99"/>
          <p:cNvGrpSpPr/>
          <p:nvPr/>
        </p:nvGrpSpPr>
        <p:grpSpPr>
          <a:xfrm>
            <a:off x="7295653" y="2293144"/>
            <a:ext cx="228556" cy="1101731"/>
            <a:chOff x="2971801" y="2190750"/>
            <a:chExt cx="228599" cy="1101725"/>
          </a:xfrm>
        </p:grpSpPr>
        <p:cxnSp>
          <p:nvCxnSpPr>
            <p:cNvPr id="101" name="Straight Connector 100"/>
            <p:cNvCxnSpPr/>
            <p:nvPr/>
          </p:nvCxnSpPr>
          <p:spPr>
            <a:xfrm rot="16200000" flipV="1">
              <a:off x="2478088" y="2684463"/>
              <a:ext cx="1101725" cy="114300"/>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rot="5400000" flipH="1" flipV="1">
              <a:off x="2592387" y="2684463"/>
              <a:ext cx="1101725" cy="114300"/>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grpSp>
      <p:grpSp>
        <p:nvGrpSpPr>
          <p:cNvPr id="11" name="Group 133"/>
          <p:cNvGrpSpPr/>
          <p:nvPr/>
        </p:nvGrpSpPr>
        <p:grpSpPr>
          <a:xfrm>
            <a:off x="6990906" y="1454942"/>
            <a:ext cx="838046" cy="838205"/>
            <a:chOff x="6648450" y="1428750"/>
            <a:chExt cx="838200" cy="838200"/>
          </a:xfrm>
        </p:grpSpPr>
        <p:sp>
          <p:nvSpPr>
            <p:cNvPr id="97" name="Rectangle 96"/>
            <p:cNvSpPr/>
            <p:nvPr/>
          </p:nvSpPr>
          <p:spPr>
            <a:xfrm>
              <a:off x="6648450" y="1428750"/>
              <a:ext cx="838200" cy="838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00" dirty="0">
                <a:latin typeface="Arial" panose="020B0604020202020204" pitchFamily="34" charset="0"/>
                <a:ea typeface="微软雅黑" panose="020B0503020204020204" pitchFamily="34" charset="-122"/>
                <a:sym typeface="Arial" panose="020B0604020202020204" pitchFamily="34" charset="0"/>
              </a:endParaRPr>
            </a:p>
          </p:txBody>
        </p:sp>
        <p:sp>
          <p:nvSpPr>
            <p:cNvPr id="129" name="Freeform 89"/>
            <p:cNvSpPr>
              <a:spLocks noEditPoints="1"/>
            </p:cNvSpPr>
            <p:nvPr/>
          </p:nvSpPr>
          <p:spPr bwMode="auto">
            <a:xfrm>
              <a:off x="6878874" y="1659174"/>
              <a:ext cx="377353" cy="377353"/>
            </a:xfrm>
            <a:custGeom>
              <a:avLst/>
              <a:gdLst/>
              <a:ahLst/>
              <a:cxnLst>
                <a:cxn ang="0">
                  <a:pos x="68" y="3"/>
                </a:cxn>
                <a:cxn ang="0">
                  <a:pos x="58" y="61"/>
                </a:cxn>
                <a:cxn ang="0">
                  <a:pos x="57" y="63"/>
                </a:cxn>
                <a:cxn ang="0">
                  <a:pos x="56" y="63"/>
                </a:cxn>
                <a:cxn ang="0">
                  <a:pos x="55" y="63"/>
                </a:cxn>
                <a:cxn ang="0">
                  <a:pos x="35" y="55"/>
                </a:cxn>
                <a:cxn ang="0">
                  <a:pos x="23" y="67"/>
                </a:cxn>
                <a:cxn ang="0">
                  <a:pos x="22" y="68"/>
                </a:cxn>
                <a:cxn ang="0">
                  <a:pos x="21" y="68"/>
                </a:cxn>
                <a:cxn ang="0">
                  <a:pos x="19" y="65"/>
                </a:cxn>
                <a:cxn ang="0">
                  <a:pos x="19" y="48"/>
                </a:cxn>
                <a:cxn ang="0">
                  <a:pos x="1" y="41"/>
                </a:cxn>
                <a:cxn ang="0">
                  <a:pos x="0" y="39"/>
                </a:cxn>
                <a:cxn ang="0">
                  <a:pos x="1" y="36"/>
                </a:cxn>
                <a:cxn ang="0">
                  <a:pos x="64" y="0"/>
                </a:cxn>
                <a:cxn ang="0">
                  <a:pos x="67" y="0"/>
                </a:cxn>
                <a:cxn ang="0">
                  <a:pos x="68" y="3"/>
                </a:cxn>
                <a:cxn ang="0">
                  <a:pos x="62" y="7"/>
                </a:cxn>
                <a:cxn ang="0">
                  <a:pos x="8" y="38"/>
                </a:cxn>
                <a:cxn ang="0">
                  <a:pos x="20" y="43"/>
                </a:cxn>
                <a:cxn ang="0">
                  <a:pos x="53" y="19"/>
                </a:cxn>
                <a:cxn ang="0">
                  <a:pos x="35" y="49"/>
                </a:cxn>
                <a:cxn ang="0">
                  <a:pos x="54" y="57"/>
                </a:cxn>
                <a:cxn ang="0">
                  <a:pos x="62" y="7"/>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5" y="55"/>
                    <a:pt x="35" y="55"/>
                    <a:pt x="35" y="55"/>
                  </a:cubicBezTo>
                  <a:cubicBezTo>
                    <a:pt x="23" y="67"/>
                    <a:pt x="23" y="67"/>
                    <a:pt x="23" y="67"/>
                  </a:cubicBezTo>
                  <a:cubicBezTo>
                    <a:pt x="23" y="67"/>
                    <a:pt x="22" y="68"/>
                    <a:pt x="22" y="68"/>
                  </a:cubicBezTo>
                  <a:cubicBezTo>
                    <a:pt x="21" y="68"/>
                    <a:pt x="21" y="68"/>
                    <a:pt x="21" y="68"/>
                  </a:cubicBezTo>
                  <a:cubicBezTo>
                    <a:pt x="20" y="67"/>
                    <a:pt x="19" y="66"/>
                    <a:pt x="19" y="65"/>
                  </a:cubicBezTo>
                  <a:cubicBezTo>
                    <a:pt x="19" y="48"/>
                    <a:pt x="19" y="48"/>
                    <a:pt x="19" y="48"/>
                  </a:cubicBezTo>
                  <a:cubicBezTo>
                    <a:pt x="1" y="41"/>
                    <a:pt x="1" y="41"/>
                    <a:pt x="1" y="41"/>
                  </a:cubicBezTo>
                  <a:cubicBezTo>
                    <a:pt x="0" y="40"/>
                    <a:pt x="0" y="40"/>
                    <a:pt x="0" y="39"/>
                  </a:cubicBezTo>
                  <a:cubicBezTo>
                    <a:pt x="0" y="38"/>
                    <a:pt x="0" y="37"/>
                    <a:pt x="1" y="36"/>
                  </a:cubicBezTo>
                  <a:cubicBezTo>
                    <a:pt x="64" y="0"/>
                    <a:pt x="64" y="0"/>
                    <a:pt x="64" y="0"/>
                  </a:cubicBezTo>
                  <a:cubicBezTo>
                    <a:pt x="65" y="0"/>
                    <a:pt x="66" y="0"/>
                    <a:pt x="67" y="0"/>
                  </a:cubicBezTo>
                  <a:cubicBezTo>
                    <a:pt x="68" y="1"/>
                    <a:pt x="68" y="2"/>
                    <a:pt x="68" y="3"/>
                  </a:cubicBezTo>
                  <a:close/>
                  <a:moveTo>
                    <a:pt x="62" y="7"/>
                  </a:moveTo>
                  <a:cubicBezTo>
                    <a:pt x="8" y="38"/>
                    <a:pt x="8" y="38"/>
                    <a:pt x="8" y="38"/>
                  </a:cubicBezTo>
                  <a:cubicBezTo>
                    <a:pt x="20" y="43"/>
                    <a:pt x="20" y="43"/>
                    <a:pt x="20" y="43"/>
                  </a:cubicBezTo>
                  <a:cubicBezTo>
                    <a:pt x="53" y="19"/>
                    <a:pt x="53" y="19"/>
                    <a:pt x="53" y="19"/>
                  </a:cubicBezTo>
                  <a:cubicBezTo>
                    <a:pt x="35" y="49"/>
                    <a:pt x="35" y="49"/>
                    <a:pt x="35" y="49"/>
                  </a:cubicBezTo>
                  <a:cubicBezTo>
                    <a:pt x="54" y="57"/>
                    <a:pt x="54" y="57"/>
                    <a:pt x="54" y="57"/>
                  </a:cubicBezTo>
                  <a:lnTo>
                    <a:pt x="62" y="7"/>
                  </a:lnTo>
                  <a:close/>
                </a:path>
              </a:pathLst>
            </a:custGeom>
            <a:solidFill>
              <a:schemeClr val="bg1"/>
            </a:solidFill>
            <a:ln w="9525">
              <a:noFill/>
              <a:round/>
            </a:ln>
          </p:spPr>
          <p:txBody>
            <a:bodyPr vert="horz" wrap="square" lIns="128541" tIns="64271" rIns="128541" bIns="64271" numCol="1" anchor="t" anchorCtr="0" compatLnSpc="1"/>
            <a:lstStyle/>
            <a:p>
              <a:pPr>
                <a:lnSpc>
                  <a:spcPct val="120000"/>
                </a:lnSpc>
              </a:pPr>
              <a:endParaRPr lang="en-US" sz="20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61" name="Right Arrow 160"/>
          <p:cNvSpPr/>
          <p:nvPr/>
        </p:nvSpPr>
        <p:spPr>
          <a:xfrm>
            <a:off x="2734020" y="1690502"/>
            <a:ext cx="352361" cy="367087"/>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lnSpc>
                <a:spcPct val="120000"/>
              </a:lnSpc>
            </a:pPr>
            <a:endParaRPr lang="en-US" sz="2000" dirty="0">
              <a:latin typeface="Arial" panose="020B0604020202020204" pitchFamily="34" charset="0"/>
              <a:ea typeface="微软雅黑" panose="020B0503020204020204" pitchFamily="34" charset="-122"/>
              <a:sym typeface="Arial" panose="020B0604020202020204" pitchFamily="34" charset="0"/>
            </a:endParaRPr>
          </a:p>
        </p:txBody>
      </p:sp>
      <p:sp>
        <p:nvSpPr>
          <p:cNvPr id="162" name="Right Arrow 161"/>
          <p:cNvSpPr/>
          <p:nvPr/>
        </p:nvSpPr>
        <p:spPr>
          <a:xfrm>
            <a:off x="4038702" y="1690502"/>
            <a:ext cx="352361" cy="367087"/>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lnSpc>
                <a:spcPct val="120000"/>
              </a:lnSpc>
            </a:pPr>
            <a:endParaRPr lang="en-US" sz="2000" dirty="0">
              <a:latin typeface="Arial" panose="020B0604020202020204" pitchFamily="34" charset="0"/>
              <a:ea typeface="微软雅黑" panose="020B0503020204020204" pitchFamily="34" charset="-122"/>
              <a:sym typeface="Arial" panose="020B0604020202020204" pitchFamily="34" charset="0"/>
            </a:endParaRPr>
          </a:p>
        </p:txBody>
      </p:sp>
      <p:sp>
        <p:nvSpPr>
          <p:cNvPr id="163" name="Right Arrow 162"/>
          <p:cNvSpPr/>
          <p:nvPr/>
        </p:nvSpPr>
        <p:spPr>
          <a:xfrm>
            <a:off x="5324340" y="1690502"/>
            <a:ext cx="352361" cy="367087"/>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lnSpc>
                <a:spcPct val="120000"/>
              </a:lnSpc>
            </a:pPr>
            <a:endParaRPr lang="en-US" sz="2000" dirty="0">
              <a:latin typeface="Arial" panose="020B0604020202020204" pitchFamily="34" charset="0"/>
              <a:ea typeface="微软雅黑" panose="020B0503020204020204" pitchFamily="34" charset="-122"/>
              <a:sym typeface="Arial" panose="020B0604020202020204" pitchFamily="34" charset="0"/>
            </a:endParaRPr>
          </a:p>
        </p:txBody>
      </p:sp>
      <p:sp>
        <p:nvSpPr>
          <p:cNvPr id="164" name="Right Arrow 163"/>
          <p:cNvSpPr/>
          <p:nvPr/>
        </p:nvSpPr>
        <p:spPr>
          <a:xfrm>
            <a:off x="6609976" y="1690502"/>
            <a:ext cx="352361" cy="367087"/>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lnSpc>
                <a:spcPct val="120000"/>
              </a:lnSpc>
            </a:pPr>
            <a:endParaRPr lang="en-US" sz="2000" dirty="0">
              <a:latin typeface="Arial" panose="020B0604020202020204" pitchFamily="34" charset="0"/>
              <a:ea typeface="微软雅黑" panose="020B0503020204020204" pitchFamily="34" charset="-122"/>
              <a:sym typeface="Arial" panose="020B0604020202020204" pitchFamily="34" charset="0"/>
            </a:endParaRPr>
          </a:p>
        </p:txBody>
      </p:sp>
      <p:sp>
        <p:nvSpPr>
          <p:cNvPr id="51" name="Text Placeholder 7"/>
          <p:cNvSpPr txBox="1"/>
          <p:nvPr/>
        </p:nvSpPr>
        <p:spPr>
          <a:xfrm>
            <a:off x="1106181" y="3267641"/>
            <a:ext cx="946554" cy="237690"/>
          </a:xfrm>
          <a:prstGeom prst="rect">
            <a:avLst/>
          </a:prstGeom>
        </p:spPr>
        <p:txBody>
          <a:bodyPr vert="horz" lIns="0" tIns="73869" rIns="0" bIns="73869" anchor="ctr" anchorCtr="0"/>
          <a:lstStyle>
            <a:lvl1pPr marL="0" indent="0" algn="l" defTabSz="914400" rtl="0" eaLnBrk="1" latinLnBrk="0" hangingPunct="1">
              <a:lnSpc>
                <a:spcPct val="100000"/>
              </a:lnSpc>
              <a:spcBef>
                <a:spcPts val="0"/>
              </a:spcBef>
              <a:spcAft>
                <a:spcPts val="0"/>
              </a:spcAft>
              <a:buFont typeface="Arial" panose="020B0604020202020204" pitchFamily="34" charset="0"/>
              <a:buNone/>
              <a:defRPr sz="2635" b="1" kern="1200" baseline="0">
                <a:solidFill>
                  <a:schemeClr val="accent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s-ES_tradnl"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Text Placeholder 2"/>
          <p:cNvSpPr txBox="1"/>
          <p:nvPr/>
        </p:nvSpPr>
        <p:spPr>
          <a:xfrm>
            <a:off x="1106181" y="3544541"/>
            <a:ext cx="1247913" cy="553902"/>
          </a:xfrm>
          <a:prstGeom prst="rect">
            <a:avLst/>
          </a:prstGeom>
        </p:spPr>
        <p:txBody>
          <a:bodyPr vert="horz" lIns="0" tIns="0" rIns="0" bIns="0" anchor="t" anchorCtr="0">
            <a:spAutoFit/>
          </a:bodyPr>
          <a:lstStyle>
            <a:lvl1pPr marL="0" indent="0" algn="l" defTabSz="914400" rtl="0" eaLnBrk="1" latinLnBrk="0" hangingPunct="1">
              <a:lnSpc>
                <a:spcPct val="120000"/>
              </a:lnSpc>
              <a:spcBef>
                <a:spcPts val="0"/>
              </a:spcBef>
              <a:buFont typeface="Arial" panose="020B0604020202020204" pitchFamily="34" charset="0"/>
              <a:buNone/>
              <a:defRPr sz="158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Text Placeholder 7"/>
          <p:cNvSpPr txBox="1"/>
          <p:nvPr/>
        </p:nvSpPr>
        <p:spPr>
          <a:xfrm>
            <a:off x="3016261" y="3497979"/>
            <a:ext cx="946554" cy="237690"/>
          </a:xfrm>
          <a:prstGeom prst="rect">
            <a:avLst/>
          </a:prstGeom>
        </p:spPr>
        <p:txBody>
          <a:bodyPr vert="horz" lIns="0" tIns="73869" rIns="0" bIns="73869" anchor="ctr" anchorCtr="0"/>
          <a:lstStyle>
            <a:lvl1pPr marL="0" indent="0" algn="l" defTabSz="914400" rtl="0" eaLnBrk="1" latinLnBrk="0" hangingPunct="1">
              <a:lnSpc>
                <a:spcPct val="100000"/>
              </a:lnSpc>
              <a:spcBef>
                <a:spcPts val="0"/>
              </a:spcBef>
              <a:spcAft>
                <a:spcPts val="0"/>
              </a:spcAft>
              <a:buFont typeface="Arial" panose="020B0604020202020204" pitchFamily="34" charset="0"/>
              <a:buNone/>
              <a:defRPr sz="2635" b="1" kern="1200" baseline="0">
                <a:solidFill>
                  <a:schemeClr val="accent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s-ES_tradnl"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Text Placeholder 2"/>
          <p:cNvSpPr txBox="1"/>
          <p:nvPr/>
        </p:nvSpPr>
        <p:spPr>
          <a:xfrm>
            <a:off x="3016261" y="3774878"/>
            <a:ext cx="1247913" cy="553902"/>
          </a:xfrm>
          <a:prstGeom prst="rect">
            <a:avLst/>
          </a:prstGeom>
        </p:spPr>
        <p:txBody>
          <a:bodyPr vert="horz" lIns="0" tIns="0" rIns="0" bIns="0" anchor="t" anchorCtr="0">
            <a:spAutoFit/>
          </a:bodyPr>
          <a:lstStyle>
            <a:lvl1pPr marL="0" indent="0" algn="l" defTabSz="914400" rtl="0" eaLnBrk="1" latinLnBrk="0" hangingPunct="1">
              <a:lnSpc>
                <a:spcPct val="120000"/>
              </a:lnSpc>
              <a:spcBef>
                <a:spcPts val="0"/>
              </a:spcBef>
              <a:buFont typeface="Arial" panose="020B0604020202020204" pitchFamily="34" charset="0"/>
              <a:buNone/>
              <a:defRPr sz="158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Text Placeholder 7"/>
          <p:cNvSpPr txBox="1"/>
          <p:nvPr/>
        </p:nvSpPr>
        <p:spPr>
          <a:xfrm>
            <a:off x="4330288" y="3497979"/>
            <a:ext cx="946554" cy="237690"/>
          </a:xfrm>
          <a:prstGeom prst="rect">
            <a:avLst/>
          </a:prstGeom>
        </p:spPr>
        <p:txBody>
          <a:bodyPr vert="horz" lIns="0" tIns="73869" rIns="0" bIns="73869" anchor="ctr" anchorCtr="0"/>
          <a:lstStyle>
            <a:lvl1pPr marL="0" indent="0" algn="l" defTabSz="914400" rtl="0" eaLnBrk="1" latinLnBrk="0" hangingPunct="1">
              <a:lnSpc>
                <a:spcPct val="100000"/>
              </a:lnSpc>
              <a:spcBef>
                <a:spcPts val="0"/>
              </a:spcBef>
              <a:spcAft>
                <a:spcPts val="0"/>
              </a:spcAft>
              <a:buFont typeface="Arial" panose="020B0604020202020204" pitchFamily="34" charset="0"/>
              <a:buNone/>
              <a:defRPr sz="2635" b="1" kern="1200" baseline="0">
                <a:solidFill>
                  <a:schemeClr val="accent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s-ES_tradnl"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Text Placeholder 2"/>
          <p:cNvSpPr txBox="1"/>
          <p:nvPr/>
        </p:nvSpPr>
        <p:spPr>
          <a:xfrm>
            <a:off x="4330288" y="3774878"/>
            <a:ext cx="1247913" cy="553902"/>
          </a:xfrm>
          <a:prstGeom prst="rect">
            <a:avLst/>
          </a:prstGeom>
        </p:spPr>
        <p:txBody>
          <a:bodyPr vert="horz" lIns="0" tIns="0" rIns="0" bIns="0" anchor="t" anchorCtr="0">
            <a:spAutoFit/>
          </a:bodyPr>
          <a:lstStyle>
            <a:lvl1pPr marL="0" indent="0" algn="l" defTabSz="914400" rtl="0" eaLnBrk="1" latinLnBrk="0" hangingPunct="1">
              <a:lnSpc>
                <a:spcPct val="120000"/>
              </a:lnSpc>
              <a:spcBef>
                <a:spcPts val="0"/>
              </a:spcBef>
              <a:buFont typeface="Arial" panose="020B0604020202020204" pitchFamily="34" charset="0"/>
              <a:buNone/>
              <a:defRPr sz="158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Text Placeholder 7"/>
          <p:cNvSpPr txBox="1"/>
          <p:nvPr/>
        </p:nvSpPr>
        <p:spPr>
          <a:xfrm>
            <a:off x="5644315" y="3497979"/>
            <a:ext cx="946554" cy="237690"/>
          </a:xfrm>
          <a:prstGeom prst="rect">
            <a:avLst/>
          </a:prstGeom>
        </p:spPr>
        <p:txBody>
          <a:bodyPr vert="horz" lIns="0" tIns="73869" rIns="0" bIns="73869" anchor="ctr" anchorCtr="0"/>
          <a:lstStyle>
            <a:lvl1pPr marL="0" indent="0" algn="l" defTabSz="914400" rtl="0" eaLnBrk="1" latinLnBrk="0" hangingPunct="1">
              <a:lnSpc>
                <a:spcPct val="100000"/>
              </a:lnSpc>
              <a:spcBef>
                <a:spcPts val="0"/>
              </a:spcBef>
              <a:spcAft>
                <a:spcPts val="0"/>
              </a:spcAft>
              <a:buFont typeface="Arial" panose="020B0604020202020204" pitchFamily="34" charset="0"/>
              <a:buNone/>
              <a:defRPr sz="2635" b="1" kern="1200" baseline="0">
                <a:solidFill>
                  <a:schemeClr val="accent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s-ES_tradnl"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Text Placeholder 2"/>
          <p:cNvSpPr txBox="1"/>
          <p:nvPr/>
        </p:nvSpPr>
        <p:spPr>
          <a:xfrm>
            <a:off x="5644315" y="3774878"/>
            <a:ext cx="1247913" cy="553902"/>
          </a:xfrm>
          <a:prstGeom prst="rect">
            <a:avLst/>
          </a:prstGeom>
        </p:spPr>
        <p:txBody>
          <a:bodyPr vert="horz" lIns="0" tIns="0" rIns="0" bIns="0" anchor="t" anchorCtr="0">
            <a:spAutoFit/>
          </a:bodyPr>
          <a:lstStyle>
            <a:lvl1pPr marL="0" indent="0" algn="l" defTabSz="914400" rtl="0" eaLnBrk="1" latinLnBrk="0" hangingPunct="1">
              <a:lnSpc>
                <a:spcPct val="120000"/>
              </a:lnSpc>
              <a:spcBef>
                <a:spcPts val="0"/>
              </a:spcBef>
              <a:buFont typeface="Arial" panose="020B0604020202020204" pitchFamily="34" charset="0"/>
              <a:buNone/>
              <a:defRPr sz="158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Text Placeholder 7"/>
          <p:cNvSpPr txBox="1"/>
          <p:nvPr/>
        </p:nvSpPr>
        <p:spPr>
          <a:xfrm>
            <a:off x="6958342" y="3497979"/>
            <a:ext cx="946554" cy="237690"/>
          </a:xfrm>
          <a:prstGeom prst="rect">
            <a:avLst/>
          </a:prstGeom>
        </p:spPr>
        <p:txBody>
          <a:bodyPr vert="horz" lIns="0" tIns="73869" rIns="0" bIns="73869" anchor="ctr" anchorCtr="0"/>
          <a:lstStyle>
            <a:lvl1pPr marL="0" indent="0" algn="l" defTabSz="914400" rtl="0" eaLnBrk="1" latinLnBrk="0" hangingPunct="1">
              <a:lnSpc>
                <a:spcPct val="100000"/>
              </a:lnSpc>
              <a:spcBef>
                <a:spcPts val="0"/>
              </a:spcBef>
              <a:spcAft>
                <a:spcPts val="0"/>
              </a:spcAft>
              <a:buFont typeface="Arial" panose="020B0604020202020204" pitchFamily="34" charset="0"/>
              <a:buNone/>
              <a:defRPr sz="2635" b="1" kern="1200" baseline="0">
                <a:solidFill>
                  <a:schemeClr val="accent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s-ES_tradnl"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Text Placeholder 2"/>
          <p:cNvSpPr txBox="1"/>
          <p:nvPr/>
        </p:nvSpPr>
        <p:spPr>
          <a:xfrm>
            <a:off x="6958341" y="3774878"/>
            <a:ext cx="1247913" cy="553902"/>
          </a:xfrm>
          <a:prstGeom prst="rect">
            <a:avLst/>
          </a:prstGeom>
        </p:spPr>
        <p:txBody>
          <a:bodyPr vert="horz" lIns="0" tIns="0" rIns="0" bIns="0" anchor="t" anchorCtr="0">
            <a:spAutoFit/>
          </a:bodyPr>
          <a:lstStyle>
            <a:lvl1pPr marL="0" indent="0" algn="l" defTabSz="914400" rtl="0" eaLnBrk="1" latinLnBrk="0" hangingPunct="1">
              <a:lnSpc>
                <a:spcPct val="120000"/>
              </a:lnSpc>
              <a:spcBef>
                <a:spcPts val="0"/>
              </a:spcBef>
              <a:buFont typeface="Arial" panose="020B0604020202020204" pitchFamily="34" charset="0"/>
              <a:buNone/>
              <a:defRPr sz="158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7000">
        <p14:ripple/>
      </p:transition>
    </mc:Choice>
    <mc:Fallback>
      <p:transition spd="slow" advClick="0"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8" presetClass="entr" presetSubtype="12"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strips(downLeft)">
                                      <p:cBhvr>
                                        <p:cTn id="13" dur="500"/>
                                        <p:tgtEl>
                                          <p:spTgt spid="2"/>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61"/>
                                        </p:tgtEl>
                                        <p:attrNameLst>
                                          <p:attrName>style.visibility</p:attrName>
                                        </p:attrNameLst>
                                      </p:cBhvr>
                                      <p:to>
                                        <p:strVal val="visible"/>
                                      </p:to>
                                    </p:set>
                                    <p:anim calcmode="lin" valueType="num">
                                      <p:cBhvr>
                                        <p:cTn id="17" dur="500" fill="hold"/>
                                        <p:tgtEl>
                                          <p:spTgt spid="161"/>
                                        </p:tgtEl>
                                        <p:attrNameLst>
                                          <p:attrName>ppt_w</p:attrName>
                                        </p:attrNameLst>
                                      </p:cBhvr>
                                      <p:tavLst>
                                        <p:tav tm="0">
                                          <p:val>
                                            <p:fltVal val="0"/>
                                          </p:val>
                                        </p:tav>
                                        <p:tav tm="100000">
                                          <p:val>
                                            <p:strVal val="#ppt_w"/>
                                          </p:val>
                                        </p:tav>
                                      </p:tavLst>
                                    </p:anim>
                                    <p:anim calcmode="lin" valueType="num">
                                      <p:cBhvr>
                                        <p:cTn id="18" dur="500" fill="hold"/>
                                        <p:tgtEl>
                                          <p:spTgt spid="161"/>
                                        </p:tgtEl>
                                        <p:attrNameLst>
                                          <p:attrName>ppt_h</p:attrName>
                                        </p:attrNameLst>
                                      </p:cBhvr>
                                      <p:tavLst>
                                        <p:tav tm="0">
                                          <p:val>
                                            <p:fltVal val="0"/>
                                          </p:val>
                                        </p:tav>
                                        <p:tav tm="100000">
                                          <p:val>
                                            <p:strVal val="#ppt_h"/>
                                          </p:val>
                                        </p:tav>
                                      </p:tavLst>
                                    </p:anim>
                                    <p:animEffect transition="in" filter="fade">
                                      <p:cBhvr>
                                        <p:cTn id="19" dur="500"/>
                                        <p:tgtEl>
                                          <p:spTgt spid="161"/>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childTnLst>
                          </p:cTn>
                        </p:par>
                        <p:par>
                          <p:cTn id="26" fill="hold">
                            <p:stCondLst>
                              <p:cond delay="2000"/>
                            </p:stCondLst>
                            <p:childTnLst>
                              <p:par>
                                <p:cTn id="27" presetID="18" presetClass="entr" presetSubtype="12"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strips(downLeft)">
                                      <p:cBhvr>
                                        <p:cTn id="29" dur="500"/>
                                        <p:tgtEl>
                                          <p:spTgt spid="4"/>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162"/>
                                        </p:tgtEl>
                                        <p:attrNameLst>
                                          <p:attrName>style.visibility</p:attrName>
                                        </p:attrNameLst>
                                      </p:cBhvr>
                                      <p:to>
                                        <p:strVal val="visible"/>
                                      </p:to>
                                    </p:set>
                                    <p:anim calcmode="lin" valueType="num">
                                      <p:cBhvr>
                                        <p:cTn id="33" dur="500" fill="hold"/>
                                        <p:tgtEl>
                                          <p:spTgt spid="162"/>
                                        </p:tgtEl>
                                        <p:attrNameLst>
                                          <p:attrName>ppt_w</p:attrName>
                                        </p:attrNameLst>
                                      </p:cBhvr>
                                      <p:tavLst>
                                        <p:tav tm="0">
                                          <p:val>
                                            <p:fltVal val="0"/>
                                          </p:val>
                                        </p:tav>
                                        <p:tav tm="100000">
                                          <p:val>
                                            <p:strVal val="#ppt_w"/>
                                          </p:val>
                                        </p:tav>
                                      </p:tavLst>
                                    </p:anim>
                                    <p:anim calcmode="lin" valueType="num">
                                      <p:cBhvr>
                                        <p:cTn id="34" dur="500" fill="hold"/>
                                        <p:tgtEl>
                                          <p:spTgt spid="162"/>
                                        </p:tgtEl>
                                        <p:attrNameLst>
                                          <p:attrName>ppt_h</p:attrName>
                                        </p:attrNameLst>
                                      </p:cBhvr>
                                      <p:tavLst>
                                        <p:tav tm="0">
                                          <p:val>
                                            <p:fltVal val="0"/>
                                          </p:val>
                                        </p:tav>
                                        <p:tav tm="100000">
                                          <p:val>
                                            <p:strVal val="#ppt_h"/>
                                          </p:val>
                                        </p:tav>
                                      </p:tavLst>
                                    </p:anim>
                                    <p:animEffect transition="in" filter="fade">
                                      <p:cBhvr>
                                        <p:cTn id="35" dur="500"/>
                                        <p:tgtEl>
                                          <p:spTgt spid="162"/>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ppt_w</p:attrName>
                                        </p:attrNameLst>
                                      </p:cBhvr>
                                      <p:tavLst>
                                        <p:tav tm="0">
                                          <p:val>
                                            <p:fltVal val="0"/>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animEffect transition="in" filter="fade">
                                      <p:cBhvr>
                                        <p:cTn id="41" dur="500"/>
                                        <p:tgtEl>
                                          <p:spTgt spid="7"/>
                                        </p:tgtEl>
                                      </p:cBhvr>
                                    </p:animEffect>
                                  </p:childTnLst>
                                </p:cTn>
                              </p:par>
                            </p:childTnLst>
                          </p:cTn>
                        </p:par>
                        <p:par>
                          <p:cTn id="42" fill="hold">
                            <p:stCondLst>
                              <p:cond delay="3500"/>
                            </p:stCondLst>
                            <p:childTnLst>
                              <p:par>
                                <p:cTn id="43" presetID="18" presetClass="entr" presetSubtype="12" fill="hold"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strips(downLeft)">
                                      <p:cBhvr>
                                        <p:cTn id="45" dur="500"/>
                                        <p:tgtEl>
                                          <p:spTgt spid="6"/>
                                        </p:tgtEl>
                                      </p:cBhvr>
                                    </p:animEffect>
                                  </p:childTnLst>
                                </p:cTn>
                              </p:par>
                            </p:childTnLst>
                          </p:cTn>
                        </p:par>
                        <p:par>
                          <p:cTn id="46" fill="hold">
                            <p:stCondLst>
                              <p:cond delay="4000"/>
                            </p:stCondLst>
                            <p:childTnLst>
                              <p:par>
                                <p:cTn id="47" presetID="53" presetClass="entr" presetSubtype="16" fill="hold" grpId="0" nodeType="afterEffect">
                                  <p:stCondLst>
                                    <p:cond delay="0"/>
                                  </p:stCondLst>
                                  <p:childTnLst>
                                    <p:set>
                                      <p:cBhvr>
                                        <p:cTn id="48" dur="1" fill="hold">
                                          <p:stCondLst>
                                            <p:cond delay="0"/>
                                          </p:stCondLst>
                                        </p:cTn>
                                        <p:tgtEl>
                                          <p:spTgt spid="163"/>
                                        </p:tgtEl>
                                        <p:attrNameLst>
                                          <p:attrName>style.visibility</p:attrName>
                                        </p:attrNameLst>
                                      </p:cBhvr>
                                      <p:to>
                                        <p:strVal val="visible"/>
                                      </p:to>
                                    </p:set>
                                    <p:anim calcmode="lin" valueType="num">
                                      <p:cBhvr>
                                        <p:cTn id="49" dur="500" fill="hold"/>
                                        <p:tgtEl>
                                          <p:spTgt spid="163"/>
                                        </p:tgtEl>
                                        <p:attrNameLst>
                                          <p:attrName>ppt_w</p:attrName>
                                        </p:attrNameLst>
                                      </p:cBhvr>
                                      <p:tavLst>
                                        <p:tav tm="0">
                                          <p:val>
                                            <p:fltVal val="0"/>
                                          </p:val>
                                        </p:tav>
                                        <p:tav tm="100000">
                                          <p:val>
                                            <p:strVal val="#ppt_w"/>
                                          </p:val>
                                        </p:tav>
                                      </p:tavLst>
                                    </p:anim>
                                    <p:anim calcmode="lin" valueType="num">
                                      <p:cBhvr>
                                        <p:cTn id="50" dur="500" fill="hold"/>
                                        <p:tgtEl>
                                          <p:spTgt spid="163"/>
                                        </p:tgtEl>
                                        <p:attrNameLst>
                                          <p:attrName>ppt_h</p:attrName>
                                        </p:attrNameLst>
                                      </p:cBhvr>
                                      <p:tavLst>
                                        <p:tav tm="0">
                                          <p:val>
                                            <p:fltVal val="0"/>
                                          </p:val>
                                        </p:tav>
                                        <p:tav tm="100000">
                                          <p:val>
                                            <p:strVal val="#ppt_h"/>
                                          </p:val>
                                        </p:tav>
                                      </p:tavLst>
                                    </p:anim>
                                    <p:animEffect transition="in" filter="fade">
                                      <p:cBhvr>
                                        <p:cTn id="51" dur="500"/>
                                        <p:tgtEl>
                                          <p:spTgt spid="163"/>
                                        </p:tgtEl>
                                      </p:cBhvr>
                                    </p:animEffect>
                                  </p:childTnLst>
                                </p:cTn>
                              </p:par>
                            </p:childTnLst>
                          </p:cTn>
                        </p:par>
                        <p:par>
                          <p:cTn id="52" fill="hold">
                            <p:stCondLst>
                              <p:cond delay="4500"/>
                            </p:stCondLst>
                            <p:childTnLst>
                              <p:par>
                                <p:cTn id="53" presetID="53" presetClass="entr" presetSubtype="16" fill="hold" nodeType="after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p:cTn id="55" dur="500" fill="hold"/>
                                        <p:tgtEl>
                                          <p:spTgt spid="9"/>
                                        </p:tgtEl>
                                        <p:attrNameLst>
                                          <p:attrName>ppt_w</p:attrName>
                                        </p:attrNameLst>
                                      </p:cBhvr>
                                      <p:tavLst>
                                        <p:tav tm="0">
                                          <p:val>
                                            <p:fltVal val="0"/>
                                          </p:val>
                                        </p:tav>
                                        <p:tav tm="100000">
                                          <p:val>
                                            <p:strVal val="#ppt_w"/>
                                          </p:val>
                                        </p:tav>
                                      </p:tavLst>
                                    </p:anim>
                                    <p:anim calcmode="lin" valueType="num">
                                      <p:cBhvr>
                                        <p:cTn id="56" dur="500" fill="hold"/>
                                        <p:tgtEl>
                                          <p:spTgt spid="9"/>
                                        </p:tgtEl>
                                        <p:attrNameLst>
                                          <p:attrName>ppt_h</p:attrName>
                                        </p:attrNameLst>
                                      </p:cBhvr>
                                      <p:tavLst>
                                        <p:tav tm="0">
                                          <p:val>
                                            <p:fltVal val="0"/>
                                          </p:val>
                                        </p:tav>
                                        <p:tav tm="100000">
                                          <p:val>
                                            <p:strVal val="#ppt_h"/>
                                          </p:val>
                                        </p:tav>
                                      </p:tavLst>
                                    </p:anim>
                                    <p:animEffect transition="in" filter="fade">
                                      <p:cBhvr>
                                        <p:cTn id="57" dur="500"/>
                                        <p:tgtEl>
                                          <p:spTgt spid="9"/>
                                        </p:tgtEl>
                                      </p:cBhvr>
                                    </p:animEffect>
                                  </p:childTnLst>
                                </p:cTn>
                              </p:par>
                            </p:childTnLst>
                          </p:cTn>
                        </p:par>
                        <p:par>
                          <p:cTn id="58" fill="hold">
                            <p:stCondLst>
                              <p:cond delay="5000"/>
                            </p:stCondLst>
                            <p:childTnLst>
                              <p:par>
                                <p:cTn id="59" presetID="18" presetClass="entr" presetSubtype="12" fill="hold" nodeType="afterEffect">
                                  <p:stCondLst>
                                    <p:cond delay="0"/>
                                  </p:stCondLst>
                                  <p:childTnLst>
                                    <p:set>
                                      <p:cBhvr>
                                        <p:cTn id="60" dur="1" fill="hold">
                                          <p:stCondLst>
                                            <p:cond delay="0"/>
                                          </p:stCondLst>
                                        </p:cTn>
                                        <p:tgtEl>
                                          <p:spTgt spid="8"/>
                                        </p:tgtEl>
                                        <p:attrNameLst>
                                          <p:attrName>style.visibility</p:attrName>
                                        </p:attrNameLst>
                                      </p:cBhvr>
                                      <p:to>
                                        <p:strVal val="visible"/>
                                      </p:to>
                                    </p:set>
                                    <p:animEffect transition="in" filter="strips(downLeft)">
                                      <p:cBhvr>
                                        <p:cTn id="61" dur="500"/>
                                        <p:tgtEl>
                                          <p:spTgt spid="8"/>
                                        </p:tgtEl>
                                      </p:cBhvr>
                                    </p:animEffect>
                                  </p:childTnLst>
                                </p:cTn>
                              </p:par>
                            </p:childTnLst>
                          </p:cTn>
                        </p:par>
                        <p:par>
                          <p:cTn id="62" fill="hold">
                            <p:stCondLst>
                              <p:cond delay="5500"/>
                            </p:stCondLst>
                            <p:childTnLst>
                              <p:par>
                                <p:cTn id="63" presetID="53" presetClass="entr" presetSubtype="16" fill="hold" grpId="0" nodeType="afterEffect">
                                  <p:stCondLst>
                                    <p:cond delay="0"/>
                                  </p:stCondLst>
                                  <p:childTnLst>
                                    <p:set>
                                      <p:cBhvr>
                                        <p:cTn id="64" dur="1" fill="hold">
                                          <p:stCondLst>
                                            <p:cond delay="0"/>
                                          </p:stCondLst>
                                        </p:cTn>
                                        <p:tgtEl>
                                          <p:spTgt spid="164"/>
                                        </p:tgtEl>
                                        <p:attrNameLst>
                                          <p:attrName>style.visibility</p:attrName>
                                        </p:attrNameLst>
                                      </p:cBhvr>
                                      <p:to>
                                        <p:strVal val="visible"/>
                                      </p:to>
                                    </p:set>
                                    <p:anim calcmode="lin" valueType="num">
                                      <p:cBhvr>
                                        <p:cTn id="65" dur="500" fill="hold"/>
                                        <p:tgtEl>
                                          <p:spTgt spid="164"/>
                                        </p:tgtEl>
                                        <p:attrNameLst>
                                          <p:attrName>ppt_w</p:attrName>
                                        </p:attrNameLst>
                                      </p:cBhvr>
                                      <p:tavLst>
                                        <p:tav tm="0">
                                          <p:val>
                                            <p:fltVal val="0"/>
                                          </p:val>
                                        </p:tav>
                                        <p:tav tm="100000">
                                          <p:val>
                                            <p:strVal val="#ppt_w"/>
                                          </p:val>
                                        </p:tav>
                                      </p:tavLst>
                                    </p:anim>
                                    <p:anim calcmode="lin" valueType="num">
                                      <p:cBhvr>
                                        <p:cTn id="66" dur="500" fill="hold"/>
                                        <p:tgtEl>
                                          <p:spTgt spid="164"/>
                                        </p:tgtEl>
                                        <p:attrNameLst>
                                          <p:attrName>ppt_h</p:attrName>
                                        </p:attrNameLst>
                                      </p:cBhvr>
                                      <p:tavLst>
                                        <p:tav tm="0">
                                          <p:val>
                                            <p:fltVal val="0"/>
                                          </p:val>
                                        </p:tav>
                                        <p:tav tm="100000">
                                          <p:val>
                                            <p:strVal val="#ppt_h"/>
                                          </p:val>
                                        </p:tav>
                                      </p:tavLst>
                                    </p:anim>
                                    <p:animEffect transition="in" filter="fade">
                                      <p:cBhvr>
                                        <p:cTn id="67" dur="500"/>
                                        <p:tgtEl>
                                          <p:spTgt spid="164"/>
                                        </p:tgtEl>
                                      </p:cBhvr>
                                    </p:animEffect>
                                  </p:childTnLst>
                                </p:cTn>
                              </p:par>
                            </p:childTnLst>
                          </p:cTn>
                        </p:par>
                        <p:par>
                          <p:cTn id="68" fill="hold">
                            <p:stCondLst>
                              <p:cond delay="6000"/>
                            </p:stCondLst>
                            <p:childTnLst>
                              <p:par>
                                <p:cTn id="69" presetID="53" presetClass="entr" presetSubtype="16" fill="hold" nodeType="afterEffect">
                                  <p:stCondLst>
                                    <p:cond delay="0"/>
                                  </p:stCondLst>
                                  <p:childTnLst>
                                    <p:set>
                                      <p:cBhvr>
                                        <p:cTn id="70" dur="1" fill="hold">
                                          <p:stCondLst>
                                            <p:cond delay="0"/>
                                          </p:stCondLst>
                                        </p:cTn>
                                        <p:tgtEl>
                                          <p:spTgt spid="11"/>
                                        </p:tgtEl>
                                        <p:attrNameLst>
                                          <p:attrName>style.visibility</p:attrName>
                                        </p:attrNameLst>
                                      </p:cBhvr>
                                      <p:to>
                                        <p:strVal val="visible"/>
                                      </p:to>
                                    </p:set>
                                    <p:anim calcmode="lin" valueType="num">
                                      <p:cBhvr>
                                        <p:cTn id="71" dur="500" fill="hold"/>
                                        <p:tgtEl>
                                          <p:spTgt spid="11"/>
                                        </p:tgtEl>
                                        <p:attrNameLst>
                                          <p:attrName>ppt_w</p:attrName>
                                        </p:attrNameLst>
                                      </p:cBhvr>
                                      <p:tavLst>
                                        <p:tav tm="0">
                                          <p:val>
                                            <p:fltVal val="0"/>
                                          </p:val>
                                        </p:tav>
                                        <p:tav tm="100000">
                                          <p:val>
                                            <p:strVal val="#ppt_w"/>
                                          </p:val>
                                        </p:tav>
                                      </p:tavLst>
                                    </p:anim>
                                    <p:anim calcmode="lin" valueType="num">
                                      <p:cBhvr>
                                        <p:cTn id="72" dur="500" fill="hold"/>
                                        <p:tgtEl>
                                          <p:spTgt spid="11"/>
                                        </p:tgtEl>
                                        <p:attrNameLst>
                                          <p:attrName>ppt_h</p:attrName>
                                        </p:attrNameLst>
                                      </p:cBhvr>
                                      <p:tavLst>
                                        <p:tav tm="0">
                                          <p:val>
                                            <p:fltVal val="0"/>
                                          </p:val>
                                        </p:tav>
                                        <p:tav tm="100000">
                                          <p:val>
                                            <p:strVal val="#ppt_h"/>
                                          </p:val>
                                        </p:tav>
                                      </p:tavLst>
                                    </p:anim>
                                    <p:animEffect transition="in" filter="fade">
                                      <p:cBhvr>
                                        <p:cTn id="73" dur="500"/>
                                        <p:tgtEl>
                                          <p:spTgt spid="11"/>
                                        </p:tgtEl>
                                      </p:cBhvr>
                                    </p:animEffect>
                                  </p:childTnLst>
                                </p:cTn>
                              </p:par>
                            </p:childTnLst>
                          </p:cTn>
                        </p:par>
                        <p:par>
                          <p:cTn id="74" fill="hold">
                            <p:stCondLst>
                              <p:cond delay="6500"/>
                            </p:stCondLst>
                            <p:childTnLst>
                              <p:par>
                                <p:cTn id="75" presetID="18" presetClass="entr" presetSubtype="12" fill="hold" nodeType="afterEffect">
                                  <p:stCondLst>
                                    <p:cond delay="0"/>
                                  </p:stCondLst>
                                  <p:childTnLst>
                                    <p:set>
                                      <p:cBhvr>
                                        <p:cTn id="76" dur="1" fill="hold">
                                          <p:stCondLst>
                                            <p:cond delay="0"/>
                                          </p:stCondLst>
                                        </p:cTn>
                                        <p:tgtEl>
                                          <p:spTgt spid="10"/>
                                        </p:tgtEl>
                                        <p:attrNameLst>
                                          <p:attrName>style.visibility</p:attrName>
                                        </p:attrNameLst>
                                      </p:cBhvr>
                                      <p:to>
                                        <p:strVal val="visible"/>
                                      </p:to>
                                    </p:set>
                                    <p:animEffect transition="in" filter="strips(downLeft)">
                                      <p:cBhvr>
                                        <p:cTn id="77" dur="500"/>
                                        <p:tgtEl>
                                          <p:spTgt spid="10"/>
                                        </p:tgtEl>
                                      </p:cBhvr>
                                    </p:animEffect>
                                  </p:childTnLst>
                                </p:cTn>
                              </p:par>
                              <p:par>
                                <p:cTn id="78" presetID="53" presetClass="entr" presetSubtype="16" fill="hold" grpId="0" nodeType="withEffect">
                                  <p:stCondLst>
                                    <p:cond delay="200"/>
                                  </p:stCondLst>
                                  <p:childTnLst>
                                    <p:set>
                                      <p:cBhvr>
                                        <p:cTn id="79" dur="1" fill="hold">
                                          <p:stCondLst>
                                            <p:cond delay="0"/>
                                          </p:stCondLst>
                                        </p:cTn>
                                        <p:tgtEl>
                                          <p:spTgt spid="51">
                                            <p:txEl>
                                              <p:pRg st="0" end="0"/>
                                            </p:txEl>
                                          </p:spTgt>
                                        </p:tgtEl>
                                        <p:attrNameLst>
                                          <p:attrName>style.visibility</p:attrName>
                                        </p:attrNameLst>
                                      </p:cBhvr>
                                      <p:to>
                                        <p:strVal val="visible"/>
                                      </p:to>
                                    </p:set>
                                    <p:anim calcmode="lin" valueType="num">
                                      <p:cBhvr>
                                        <p:cTn id="80" dur="500" fill="hold"/>
                                        <p:tgtEl>
                                          <p:spTgt spid="51">
                                            <p:txEl>
                                              <p:pRg st="0" end="0"/>
                                            </p:txEl>
                                          </p:spTgt>
                                        </p:tgtEl>
                                        <p:attrNameLst>
                                          <p:attrName>ppt_w</p:attrName>
                                        </p:attrNameLst>
                                      </p:cBhvr>
                                      <p:tavLst>
                                        <p:tav tm="0">
                                          <p:val>
                                            <p:fltVal val="0"/>
                                          </p:val>
                                        </p:tav>
                                        <p:tav tm="100000">
                                          <p:val>
                                            <p:strVal val="#ppt_w"/>
                                          </p:val>
                                        </p:tav>
                                      </p:tavLst>
                                    </p:anim>
                                    <p:anim calcmode="lin" valueType="num">
                                      <p:cBhvr>
                                        <p:cTn id="81" dur="500" fill="hold"/>
                                        <p:tgtEl>
                                          <p:spTgt spid="51">
                                            <p:txEl>
                                              <p:pRg st="0" end="0"/>
                                            </p:txEl>
                                          </p:spTgt>
                                        </p:tgtEl>
                                        <p:attrNameLst>
                                          <p:attrName>ppt_h</p:attrName>
                                        </p:attrNameLst>
                                      </p:cBhvr>
                                      <p:tavLst>
                                        <p:tav tm="0">
                                          <p:val>
                                            <p:fltVal val="0"/>
                                          </p:val>
                                        </p:tav>
                                        <p:tav tm="100000">
                                          <p:val>
                                            <p:strVal val="#ppt_h"/>
                                          </p:val>
                                        </p:tav>
                                      </p:tavLst>
                                    </p:anim>
                                    <p:animEffect transition="in" filter="fade">
                                      <p:cBhvr>
                                        <p:cTn id="82" dur="500"/>
                                        <p:tgtEl>
                                          <p:spTgt spid="51">
                                            <p:txEl>
                                              <p:pRg st="0" end="0"/>
                                            </p:txEl>
                                          </p:spTgt>
                                        </p:tgtEl>
                                      </p:cBhvr>
                                    </p:animEffect>
                                  </p:childTnLst>
                                </p:cTn>
                              </p:par>
                              <p:par>
                                <p:cTn id="83" presetID="23" presetClass="entr" presetSubtype="16" fill="hold" grpId="0" nodeType="withEffect">
                                  <p:stCondLst>
                                    <p:cond delay="200"/>
                                  </p:stCondLst>
                                  <p:childTnLst>
                                    <p:set>
                                      <p:cBhvr>
                                        <p:cTn id="84" dur="1" fill="hold">
                                          <p:stCondLst>
                                            <p:cond delay="0"/>
                                          </p:stCondLst>
                                        </p:cTn>
                                        <p:tgtEl>
                                          <p:spTgt spid="52">
                                            <p:txEl>
                                              <p:pRg st="0" end="0"/>
                                            </p:txEl>
                                          </p:spTgt>
                                        </p:tgtEl>
                                        <p:attrNameLst>
                                          <p:attrName>style.visibility</p:attrName>
                                        </p:attrNameLst>
                                      </p:cBhvr>
                                      <p:to>
                                        <p:strVal val="visible"/>
                                      </p:to>
                                    </p:set>
                                    <p:anim calcmode="lin" valueType="num">
                                      <p:cBhvr>
                                        <p:cTn id="85" dur="500" fill="hold"/>
                                        <p:tgtEl>
                                          <p:spTgt spid="52">
                                            <p:txEl>
                                              <p:pRg st="0" end="0"/>
                                            </p:txEl>
                                          </p:spTgt>
                                        </p:tgtEl>
                                        <p:attrNameLst>
                                          <p:attrName>ppt_w</p:attrName>
                                        </p:attrNameLst>
                                      </p:cBhvr>
                                      <p:tavLst>
                                        <p:tav tm="0">
                                          <p:val>
                                            <p:fltVal val="0"/>
                                          </p:val>
                                        </p:tav>
                                        <p:tav tm="100000">
                                          <p:val>
                                            <p:strVal val="#ppt_w"/>
                                          </p:val>
                                        </p:tav>
                                      </p:tavLst>
                                    </p:anim>
                                    <p:anim calcmode="lin" valueType="num">
                                      <p:cBhvr>
                                        <p:cTn id="86" dur="500" fill="hold"/>
                                        <p:tgtEl>
                                          <p:spTgt spid="52">
                                            <p:txEl>
                                              <p:pRg st="0" end="0"/>
                                            </p:txEl>
                                          </p:spTgt>
                                        </p:tgtEl>
                                        <p:attrNameLst>
                                          <p:attrName>ppt_h</p:attrName>
                                        </p:attrNameLst>
                                      </p:cBhvr>
                                      <p:tavLst>
                                        <p:tav tm="0">
                                          <p:val>
                                            <p:fltVal val="0"/>
                                          </p:val>
                                        </p:tav>
                                        <p:tav tm="100000">
                                          <p:val>
                                            <p:strVal val="#ppt_h"/>
                                          </p:val>
                                        </p:tav>
                                      </p:tavLst>
                                    </p:anim>
                                  </p:childTnLst>
                                </p:cTn>
                              </p:par>
                              <p:par>
                                <p:cTn id="87" presetID="53" presetClass="entr" presetSubtype="16" fill="hold" grpId="0" nodeType="withEffect">
                                  <p:stCondLst>
                                    <p:cond delay="200"/>
                                  </p:stCondLst>
                                  <p:childTnLst>
                                    <p:set>
                                      <p:cBhvr>
                                        <p:cTn id="88" dur="1" fill="hold">
                                          <p:stCondLst>
                                            <p:cond delay="0"/>
                                          </p:stCondLst>
                                        </p:cTn>
                                        <p:tgtEl>
                                          <p:spTgt spid="55">
                                            <p:txEl>
                                              <p:pRg st="0" end="0"/>
                                            </p:txEl>
                                          </p:spTgt>
                                        </p:tgtEl>
                                        <p:attrNameLst>
                                          <p:attrName>style.visibility</p:attrName>
                                        </p:attrNameLst>
                                      </p:cBhvr>
                                      <p:to>
                                        <p:strVal val="visible"/>
                                      </p:to>
                                    </p:set>
                                    <p:anim calcmode="lin" valueType="num">
                                      <p:cBhvr>
                                        <p:cTn id="89" dur="500" fill="hold"/>
                                        <p:tgtEl>
                                          <p:spTgt spid="55">
                                            <p:txEl>
                                              <p:pRg st="0" end="0"/>
                                            </p:txEl>
                                          </p:spTgt>
                                        </p:tgtEl>
                                        <p:attrNameLst>
                                          <p:attrName>ppt_w</p:attrName>
                                        </p:attrNameLst>
                                      </p:cBhvr>
                                      <p:tavLst>
                                        <p:tav tm="0">
                                          <p:val>
                                            <p:fltVal val="0"/>
                                          </p:val>
                                        </p:tav>
                                        <p:tav tm="100000">
                                          <p:val>
                                            <p:strVal val="#ppt_w"/>
                                          </p:val>
                                        </p:tav>
                                      </p:tavLst>
                                    </p:anim>
                                    <p:anim calcmode="lin" valueType="num">
                                      <p:cBhvr>
                                        <p:cTn id="90" dur="500" fill="hold"/>
                                        <p:tgtEl>
                                          <p:spTgt spid="55">
                                            <p:txEl>
                                              <p:pRg st="0" end="0"/>
                                            </p:txEl>
                                          </p:spTgt>
                                        </p:tgtEl>
                                        <p:attrNameLst>
                                          <p:attrName>ppt_h</p:attrName>
                                        </p:attrNameLst>
                                      </p:cBhvr>
                                      <p:tavLst>
                                        <p:tav tm="0">
                                          <p:val>
                                            <p:fltVal val="0"/>
                                          </p:val>
                                        </p:tav>
                                        <p:tav tm="100000">
                                          <p:val>
                                            <p:strVal val="#ppt_h"/>
                                          </p:val>
                                        </p:tav>
                                      </p:tavLst>
                                    </p:anim>
                                    <p:animEffect transition="in" filter="fade">
                                      <p:cBhvr>
                                        <p:cTn id="91" dur="500"/>
                                        <p:tgtEl>
                                          <p:spTgt spid="55">
                                            <p:txEl>
                                              <p:pRg st="0" end="0"/>
                                            </p:txEl>
                                          </p:spTgt>
                                        </p:tgtEl>
                                      </p:cBhvr>
                                    </p:animEffect>
                                  </p:childTnLst>
                                </p:cTn>
                              </p:par>
                              <p:par>
                                <p:cTn id="92" presetID="23" presetClass="entr" presetSubtype="16" fill="hold" grpId="0" nodeType="withEffect">
                                  <p:stCondLst>
                                    <p:cond delay="200"/>
                                  </p:stCondLst>
                                  <p:childTnLst>
                                    <p:set>
                                      <p:cBhvr>
                                        <p:cTn id="93" dur="1" fill="hold">
                                          <p:stCondLst>
                                            <p:cond delay="0"/>
                                          </p:stCondLst>
                                        </p:cTn>
                                        <p:tgtEl>
                                          <p:spTgt spid="56">
                                            <p:txEl>
                                              <p:pRg st="0" end="0"/>
                                            </p:txEl>
                                          </p:spTgt>
                                        </p:tgtEl>
                                        <p:attrNameLst>
                                          <p:attrName>style.visibility</p:attrName>
                                        </p:attrNameLst>
                                      </p:cBhvr>
                                      <p:to>
                                        <p:strVal val="visible"/>
                                      </p:to>
                                    </p:set>
                                    <p:anim calcmode="lin" valueType="num">
                                      <p:cBhvr>
                                        <p:cTn id="94" dur="500" fill="hold"/>
                                        <p:tgtEl>
                                          <p:spTgt spid="56">
                                            <p:txEl>
                                              <p:pRg st="0" end="0"/>
                                            </p:txEl>
                                          </p:spTgt>
                                        </p:tgtEl>
                                        <p:attrNameLst>
                                          <p:attrName>ppt_w</p:attrName>
                                        </p:attrNameLst>
                                      </p:cBhvr>
                                      <p:tavLst>
                                        <p:tav tm="0">
                                          <p:val>
                                            <p:fltVal val="0"/>
                                          </p:val>
                                        </p:tav>
                                        <p:tav tm="100000">
                                          <p:val>
                                            <p:strVal val="#ppt_w"/>
                                          </p:val>
                                        </p:tav>
                                      </p:tavLst>
                                    </p:anim>
                                    <p:anim calcmode="lin" valueType="num">
                                      <p:cBhvr>
                                        <p:cTn id="95" dur="500" fill="hold"/>
                                        <p:tgtEl>
                                          <p:spTgt spid="56">
                                            <p:txEl>
                                              <p:pRg st="0" end="0"/>
                                            </p:txEl>
                                          </p:spTgt>
                                        </p:tgtEl>
                                        <p:attrNameLst>
                                          <p:attrName>ppt_h</p:attrName>
                                        </p:attrNameLst>
                                      </p:cBhvr>
                                      <p:tavLst>
                                        <p:tav tm="0">
                                          <p:val>
                                            <p:fltVal val="0"/>
                                          </p:val>
                                        </p:tav>
                                        <p:tav tm="100000">
                                          <p:val>
                                            <p:strVal val="#ppt_h"/>
                                          </p:val>
                                        </p:tav>
                                      </p:tavLst>
                                    </p:anim>
                                  </p:childTnLst>
                                </p:cTn>
                              </p:par>
                              <p:par>
                                <p:cTn id="96" presetID="53" presetClass="entr" presetSubtype="16" fill="hold" grpId="0" nodeType="withEffect">
                                  <p:stCondLst>
                                    <p:cond delay="200"/>
                                  </p:stCondLst>
                                  <p:childTnLst>
                                    <p:set>
                                      <p:cBhvr>
                                        <p:cTn id="97" dur="1" fill="hold">
                                          <p:stCondLst>
                                            <p:cond delay="0"/>
                                          </p:stCondLst>
                                        </p:cTn>
                                        <p:tgtEl>
                                          <p:spTgt spid="57">
                                            <p:txEl>
                                              <p:pRg st="0" end="0"/>
                                            </p:txEl>
                                          </p:spTgt>
                                        </p:tgtEl>
                                        <p:attrNameLst>
                                          <p:attrName>style.visibility</p:attrName>
                                        </p:attrNameLst>
                                      </p:cBhvr>
                                      <p:to>
                                        <p:strVal val="visible"/>
                                      </p:to>
                                    </p:set>
                                    <p:anim calcmode="lin" valueType="num">
                                      <p:cBhvr>
                                        <p:cTn id="98" dur="500" fill="hold"/>
                                        <p:tgtEl>
                                          <p:spTgt spid="57">
                                            <p:txEl>
                                              <p:pRg st="0" end="0"/>
                                            </p:txEl>
                                          </p:spTgt>
                                        </p:tgtEl>
                                        <p:attrNameLst>
                                          <p:attrName>ppt_w</p:attrName>
                                        </p:attrNameLst>
                                      </p:cBhvr>
                                      <p:tavLst>
                                        <p:tav tm="0">
                                          <p:val>
                                            <p:fltVal val="0"/>
                                          </p:val>
                                        </p:tav>
                                        <p:tav tm="100000">
                                          <p:val>
                                            <p:strVal val="#ppt_w"/>
                                          </p:val>
                                        </p:tav>
                                      </p:tavLst>
                                    </p:anim>
                                    <p:anim calcmode="lin" valueType="num">
                                      <p:cBhvr>
                                        <p:cTn id="99" dur="500" fill="hold"/>
                                        <p:tgtEl>
                                          <p:spTgt spid="57">
                                            <p:txEl>
                                              <p:pRg st="0" end="0"/>
                                            </p:txEl>
                                          </p:spTgt>
                                        </p:tgtEl>
                                        <p:attrNameLst>
                                          <p:attrName>ppt_h</p:attrName>
                                        </p:attrNameLst>
                                      </p:cBhvr>
                                      <p:tavLst>
                                        <p:tav tm="0">
                                          <p:val>
                                            <p:fltVal val="0"/>
                                          </p:val>
                                        </p:tav>
                                        <p:tav tm="100000">
                                          <p:val>
                                            <p:strVal val="#ppt_h"/>
                                          </p:val>
                                        </p:tav>
                                      </p:tavLst>
                                    </p:anim>
                                    <p:animEffect transition="in" filter="fade">
                                      <p:cBhvr>
                                        <p:cTn id="100" dur="500"/>
                                        <p:tgtEl>
                                          <p:spTgt spid="57">
                                            <p:txEl>
                                              <p:pRg st="0" end="0"/>
                                            </p:txEl>
                                          </p:spTgt>
                                        </p:tgtEl>
                                      </p:cBhvr>
                                    </p:animEffect>
                                  </p:childTnLst>
                                </p:cTn>
                              </p:par>
                              <p:par>
                                <p:cTn id="101" presetID="23" presetClass="entr" presetSubtype="16" fill="hold" grpId="0" nodeType="withEffect">
                                  <p:stCondLst>
                                    <p:cond delay="200"/>
                                  </p:stCondLst>
                                  <p:childTnLst>
                                    <p:set>
                                      <p:cBhvr>
                                        <p:cTn id="102" dur="1" fill="hold">
                                          <p:stCondLst>
                                            <p:cond delay="0"/>
                                          </p:stCondLst>
                                        </p:cTn>
                                        <p:tgtEl>
                                          <p:spTgt spid="58">
                                            <p:txEl>
                                              <p:pRg st="0" end="0"/>
                                            </p:txEl>
                                          </p:spTgt>
                                        </p:tgtEl>
                                        <p:attrNameLst>
                                          <p:attrName>style.visibility</p:attrName>
                                        </p:attrNameLst>
                                      </p:cBhvr>
                                      <p:to>
                                        <p:strVal val="visible"/>
                                      </p:to>
                                    </p:set>
                                    <p:anim calcmode="lin" valueType="num">
                                      <p:cBhvr>
                                        <p:cTn id="103" dur="500" fill="hold"/>
                                        <p:tgtEl>
                                          <p:spTgt spid="58">
                                            <p:txEl>
                                              <p:pRg st="0" end="0"/>
                                            </p:txEl>
                                          </p:spTgt>
                                        </p:tgtEl>
                                        <p:attrNameLst>
                                          <p:attrName>ppt_w</p:attrName>
                                        </p:attrNameLst>
                                      </p:cBhvr>
                                      <p:tavLst>
                                        <p:tav tm="0">
                                          <p:val>
                                            <p:fltVal val="0"/>
                                          </p:val>
                                        </p:tav>
                                        <p:tav tm="100000">
                                          <p:val>
                                            <p:strVal val="#ppt_w"/>
                                          </p:val>
                                        </p:tav>
                                      </p:tavLst>
                                    </p:anim>
                                    <p:anim calcmode="lin" valueType="num">
                                      <p:cBhvr>
                                        <p:cTn id="104" dur="500" fill="hold"/>
                                        <p:tgtEl>
                                          <p:spTgt spid="58">
                                            <p:txEl>
                                              <p:pRg st="0" end="0"/>
                                            </p:txEl>
                                          </p:spTgt>
                                        </p:tgtEl>
                                        <p:attrNameLst>
                                          <p:attrName>ppt_h</p:attrName>
                                        </p:attrNameLst>
                                      </p:cBhvr>
                                      <p:tavLst>
                                        <p:tav tm="0">
                                          <p:val>
                                            <p:fltVal val="0"/>
                                          </p:val>
                                        </p:tav>
                                        <p:tav tm="100000">
                                          <p:val>
                                            <p:strVal val="#ppt_h"/>
                                          </p:val>
                                        </p:tav>
                                      </p:tavLst>
                                    </p:anim>
                                  </p:childTnLst>
                                </p:cTn>
                              </p:par>
                              <p:par>
                                <p:cTn id="105" presetID="53" presetClass="entr" presetSubtype="16" fill="hold" grpId="0" nodeType="withEffect">
                                  <p:stCondLst>
                                    <p:cond delay="200"/>
                                  </p:stCondLst>
                                  <p:childTnLst>
                                    <p:set>
                                      <p:cBhvr>
                                        <p:cTn id="106" dur="1" fill="hold">
                                          <p:stCondLst>
                                            <p:cond delay="0"/>
                                          </p:stCondLst>
                                        </p:cTn>
                                        <p:tgtEl>
                                          <p:spTgt spid="59">
                                            <p:txEl>
                                              <p:pRg st="0" end="0"/>
                                            </p:txEl>
                                          </p:spTgt>
                                        </p:tgtEl>
                                        <p:attrNameLst>
                                          <p:attrName>style.visibility</p:attrName>
                                        </p:attrNameLst>
                                      </p:cBhvr>
                                      <p:to>
                                        <p:strVal val="visible"/>
                                      </p:to>
                                    </p:set>
                                    <p:anim calcmode="lin" valueType="num">
                                      <p:cBhvr>
                                        <p:cTn id="107" dur="500" fill="hold"/>
                                        <p:tgtEl>
                                          <p:spTgt spid="59">
                                            <p:txEl>
                                              <p:pRg st="0" end="0"/>
                                            </p:txEl>
                                          </p:spTgt>
                                        </p:tgtEl>
                                        <p:attrNameLst>
                                          <p:attrName>ppt_w</p:attrName>
                                        </p:attrNameLst>
                                      </p:cBhvr>
                                      <p:tavLst>
                                        <p:tav tm="0">
                                          <p:val>
                                            <p:fltVal val="0"/>
                                          </p:val>
                                        </p:tav>
                                        <p:tav tm="100000">
                                          <p:val>
                                            <p:strVal val="#ppt_w"/>
                                          </p:val>
                                        </p:tav>
                                      </p:tavLst>
                                    </p:anim>
                                    <p:anim calcmode="lin" valueType="num">
                                      <p:cBhvr>
                                        <p:cTn id="108" dur="500" fill="hold"/>
                                        <p:tgtEl>
                                          <p:spTgt spid="59">
                                            <p:txEl>
                                              <p:pRg st="0" end="0"/>
                                            </p:txEl>
                                          </p:spTgt>
                                        </p:tgtEl>
                                        <p:attrNameLst>
                                          <p:attrName>ppt_h</p:attrName>
                                        </p:attrNameLst>
                                      </p:cBhvr>
                                      <p:tavLst>
                                        <p:tav tm="0">
                                          <p:val>
                                            <p:fltVal val="0"/>
                                          </p:val>
                                        </p:tav>
                                        <p:tav tm="100000">
                                          <p:val>
                                            <p:strVal val="#ppt_h"/>
                                          </p:val>
                                        </p:tav>
                                      </p:tavLst>
                                    </p:anim>
                                    <p:animEffect transition="in" filter="fade">
                                      <p:cBhvr>
                                        <p:cTn id="109" dur="500"/>
                                        <p:tgtEl>
                                          <p:spTgt spid="59">
                                            <p:txEl>
                                              <p:pRg st="0" end="0"/>
                                            </p:txEl>
                                          </p:spTgt>
                                        </p:tgtEl>
                                      </p:cBhvr>
                                    </p:animEffect>
                                  </p:childTnLst>
                                </p:cTn>
                              </p:par>
                              <p:par>
                                <p:cTn id="110" presetID="23" presetClass="entr" presetSubtype="16" fill="hold" grpId="0" nodeType="withEffect">
                                  <p:stCondLst>
                                    <p:cond delay="200"/>
                                  </p:stCondLst>
                                  <p:childTnLst>
                                    <p:set>
                                      <p:cBhvr>
                                        <p:cTn id="111" dur="1" fill="hold">
                                          <p:stCondLst>
                                            <p:cond delay="0"/>
                                          </p:stCondLst>
                                        </p:cTn>
                                        <p:tgtEl>
                                          <p:spTgt spid="60">
                                            <p:txEl>
                                              <p:pRg st="0" end="0"/>
                                            </p:txEl>
                                          </p:spTgt>
                                        </p:tgtEl>
                                        <p:attrNameLst>
                                          <p:attrName>style.visibility</p:attrName>
                                        </p:attrNameLst>
                                      </p:cBhvr>
                                      <p:to>
                                        <p:strVal val="visible"/>
                                      </p:to>
                                    </p:set>
                                    <p:anim calcmode="lin" valueType="num">
                                      <p:cBhvr>
                                        <p:cTn id="112" dur="500" fill="hold"/>
                                        <p:tgtEl>
                                          <p:spTgt spid="60">
                                            <p:txEl>
                                              <p:pRg st="0" end="0"/>
                                            </p:txEl>
                                          </p:spTgt>
                                        </p:tgtEl>
                                        <p:attrNameLst>
                                          <p:attrName>ppt_w</p:attrName>
                                        </p:attrNameLst>
                                      </p:cBhvr>
                                      <p:tavLst>
                                        <p:tav tm="0">
                                          <p:val>
                                            <p:fltVal val="0"/>
                                          </p:val>
                                        </p:tav>
                                        <p:tav tm="100000">
                                          <p:val>
                                            <p:strVal val="#ppt_w"/>
                                          </p:val>
                                        </p:tav>
                                      </p:tavLst>
                                    </p:anim>
                                    <p:anim calcmode="lin" valueType="num">
                                      <p:cBhvr>
                                        <p:cTn id="113" dur="500" fill="hold"/>
                                        <p:tgtEl>
                                          <p:spTgt spid="60">
                                            <p:txEl>
                                              <p:pRg st="0" end="0"/>
                                            </p:txEl>
                                          </p:spTgt>
                                        </p:tgtEl>
                                        <p:attrNameLst>
                                          <p:attrName>ppt_h</p:attrName>
                                        </p:attrNameLst>
                                      </p:cBhvr>
                                      <p:tavLst>
                                        <p:tav tm="0">
                                          <p:val>
                                            <p:fltVal val="0"/>
                                          </p:val>
                                        </p:tav>
                                        <p:tav tm="100000">
                                          <p:val>
                                            <p:strVal val="#ppt_h"/>
                                          </p:val>
                                        </p:tav>
                                      </p:tavLst>
                                    </p:anim>
                                  </p:childTnLst>
                                </p:cTn>
                              </p:par>
                              <p:par>
                                <p:cTn id="114" presetID="53" presetClass="entr" presetSubtype="16" fill="hold" grpId="0" nodeType="withEffect">
                                  <p:stCondLst>
                                    <p:cond delay="200"/>
                                  </p:stCondLst>
                                  <p:childTnLst>
                                    <p:set>
                                      <p:cBhvr>
                                        <p:cTn id="115" dur="1" fill="hold">
                                          <p:stCondLst>
                                            <p:cond delay="0"/>
                                          </p:stCondLst>
                                        </p:cTn>
                                        <p:tgtEl>
                                          <p:spTgt spid="63">
                                            <p:txEl>
                                              <p:pRg st="0" end="0"/>
                                            </p:txEl>
                                          </p:spTgt>
                                        </p:tgtEl>
                                        <p:attrNameLst>
                                          <p:attrName>style.visibility</p:attrName>
                                        </p:attrNameLst>
                                      </p:cBhvr>
                                      <p:to>
                                        <p:strVal val="visible"/>
                                      </p:to>
                                    </p:set>
                                    <p:anim calcmode="lin" valueType="num">
                                      <p:cBhvr>
                                        <p:cTn id="116" dur="500" fill="hold"/>
                                        <p:tgtEl>
                                          <p:spTgt spid="63">
                                            <p:txEl>
                                              <p:pRg st="0" end="0"/>
                                            </p:txEl>
                                          </p:spTgt>
                                        </p:tgtEl>
                                        <p:attrNameLst>
                                          <p:attrName>ppt_w</p:attrName>
                                        </p:attrNameLst>
                                      </p:cBhvr>
                                      <p:tavLst>
                                        <p:tav tm="0">
                                          <p:val>
                                            <p:fltVal val="0"/>
                                          </p:val>
                                        </p:tav>
                                        <p:tav tm="100000">
                                          <p:val>
                                            <p:strVal val="#ppt_w"/>
                                          </p:val>
                                        </p:tav>
                                      </p:tavLst>
                                    </p:anim>
                                    <p:anim calcmode="lin" valueType="num">
                                      <p:cBhvr>
                                        <p:cTn id="117" dur="500" fill="hold"/>
                                        <p:tgtEl>
                                          <p:spTgt spid="63">
                                            <p:txEl>
                                              <p:pRg st="0" end="0"/>
                                            </p:txEl>
                                          </p:spTgt>
                                        </p:tgtEl>
                                        <p:attrNameLst>
                                          <p:attrName>ppt_h</p:attrName>
                                        </p:attrNameLst>
                                      </p:cBhvr>
                                      <p:tavLst>
                                        <p:tav tm="0">
                                          <p:val>
                                            <p:fltVal val="0"/>
                                          </p:val>
                                        </p:tav>
                                        <p:tav tm="100000">
                                          <p:val>
                                            <p:strVal val="#ppt_h"/>
                                          </p:val>
                                        </p:tav>
                                      </p:tavLst>
                                    </p:anim>
                                    <p:animEffect transition="in" filter="fade">
                                      <p:cBhvr>
                                        <p:cTn id="118" dur="500"/>
                                        <p:tgtEl>
                                          <p:spTgt spid="63">
                                            <p:txEl>
                                              <p:pRg st="0" end="0"/>
                                            </p:txEl>
                                          </p:spTgt>
                                        </p:tgtEl>
                                      </p:cBhvr>
                                    </p:animEffect>
                                  </p:childTnLst>
                                </p:cTn>
                              </p:par>
                              <p:par>
                                <p:cTn id="119" presetID="23" presetClass="entr" presetSubtype="16" fill="hold" grpId="0" nodeType="withEffect">
                                  <p:stCondLst>
                                    <p:cond delay="200"/>
                                  </p:stCondLst>
                                  <p:childTnLst>
                                    <p:set>
                                      <p:cBhvr>
                                        <p:cTn id="120" dur="1" fill="hold">
                                          <p:stCondLst>
                                            <p:cond delay="0"/>
                                          </p:stCondLst>
                                        </p:cTn>
                                        <p:tgtEl>
                                          <p:spTgt spid="65">
                                            <p:txEl>
                                              <p:pRg st="0" end="0"/>
                                            </p:txEl>
                                          </p:spTgt>
                                        </p:tgtEl>
                                        <p:attrNameLst>
                                          <p:attrName>style.visibility</p:attrName>
                                        </p:attrNameLst>
                                      </p:cBhvr>
                                      <p:to>
                                        <p:strVal val="visible"/>
                                      </p:to>
                                    </p:set>
                                    <p:anim calcmode="lin" valueType="num">
                                      <p:cBhvr>
                                        <p:cTn id="121" dur="500" fill="hold"/>
                                        <p:tgtEl>
                                          <p:spTgt spid="65">
                                            <p:txEl>
                                              <p:pRg st="0" end="0"/>
                                            </p:txEl>
                                          </p:spTgt>
                                        </p:tgtEl>
                                        <p:attrNameLst>
                                          <p:attrName>ppt_w</p:attrName>
                                        </p:attrNameLst>
                                      </p:cBhvr>
                                      <p:tavLst>
                                        <p:tav tm="0">
                                          <p:val>
                                            <p:fltVal val="0"/>
                                          </p:val>
                                        </p:tav>
                                        <p:tav tm="100000">
                                          <p:val>
                                            <p:strVal val="#ppt_w"/>
                                          </p:val>
                                        </p:tav>
                                      </p:tavLst>
                                    </p:anim>
                                    <p:anim calcmode="lin" valueType="num">
                                      <p:cBhvr>
                                        <p:cTn id="122" dur="500" fill="hold"/>
                                        <p:tgtEl>
                                          <p:spTgt spid="65">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 grpId="0" animBg="1"/>
      <p:bldP spid="162" grpId="0" animBg="1"/>
      <p:bldP spid="163" grpId="0" animBg="1"/>
      <p:bldP spid="164" grpId="0" animBg="1"/>
      <p:bldP spid="51" grpId="0" build="p">
        <p:tmplLst>
          <p:tmpl lvl="1">
            <p:tnLst>
              <p:par>
                <p:cTn presetID="53" presetClass="entr" presetSubtype="16" fill="hold" nodeType="withEffect">
                  <p:stCondLst>
                    <p:cond delay="200"/>
                  </p:stCondLst>
                  <p:childTnLst>
                    <p:set>
                      <p:cBhvr>
                        <p:cTn dur="1" fill="hold">
                          <p:stCondLst>
                            <p:cond delay="0"/>
                          </p:stCondLst>
                        </p:cTn>
                        <p:tgtEl>
                          <p:spTgt spid="51"/>
                        </p:tgtEl>
                        <p:attrNameLst>
                          <p:attrName>style.visibility</p:attrName>
                        </p:attrNameLst>
                      </p:cBhvr>
                      <p:to>
                        <p:strVal val="visible"/>
                      </p:to>
                    </p:set>
                    <p:anim calcmode="lin" valueType="num">
                      <p:cBhvr>
                        <p:cTn dur="500" fill="hold"/>
                        <p:tgtEl>
                          <p:spTgt spid="51"/>
                        </p:tgtEl>
                        <p:attrNameLst>
                          <p:attrName>ppt_w</p:attrName>
                        </p:attrNameLst>
                      </p:cBhvr>
                      <p:tavLst>
                        <p:tav tm="0">
                          <p:val>
                            <p:fltVal val="0"/>
                          </p:val>
                        </p:tav>
                        <p:tav tm="100000">
                          <p:val>
                            <p:strVal val="#ppt_w"/>
                          </p:val>
                        </p:tav>
                      </p:tavLst>
                    </p:anim>
                    <p:anim calcmode="lin" valueType="num">
                      <p:cBhvr>
                        <p:cTn dur="500" fill="hold"/>
                        <p:tgtEl>
                          <p:spTgt spid="51"/>
                        </p:tgtEl>
                        <p:attrNameLst>
                          <p:attrName>ppt_h</p:attrName>
                        </p:attrNameLst>
                      </p:cBhvr>
                      <p:tavLst>
                        <p:tav tm="0">
                          <p:val>
                            <p:fltVal val="0"/>
                          </p:val>
                        </p:tav>
                        <p:tav tm="100000">
                          <p:val>
                            <p:strVal val="#ppt_h"/>
                          </p:val>
                        </p:tav>
                      </p:tavLst>
                    </p:anim>
                    <p:animEffect transition="in" filter="fade">
                      <p:cBhvr>
                        <p:cTn dur="500"/>
                        <p:tgtEl>
                          <p:spTgt spid="51"/>
                        </p:tgtEl>
                      </p:cBhvr>
                    </p:animEffect>
                  </p:childTnLst>
                </p:cTn>
              </p:par>
            </p:tnLst>
          </p:tmpl>
        </p:tmplLst>
      </p:bldP>
      <p:bldP spid="52" grpId="0" build="p">
        <p:tmplLst>
          <p:tmpl lvl="1">
            <p:tnLst>
              <p:par>
                <p:cTn presetID="23" presetClass="entr" presetSubtype="16" fill="hold" nodeType="withEffect">
                  <p:stCondLst>
                    <p:cond delay="200"/>
                  </p:stCondLst>
                  <p:childTnLst>
                    <p:set>
                      <p:cBhvr>
                        <p:cTn dur="1" fill="hold">
                          <p:stCondLst>
                            <p:cond delay="0"/>
                          </p:stCondLst>
                        </p:cTn>
                        <p:tgtEl>
                          <p:spTgt spid="52"/>
                        </p:tgtEl>
                        <p:attrNameLst>
                          <p:attrName>style.visibility</p:attrName>
                        </p:attrNameLst>
                      </p:cBhvr>
                      <p:to>
                        <p:strVal val="visible"/>
                      </p:to>
                    </p:set>
                    <p:anim calcmode="lin" valueType="num">
                      <p:cBhvr>
                        <p:cTn dur="500" fill="hold"/>
                        <p:tgtEl>
                          <p:spTgt spid="52"/>
                        </p:tgtEl>
                        <p:attrNameLst>
                          <p:attrName>ppt_w</p:attrName>
                        </p:attrNameLst>
                      </p:cBhvr>
                      <p:tavLst>
                        <p:tav tm="0">
                          <p:val>
                            <p:fltVal val="0"/>
                          </p:val>
                        </p:tav>
                        <p:tav tm="100000">
                          <p:val>
                            <p:strVal val="#ppt_w"/>
                          </p:val>
                        </p:tav>
                      </p:tavLst>
                    </p:anim>
                    <p:anim calcmode="lin" valueType="num">
                      <p:cBhvr>
                        <p:cTn dur="500" fill="hold"/>
                        <p:tgtEl>
                          <p:spTgt spid="52"/>
                        </p:tgtEl>
                        <p:attrNameLst>
                          <p:attrName>ppt_h</p:attrName>
                        </p:attrNameLst>
                      </p:cBhvr>
                      <p:tavLst>
                        <p:tav tm="0">
                          <p:val>
                            <p:fltVal val="0"/>
                          </p:val>
                        </p:tav>
                        <p:tav tm="100000">
                          <p:val>
                            <p:strVal val="#ppt_h"/>
                          </p:val>
                        </p:tav>
                      </p:tavLst>
                    </p:anim>
                  </p:childTnLst>
                </p:cTn>
              </p:par>
            </p:tnLst>
          </p:tmpl>
        </p:tmplLst>
      </p:bldP>
      <p:bldP spid="55" grpId="0" build="p">
        <p:tmplLst>
          <p:tmpl lvl="1">
            <p:tnLst>
              <p:par>
                <p:cTn presetID="53" presetClass="entr" presetSubtype="16" fill="hold" nodeType="withEffect">
                  <p:stCondLst>
                    <p:cond delay="200"/>
                  </p:stCondLst>
                  <p:childTnLst>
                    <p:set>
                      <p:cBhvr>
                        <p:cTn dur="1" fill="hold">
                          <p:stCondLst>
                            <p:cond delay="0"/>
                          </p:stCondLst>
                        </p:cTn>
                        <p:tgtEl>
                          <p:spTgt spid="55"/>
                        </p:tgtEl>
                        <p:attrNameLst>
                          <p:attrName>style.visibility</p:attrName>
                        </p:attrNameLst>
                      </p:cBhvr>
                      <p:to>
                        <p:strVal val="visible"/>
                      </p:to>
                    </p:set>
                    <p:anim calcmode="lin" valueType="num">
                      <p:cBhvr>
                        <p:cTn dur="500" fill="hold"/>
                        <p:tgtEl>
                          <p:spTgt spid="55"/>
                        </p:tgtEl>
                        <p:attrNameLst>
                          <p:attrName>ppt_w</p:attrName>
                        </p:attrNameLst>
                      </p:cBhvr>
                      <p:tavLst>
                        <p:tav tm="0">
                          <p:val>
                            <p:fltVal val="0"/>
                          </p:val>
                        </p:tav>
                        <p:tav tm="100000">
                          <p:val>
                            <p:strVal val="#ppt_w"/>
                          </p:val>
                        </p:tav>
                      </p:tavLst>
                    </p:anim>
                    <p:anim calcmode="lin" valueType="num">
                      <p:cBhvr>
                        <p:cTn dur="500" fill="hold"/>
                        <p:tgtEl>
                          <p:spTgt spid="55"/>
                        </p:tgtEl>
                        <p:attrNameLst>
                          <p:attrName>ppt_h</p:attrName>
                        </p:attrNameLst>
                      </p:cBhvr>
                      <p:tavLst>
                        <p:tav tm="0">
                          <p:val>
                            <p:fltVal val="0"/>
                          </p:val>
                        </p:tav>
                        <p:tav tm="100000">
                          <p:val>
                            <p:strVal val="#ppt_h"/>
                          </p:val>
                        </p:tav>
                      </p:tavLst>
                    </p:anim>
                    <p:animEffect transition="in" filter="fade">
                      <p:cBhvr>
                        <p:cTn dur="500"/>
                        <p:tgtEl>
                          <p:spTgt spid="55"/>
                        </p:tgtEl>
                      </p:cBhvr>
                    </p:animEffect>
                  </p:childTnLst>
                </p:cTn>
              </p:par>
            </p:tnLst>
          </p:tmpl>
        </p:tmplLst>
      </p:bldP>
      <p:bldP spid="56" grpId="0" build="p">
        <p:tmplLst>
          <p:tmpl lvl="1">
            <p:tnLst>
              <p:par>
                <p:cTn presetID="23" presetClass="entr" presetSubtype="16" fill="hold" nodeType="withEffect">
                  <p:stCondLst>
                    <p:cond delay="200"/>
                  </p:stCondLst>
                  <p:childTnLst>
                    <p:set>
                      <p:cBhvr>
                        <p:cTn dur="1" fill="hold">
                          <p:stCondLst>
                            <p:cond delay="0"/>
                          </p:stCondLst>
                        </p:cTn>
                        <p:tgtEl>
                          <p:spTgt spid="56"/>
                        </p:tgtEl>
                        <p:attrNameLst>
                          <p:attrName>style.visibility</p:attrName>
                        </p:attrNameLst>
                      </p:cBhvr>
                      <p:to>
                        <p:strVal val="visible"/>
                      </p:to>
                    </p:set>
                    <p:anim calcmode="lin" valueType="num">
                      <p:cBhvr>
                        <p:cTn dur="500" fill="hold"/>
                        <p:tgtEl>
                          <p:spTgt spid="56"/>
                        </p:tgtEl>
                        <p:attrNameLst>
                          <p:attrName>ppt_w</p:attrName>
                        </p:attrNameLst>
                      </p:cBhvr>
                      <p:tavLst>
                        <p:tav tm="0">
                          <p:val>
                            <p:fltVal val="0"/>
                          </p:val>
                        </p:tav>
                        <p:tav tm="100000">
                          <p:val>
                            <p:strVal val="#ppt_w"/>
                          </p:val>
                        </p:tav>
                      </p:tavLst>
                    </p:anim>
                    <p:anim calcmode="lin" valueType="num">
                      <p:cBhvr>
                        <p:cTn dur="500" fill="hold"/>
                        <p:tgtEl>
                          <p:spTgt spid="56"/>
                        </p:tgtEl>
                        <p:attrNameLst>
                          <p:attrName>ppt_h</p:attrName>
                        </p:attrNameLst>
                      </p:cBhvr>
                      <p:tavLst>
                        <p:tav tm="0">
                          <p:val>
                            <p:fltVal val="0"/>
                          </p:val>
                        </p:tav>
                        <p:tav tm="100000">
                          <p:val>
                            <p:strVal val="#ppt_h"/>
                          </p:val>
                        </p:tav>
                      </p:tavLst>
                    </p:anim>
                  </p:childTnLst>
                </p:cTn>
              </p:par>
            </p:tnLst>
          </p:tmpl>
        </p:tmplLst>
      </p:bldP>
      <p:bldP spid="57" grpId="0" build="p">
        <p:tmplLst>
          <p:tmpl lvl="1">
            <p:tnLst>
              <p:par>
                <p:cTn presetID="53" presetClass="entr" presetSubtype="16" fill="hold" nodeType="withEffect">
                  <p:stCondLst>
                    <p:cond delay="200"/>
                  </p:stCondLst>
                  <p:childTnLst>
                    <p:set>
                      <p:cBhvr>
                        <p:cTn dur="1" fill="hold">
                          <p:stCondLst>
                            <p:cond delay="0"/>
                          </p:stCondLst>
                        </p:cTn>
                        <p:tgtEl>
                          <p:spTgt spid="57"/>
                        </p:tgtEl>
                        <p:attrNameLst>
                          <p:attrName>style.visibility</p:attrName>
                        </p:attrNameLst>
                      </p:cBhvr>
                      <p:to>
                        <p:strVal val="visible"/>
                      </p:to>
                    </p:set>
                    <p:anim calcmode="lin" valueType="num">
                      <p:cBhvr>
                        <p:cTn dur="500" fill="hold"/>
                        <p:tgtEl>
                          <p:spTgt spid="57"/>
                        </p:tgtEl>
                        <p:attrNameLst>
                          <p:attrName>ppt_w</p:attrName>
                        </p:attrNameLst>
                      </p:cBhvr>
                      <p:tavLst>
                        <p:tav tm="0">
                          <p:val>
                            <p:fltVal val="0"/>
                          </p:val>
                        </p:tav>
                        <p:tav tm="100000">
                          <p:val>
                            <p:strVal val="#ppt_w"/>
                          </p:val>
                        </p:tav>
                      </p:tavLst>
                    </p:anim>
                    <p:anim calcmode="lin" valueType="num">
                      <p:cBhvr>
                        <p:cTn dur="500" fill="hold"/>
                        <p:tgtEl>
                          <p:spTgt spid="57"/>
                        </p:tgtEl>
                        <p:attrNameLst>
                          <p:attrName>ppt_h</p:attrName>
                        </p:attrNameLst>
                      </p:cBhvr>
                      <p:tavLst>
                        <p:tav tm="0">
                          <p:val>
                            <p:fltVal val="0"/>
                          </p:val>
                        </p:tav>
                        <p:tav tm="100000">
                          <p:val>
                            <p:strVal val="#ppt_h"/>
                          </p:val>
                        </p:tav>
                      </p:tavLst>
                    </p:anim>
                    <p:animEffect transition="in" filter="fade">
                      <p:cBhvr>
                        <p:cTn dur="500"/>
                        <p:tgtEl>
                          <p:spTgt spid="57"/>
                        </p:tgtEl>
                      </p:cBhvr>
                    </p:animEffect>
                  </p:childTnLst>
                </p:cTn>
              </p:par>
            </p:tnLst>
          </p:tmpl>
        </p:tmplLst>
      </p:bldP>
      <p:bldP spid="58" grpId="0" build="p">
        <p:tmplLst>
          <p:tmpl lvl="1">
            <p:tnLst>
              <p:par>
                <p:cTn presetID="23" presetClass="entr" presetSubtype="16" fill="hold" nodeType="withEffect">
                  <p:stCondLst>
                    <p:cond delay="200"/>
                  </p:stCondLst>
                  <p:childTnLst>
                    <p:set>
                      <p:cBhvr>
                        <p:cTn dur="1" fill="hold">
                          <p:stCondLst>
                            <p:cond delay="0"/>
                          </p:stCondLst>
                        </p:cTn>
                        <p:tgtEl>
                          <p:spTgt spid="58"/>
                        </p:tgtEl>
                        <p:attrNameLst>
                          <p:attrName>style.visibility</p:attrName>
                        </p:attrNameLst>
                      </p:cBhvr>
                      <p:to>
                        <p:strVal val="visible"/>
                      </p:to>
                    </p:set>
                    <p:anim calcmode="lin" valueType="num">
                      <p:cBhvr>
                        <p:cTn dur="500" fill="hold"/>
                        <p:tgtEl>
                          <p:spTgt spid="58"/>
                        </p:tgtEl>
                        <p:attrNameLst>
                          <p:attrName>ppt_w</p:attrName>
                        </p:attrNameLst>
                      </p:cBhvr>
                      <p:tavLst>
                        <p:tav tm="0">
                          <p:val>
                            <p:fltVal val="0"/>
                          </p:val>
                        </p:tav>
                        <p:tav tm="100000">
                          <p:val>
                            <p:strVal val="#ppt_w"/>
                          </p:val>
                        </p:tav>
                      </p:tavLst>
                    </p:anim>
                    <p:anim calcmode="lin" valueType="num">
                      <p:cBhvr>
                        <p:cTn dur="500" fill="hold"/>
                        <p:tgtEl>
                          <p:spTgt spid="58"/>
                        </p:tgtEl>
                        <p:attrNameLst>
                          <p:attrName>ppt_h</p:attrName>
                        </p:attrNameLst>
                      </p:cBhvr>
                      <p:tavLst>
                        <p:tav tm="0">
                          <p:val>
                            <p:fltVal val="0"/>
                          </p:val>
                        </p:tav>
                        <p:tav tm="100000">
                          <p:val>
                            <p:strVal val="#ppt_h"/>
                          </p:val>
                        </p:tav>
                      </p:tavLst>
                    </p:anim>
                  </p:childTnLst>
                </p:cTn>
              </p:par>
            </p:tnLst>
          </p:tmpl>
        </p:tmplLst>
      </p:bldP>
      <p:bldP spid="59" grpId="0" build="p">
        <p:tmplLst>
          <p:tmpl lvl="1">
            <p:tnLst>
              <p:par>
                <p:cTn presetID="53" presetClass="entr" presetSubtype="16" fill="hold" nodeType="withEffect">
                  <p:stCondLst>
                    <p:cond delay="200"/>
                  </p:stCondLst>
                  <p:childTnLst>
                    <p:set>
                      <p:cBhvr>
                        <p:cTn dur="1" fill="hold">
                          <p:stCondLst>
                            <p:cond delay="0"/>
                          </p:stCondLst>
                        </p:cTn>
                        <p:tgtEl>
                          <p:spTgt spid="59"/>
                        </p:tgtEl>
                        <p:attrNameLst>
                          <p:attrName>style.visibility</p:attrName>
                        </p:attrNameLst>
                      </p:cBhvr>
                      <p:to>
                        <p:strVal val="visible"/>
                      </p:to>
                    </p:set>
                    <p:anim calcmode="lin" valueType="num">
                      <p:cBhvr>
                        <p:cTn dur="500" fill="hold"/>
                        <p:tgtEl>
                          <p:spTgt spid="59"/>
                        </p:tgtEl>
                        <p:attrNameLst>
                          <p:attrName>ppt_w</p:attrName>
                        </p:attrNameLst>
                      </p:cBhvr>
                      <p:tavLst>
                        <p:tav tm="0">
                          <p:val>
                            <p:fltVal val="0"/>
                          </p:val>
                        </p:tav>
                        <p:tav tm="100000">
                          <p:val>
                            <p:strVal val="#ppt_w"/>
                          </p:val>
                        </p:tav>
                      </p:tavLst>
                    </p:anim>
                    <p:anim calcmode="lin" valueType="num">
                      <p:cBhvr>
                        <p:cTn dur="500" fill="hold"/>
                        <p:tgtEl>
                          <p:spTgt spid="59"/>
                        </p:tgtEl>
                        <p:attrNameLst>
                          <p:attrName>ppt_h</p:attrName>
                        </p:attrNameLst>
                      </p:cBhvr>
                      <p:tavLst>
                        <p:tav tm="0">
                          <p:val>
                            <p:fltVal val="0"/>
                          </p:val>
                        </p:tav>
                        <p:tav tm="100000">
                          <p:val>
                            <p:strVal val="#ppt_h"/>
                          </p:val>
                        </p:tav>
                      </p:tavLst>
                    </p:anim>
                    <p:animEffect transition="in" filter="fade">
                      <p:cBhvr>
                        <p:cTn dur="500"/>
                        <p:tgtEl>
                          <p:spTgt spid="59"/>
                        </p:tgtEl>
                      </p:cBhvr>
                    </p:animEffect>
                  </p:childTnLst>
                </p:cTn>
              </p:par>
            </p:tnLst>
          </p:tmpl>
        </p:tmplLst>
      </p:bldP>
      <p:bldP spid="60" grpId="0" build="p">
        <p:tmplLst>
          <p:tmpl lvl="1">
            <p:tnLst>
              <p:par>
                <p:cTn presetID="23" presetClass="entr" presetSubtype="16" fill="hold" nodeType="withEffect">
                  <p:stCondLst>
                    <p:cond delay="200"/>
                  </p:stCondLst>
                  <p:childTnLst>
                    <p:set>
                      <p:cBhvr>
                        <p:cTn dur="1" fill="hold">
                          <p:stCondLst>
                            <p:cond delay="0"/>
                          </p:stCondLst>
                        </p:cTn>
                        <p:tgtEl>
                          <p:spTgt spid="60"/>
                        </p:tgtEl>
                        <p:attrNameLst>
                          <p:attrName>style.visibility</p:attrName>
                        </p:attrNameLst>
                      </p:cBhvr>
                      <p:to>
                        <p:strVal val="visible"/>
                      </p:to>
                    </p:set>
                    <p:anim calcmode="lin" valueType="num">
                      <p:cBhvr>
                        <p:cTn dur="500" fill="hold"/>
                        <p:tgtEl>
                          <p:spTgt spid="60"/>
                        </p:tgtEl>
                        <p:attrNameLst>
                          <p:attrName>ppt_w</p:attrName>
                        </p:attrNameLst>
                      </p:cBhvr>
                      <p:tavLst>
                        <p:tav tm="0">
                          <p:val>
                            <p:fltVal val="0"/>
                          </p:val>
                        </p:tav>
                        <p:tav tm="100000">
                          <p:val>
                            <p:strVal val="#ppt_w"/>
                          </p:val>
                        </p:tav>
                      </p:tavLst>
                    </p:anim>
                    <p:anim calcmode="lin" valueType="num">
                      <p:cBhvr>
                        <p:cTn dur="500" fill="hold"/>
                        <p:tgtEl>
                          <p:spTgt spid="60"/>
                        </p:tgtEl>
                        <p:attrNameLst>
                          <p:attrName>ppt_h</p:attrName>
                        </p:attrNameLst>
                      </p:cBhvr>
                      <p:tavLst>
                        <p:tav tm="0">
                          <p:val>
                            <p:fltVal val="0"/>
                          </p:val>
                        </p:tav>
                        <p:tav tm="100000">
                          <p:val>
                            <p:strVal val="#ppt_h"/>
                          </p:val>
                        </p:tav>
                      </p:tavLst>
                    </p:anim>
                  </p:childTnLst>
                </p:cTn>
              </p:par>
            </p:tnLst>
          </p:tmpl>
        </p:tmplLst>
      </p:bldP>
      <p:bldP spid="63" grpId="0" build="p">
        <p:tmplLst>
          <p:tmpl lvl="1">
            <p:tnLst>
              <p:par>
                <p:cTn presetID="53" presetClass="entr" presetSubtype="16" fill="hold" nodeType="withEffect">
                  <p:stCondLst>
                    <p:cond delay="200"/>
                  </p:stCondLst>
                  <p:childTnLst>
                    <p:set>
                      <p:cBhvr>
                        <p:cTn dur="1" fill="hold">
                          <p:stCondLst>
                            <p:cond delay="0"/>
                          </p:stCondLst>
                        </p:cTn>
                        <p:tgtEl>
                          <p:spTgt spid="63"/>
                        </p:tgtEl>
                        <p:attrNameLst>
                          <p:attrName>style.visibility</p:attrName>
                        </p:attrNameLst>
                      </p:cBhvr>
                      <p:to>
                        <p:strVal val="visible"/>
                      </p:to>
                    </p:set>
                    <p:anim calcmode="lin" valueType="num">
                      <p:cBhvr>
                        <p:cTn dur="500" fill="hold"/>
                        <p:tgtEl>
                          <p:spTgt spid="63"/>
                        </p:tgtEl>
                        <p:attrNameLst>
                          <p:attrName>ppt_w</p:attrName>
                        </p:attrNameLst>
                      </p:cBhvr>
                      <p:tavLst>
                        <p:tav tm="0">
                          <p:val>
                            <p:fltVal val="0"/>
                          </p:val>
                        </p:tav>
                        <p:tav tm="100000">
                          <p:val>
                            <p:strVal val="#ppt_w"/>
                          </p:val>
                        </p:tav>
                      </p:tavLst>
                    </p:anim>
                    <p:anim calcmode="lin" valueType="num">
                      <p:cBhvr>
                        <p:cTn dur="500" fill="hold"/>
                        <p:tgtEl>
                          <p:spTgt spid="63"/>
                        </p:tgtEl>
                        <p:attrNameLst>
                          <p:attrName>ppt_h</p:attrName>
                        </p:attrNameLst>
                      </p:cBhvr>
                      <p:tavLst>
                        <p:tav tm="0">
                          <p:val>
                            <p:fltVal val="0"/>
                          </p:val>
                        </p:tav>
                        <p:tav tm="100000">
                          <p:val>
                            <p:strVal val="#ppt_h"/>
                          </p:val>
                        </p:tav>
                      </p:tavLst>
                    </p:anim>
                    <p:animEffect transition="in" filter="fade">
                      <p:cBhvr>
                        <p:cTn dur="500"/>
                        <p:tgtEl>
                          <p:spTgt spid="63"/>
                        </p:tgtEl>
                      </p:cBhvr>
                    </p:animEffect>
                  </p:childTnLst>
                </p:cTn>
              </p:par>
            </p:tnLst>
          </p:tmpl>
        </p:tmplLst>
      </p:bldP>
      <p:bldP spid="65" grpId="0" build="p">
        <p:tmplLst>
          <p:tmpl lvl="1">
            <p:tnLst>
              <p:par>
                <p:cTn presetID="23" presetClass="entr" presetSubtype="16" fill="hold" nodeType="withEffect">
                  <p:stCondLst>
                    <p:cond delay="200"/>
                  </p:stCondLst>
                  <p:childTnLst>
                    <p:set>
                      <p:cBhvr>
                        <p:cTn dur="1" fill="hold">
                          <p:stCondLst>
                            <p:cond delay="0"/>
                          </p:stCondLst>
                        </p:cTn>
                        <p:tgtEl>
                          <p:spTgt spid="65"/>
                        </p:tgtEl>
                        <p:attrNameLst>
                          <p:attrName>style.visibility</p:attrName>
                        </p:attrNameLst>
                      </p:cBhvr>
                      <p:to>
                        <p:strVal val="visible"/>
                      </p:to>
                    </p:set>
                    <p:anim calcmode="lin" valueType="num">
                      <p:cBhvr>
                        <p:cTn dur="500" fill="hold"/>
                        <p:tgtEl>
                          <p:spTgt spid="65"/>
                        </p:tgtEl>
                        <p:attrNameLst>
                          <p:attrName>ppt_w</p:attrName>
                        </p:attrNameLst>
                      </p:cBhvr>
                      <p:tavLst>
                        <p:tav tm="0">
                          <p:val>
                            <p:fltVal val="0"/>
                          </p:val>
                        </p:tav>
                        <p:tav tm="100000">
                          <p:val>
                            <p:strVal val="#ppt_w"/>
                          </p:val>
                        </p:tav>
                      </p:tavLst>
                    </p:anim>
                    <p:anim calcmode="lin" valueType="num">
                      <p:cBhvr>
                        <p:cTn dur="500" fill="hold"/>
                        <p:tgtEl>
                          <p:spTgt spid="65"/>
                        </p:tgtEl>
                        <p:attrNameLst>
                          <p:attrName>ppt_h</p:attrName>
                        </p:attrNameLst>
                      </p:cBhvr>
                      <p:tavLst>
                        <p:tav tm="0">
                          <p:val>
                            <p:fltVal val="0"/>
                          </p:val>
                        </p:tav>
                        <p:tav tm="100000">
                          <p:val>
                            <p:strVal val="#ppt_h"/>
                          </p:val>
                        </p:tav>
                      </p:tavLst>
                    </p:anim>
                  </p:childTnLst>
                </p:cTn>
              </p:par>
            </p:tnLst>
          </p:tmpl>
        </p:tmplLst>
      </p:b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5"/>
          <p:cNvGrpSpPr/>
          <p:nvPr/>
        </p:nvGrpSpPr>
        <p:grpSpPr bwMode="auto">
          <a:xfrm>
            <a:off x="2974423" y="2224168"/>
            <a:ext cx="3007427" cy="2380577"/>
            <a:chOff x="0" y="0"/>
            <a:chExt cx="3851441" cy="3048006"/>
          </a:xfrm>
        </p:grpSpPr>
        <p:sp>
          <p:nvSpPr>
            <p:cNvPr id="67" name="矩形 1"/>
            <p:cNvSpPr>
              <a:spLocks noChangeArrowheads="1"/>
            </p:cNvSpPr>
            <p:nvPr/>
          </p:nvSpPr>
          <p:spPr bwMode="auto">
            <a:xfrm>
              <a:off x="82517" y="85861"/>
              <a:ext cx="3656678" cy="2007609"/>
            </a:xfrm>
            <a:prstGeom prst="rect">
              <a:avLst/>
            </a:prstGeom>
            <a:blipFill dpi="0" rotWithShape="1">
              <a:blip r:embed="rId1"/>
              <a:srcRect/>
              <a:stretch>
                <a:fillRect/>
              </a:stretch>
            </a:bli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 name="Group 7"/>
            <p:cNvGrpSpPr/>
            <p:nvPr/>
          </p:nvGrpSpPr>
          <p:grpSpPr bwMode="auto">
            <a:xfrm>
              <a:off x="0" y="0"/>
              <a:ext cx="3851441" cy="3048006"/>
              <a:chOff x="0" y="0"/>
              <a:chExt cx="3851441" cy="3048006"/>
            </a:xfrm>
          </p:grpSpPr>
          <p:grpSp>
            <p:nvGrpSpPr>
              <p:cNvPr id="6" name="Group 8"/>
              <p:cNvGrpSpPr/>
              <p:nvPr/>
            </p:nvGrpSpPr>
            <p:grpSpPr bwMode="auto">
              <a:xfrm>
                <a:off x="0" y="0"/>
                <a:ext cx="3851441" cy="3048006"/>
                <a:chOff x="0" y="0"/>
                <a:chExt cx="3732582" cy="2953942"/>
              </a:xfrm>
            </p:grpSpPr>
            <p:sp>
              <p:nvSpPr>
                <p:cNvPr id="71" name="圆角矩形 1"/>
                <p:cNvSpPr>
                  <a:spLocks noChangeArrowheads="1"/>
                </p:cNvSpPr>
                <p:nvPr/>
              </p:nvSpPr>
              <p:spPr bwMode="auto">
                <a:xfrm>
                  <a:off x="0" y="0"/>
                  <a:ext cx="3732582" cy="2447190"/>
                </a:xfrm>
                <a:custGeom>
                  <a:avLst/>
                  <a:gdLst>
                    <a:gd name="T0" fmla="*/ 0 w 5436000"/>
                    <a:gd name="T1" fmla="*/ 0 h 3564000"/>
                    <a:gd name="T2" fmla="*/ 5436000 w 5436000"/>
                    <a:gd name="T3" fmla="*/ 3564000 h 3564000"/>
                  </a:gdLst>
                  <a:ahLst/>
                  <a:cxnLst/>
                  <a:rect l="T0" t="T1" r="T2" b="T3"/>
                  <a:pathLst>
                    <a:path w="5436000" h="3564000">
                      <a:moveTo>
                        <a:pt x="234000" y="223568"/>
                      </a:moveTo>
                      <a:lnTo>
                        <a:pt x="234000" y="2851568"/>
                      </a:lnTo>
                      <a:lnTo>
                        <a:pt x="5202000" y="2851568"/>
                      </a:lnTo>
                      <a:lnTo>
                        <a:pt x="5202000" y="223568"/>
                      </a:lnTo>
                      <a:close/>
                      <a:moveTo>
                        <a:pt x="193953" y="0"/>
                      </a:moveTo>
                      <a:lnTo>
                        <a:pt x="5242047" y="0"/>
                      </a:lnTo>
                      <a:cubicBezTo>
                        <a:pt x="5349164" y="0"/>
                        <a:pt x="5436000" y="86836"/>
                        <a:pt x="5436000" y="193953"/>
                      </a:cubicBezTo>
                      <a:lnTo>
                        <a:pt x="5436000" y="3370047"/>
                      </a:lnTo>
                      <a:cubicBezTo>
                        <a:pt x="5436000" y="3477164"/>
                        <a:pt x="5349164" y="3564000"/>
                        <a:pt x="5242047" y="3564000"/>
                      </a:cubicBezTo>
                      <a:lnTo>
                        <a:pt x="193953" y="3564000"/>
                      </a:lnTo>
                      <a:cubicBezTo>
                        <a:pt x="86836" y="3564000"/>
                        <a:pt x="0" y="3477164"/>
                        <a:pt x="0" y="3370047"/>
                      </a:cubicBezTo>
                      <a:lnTo>
                        <a:pt x="0" y="193953"/>
                      </a:lnTo>
                      <a:cubicBezTo>
                        <a:pt x="0" y="86836"/>
                        <a:pt x="86836" y="0"/>
                        <a:pt x="193953" y="0"/>
                      </a:cubicBezTo>
                      <a:close/>
                    </a:path>
                  </a:pathLst>
                </a:custGeom>
                <a:solidFill>
                  <a:srgbClr val="EAEAEA"/>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 name="圆角矩形 12"/>
                <p:cNvSpPr>
                  <a:spLocks noChangeArrowheads="1"/>
                </p:cNvSpPr>
                <p:nvPr/>
              </p:nvSpPr>
              <p:spPr bwMode="auto">
                <a:xfrm>
                  <a:off x="0" y="0"/>
                  <a:ext cx="3732582" cy="2111515"/>
                </a:xfrm>
                <a:custGeom>
                  <a:avLst/>
                  <a:gdLst>
                    <a:gd name="T0" fmla="*/ 0 w 5436000"/>
                    <a:gd name="T1" fmla="*/ 0 h 3075136"/>
                    <a:gd name="T2" fmla="*/ 5436000 w 5436000"/>
                    <a:gd name="T3" fmla="*/ 3075136 h 3075136"/>
                  </a:gdLst>
                  <a:ahLst/>
                  <a:cxnLst/>
                  <a:rect l="T0" t="T1" r="T2" b="T3"/>
                  <a:pathLst>
                    <a:path w="5436000" h="3075136">
                      <a:moveTo>
                        <a:pt x="234000" y="223568"/>
                      </a:moveTo>
                      <a:lnTo>
                        <a:pt x="234000" y="2851568"/>
                      </a:lnTo>
                      <a:lnTo>
                        <a:pt x="5202000" y="2851568"/>
                      </a:lnTo>
                      <a:lnTo>
                        <a:pt x="5202000" y="223568"/>
                      </a:lnTo>
                      <a:close/>
                      <a:moveTo>
                        <a:pt x="193953" y="0"/>
                      </a:moveTo>
                      <a:lnTo>
                        <a:pt x="5242047" y="0"/>
                      </a:lnTo>
                      <a:cubicBezTo>
                        <a:pt x="5349164" y="0"/>
                        <a:pt x="5436000" y="86836"/>
                        <a:pt x="5436000" y="193953"/>
                      </a:cubicBezTo>
                      <a:lnTo>
                        <a:pt x="5436000" y="3075136"/>
                      </a:lnTo>
                      <a:lnTo>
                        <a:pt x="0" y="3075136"/>
                      </a:lnTo>
                      <a:lnTo>
                        <a:pt x="0" y="193953"/>
                      </a:lnTo>
                      <a:cubicBezTo>
                        <a:pt x="0" y="86836"/>
                        <a:pt x="86836" y="0"/>
                        <a:pt x="193953" y="0"/>
                      </a:cubicBezTo>
                      <a:close/>
                    </a:path>
                  </a:pathLst>
                </a:custGeom>
                <a:solidFill>
                  <a:srgbClr val="292929"/>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3" name="矩形 14"/>
                <p:cNvSpPr>
                  <a:spLocks noChangeArrowheads="1"/>
                </p:cNvSpPr>
                <p:nvPr/>
              </p:nvSpPr>
              <p:spPr bwMode="auto">
                <a:xfrm>
                  <a:off x="160674" y="153511"/>
                  <a:ext cx="3411234" cy="1804493"/>
                </a:xfrm>
                <a:custGeom>
                  <a:avLst/>
                  <a:gdLst>
                    <a:gd name="T0" fmla="*/ 0 w 4968000"/>
                    <a:gd name="T1" fmla="*/ 0 h 2628000"/>
                    <a:gd name="T2" fmla="*/ 4968000 w 4968000"/>
                    <a:gd name="T3" fmla="*/ 2628000 h 2628000"/>
                  </a:gdLst>
                  <a:ahLst/>
                  <a:cxnLst/>
                  <a:rect l="T0" t="T1" r="T2" b="T3"/>
                  <a:pathLst>
                    <a:path w="4968000" h="2628000">
                      <a:moveTo>
                        <a:pt x="18000" y="18000"/>
                      </a:moveTo>
                      <a:lnTo>
                        <a:pt x="18000" y="2610000"/>
                      </a:lnTo>
                      <a:lnTo>
                        <a:pt x="4950000" y="2610000"/>
                      </a:lnTo>
                      <a:lnTo>
                        <a:pt x="4950000" y="18000"/>
                      </a:lnTo>
                      <a:close/>
                      <a:moveTo>
                        <a:pt x="0" y="0"/>
                      </a:moveTo>
                      <a:lnTo>
                        <a:pt x="4968000" y="0"/>
                      </a:lnTo>
                      <a:lnTo>
                        <a:pt x="4968000" y="2628000"/>
                      </a:lnTo>
                      <a:lnTo>
                        <a:pt x="0" y="2628000"/>
                      </a:lnTo>
                      <a:close/>
                    </a:path>
                  </a:pathLst>
                </a:custGeom>
                <a:solidFill>
                  <a:srgbClr val="FFFFFF"/>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4" name="矩形 39"/>
                <p:cNvSpPr>
                  <a:spLocks noChangeArrowheads="1"/>
                </p:cNvSpPr>
                <p:nvPr/>
              </p:nvSpPr>
              <p:spPr bwMode="auto">
                <a:xfrm>
                  <a:off x="1421298" y="2447190"/>
                  <a:ext cx="889986" cy="98887"/>
                </a:xfrm>
                <a:prstGeom prst="rect">
                  <a:avLst/>
                </a:prstGeom>
                <a:solidFill>
                  <a:srgbClr val="B2B2B2"/>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5" name="矩形 40"/>
                <p:cNvSpPr>
                  <a:spLocks noChangeArrowheads="1"/>
                </p:cNvSpPr>
                <p:nvPr/>
              </p:nvSpPr>
              <p:spPr bwMode="auto">
                <a:xfrm>
                  <a:off x="1421298" y="2546077"/>
                  <a:ext cx="889986" cy="271910"/>
                </a:xfrm>
                <a:prstGeom prst="rect">
                  <a:avLst/>
                </a:prstGeom>
                <a:solidFill>
                  <a:srgbClr val="CFCFCF"/>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6" name="圆角矩形 41"/>
                <p:cNvSpPr>
                  <a:spLocks noChangeArrowheads="1"/>
                </p:cNvSpPr>
                <p:nvPr/>
              </p:nvSpPr>
              <p:spPr bwMode="auto">
                <a:xfrm>
                  <a:off x="1124636" y="2817987"/>
                  <a:ext cx="1483310" cy="135955"/>
                </a:xfrm>
                <a:prstGeom prst="roundRect">
                  <a:avLst>
                    <a:gd name="adj" fmla="val 16667"/>
                  </a:avLst>
                </a:prstGeom>
                <a:solidFill>
                  <a:srgbClr val="EAEAEA"/>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7" name="椭圆 42"/>
                <p:cNvSpPr>
                  <a:spLocks noChangeArrowheads="1"/>
                </p:cNvSpPr>
                <p:nvPr/>
              </p:nvSpPr>
              <p:spPr bwMode="auto">
                <a:xfrm>
                  <a:off x="1829416" y="41325"/>
                  <a:ext cx="74157" cy="74157"/>
                </a:xfrm>
                <a:prstGeom prst="ellipse">
                  <a:avLst/>
                </a:prstGeom>
                <a:solidFill>
                  <a:srgbClr val="000000"/>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8" name="矩形 23"/>
                <p:cNvSpPr>
                  <a:spLocks noChangeArrowheads="1"/>
                </p:cNvSpPr>
                <p:nvPr/>
              </p:nvSpPr>
              <p:spPr bwMode="auto">
                <a:xfrm>
                  <a:off x="2042559" y="0"/>
                  <a:ext cx="1690023" cy="2447190"/>
                </a:xfrm>
                <a:custGeom>
                  <a:avLst/>
                  <a:gdLst>
                    <a:gd name="T0" fmla="*/ 0 w 2461290"/>
                    <a:gd name="T1" fmla="*/ 0 h 3564000"/>
                    <a:gd name="T2" fmla="*/ 2461290 w 2461290"/>
                    <a:gd name="T3" fmla="*/ 3564000 h 3564000"/>
                  </a:gdLst>
                  <a:ahLst/>
                  <a:cxnLst/>
                  <a:rect l="T0" t="T1" r="T2" b="T3"/>
                  <a:pathLst>
                    <a:path w="2461290" h="3564000">
                      <a:moveTo>
                        <a:pt x="0" y="0"/>
                      </a:moveTo>
                      <a:lnTo>
                        <a:pt x="2267337" y="0"/>
                      </a:lnTo>
                      <a:cubicBezTo>
                        <a:pt x="2374454" y="0"/>
                        <a:pt x="2461290" y="86836"/>
                        <a:pt x="2461290" y="193953"/>
                      </a:cubicBezTo>
                      <a:lnTo>
                        <a:pt x="2461290" y="3370047"/>
                      </a:lnTo>
                      <a:cubicBezTo>
                        <a:pt x="2461290" y="3477164"/>
                        <a:pt x="2374454" y="3564000"/>
                        <a:pt x="2267337" y="3564000"/>
                      </a:cubicBezTo>
                      <a:lnTo>
                        <a:pt x="1658918" y="3564000"/>
                      </a:lnTo>
                      <a:close/>
                    </a:path>
                  </a:pathLst>
                </a:custGeom>
                <a:solidFill>
                  <a:srgbClr val="FFFFFF">
                    <a:alpha val="9999"/>
                  </a:srgbClr>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grpSp>
          <p:pic>
            <p:nvPicPr>
              <p:cNvPr id="70" name="图片 3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0577" y="2226718"/>
                <a:ext cx="190285" cy="2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82" name="椭圆 6"/>
          <p:cNvSpPr>
            <a:spLocks noChangeArrowheads="1"/>
          </p:cNvSpPr>
          <p:nvPr/>
        </p:nvSpPr>
        <p:spPr bwMode="auto">
          <a:xfrm>
            <a:off x="2973851" y="2960319"/>
            <a:ext cx="80963" cy="80987"/>
          </a:xfrm>
          <a:prstGeom prst="ellipse">
            <a:avLst/>
          </a:prstGeom>
          <a:solidFill>
            <a:srgbClr val="282828"/>
          </a:solidFill>
          <a:ln w="25400" cap="flat" cmpd="sng">
            <a:solidFill>
              <a:schemeClr val="tx1"/>
            </a:solidFill>
            <a:bevel/>
          </a:ln>
        </p:spPr>
        <p:txBody>
          <a:bodyPr lIns="68580" tIns="34290" rIns="68580" bIns="34290"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 name="Group 24"/>
          <p:cNvGrpSpPr/>
          <p:nvPr/>
        </p:nvGrpSpPr>
        <p:grpSpPr bwMode="auto">
          <a:xfrm>
            <a:off x="923595" y="1966478"/>
            <a:ext cx="1409700" cy="1000046"/>
            <a:chOff x="0" y="-94391"/>
            <a:chExt cx="1879472" cy="1332859"/>
          </a:xfrm>
        </p:grpSpPr>
        <p:sp>
          <p:nvSpPr>
            <p:cNvPr id="84" name="矩形 10"/>
            <p:cNvSpPr>
              <a:spLocks noChangeArrowheads="1"/>
            </p:cNvSpPr>
            <p:nvPr/>
          </p:nvSpPr>
          <p:spPr bwMode="auto">
            <a:xfrm>
              <a:off x="7264" y="276999"/>
              <a:ext cx="1872208" cy="18000"/>
            </a:xfrm>
            <a:prstGeom prst="rect">
              <a:avLst/>
            </a:prstGeom>
            <a:solidFill>
              <a:srgbClr val="282828"/>
            </a:solidFill>
            <a:ln w="25400" cap="flat" cmpd="sng">
              <a:noFill/>
              <a:bevel/>
            </a:ln>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5" name="矩形 55"/>
            <p:cNvSpPr>
              <a:spLocks noChangeArrowheads="1"/>
            </p:cNvSpPr>
            <p:nvPr/>
          </p:nvSpPr>
          <p:spPr bwMode="auto">
            <a:xfrm>
              <a:off x="0" y="-94391"/>
              <a:ext cx="1872208" cy="36918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rIns="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6" name="矩形 56"/>
            <p:cNvSpPr>
              <a:spLocks noChangeArrowheads="1"/>
            </p:cNvSpPr>
            <p:nvPr/>
          </p:nvSpPr>
          <p:spPr bwMode="auto">
            <a:xfrm>
              <a:off x="0" y="294999"/>
              <a:ext cx="1879472" cy="943469"/>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rIns="0">
              <a:spAutoFit/>
            </a:bodyPr>
            <a:lstStyle/>
            <a:p>
              <a:pPr>
                <a:lnSpc>
                  <a:spcPts val="12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添加文字内容添加文字内容添加文字内容添加文字内容添加文字内容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ts val="12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87" name="直接连接符 13"/>
          <p:cNvCxnSpPr>
            <a:cxnSpLocks noChangeShapeType="1"/>
            <a:stCxn id="82" idx="1"/>
            <a:endCxn id="84" idx="3"/>
          </p:cNvCxnSpPr>
          <p:nvPr/>
        </p:nvCxnSpPr>
        <p:spPr bwMode="auto">
          <a:xfrm flipH="1" flipV="1">
            <a:off x="2333295" y="2251677"/>
            <a:ext cx="652463" cy="720551"/>
          </a:xfrm>
          <a:prstGeom prst="line">
            <a:avLst/>
          </a:prstGeom>
          <a:noFill/>
          <a:ln w="9525" cap="flat" cmpd="sng">
            <a:solidFill>
              <a:schemeClr val="tx1"/>
            </a:solidFill>
            <a:prstDash val="dash"/>
            <a:bevel/>
          </a:ln>
          <a:extLst>
            <a:ext uri="{909E8E84-426E-40DD-AFC4-6F175D3DCCD1}">
              <a14:hiddenFill xmlns:a14="http://schemas.microsoft.com/office/drawing/2010/main">
                <a:noFill/>
              </a14:hiddenFill>
            </a:ext>
          </a:extLst>
        </p:spPr>
      </p:cxnSp>
      <p:sp>
        <p:nvSpPr>
          <p:cNvPr id="88" name="椭圆 87"/>
          <p:cNvSpPr>
            <a:spLocks noChangeArrowheads="1"/>
          </p:cNvSpPr>
          <p:nvPr/>
        </p:nvSpPr>
        <p:spPr bwMode="auto">
          <a:xfrm>
            <a:off x="5803024" y="2724014"/>
            <a:ext cx="80963" cy="80987"/>
          </a:xfrm>
          <a:prstGeom prst="ellipse">
            <a:avLst/>
          </a:prstGeom>
          <a:solidFill>
            <a:srgbClr val="282828"/>
          </a:solidFill>
          <a:ln w="25400" cap="flat" cmpd="sng">
            <a:solidFill>
              <a:schemeClr val="tx1"/>
            </a:solidFill>
            <a:bevel/>
          </a:ln>
        </p:spPr>
        <p:txBody>
          <a:bodyPr lIns="68580" tIns="34290" rIns="68580" bIns="34290"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9" name="椭圆 88"/>
          <p:cNvSpPr>
            <a:spLocks noChangeArrowheads="1"/>
          </p:cNvSpPr>
          <p:nvPr/>
        </p:nvSpPr>
        <p:spPr bwMode="auto">
          <a:xfrm>
            <a:off x="5813851" y="3710881"/>
            <a:ext cx="80963" cy="80987"/>
          </a:xfrm>
          <a:prstGeom prst="ellipse">
            <a:avLst/>
          </a:prstGeom>
          <a:solidFill>
            <a:srgbClr val="282828"/>
          </a:solidFill>
          <a:ln w="25400" cap="flat" cmpd="sng">
            <a:solidFill>
              <a:schemeClr val="tx1"/>
            </a:solidFill>
            <a:bevel/>
          </a:ln>
        </p:spPr>
        <p:txBody>
          <a:bodyPr lIns="68580" tIns="34290" rIns="68580" bIns="34290"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8" name="Group 31"/>
          <p:cNvGrpSpPr/>
          <p:nvPr/>
        </p:nvGrpSpPr>
        <p:grpSpPr bwMode="auto">
          <a:xfrm>
            <a:off x="6394766" y="1380787"/>
            <a:ext cx="1409700" cy="1008642"/>
            <a:chOff x="0" y="-106149"/>
            <a:chExt cx="1879472" cy="1345325"/>
          </a:xfrm>
        </p:grpSpPr>
        <p:sp>
          <p:nvSpPr>
            <p:cNvPr id="91" name="矩形 62"/>
            <p:cNvSpPr>
              <a:spLocks noChangeArrowheads="1"/>
            </p:cNvSpPr>
            <p:nvPr/>
          </p:nvSpPr>
          <p:spPr bwMode="auto">
            <a:xfrm>
              <a:off x="7264" y="276999"/>
              <a:ext cx="1872208" cy="18000"/>
            </a:xfrm>
            <a:prstGeom prst="rect">
              <a:avLst/>
            </a:prstGeom>
            <a:noFill/>
            <a:ln w="25400" cap="flat" cmpd="sng">
              <a:solidFill>
                <a:schemeClr val="tx1"/>
              </a:solidFill>
              <a:bevel/>
            </a:ln>
          </p:spPr>
          <p:txBody>
            <a:bodyPr anchor="ctr"/>
            <a:lstStyle/>
            <a:p>
              <a:pPr algn="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 name="矩形 63"/>
            <p:cNvSpPr>
              <a:spLocks noChangeArrowheads="1"/>
            </p:cNvSpPr>
            <p:nvPr/>
          </p:nvSpPr>
          <p:spPr bwMode="auto">
            <a:xfrm>
              <a:off x="7264" y="-106149"/>
              <a:ext cx="1872208" cy="369461"/>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rIns="0">
              <a:spAutoFit/>
            </a:bodyP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3" name="矩形 64"/>
            <p:cNvSpPr>
              <a:spLocks noChangeArrowheads="1"/>
            </p:cNvSpPr>
            <p:nvPr/>
          </p:nvSpPr>
          <p:spPr bwMode="auto">
            <a:xfrm>
              <a:off x="0" y="294999"/>
              <a:ext cx="1879472" cy="944177"/>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rIns="0">
              <a:spAutoFit/>
            </a:bodyPr>
            <a:lstStyle/>
            <a:p>
              <a:pPr>
                <a:lnSpc>
                  <a:spcPts val="12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添加文字内容添加文字内容添加文字内容添加文字内容添加文字内容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ts val="12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94" name="直接连接符 16"/>
          <p:cNvCxnSpPr>
            <a:cxnSpLocks noChangeShapeType="1"/>
            <a:stCxn id="88" idx="0"/>
            <a:endCxn id="91" idx="1"/>
          </p:cNvCxnSpPr>
          <p:nvPr/>
        </p:nvCxnSpPr>
        <p:spPr bwMode="auto">
          <a:xfrm flipV="1">
            <a:off x="5843506" y="1674749"/>
            <a:ext cx="557213" cy="1049265"/>
          </a:xfrm>
          <a:prstGeom prst="line">
            <a:avLst/>
          </a:prstGeom>
          <a:noFill/>
          <a:ln w="9525" cap="flat" cmpd="sng">
            <a:solidFill>
              <a:schemeClr val="tx1"/>
            </a:solidFill>
            <a:prstDash val="dash"/>
            <a:bevel/>
          </a:ln>
          <a:extLst>
            <a:ext uri="{909E8E84-426E-40DD-AFC4-6F175D3DCCD1}">
              <a14:hiddenFill xmlns:a14="http://schemas.microsoft.com/office/drawing/2010/main">
                <a:noFill/>
              </a14:hiddenFill>
            </a:ext>
          </a:extLst>
        </p:spPr>
      </p:cxnSp>
      <p:grpSp>
        <p:nvGrpSpPr>
          <p:cNvPr id="9" name="Group 36"/>
          <p:cNvGrpSpPr/>
          <p:nvPr/>
        </p:nvGrpSpPr>
        <p:grpSpPr bwMode="auto">
          <a:xfrm>
            <a:off x="6711077" y="3039944"/>
            <a:ext cx="1432522" cy="1021173"/>
            <a:chOff x="7264" y="-122862"/>
            <a:chExt cx="1909899" cy="1362036"/>
          </a:xfrm>
        </p:grpSpPr>
        <p:sp>
          <p:nvSpPr>
            <p:cNvPr id="96" name="矩形 70"/>
            <p:cNvSpPr>
              <a:spLocks noChangeArrowheads="1"/>
            </p:cNvSpPr>
            <p:nvPr/>
          </p:nvSpPr>
          <p:spPr bwMode="auto">
            <a:xfrm>
              <a:off x="7264" y="276999"/>
              <a:ext cx="1872208" cy="18000"/>
            </a:xfrm>
            <a:prstGeom prst="rect">
              <a:avLst/>
            </a:prstGeom>
            <a:solidFill>
              <a:schemeClr val="bg1"/>
            </a:solidFill>
            <a:ln w="25400" cap="flat" cmpd="sng">
              <a:solidFill>
                <a:schemeClr val="tx1"/>
              </a:solidFill>
              <a:bevel/>
            </a:ln>
          </p:spPr>
          <p:txBody>
            <a:bodyPr anchor="ctr"/>
            <a:lstStyle/>
            <a:p>
              <a:pPr algn="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7" name="矩形 71"/>
            <p:cNvSpPr>
              <a:spLocks noChangeArrowheads="1"/>
            </p:cNvSpPr>
            <p:nvPr/>
          </p:nvSpPr>
          <p:spPr bwMode="auto">
            <a:xfrm>
              <a:off x="7264" y="-122862"/>
              <a:ext cx="1872208" cy="36946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rIns="0">
              <a:spAutoFit/>
            </a:bodyP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8" name="矩形 72"/>
            <p:cNvSpPr>
              <a:spLocks noChangeArrowheads="1"/>
            </p:cNvSpPr>
            <p:nvPr/>
          </p:nvSpPr>
          <p:spPr bwMode="auto">
            <a:xfrm>
              <a:off x="37691" y="294999"/>
              <a:ext cx="1879472" cy="94417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rIns="0">
              <a:spAutoFit/>
            </a:bodyPr>
            <a:lstStyle/>
            <a:p>
              <a:pPr>
                <a:lnSpc>
                  <a:spcPts val="12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添加文字内容添加文字内容添加文字内容添加文字内容添加文字内容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ts val="12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99" name="直接连接符 22"/>
          <p:cNvCxnSpPr>
            <a:cxnSpLocks noChangeShapeType="1"/>
            <a:stCxn id="89" idx="7"/>
            <a:endCxn id="96" idx="1"/>
          </p:cNvCxnSpPr>
          <p:nvPr/>
        </p:nvCxnSpPr>
        <p:spPr bwMode="auto">
          <a:xfrm flipV="1">
            <a:off x="5882908" y="3346437"/>
            <a:ext cx="828675" cy="376354"/>
          </a:xfrm>
          <a:prstGeom prst="line">
            <a:avLst/>
          </a:prstGeom>
          <a:noFill/>
          <a:ln w="9525" cap="flat" cmpd="sng">
            <a:solidFill>
              <a:schemeClr val="tx1"/>
            </a:solidFill>
            <a:prstDash val="dash"/>
            <a:bevel/>
          </a:ln>
          <a:extLst>
            <a:ext uri="{909E8E84-426E-40DD-AFC4-6F175D3DCCD1}">
              <a14:hiddenFill xmlns:a14="http://schemas.microsoft.com/office/drawing/2010/main">
                <a:noFill/>
              </a14:hiddenFill>
            </a:ext>
          </a:extLst>
        </p:spPr>
      </p:cxnSp>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500"/>
                                        <p:tgtEl>
                                          <p:spTgt spid="3"/>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82"/>
                                        </p:tgtEl>
                                        <p:attrNameLst>
                                          <p:attrName>style.visibility</p:attrName>
                                        </p:attrNameLst>
                                      </p:cBhvr>
                                      <p:to>
                                        <p:strVal val="visible"/>
                                      </p:to>
                                    </p:set>
                                    <p:animEffect transition="in" filter="randombar(horizontal)">
                                      <p:cBhvr>
                                        <p:cTn id="11" dur="500"/>
                                        <p:tgtEl>
                                          <p:spTgt spid="82"/>
                                        </p:tgtEl>
                                      </p:cBhvr>
                                    </p:animEffect>
                                  </p:childTnLst>
                                </p:cTn>
                              </p:par>
                              <p:par>
                                <p:cTn id="12" presetID="14" presetClass="entr" presetSubtype="10"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randombar(horizontal)">
                                      <p:cBhvr>
                                        <p:cTn id="14" dur="500"/>
                                        <p:tgtEl>
                                          <p:spTgt spid="7"/>
                                        </p:tgtEl>
                                      </p:cBhvr>
                                    </p:animEffect>
                                  </p:childTnLst>
                                </p:cTn>
                              </p:par>
                              <p:par>
                                <p:cTn id="15" presetID="14" presetClass="entr" presetSubtype="10" fill="hold" nodeType="withEffect">
                                  <p:stCondLst>
                                    <p:cond delay="0"/>
                                  </p:stCondLst>
                                  <p:childTnLst>
                                    <p:set>
                                      <p:cBhvr>
                                        <p:cTn id="16" dur="1" fill="hold">
                                          <p:stCondLst>
                                            <p:cond delay="0"/>
                                          </p:stCondLst>
                                        </p:cTn>
                                        <p:tgtEl>
                                          <p:spTgt spid="87"/>
                                        </p:tgtEl>
                                        <p:attrNameLst>
                                          <p:attrName>style.visibility</p:attrName>
                                        </p:attrNameLst>
                                      </p:cBhvr>
                                      <p:to>
                                        <p:strVal val="visible"/>
                                      </p:to>
                                    </p:set>
                                    <p:animEffect transition="in" filter="randombar(horizontal)">
                                      <p:cBhvr>
                                        <p:cTn id="17" dur="500"/>
                                        <p:tgtEl>
                                          <p:spTgt spid="87"/>
                                        </p:tgtEl>
                                      </p:cBhvr>
                                    </p:animEffect>
                                  </p:childTnLst>
                                </p:cTn>
                              </p:par>
                            </p:childTnLst>
                          </p:cTn>
                        </p:par>
                        <p:par>
                          <p:cTn id="18" fill="hold">
                            <p:stCondLst>
                              <p:cond delay="1000"/>
                            </p:stCondLst>
                            <p:childTnLst>
                              <p:par>
                                <p:cTn id="19" presetID="14" presetClass="entr" presetSubtype="10" fill="hold" grpId="0" nodeType="afterEffect">
                                  <p:stCondLst>
                                    <p:cond delay="0"/>
                                  </p:stCondLst>
                                  <p:childTnLst>
                                    <p:set>
                                      <p:cBhvr>
                                        <p:cTn id="20" dur="1" fill="hold">
                                          <p:stCondLst>
                                            <p:cond delay="0"/>
                                          </p:stCondLst>
                                        </p:cTn>
                                        <p:tgtEl>
                                          <p:spTgt spid="88"/>
                                        </p:tgtEl>
                                        <p:attrNameLst>
                                          <p:attrName>style.visibility</p:attrName>
                                        </p:attrNameLst>
                                      </p:cBhvr>
                                      <p:to>
                                        <p:strVal val="visible"/>
                                      </p:to>
                                    </p:set>
                                    <p:animEffect transition="in" filter="randombar(horizontal)">
                                      <p:cBhvr>
                                        <p:cTn id="21" dur="500"/>
                                        <p:tgtEl>
                                          <p:spTgt spid="88"/>
                                        </p:tgtEl>
                                      </p:cBhvr>
                                    </p:animEffect>
                                  </p:childTnLst>
                                </p:cTn>
                              </p:par>
                              <p:par>
                                <p:cTn id="22" presetID="14" presetClass="entr" presetSubtype="1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randombar(horizontal)">
                                      <p:cBhvr>
                                        <p:cTn id="24" dur="500"/>
                                        <p:tgtEl>
                                          <p:spTgt spid="8"/>
                                        </p:tgtEl>
                                      </p:cBhvr>
                                    </p:animEffect>
                                  </p:childTnLst>
                                </p:cTn>
                              </p:par>
                              <p:par>
                                <p:cTn id="25" presetID="14" presetClass="entr" presetSubtype="10" fill="hold" nodeType="withEffect">
                                  <p:stCondLst>
                                    <p:cond delay="0"/>
                                  </p:stCondLst>
                                  <p:childTnLst>
                                    <p:set>
                                      <p:cBhvr>
                                        <p:cTn id="26" dur="1" fill="hold">
                                          <p:stCondLst>
                                            <p:cond delay="0"/>
                                          </p:stCondLst>
                                        </p:cTn>
                                        <p:tgtEl>
                                          <p:spTgt spid="94"/>
                                        </p:tgtEl>
                                        <p:attrNameLst>
                                          <p:attrName>style.visibility</p:attrName>
                                        </p:attrNameLst>
                                      </p:cBhvr>
                                      <p:to>
                                        <p:strVal val="visible"/>
                                      </p:to>
                                    </p:set>
                                    <p:animEffect transition="in" filter="randombar(horizontal)">
                                      <p:cBhvr>
                                        <p:cTn id="27" dur="500"/>
                                        <p:tgtEl>
                                          <p:spTgt spid="94"/>
                                        </p:tgtEl>
                                      </p:cBhvr>
                                    </p:animEffect>
                                  </p:childTnLst>
                                </p:cTn>
                              </p:par>
                            </p:childTnLst>
                          </p:cTn>
                        </p:par>
                        <p:par>
                          <p:cTn id="28" fill="hold">
                            <p:stCondLst>
                              <p:cond delay="1500"/>
                            </p:stCondLst>
                            <p:childTnLst>
                              <p:par>
                                <p:cTn id="29" presetID="14" presetClass="entr" presetSubtype="10" fill="hold" grpId="0" nodeType="afterEffect">
                                  <p:stCondLst>
                                    <p:cond delay="0"/>
                                  </p:stCondLst>
                                  <p:childTnLst>
                                    <p:set>
                                      <p:cBhvr>
                                        <p:cTn id="30" dur="1" fill="hold">
                                          <p:stCondLst>
                                            <p:cond delay="0"/>
                                          </p:stCondLst>
                                        </p:cTn>
                                        <p:tgtEl>
                                          <p:spTgt spid="89"/>
                                        </p:tgtEl>
                                        <p:attrNameLst>
                                          <p:attrName>style.visibility</p:attrName>
                                        </p:attrNameLst>
                                      </p:cBhvr>
                                      <p:to>
                                        <p:strVal val="visible"/>
                                      </p:to>
                                    </p:set>
                                    <p:animEffect transition="in" filter="randombar(horizontal)">
                                      <p:cBhvr>
                                        <p:cTn id="31" dur="500"/>
                                        <p:tgtEl>
                                          <p:spTgt spid="89"/>
                                        </p:tgtEl>
                                      </p:cBhvr>
                                    </p:animEffect>
                                  </p:childTnLst>
                                </p:cTn>
                              </p:par>
                              <p:par>
                                <p:cTn id="32" presetID="14" presetClass="entr" presetSubtype="10"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randombar(horizontal)">
                                      <p:cBhvr>
                                        <p:cTn id="34" dur="500"/>
                                        <p:tgtEl>
                                          <p:spTgt spid="9"/>
                                        </p:tgtEl>
                                      </p:cBhvr>
                                    </p:animEffect>
                                  </p:childTnLst>
                                </p:cTn>
                              </p:par>
                              <p:par>
                                <p:cTn id="35" presetID="14" presetClass="entr" presetSubtype="10" fill="hold" nodeType="withEffect">
                                  <p:stCondLst>
                                    <p:cond delay="0"/>
                                  </p:stCondLst>
                                  <p:childTnLst>
                                    <p:set>
                                      <p:cBhvr>
                                        <p:cTn id="36" dur="1" fill="hold">
                                          <p:stCondLst>
                                            <p:cond delay="0"/>
                                          </p:stCondLst>
                                        </p:cTn>
                                        <p:tgtEl>
                                          <p:spTgt spid="99"/>
                                        </p:tgtEl>
                                        <p:attrNameLst>
                                          <p:attrName>style.visibility</p:attrName>
                                        </p:attrNameLst>
                                      </p:cBhvr>
                                      <p:to>
                                        <p:strVal val="visible"/>
                                      </p:to>
                                    </p:set>
                                    <p:animEffect transition="in" filter="randombar(horizontal)">
                                      <p:cBhvr>
                                        <p:cTn id="37"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8" grpId="0" animBg="1"/>
      <p:bldP spid="8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下箭头 10"/>
          <p:cNvSpPr>
            <a:spLocks noChangeArrowheads="1"/>
          </p:cNvSpPr>
          <p:nvPr/>
        </p:nvSpPr>
        <p:spPr bwMode="auto">
          <a:xfrm>
            <a:off x="3650458" y="2803558"/>
            <a:ext cx="1616869" cy="1673055"/>
          </a:xfrm>
          <a:prstGeom prst="downArrow">
            <a:avLst>
              <a:gd name="adj1" fmla="val 50000"/>
              <a:gd name="adj2" fmla="val 49992"/>
            </a:avLst>
          </a:prstGeom>
          <a:solidFill>
            <a:schemeClr val="accent2"/>
          </a:solidFill>
          <a:ln w="25400">
            <a:noFill/>
            <a:bevel/>
          </a:ln>
        </p:spPr>
        <p:txBody>
          <a:bodyPr lIns="68568" tIns="34284" rIns="68568" bIns="34284"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 name="下箭头 11"/>
          <p:cNvSpPr>
            <a:spLocks noChangeArrowheads="1"/>
          </p:cNvSpPr>
          <p:nvPr/>
        </p:nvSpPr>
        <p:spPr bwMode="auto">
          <a:xfrm flipH="1" flipV="1">
            <a:off x="3651649" y="1175753"/>
            <a:ext cx="1616869" cy="1620659"/>
          </a:xfrm>
          <a:prstGeom prst="downArrow">
            <a:avLst>
              <a:gd name="adj1" fmla="val 50000"/>
              <a:gd name="adj2" fmla="val 50004"/>
            </a:avLst>
          </a:prstGeom>
          <a:solidFill>
            <a:schemeClr val="accent1"/>
          </a:solidFill>
          <a:ln w="25400">
            <a:noFill/>
            <a:bevel/>
          </a:ln>
        </p:spPr>
        <p:txBody>
          <a:bodyPr lIns="68568" tIns="34284" rIns="68568" bIns="34284"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7" name="Freeform 14"/>
          <p:cNvSpPr>
            <a:spLocks noEditPoints="1" noChangeArrowheads="1"/>
          </p:cNvSpPr>
          <p:nvPr/>
        </p:nvSpPr>
        <p:spPr bwMode="auto">
          <a:xfrm>
            <a:off x="4264820" y="2209356"/>
            <a:ext cx="376238" cy="334610"/>
          </a:xfrm>
          <a:custGeom>
            <a:avLst/>
            <a:gdLst>
              <a:gd name="T0" fmla="*/ 2147483647 w 300"/>
              <a:gd name="T1" fmla="*/ 2147483647 h 266"/>
              <a:gd name="T2" fmla="*/ 2147483647 w 300"/>
              <a:gd name="T3" fmla="*/ 2147483647 h 266"/>
              <a:gd name="T4" fmla="*/ 2147483647 w 300"/>
              <a:gd name="T5" fmla="*/ 2147483647 h 266"/>
              <a:gd name="T6" fmla="*/ 2147483647 w 300"/>
              <a:gd name="T7" fmla="*/ 2147483647 h 266"/>
              <a:gd name="T8" fmla="*/ 0 w 300"/>
              <a:gd name="T9" fmla="*/ 2147483647 h 266"/>
              <a:gd name="T10" fmla="*/ 2147483647 w 300"/>
              <a:gd name="T11" fmla="*/ 0 h 266"/>
              <a:gd name="T12" fmla="*/ 2147483647 w 300"/>
              <a:gd name="T13" fmla="*/ 2147483647 h 266"/>
              <a:gd name="T14" fmla="*/ 2147483647 w 300"/>
              <a:gd name="T15" fmla="*/ 0 h 266"/>
              <a:gd name="T16" fmla="*/ 2147483647 w 300"/>
              <a:gd name="T17" fmla="*/ 2147483647 h 266"/>
              <a:gd name="T18" fmla="*/ 2147483647 w 300"/>
              <a:gd name="T19" fmla="*/ 2147483647 h 266"/>
              <a:gd name="T20" fmla="*/ 2147483647 w 300"/>
              <a:gd name="T21" fmla="*/ 2147483647 h 266"/>
              <a:gd name="T22" fmla="*/ 2147483647 w 300"/>
              <a:gd name="T23" fmla="*/ 2147483647 h 266"/>
              <a:gd name="T24" fmla="*/ 2147483647 w 300"/>
              <a:gd name="T25" fmla="*/ 2147483647 h 266"/>
              <a:gd name="T26" fmla="*/ 2147483647 w 300"/>
              <a:gd name="T27" fmla="*/ 2147483647 h 266"/>
              <a:gd name="T28" fmla="*/ 2147483647 w 300"/>
              <a:gd name="T29" fmla="*/ 2147483647 h 266"/>
              <a:gd name="T30" fmla="*/ 2147483647 w 300"/>
              <a:gd name="T31" fmla="*/ 2147483647 h 266"/>
              <a:gd name="T32" fmla="*/ 2147483647 w 300"/>
              <a:gd name="T33" fmla="*/ 2147483647 h 266"/>
              <a:gd name="T34" fmla="*/ 2147483647 w 300"/>
              <a:gd name="T35" fmla="*/ 2147483647 h 266"/>
              <a:gd name="T36" fmla="*/ 2147483647 w 300"/>
              <a:gd name="T37" fmla="*/ 2147483647 h 266"/>
              <a:gd name="T38" fmla="*/ 2147483647 w 300"/>
              <a:gd name="T39" fmla="*/ 2147483647 h 266"/>
              <a:gd name="T40" fmla="*/ 2147483647 w 300"/>
              <a:gd name="T41" fmla="*/ 2147483647 h 266"/>
              <a:gd name="T42" fmla="*/ 2147483647 w 300"/>
              <a:gd name="T43" fmla="*/ 2147483647 h 266"/>
              <a:gd name="T44" fmla="*/ 2147483647 w 300"/>
              <a:gd name="T45" fmla="*/ 2147483647 h 266"/>
              <a:gd name="T46" fmla="*/ 2147483647 w 300"/>
              <a:gd name="T47" fmla="*/ 2147483647 h 266"/>
              <a:gd name="T48" fmla="*/ 2147483647 w 300"/>
              <a:gd name="T49" fmla="*/ 2147483647 h 266"/>
              <a:gd name="T50" fmla="*/ 2147483647 w 300"/>
              <a:gd name="T51" fmla="*/ 2147483647 h 266"/>
              <a:gd name="T52" fmla="*/ 2147483647 w 300"/>
              <a:gd name="T53" fmla="*/ 2147483647 h 266"/>
              <a:gd name="T54" fmla="*/ 2147483647 w 300"/>
              <a:gd name="T55" fmla="*/ 2147483647 h 266"/>
              <a:gd name="T56" fmla="*/ 2147483647 w 300"/>
              <a:gd name="T57" fmla="*/ 2147483647 h 266"/>
              <a:gd name="T58" fmla="*/ 2147483647 w 300"/>
              <a:gd name="T59" fmla="*/ 2147483647 h 266"/>
              <a:gd name="T60" fmla="*/ 2147483647 w 300"/>
              <a:gd name="T61" fmla="*/ 2147483647 h 266"/>
              <a:gd name="T62" fmla="*/ 2147483647 w 300"/>
              <a:gd name="T63" fmla="*/ 2147483647 h 266"/>
              <a:gd name="T64" fmla="*/ 2147483647 w 300"/>
              <a:gd name="T65" fmla="*/ 2147483647 h 266"/>
              <a:gd name="T66" fmla="*/ 2147483647 w 300"/>
              <a:gd name="T67" fmla="*/ 2147483647 h 266"/>
              <a:gd name="T68" fmla="*/ 2147483647 w 300"/>
              <a:gd name="T69" fmla="*/ 2147483647 h 266"/>
              <a:gd name="T70" fmla="*/ 2147483647 w 300"/>
              <a:gd name="T71" fmla="*/ 2147483647 h 26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00"/>
              <a:gd name="T109" fmla="*/ 0 h 266"/>
              <a:gd name="T110" fmla="*/ 300 w 300"/>
              <a:gd name="T111" fmla="*/ 266 h 26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00" h="266">
                <a:moveTo>
                  <a:pt x="195" y="217"/>
                </a:moveTo>
                <a:cubicBezTo>
                  <a:pt x="195" y="221"/>
                  <a:pt x="195" y="224"/>
                  <a:pt x="196" y="227"/>
                </a:cubicBezTo>
                <a:cubicBezTo>
                  <a:pt x="170" y="250"/>
                  <a:pt x="149" y="266"/>
                  <a:pt x="149" y="266"/>
                </a:cubicBezTo>
                <a:cubicBezTo>
                  <a:pt x="149" y="266"/>
                  <a:pt x="32" y="176"/>
                  <a:pt x="8" y="116"/>
                </a:cubicBezTo>
                <a:cubicBezTo>
                  <a:pt x="4" y="106"/>
                  <a:pt x="0" y="90"/>
                  <a:pt x="0" y="78"/>
                </a:cubicBezTo>
                <a:cubicBezTo>
                  <a:pt x="0" y="35"/>
                  <a:pt x="35" y="0"/>
                  <a:pt x="78" y="0"/>
                </a:cubicBezTo>
                <a:cubicBezTo>
                  <a:pt x="110" y="0"/>
                  <a:pt x="138" y="20"/>
                  <a:pt x="150" y="48"/>
                </a:cubicBezTo>
                <a:cubicBezTo>
                  <a:pt x="162" y="20"/>
                  <a:pt x="190" y="0"/>
                  <a:pt x="222" y="0"/>
                </a:cubicBezTo>
                <a:cubicBezTo>
                  <a:pt x="265" y="0"/>
                  <a:pt x="300" y="35"/>
                  <a:pt x="300" y="78"/>
                </a:cubicBezTo>
                <a:cubicBezTo>
                  <a:pt x="300" y="91"/>
                  <a:pt x="296" y="106"/>
                  <a:pt x="292" y="116"/>
                </a:cubicBezTo>
                <a:cubicBezTo>
                  <a:pt x="287" y="130"/>
                  <a:pt x="275" y="146"/>
                  <a:pt x="262" y="162"/>
                </a:cubicBezTo>
                <a:cubicBezTo>
                  <a:pt x="258" y="161"/>
                  <a:pt x="255" y="161"/>
                  <a:pt x="251" y="161"/>
                </a:cubicBezTo>
                <a:cubicBezTo>
                  <a:pt x="220" y="161"/>
                  <a:pt x="195" y="186"/>
                  <a:pt x="195" y="217"/>
                </a:cubicBezTo>
                <a:close/>
                <a:moveTo>
                  <a:pt x="257" y="211"/>
                </a:moveTo>
                <a:cubicBezTo>
                  <a:pt x="275" y="211"/>
                  <a:pt x="275" y="211"/>
                  <a:pt x="275" y="211"/>
                </a:cubicBezTo>
                <a:cubicBezTo>
                  <a:pt x="275" y="223"/>
                  <a:pt x="275" y="223"/>
                  <a:pt x="275" y="223"/>
                </a:cubicBezTo>
                <a:cubicBezTo>
                  <a:pt x="257" y="223"/>
                  <a:pt x="257" y="223"/>
                  <a:pt x="257" y="223"/>
                </a:cubicBezTo>
                <a:cubicBezTo>
                  <a:pt x="257" y="241"/>
                  <a:pt x="257" y="241"/>
                  <a:pt x="257" y="241"/>
                </a:cubicBezTo>
                <a:cubicBezTo>
                  <a:pt x="245" y="241"/>
                  <a:pt x="245" y="241"/>
                  <a:pt x="245" y="241"/>
                </a:cubicBezTo>
                <a:cubicBezTo>
                  <a:pt x="245" y="223"/>
                  <a:pt x="245" y="223"/>
                  <a:pt x="245" y="223"/>
                </a:cubicBezTo>
                <a:cubicBezTo>
                  <a:pt x="227" y="223"/>
                  <a:pt x="227" y="223"/>
                  <a:pt x="227" y="223"/>
                </a:cubicBezTo>
                <a:cubicBezTo>
                  <a:pt x="227" y="211"/>
                  <a:pt x="227" y="211"/>
                  <a:pt x="227" y="211"/>
                </a:cubicBezTo>
                <a:cubicBezTo>
                  <a:pt x="245" y="211"/>
                  <a:pt x="245" y="211"/>
                  <a:pt x="245" y="211"/>
                </a:cubicBezTo>
                <a:cubicBezTo>
                  <a:pt x="245" y="193"/>
                  <a:pt x="245" y="193"/>
                  <a:pt x="245" y="193"/>
                </a:cubicBezTo>
                <a:cubicBezTo>
                  <a:pt x="257" y="193"/>
                  <a:pt x="257" y="193"/>
                  <a:pt x="257" y="193"/>
                </a:cubicBezTo>
                <a:lnTo>
                  <a:pt x="257" y="211"/>
                </a:lnTo>
                <a:close/>
                <a:moveTo>
                  <a:pt x="251" y="258"/>
                </a:moveTo>
                <a:cubicBezTo>
                  <a:pt x="229" y="258"/>
                  <a:pt x="210" y="240"/>
                  <a:pt x="210" y="217"/>
                </a:cubicBezTo>
                <a:cubicBezTo>
                  <a:pt x="210" y="194"/>
                  <a:pt x="229" y="176"/>
                  <a:pt x="251" y="176"/>
                </a:cubicBezTo>
                <a:cubicBezTo>
                  <a:pt x="274" y="176"/>
                  <a:pt x="293" y="194"/>
                  <a:pt x="293" y="217"/>
                </a:cubicBezTo>
                <a:cubicBezTo>
                  <a:pt x="293" y="240"/>
                  <a:pt x="274" y="258"/>
                  <a:pt x="251" y="258"/>
                </a:cubicBezTo>
                <a:close/>
                <a:moveTo>
                  <a:pt x="251" y="168"/>
                </a:moveTo>
                <a:cubicBezTo>
                  <a:pt x="224" y="168"/>
                  <a:pt x="203" y="190"/>
                  <a:pt x="203" y="217"/>
                </a:cubicBezTo>
                <a:cubicBezTo>
                  <a:pt x="203" y="244"/>
                  <a:pt x="224" y="266"/>
                  <a:pt x="251" y="266"/>
                </a:cubicBezTo>
                <a:cubicBezTo>
                  <a:pt x="278" y="266"/>
                  <a:pt x="300" y="244"/>
                  <a:pt x="300" y="217"/>
                </a:cubicBezTo>
                <a:cubicBezTo>
                  <a:pt x="300" y="190"/>
                  <a:pt x="278" y="168"/>
                  <a:pt x="251" y="168"/>
                </a:cubicBezTo>
                <a:close/>
              </a:path>
            </a:pathLst>
          </a:custGeom>
          <a:solidFill>
            <a:schemeClr val="bg1"/>
          </a:solidFill>
          <a:ln w="9525">
            <a:noFill/>
            <a:bevel/>
          </a:ln>
        </p:spPr>
        <p:txBody>
          <a:bodyPr lIns="62946" tIns="31474" rIns="62946" bIns="31474"/>
          <a:lstStyle/>
          <a:p>
            <a:endParaRPr lang="zh-CN" altLang="en-US"/>
          </a:p>
        </p:txBody>
      </p:sp>
      <p:pic>
        <p:nvPicPr>
          <p:cNvPr id="8" name="Picture 3" descr="C:\Users\Jonahs\Dropbox\Projects SCOTT\MEET Windows Azure\source\Background\tile-icon-bigdata.png"/>
          <p:cNvPicPr>
            <a:picLocks noChangeAspect="1" noChangeArrowheads="1"/>
          </p:cNvPicPr>
          <p:nvPr/>
        </p:nvPicPr>
        <p:blipFill>
          <a:blip r:embed="rId1" cstate="print"/>
          <a:srcRect/>
          <a:stretch>
            <a:fillRect/>
          </a:stretch>
        </p:blipFill>
        <p:spPr bwMode="auto">
          <a:xfrm>
            <a:off x="4124327" y="3072675"/>
            <a:ext cx="657225" cy="657314"/>
          </a:xfrm>
          <a:prstGeom prst="rect">
            <a:avLst/>
          </a:prstGeom>
          <a:noFill/>
          <a:ln w="9525">
            <a:noFill/>
            <a:miter lim="800000"/>
            <a:headEnd/>
            <a:tailEnd/>
          </a:ln>
        </p:spPr>
      </p:pic>
      <p:sp>
        <p:nvSpPr>
          <p:cNvPr id="9" name="TextBox 14"/>
          <p:cNvSpPr>
            <a:spLocks noChangeArrowheads="1"/>
          </p:cNvSpPr>
          <p:nvPr/>
        </p:nvSpPr>
        <p:spPr bwMode="auto">
          <a:xfrm>
            <a:off x="4246960" y="1265062"/>
            <a:ext cx="613072" cy="715678"/>
          </a:xfrm>
          <a:prstGeom prst="rect">
            <a:avLst/>
          </a:prstGeom>
          <a:noFill/>
          <a:ln w="9525">
            <a:noFill/>
            <a:miter lim="800000"/>
          </a:ln>
        </p:spPr>
        <p:txBody>
          <a:bodyPr wrap="square" lIns="68568" tIns="34284" rIns="68568" bIns="34284">
            <a:spAutoFit/>
          </a:bodyPr>
          <a:lstStyle/>
          <a:p>
            <a:r>
              <a:rPr lang="en-US" altLang="zh-CN" sz="2100" b="1" dirty="0">
                <a:solidFill>
                  <a:schemeClr val="bg1"/>
                </a:solidFill>
                <a:latin typeface="方正姚体"/>
                <a:ea typeface="方正姚体"/>
                <a:cs typeface="方正姚体"/>
                <a:sym typeface="方正姚体"/>
              </a:rPr>
              <a:t>    01</a:t>
            </a:r>
            <a:endParaRPr lang="zh-CN" altLang="en-US" sz="2100" b="1" dirty="0">
              <a:solidFill>
                <a:schemeClr val="bg1"/>
              </a:solidFill>
              <a:latin typeface="方正姚体"/>
              <a:ea typeface="方正姚体"/>
              <a:cs typeface="方正姚体"/>
              <a:sym typeface="方正姚体"/>
            </a:endParaRPr>
          </a:p>
        </p:txBody>
      </p:sp>
      <p:sp>
        <p:nvSpPr>
          <p:cNvPr id="10" name="TextBox 15"/>
          <p:cNvSpPr>
            <a:spLocks noChangeArrowheads="1"/>
          </p:cNvSpPr>
          <p:nvPr/>
        </p:nvSpPr>
        <p:spPr bwMode="auto">
          <a:xfrm>
            <a:off x="4246960" y="3897891"/>
            <a:ext cx="613072" cy="392468"/>
          </a:xfrm>
          <a:prstGeom prst="rect">
            <a:avLst/>
          </a:prstGeom>
          <a:noFill/>
          <a:ln w="9525">
            <a:noFill/>
            <a:miter lim="800000"/>
          </a:ln>
        </p:spPr>
        <p:txBody>
          <a:bodyPr wrap="square" lIns="68568" tIns="34284" rIns="68568" bIns="34284">
            <a:spAutoFit/>
          </a:bodyPr>
          <a:lstStyle/>
          <a:p>
            <a:r>
              <a:rPr lang="en-US" altLang="zh-CN" sz="2100" b="1" dirty="0">
                <a:solidFill>
                  <a:schemeClr val="bg1"/>
                </a:solidFill>
                <a:latin typeface="方正姚体"/>
                <a:ea typeface="方正姚体"/>
                <a:cs typeface="方正姚体"/>
                <a:sym typeface="方正姚体"/>
              </a:rPr>
              <a:t>02</a:t>
            </a:r>
            <a:endParaRPr lang="zh-CN" altLang="en-US" sz="2100" b="1" dirty="0">
              <a:solidFill>
                <a:schemeClr val="bg1"/>
              </a:solidFill>
              <a:latin typeface="方正姚体"/>
              <a:ea typeface="方正姚体"/>
              <a:cs typeface="方正姚体"/>
              <a:sym typeface="方正姚体"/>
            </a:endParaRPr>
          </a:p>
        </p:txBody>
      </p:sp>
      <p:sp>
        <p:nvSpPr>
          <p:cNvPr id="11" name="TextBox 16"/>
          <p:cNvSpPr>
            <a:spLocks noChangeArrowheads="1"/>
          </p:cNvSpPr>
          <p:nvPr/>
        </p:nvSpPr>
        <p:spPr bwMode="auto">
          <a:xfrm>
            <a:off x="1421607" y="1985488"/>
            <a:ext cx="2118122" cy="761615"/>
          </a:xfrm>
          <a:prstGeom prst="rect">
            <a:avLst/>
          </a:prstGeom>
          <a:noFill/>
          <a:ln w="9525">
            <a:noFill/>
            <a:miter lim="800000"/>
          </a:ln>
        </p:spPr>
        <p:txBody>
          <a:bodyPr lIns="68568" tIns="34284" rIns="68568" bIns="34284">
            <a:spAutoFit/>
          </a:bodyPr>
          <a:lstStyle/>
          <a:p>
            <a:pP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这里输入简单的文字概述这里输入简单文字概述简单的文字概述这里输入简单的文字概述这里输入简单</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2" name="矩形 17"/>
          <p:cNvSpPr>
            <a:spLocks noChangeArrowheads="1"/>
          </p:cNvSpPr>
          <p:nvPr/>
        </p:nvSpPr>
        <p:spPr bwMode="auto">
          <a:xfrm>
            <a:off x="1433513" y="1715180"/>
            <a:ext cx="1515666" cy="284644"/>
          </a:xfrm>
          <a:prstGeom prst="rect">
            <a:avLst/>
          </a:prstGeom>
          <a:noFill/>
          <a:ln w="9525">
            <a:noFill/>
            <a:miter lim="800000"/>
          </a:ln>
        </p:spPr>
        <p:txBody>
          <a:bodyPr lIns="68568" tIns="34284" rIns="68568" bIns="34284">
            <a:spAutoFit/>
          </a:bodyPr>
          <a:lstStyle/>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Box 18"/>
          <p:cNvSpPr>
            <a:spLocks noChangeArrowheads="1"/>
          </p:cNvSpPr>
          <p:nvPr/>
        </p:nvSpPr>
        <p:spPr bwMode="auto">
          <a:xfrm>
            <a:off x="5537597" y="3333457"/>
            <a:ext cx="2118122" cy="761615"/>
          </a:xfrm>
          <a:prstGeom prst="rect">
            <a:avLst/>
          </a:prstGeom>
          <a:noFill/>
          <a:ln w="9525">
            <a:noFill/>
            <a:miter lim="800000"/>
          </a:ln>
        </p:spPr>
        <p:txBody>
          <a:bodyPr lIns="68568" tIns="34284" rIns="68568" bIns="34284">
            <a:spAutoFit/>
          </a:bodyPr>
          <a:lstStyle/>
          <a:p>
            <a:pP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这里输入简单的文字概述这里输入简单文字概述简单的文字概述这里输入简单的文字概述这里输入简单</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4" name="矩形 19"/>
          <p:cNvSpPr>
            <a:spLocks noChangeArrowheads="1"/>
          </p:cNvSpPr>
          <p:nvPr/>
        </p:nvSpPr>
        <p:spPr bwMode="auto">
          <a:xfrm>
            <a:off x="5550695" y="3063150"/>
            <a:ext cx="1514475" cy="284644"/>
          </a:xfrm>
          <a:prstGeom prst="rect">
            <a:avLst/>
          </a:prstGeom>
          <a:noFill/>
          <a:ln w="9525">
            <a:noFill/>
            <a:miter lim="800000"/>
          </a:ln>
        </p:spPr>
        <p:txBody>
          <a:bodyPr lIns="68568" tIns="34284" rIns="68568" bIns="34284">
            <a:spAutoFit/>
          </a:bodyPr>
          <a:lstStyle/>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9000">
        <p14:ripple/>
      </p:transition>
    </mc:Choice>
    <mc:Fallback>
      <p:transition spd="slow" advClick="0" advTm="9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p:cBhvr>
                                        <p:cTn id="7" dur="500"/>
                                        <p:tgtEl>
                                          <p:spTgt spid="6"/>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p:cBhvr>
                                        <p:cTn id="10" dur="500"/>
                                        <p:tgtEl>
                                          <p:spTgt spid="5"/>
                                        </p:tgtEl>
                                      </p:cBhvr>
                                    </p:animEffect>
                                  </p:childTnLst>
                                </p:cTn>
                              </p:par>
                            </p:childTnLst>
                          </p:cTn>
                        </p:par>
                        <p:par>
                          <p:cTn id="11" fill="hold">
                            <p:stCondLst>
                              <p:cond delay="500"/>
                            </p:stCondLst>
                            <p:childTnLst>
                              <p:par>
                                <p:cTn id="12" presetID="1" presetClass="entr" presetSubtype="0"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par>
                          <p:cTn id="16" fill="hold">
                            <p:stCondLst>
                              <p:cond delay="500"/>
                            </p:stCondLst>
                            <p:childTnLst>
                              <p:par>
                                <p:cTn id="17" presetID="2" presetClass="entr" presetSubtype="1"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ppt_x</p:attrName>
                                        </p:attrNameLst>
                                      </p:cBhvr>
                                      <p:tavLst>
                                        <p:tav tm="0">
                                          <p:val>
                                            <p:strVal val="#ppt_x"/>
                                          </p:val>
                                        </p:tav>
                                        <p:tav tm="100000">
                                          <p:val>
                                            <p:strVal val="#ppt_x"/>
                                          </p:val>
                                        </p:tav>
                                      </p:tavLst>
                                    </p:anim>
                                    <p:anim calcmode="lin" valueType="num">
                                      <p:cBhvr>
                                        <p:cTn id="20" dur="500" fill="hold"/>
                                        <p:tgtEl>
                                          <p:spTgt spid="9"/>
                                        </p:tgtEl>
                                        <p:attrNameLst>
                                          <p:attrName>ppt_y</p:attrName>
                                        </p:attrNameLst>
                                      </p:cBhvr>
                                      <p:tavLst>
                                        <p:tav tm="0">
                                          <p:val>
                                            <p:strVal val="0-#ppt_h/2"/>
                                          </p:val>
                                        </p:tav>
                                        <p:tav tm="100000">
                                          <p:val>
                                            <p:strVal val="#ppt_y"/>
                                          </p:val>
                                        </p:tav>
                                      </p:tavLst>
                                    </p:anim>
                                  </p:childTnLst>
                                </p:cTn>
                              </p:par>
                            </p:childTnLst>
                          </p:cTn>
                        </p:par>
                        <p:par>
                          <p:cTn id="21" fill="hold">
                            <p:stCondLst>
                              <p:cond delay="1000"/>
                            </p:stCondLst>
                            <p:childTnLst>
                              <p:par>
                                <p:cTn id="22" presetID="2" presetClass="entr" presetSubtype="1"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ppt_x</p:attrName>
                                        </p:attrNameLst>
                                      </p:cBhvr>
                                      <p:tavLst>
                                        <p:tav tm="0">
                                          <p:val>
                                            <p:strVal val="#ppt_x"/>
                                          </p:val>
                                        </p:tav>
                                        <p:tav tm="100000">
                                          <p:val>
                                            <p:strVal val="#ppt_x"/>
                                          </p:val>
                                        </p:tav>
                                      </p:tavLst>
                                    </p:anim>
                                    <p:anim calcmode="lin" valueType="num">
                                      <p:cBhvr>
                                        <p:cTn id="25" dur="500" fill="hold"/>
                                        <p:tgtEl>
                                          <p:spTgt spid="10"/>
                                        </p:tgtEl>
                                        <p:attrNameLst>
                                          <p:attrName>ppt_y</p:attrName>
                                        </p:attrNameLst>
                                      </p:cBhvr>
                                      <p:tavLst>
                                        <p:tav tm="0">
                                          <p:val>
                                            <p:strVal val="0-#ppt_h/2"/>
                                          </p:val>
                                        </p:tav>
                                        <p:tav tm="100000">
                                          <p:val>
                                            <p:strVal val="#ppt_y"/>
                                          </p:val>
                                        </p:tav>
                                      </p:tavLst>
                                    </p:anim>
                                  </p:childTnLst>
                                </p:cTn>
                              </p:par>
                            </p:childTnLst>
                          </p:cTn>
                        </p:par>
                        <p:par>
                          <p:cTn id="26" fill="hold">
                            <p:stCondLst>
                              <p:cond delay="1500"/>
                            </p:stCondLst>
                            <p:childTnLst>
                              <p:par>
                                <p:cTn id="27" presetID="42" presetClass="entr" presetSubtype="0"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p:cBhvr>
                                        <p:cTn id="29" dur="1000"/>
                                        <p:tgtEl>
                                          <p:spTgt spid="12"/>
                                        </p:tgtEl>
                                      </p:cBhvr>
                                    </p:animEffect>
                                    <p:anim calcmode="lin" valueType="num">
                                      <p:cBhvr>
                                        <p:cTn id="30" dur="1000" fill="hold"/>
                                        <p:tgtEl>
                                          <p:spTgt spid="12"/>
                                        </p:tgtEl>
                                        <p:attrNameLst>
                                          <p:attrName>ppt_x</p:attrName>
                                        </p:attrNameLst>
                                      </p:cBhvr>
                                      <p:tavLst>
                                        <p:tav tm="0">
                                          <p:val>
                                            <p:strVal val="#ppt_x"/>
                                          </p:val>
                                        </p:tav>
                                        <p:tav tm="100000">
                                          <p:val>
                                            <p:strVal val="#ppt_x"/>
                                          </p:val>
                                        </p:tav>
                                      </p:tavLst>
                                    </p:anim>
                                    <p:anim calcmode="lin" valueType="num">
                                      <p:cBhvr>
                                        <p:cTn id="31" dur="1000" fill="hold"/>
                                        <p:tgtEl>
                                          <p:spTgt spid="12"/>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1000" fill="hold"/>
                                        <p:tgtEl>
                                          <p:spTgt spid="11"/>
                                        </p:tgtEl>
                                        <p:attrNameLst>
                                          <p:attrName>ppt_y</p:attrName>
                                        </p:attrNameLst>
                                      </p:cBhvr>
                                      <p:tavLst>
                                        <p:tav tm="0">
                                          <p:val>
                                            <p:strVal val="#ppt_y+.1"/>
                                          </p:val>
                                        </p:tav>
                                        <p:tav tm="100000">
                                          <p:val>
                                            <p:strVal val="#ppt_y"/>
                                          </p:val>
                                        </p:tav>
                                      </p:tavLst>
                                    </p:anim>
                                  </p:childTnLst>
                                </p:cTn>
                              </p:par>
                            </p:childTnLst>
                          </p:cTn>
                        </p:par>
                        <p:par>
                          <p:cTn id="37" fill="hold">
                            <p:stCondLst>
                              <p:cond delay="2500"/>
                            </p:stCondLst>
                            <p:childTnLst>
                              <p:par>
                                <p:cTn id="38" presetID="42" presetClass="entr" presetSubtype="0"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p:cBhvr>
                                        <p:cTn id="40" dur="1000"/>
                                        <p:tgtEl>
                                          <p:spTgt spid="14"/>
                                        </p:tgtEl>
                                      </p:cBhvr>
                                    </p:animEffect>
                                    <p:anim calcmode="lin" valueType="num">
                                      <p:cBhvr>
                                        <p:cTn id="41" dur="1000" fill="hold"/>
                                        <p:tgtEl>
                                          <p:spTgt spid="14"/>
                                        </p:tgtEl>
                                        <p:attrNameLst>
                                          <p:attrName>ppt_x</p:attrName>
                                        </p:attrNameLst>
                                      </p:cBhvr>
                                      <p:tavLst>
                                        <p:tav tm="0">
                                          <p:val>
                                            <p:strVal val="#ppt_x"/>
                                          </p:val>
                                        </p:tav>
                                        <p:tav tm="100000">
                                          <p:val>
                                            <p:strVal val="#ppt_x"/>
                                          </p:val>
                                        </p:tav>
                                      </p:tavLst>
                                    </p:anim>
                                    <p:anim calcmode="lin" valueType="num">
                                      <p:cBhvr>
                                        <p:cTn id="42" dur="1000" fill="hold"/>
                                        <p:tgtEl>
                                          <p:spTgt spid="14"/>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Effect>
                                      <p:cBhvr>
                                        <p:cTn id="45" dur="1000"/>
                                        <p:tgtEl>
                                          <p:spTgt spid="13"/>
                                        </p:tgtEl>
                                      </p:cBhvr>
                                    </p:animEffect>
                                    <p:anim calcmode="lin" valueType="num">
                                      <p:cBhvr>
                                        <p:cTn id="46" dur="1000" fill="hold"/>
                                        <p:tgtEl>
                                          <p:spTgt spid="13"/>
                                        </p:tgtEl>
                                        <p:attrNameLst>
                                          <p:attrName>ppt_x</p:attrName>
                                        </p:attrNameLst>
                                      </p:cBhvr>
                                      <p:tavLst>
                                        <p:tav tm="0">
                                          <p:val>
                                            <p:strVal val="#ppt_x"/>
                                          </p:val>
                                        </p:tav>
                                        <p:tav tm="100000">
                                          <p:val>
                                            <p:strVal val="#ppt_x"/>
                                          </p:val>
                                        </p:tav>
                                      </p:tavLst>
                                    </p:anim>
                                    <p:anim calcmode="lin" valueType="num">
                                      <p:cBhvr>
                                        <p:cTn id="47"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autoUpdateAnimBg="0"/>
      <p:bldP spid="6" grpId="0" bldLvl="0" animBg="1" autoUpdateAnimBg="0"/>
      <p:bldP spid="7" grpId="0" animBg="1"/>
      <p:bldP spid="9" grpId="0" bldLvl="0" autoUpdateAnimBg="0"/>
      <p:bldP spid="10" grpId="0" bldLvl="0" autoUpdateAnimBg="0"/>
      <p:bldP spid="11" grpId="0" bldLvl="0" autoUpdateAnimBg="0"/>
      <p:bldP spid="12" grpId="0" bldLvl="0" autoUpdateAnimBg="0"/>
      <p:bldP spid="13" grpId="0" bldLvl="0" autoUpdateAnimBg="0"/>
      <p:bldP spid="14" grpId="0" bldLvl="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圆角矩形 30"/>
          <p:cNvSpPr/>
          <p:nvPr/>
        </p:nvSpPr>
        <p:spPr>
          <a:xfrm>
            <a:off x="4090625" y="1396754"/>
            <a:ext cx="384745" cy="383658"/>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1</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3" name="组合 3"/>
          <p:cNvGrpSpPr/>
          <p:nvPr/>
        </p:nvGrpSpPr>
        <p:grpSpPr>
          <a:xfrm>
            <a:off x="4751848" y="1396754"/>
            <a:ext cx="2806850" cy="384201"/>
            <a:chOff x="6339097" y="1573726"/>
            <a:chExt cx="3744416" cy="512228"/>
          </a:xfrm>
          <a:solidFill>
            <a:schemeClr val="accent1"/>
          </a:solidFill>
        </p:grpSpPr>
        <p:sp>
          <p:nvSpPr>
            <p:cNvPr id="17" name="圆角矩形 16"/>
            <p:cNvSpPr/>
            <p:nvPr/>
          </p:nvSpPr>
          <p:spPr>
            <a:xfrm>
              <a:off x="6339097" y="1573726"/>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2700" dirty="0">
                <a:latin typeface="+mj-lt"/>
                <a:ea typeface="Arial Unicode MS" panose="020B0604020202020204" pitchFamily="34" charset="-122"/>
                <a:cs typeface="Arial Unicode MS" panose="020B0604020202020204" pitchFamily="34" charset="-122"/>
              </a:endParaRPr>
            </a:p>
          </p:txBody>
        </p:sp>
        <p:sp>
          <p:nvSpPr>
            <p:cNvPr id="32" name="矩形 31"/>
            <p:cNvSpPr/>
            <p:nvPr/>
          </p:nvSpPr>
          <p:spPr>
            <a:xfrm>
              <a:off x="6723350" y="1614014"/>
              <a:ext cx="2653075" cy="471940"/>
            </a:xfrm>
            <a:prstGeom prst="rect">
              <a:avLst/>
            </a:prstGeom>
            <a:grpFill/>
          </p:spPr>
          <p:txBody>
            <a:bodyPr wrap="square" lIns="121960" tIns="60980" rIns="121960" bIns="60980">
              <a:spAutoFit/>
            </a:bodyPr>
            <a:lstStyle/>
            <a:p>
              <a:pPr>
                <a:defRPr/>
              </a:pPr>
              <a:r>
                <a:rPr lang="zh-CN" altLang="en-US" sz="15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15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3" name="圆角矩形 32"/>
          <p:cNvSpPr/>
          <p:nvPr/>
        </p:nvSpPr>
        <p:spPr>
          <a:xfrm>
            <a:off x="4090625" y="2024142"/>
            <a:ext cx="384745" cy="383658"/>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2</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4" name="组合 4"/>
          <p:cNvGrpSpPr/>
          <p:nvPr/>
        </p:nvGrpSpPr>
        <p:grpSpPr>
          <a:xfrm>
            <a:off x="4733934" y="2024142"/>
            <a:ext cx="2806850" cy="384201"/>
            <a:chOff x="6315199" y="2410178"/>
            <a:chExt cx="3744416" cy="512228"/>
          </a:xfrm>
          <a:solidFill>
            <a:schemeClr val="accent1"/>
          </a:solidFill>
        </p:grpSpPr>
        <p:sp>
          <p:nvSpPr>
            <p:cNvPr id="18" name="圆角矩形 17"/>
            <p:cNvSpPr/>
            <p:nvPr/>
          </p:nvSpPr>
          <p:spPr>
            <a:xfrm>
              <a:off x="6315199" y="2410178"/>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2700" dirty="0">
                <a:latin typeface="+mj-lt"/>
                <a:ea typeface="Arial Unicode MS" panose="020B0604020202020204" pitchFamily="34" charset="-122"/>
                <a:cs typeface="Arial Unicode MS" panose="020B0604020202020204" pitchFamily="34" charset="-122"/>
              </a:endParaRPr>
            </a:p>
          </p:txBody>
        </p:sp>
        <p:sp>
          <p:nvSpPr>
            <p:cNvPr id="35" name="矩形 34"/>
            <p:cNvSpPr/>
            <p:nvPr/>
          </p:nvSpPr>
          <p:spPr>
            <a:xfrm>
              <a:off x="6747248" y="2450466"/>
              <a:ext cx="2653075" cy="471940"/>
            </a:xfrm>
            <a:prstGeom prst="rect">
              <a:avLst/>
            </a:prstGeom>
            <a:grpFill/>
          </p:spPr>
          <p:txBody>
            <a:bodyPr wrap="square" lIns="121960" tIns="60980" rIns="121960" bIns="60980">
              <a:spAutoFit/>
            </a:bodyPr>
            <a:lstStyle/>
            <a:p>
              <a:pPr>
                <a:defRPr/>
              </a:pPr>
              <a:r>
                <a:rPr lang="zh-CN" altLang="en-US" sz="15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15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6" name="圆角矩形 35"/>
          <p:cNvSpPr/>
          <p:nvPr/>
        </p:nvSpPr>
        <p:spPr>
          <a:xfrm>
            <a:off x="4090625" y="2688583"/>
            <a:ext cx="384745" cy="383658"/>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3</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5" name="组合 5"/>
          <p:cNvGrpSpPr/>
          <p:nvPr/>
        </p:nvGrpSpPr>
        <p:grpSpPr>
          <a:xfrm>
            <a:off x="4751848" y="2688583"/>
            <a:ext cx="2806850" cy="384201"/>
            <a:chOff x="6339097" y="3296031"/>
            <a:chExt cx="3744416" cy="512228"/>
          </a:xfrm>
          <a:solidFill>
            <a:schemeClr val="accent1"/>
          </a:solidFill>
        </p:grpSpPr>
        <p:sp>
          <p:nvSpPr>
            <p:cNvPr id="25" name="圆角矩形 24"/>
            <p:cNvSpPr/>
            <p:nvPr/>
          </p:nvSpPr>
          <p:spPr>
            <a:xfrm>
              <a:off x="6339097" y="3296031"/>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2700" dirty="0">
                <a:latin typeface="+mj-lt"/>
                <a:ea typeface="Arial Unicode MS" panose="020B0604020202020204" pitchFamily="34" charset="-122"/>
                <a:cs typeface="Arial Unicode MS" panose="020B0604020202020204" pitchFamily="34" charset="-122"/>
              </a:endParaRPr>
            </a:p>
          </p:txBody>
        </p:sp>
        <p:sp>
          <p:nvSpPr>
            <p:cNvPr id="37" name="矩形 36"/>
            <p:cNvSpPr/>
            <p:nvPr/>
          </p:nvSpPr>
          <p:spPr>
            <a:xfrm>
              <a:off x="6723349" y="3336319"/>
              <a:ext cx="2736305" cy="471940"/>
            </a:xfrm>
            <a:prstGeom prst="rect">
              <a:avLst/>
            </a:prstGeom>
            <a:grpFill/>
          </p:spPr>
          <p:txBody>
            <a:bodyPr wrap="square" lIns="121960" tIns="60980" rIns="121960" bIns="60980">
              <a:spAutoFit/>
            </a:bodyPr>
            <a:lstStyle/>
            <a:p>
              <a:pPr>
                <a:defRPr/>
              </a:pPr>
              <a:r>
                <a:rPr lang="zh-CN" altLang="en-US" sz="15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15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8" name="圆角矩形 37"/>
          <p:cNvSpPr/>
          <p:nvPr/>
        </p:nvSpPr>
        <p:spPr>
          <a:xfrm>
            <a:off x="4090625" y="3352288"/>
            <a:ext cx="384745" cy="383658"/>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4</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6" name="组合 6"/>
          <p:cNvGrpSpPr/>
          <p:nvPr/>
        </p:nvGrpSpPr>
        <p:grpSpPr>
          <a:xfrm>
            <a:off x="4751848" y="3352285"/>
            <a:ext cx="2806850" cy="384719"/>
            <a:chOff x="6339097" y="4180903"/>
            <a:chExt cx="3744416" cy="512919"/>
          </a:xfrm>
          <a:solidFill>
            <a:schemeClr val="accent1"/>
          </a:solidFill>
        </p:grpSpPr>
        <p:sp>
          <p:nvSpPr>
            <p:cNvPr id="21" name="圆角矩形 20"/>
            <p:cNvSpPr/>
            <p:nvPr/>
          </p:nvSpPr>
          <p:spPr>
            <a:xfrm>
              <a:off x="6339097" y="4180903"/>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2700" dirty="0">
                <a:latin typeface="+mj-lt"/>
                <a:ea typeface="Arial Unicode MS" panose="020B0604020202020204" pitchFamily="34" charset="-122"/>
                <a:cs typeface="Arial Unicode MS" panose="020B0604020202020204" pitchFamily="34" charset="-122"/>
              </a:endParaRPr>
            </a:p>
          </p:txBody>
        </p:sp>
        <p:sp>
          <p:nvSpPr>
            <p:cNvPr id="39" name="矩形 38"/>
            <p:cNvSpPr/>
            <p:nvPr/>
          </p:nvSpPr>
          <p:spPr>
            <a:xfrm>
              <a:off x="6723349" y="4221882"/>
              <a:ext cx="2736305" cy="471940"/>
            </a:xfrm>
            <a:prstGeom prst="rect">
              <a:avLst/>
            </a:prstGeom>
            <a:grpFill/>
          </p:spPr>
          <p:txBody>
            <a:bodyPr wrap="square" lIns="121960" tIns="60980" rIns="121960" bIns="60980">
              <a:spAutoFit/>
            </a:bodyPr>
            <a:lstStyle/>
            <a:p>
              <a:pPr>
                <a:defRPr/>
              </a:pPr>
              <a:r>
                <a:rPr lang="zh-CN" altLang="en-US" sz="15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15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22" name="TextBox 21"/>
          <p:cNvSpPr txBox="1"/>
          <p:nvPr/>
        </p:nvSpPr>
        <p:spPr>
          <a:xfrm>
            <a:off x="145813" y="1664804"/>
            <a:ext cx="2105138" cy="892534"/>
          </a:xfrm>
          <a:prstGeom prst="rect">
            <a:avLst/>
          </a:prstGeom>
          <a:noFill/>
        </p:spPr>
        <p:txBody>
          <a:bodyPr wrap="square" lIns="91424" tIns="45711" rIns="91424" bIns="45711">
            <a:spAutoFit/>
          </a:bodyPr>
          <a:lstStyle/>
          <a:p>
            <a:pPr algn="r">
              <a:defRPr/>
            </a:pPr>
            <a:r>
              <a:rPr lang="zh-CN" altLang="en-US" sz="3200" b="1" spc="150" dirty="0">
                <a:solidFill>
                  <a:schemeClr val="accent1">
                    <a:lumMod val="75000"/>
                  </a:schemeClr>
                </a:solidFill>
                <a:latin typeface="微软雅黑" panose="020B0503020204020204" pitchFamily="34" charset="-122"/>
                <a:ea typeface="微软雅黑" panose="020B0503020204020204" pitchFamily="34" charset="-122"/>
              </a:rPr>
              <a:t>目录 </a:t>
            </a:r>
            <a:endParaRPr lang="en-US" altLang="zh-CN" sz="3200" b="1" spc="150" dirty="0">
              <a:solidFill>
                <a:schemeClr val="accent1">
                  <a:lumMod val="75000"/>
                </a:schemeClr>
              </a:solidFill>
              <a:latin typeface="微软雅黑" panose="020B0503020204020204" pitchFamily="34" charset="-122"/>
              <a:ea typeface="微软雅黑" panose="020B0503020204020204" pitchFamily="34" charset="-122"/>
            </a:endParaRPr>
          </a:p>
          <a:p>
            <a:pPr algn="r">
              <a:defRPr/>
            </a:pPr>
            <a:r>
              <a:rPr lang="en-US" altLang="zh-CN" sz="2000" b="1" spc="150" dirty="0">
                <a:solidFill>
                  <a:schemeClr val="accent1">
                    <a:lumMod val="75000"/>
                  </a:schemeClr>
                </a:solidFill>
                <a:latin typeface="微软雅黑" panose="020B0503020204020204" pitchFamily="34" charset="-122"/>
                <a:ea typeface="微软雅黑" panose="020B0503020204020204" pitchFamily="34" charset="-122"/>
              </a:rPr>
              <a:t>CONTENTS</a:t>
            </a:r>
            <a:endParaRPr lang="zh-CN" altLang="en-US" sz="2000" b="1" spc="15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 name="下箭头 1"/>
          <p:cNvSpPr/>
          <p:nvPr/>
        </p:nvSpPr>
        <p:spPr>
          <a:xfrm rot="16200000">
            <a:off x="3207337" y="3289832"/>
            <a:ext cx="432081" cy="509606"/>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53" tIns="34276" rIns="68553" bIns="34276"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grpId="0" nodeType="afterEffect">
                                  <p:stCondLst>
                                    <p:cond delay="0"/>
                                  </p:stCondLst>
                                  <p:childTnLst>
                                    <p:animEffect transition="out" filter="fade">
                                      <p:cBhvr>
                                        <p:cTn id="11" dur="500" tmFilter="0, 0; .2, .5; .8, .5; 1, 0"/>
                                        <p:tgtEl>
                                          <p:spTgt spid="38"/>
                                        </p:tgtEl>
                                      </p:cBhvr>
                                    </p:animEffect>
                                    <p:animScale>
                                      <p:cBhvr>
                                        <p:cTn id="12" dur="250" autoRev="1" fill="hold"/>
                                        <p:tgtEl>
                                          <p:spTgt spid="38"/>
                                        </p:tgtEl>
                                      </p:cBhvr>
                                      <p:by x="105000" y="105000"/>
                                    </p:animScale>
                                  </p:childTnLst>
                                </p:cTn>
                              </p:par>
                              <p:par>
                                <p:cTn id="13" presetID="26" presetClass="emph" presetSubtype="0" fill="hold" nodeType="withEffect">
                                  <p:stCondLst>
                                    <p:cond delay="0"/>
                                  </p:stCondLst>
                                  <p:childTnLst>
                                    <p:animEffect transition="out" filter="fade">
                                      <p:cBhvr>
                                        <p:cTn id="14" dur="500" tmFilter="0, 0; .2, .5; .8, .5; 1, 0"/>
                                        <p:tgtEl>
                                          <p:spTgt spid="6"/>
                                        </p:tgtEl>
                                      </p:cBhvr>
                                    </p:animEffect>
                                    <p:animScale>
                                      <p:cBhvr>
                                        <p:cTn id="15"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Freeform 24"/>
          <p:cNvSpPr/>
          <p:nvPr/>
        </p:nvSpPr>
        <p:spPr bwMode="auto">
          <a:xfrm rot="5400000">
            <a:off x="1514892" y="1638685"/>
            <a:ext cx="1038255" cy="140820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chemeClr val="accent1"/>
          </a:solidFill>
          <a:ln w="19050" cap="flat" cmpd="sng">
            <a:noFill/>
            <a:prstDash val="solid"/>
            <a:round/>
            <a:headEnd type="none" w="med" len="med"/>
            <a:tailEnd type="none" w="med" len="med"/>
          </a:ln>
          <a:effectLst/>
        </p:spPr>
        <p:txBody>
          <a:bodyPr lIns="65021" tIns="32510" rIns="65021" bIns="32510"/>
          <a:lstStyle/>
          <a:p>
            <a:pPr algn="just">
              <a:lnSpc>
                <a:spcPct val="120000"/>
              </a:lnSpc>
              <a:defRPr/>
            </a:pPr>
            <a:endParaRPr lang="da-DK" sz="600" kern="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3" name="Freeform 24"/>
          <p:cNvSpPr/>
          <p:nvPr/>
        </p:nvSpPr>
        <p:spPr bwMode="auto">
          <a:xfrm rot="5400000">
            <a:off x="3208159" y="1638685"/>
            <a:ext cx="1038255" cy="140820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chemeClr val="accent2"/>
          </a:solidFill>
          <a:ln w="19050" cap="flat" cmpd="sng">
            <a:noFill/>
            <a:prstDash val="solid"/>
            <a:round/>
            <a:headEnd type="none" w="med" len="med"/>
            <a:tailEnd type="none" w="med" len="med"/>
          </a:ln>
          <a:effectLst/>
        </p:spPr>
        <p:txBody>
          <a:bodyPr lIns="65021" tIns="32510" rIns="65021" bIns="32510"/>
          <a:lstStyle/>
          <a:p>
            <a:pPr algn="just">
              <a:lnSpc>
                <a:spcPct val="120000"/>
              </a:lnSpc>
              <a:defRPr/>
            </a:pPr>
            <a:endParaRPr lang="da-DK" sz="600" kern="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4" name="Freeform 24"/>
          <p:cNvSpPr/>
          <p:nvPr/>
        </p:nvSpPr>
        <p:spPr bwMode="auto">
          <a:xfrm rot="5400000">
            <a:off x="4901426" y="1638685"/>
            <a:ext cx="1038255" cy="140820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chemeClr val="accent3"/>
          </a:solidFill>
          <a:ln w="19050" cap="flat" cmpd="sng">
            <a:noFill/>
            <a:prstDash val="solid"/>
            <a:round/>
            <a:headEnd type="none" w="med" len="med"/>
            <a:tailEnd type="none" w="med" len="med"/>
          </a:ln>
          <a:effectLst/>
        </p:spPr>
        <p:txBody>
          <a:bodyPr lIns="65021" tIns="32510" rIns="65021" bIns="32510"/>
          <a:lstStyle/>
          <a:p>
            <a:pPr algn="just">
              <a:lnSpc>
                <a:spcPct val="120000"/>
              </a:lnSpc>
              <a:defRPr/>
            </a:pPr>
            <a:endParaRPr lang="da-DK" sz="600" kern="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6" name="Freeform 24"/>
          <p:cNvSpPr/>
          <p:nvPr/>
        </p:nvSpPr>
        <p:spPr bwMode="auto">
          <a:xfrm rot="5400000">
            <a:off x="6594693" y="1638685"/>
            <a:ext cx="1038255" cy="140820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chemeClr val="accent4"/>
          </a:solidFill>
          <a:ln w="19050" cap="flat" cmpd="sng">
            <a:noFill/>
            <a:prstDash val="solid"/>
            <a:round/>
            <a:headEnd type="none" w="med" len="med"/>
            <a:tailEnd type="none" w="med" len="med"/>
          </a:ln>
          <a:effectLst/>
        </p:spPr>
        <p:txBody>
          <a:bodyPr lIns="65021" tIns="32510" rIns="65021" bIns="32510"/>
          <a:lstStyle/>
          <a:p>
            <a:pPr algn="just">
              <a:lnSpc>
                <a:spcPct val="120000"/>
              </a:lnSpc>
              <a:defRPr/>
            </a:pPr>
            <a:endParaRPr lang="da-DK" sz="600" kern="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Group 128"/>
          <p:cNvGrpSpPr/>
          <p:nvPr/>
        </p:nvGrpSpPr>
        <p:grpSpPr>
          <a:xfrm>
            <a:off x="1618115" y="1925958"/>
            <a:ext cx="445482" cy="445567"/>
            <a:chOff x="1316879" y="4254550"/>
            <a:chExt cx="684000" cy="684000"/>
          </a:xfrm>
        </p:grpSpPr>
        <p:sp>
          <p:nvSpPr>
            <p:cNvPr id="117" name="Freeform 49"/>
            <p:cNvSpPr>
              <a:spLocks noChangeAspect="1" noEditPoints="1"/>
            </p:cNvSpPr>
            <p:nvPr/>
          </p:nvSpPr>
          <p:spPr bwMode="auto">
            <a:xfrm>
              <a:off x="1467830" y="4412272"/>
              <a:ext cx="407999" cy="347492"/>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noFill/>
            <a:ln w="12700">
              <a:solidFill>
                <a:schemeClr val="bg1"/>
              </a:solidFill>
            </a:ln>
          </p:spPr>
          <p:txBody>
            <a:bodyPr vert="horz" wrap="square" lIns="83733" tIns="41867" rIns="83733" bIns="41867" numCol="1" anchor="t" anchorCtr="0" compatLnSpc="1"/>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5" name="Oval 124"/>
            <p:cNvSpPr/>
            <p:nvPr/>
          </p:nvSpPr>
          <p:spPr>
            <a:xfrm>
              <a:off x="1316879" y="4254550"/>
              <a:ext cx="684000" cy="684000"/>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129"/>
          <p:cNvGrpSpPr/>
          <p:nvPr/>
        </p:nvGrpSpPr>
        <p:grpSpPr>
          <a:xfrm>
            <a:off x="3312479" y="1925958"/>
            <a:ext cx="445482" cy="445567"/>
            <a:chOff x="3401741" y="4254550"/>
            <a:chExt cx="684000" cy="684000"/>
          </a:xfrm>
        </p:grpSpPr>
        <p:sp>
          <p:nvSpPr>
            <p:cNvPr id="120" name="Freeform 31"/>
            <p:cNvSpPr>
              <a:spLocks noChangeAspect="1" noEditPoints="1"/>
            </p:cNvSpPr>
            <p:nvPr/>
          </p:nvSpPr>
          <p:spPr bwMode="auto">
            <a:xfrm>
              <a:off x="3577110" y="4366532"/>
              <a:ext cx="333262" cy="468000"/>
            </a:xfrm>
            <a:custGeom>
              <a:avLst/>
              <a:gdLst>
                <a:gd name="T0" fmla="*/ 90 w 293"/>
                <a:gd name="T1" fmla="*/ 383 h 400"/>
                <a:gd name="T2" fmla="*/ 147 w 293"/>
                <a:gd name="T3" fmla="*/ 400 h 400"/>
                <a:gd name="T4" fmla="*/ 203 w 293"/>
                <a:gd name="T5" fmla="*/ 383 h 400"/>
                <a:gd name="T6" fmla="*/ 203 w 293"/>
                <a:gd name="T7" fmla="*/ 342 h 400"/>
                <a:gd name="T8" fmla="*/ 90 w 293"/>
                <a:gd name="T9" fmla="*/ 342 h 400"/>
                <a:gd name="T10" fmla="*/ 90 w 293"/>
                <a:gd name="T11" fmla="*/ 383 h 400"/>
                <a:gd name="T12" fmla="*/ 201 w 293"/>
                <a:gd name="T13" fmla="*/ 318 h 400"/>
                <a:gd name="T14" fmla="*/ 286 w 293"/>
                <a:gd name="T15" fmla="*/ 116 h 400"/>
                <a:gd name="T16" fmla="*/ 147 w 293"/>
                <a:gd name="T17" fmla="*/ 0 h 400"/>
                <a:gd name="T18" fmla="*/ 7 w 293"/>
                <a:gd name="T19" fmla="*/ 116 h 400"/>
                <a:gd name="T20" fmla="*/ 93 w 293"/>
                <a:gd name="T21" fmla="*/ 318 h 400"/>
                <a:gd name="T22" fmla="*/ 201 w 293"/>
                <a:gd name="T23" fmla="*/ 318 h 400"/>
                <a:gd name="T24" fmla="*/ 50 w 293"/>
                <a:gd name="T25" fmla="*/ 119 h 400"/>
                <a:gd name="T26" fmla="*/ 147 w 293"/>
                <a:gd name="T27" fmla="*/ 41 h 400"/>
                <a:gd name="T28" fmla="*/ 244 w 293"/>
                <a:gd name="T29" fmla="*/ 119 h 400"/>
                <a:gd name="T30" fmla="*/ 208 w 293"/>
                <a:gd name="T31" fmla="*/ 198 h 400"/>
                <a:gd name="T32" fmla="*/ 163 w 293"/>
                <a:gd name="T33" fmla="*/ 283 h 400"/>
                <a:gd name="T34" fmla="*/ 130 w 293"/>
                <a:gd name="T35" fmla="*/ 283 h 400"/>
                <a:gd name="T36" fmla="*/ 86 w 293"/>
                <a:gd name="T37" fmla="*/ 198 h 400"/>
                <a:gd name="T38" fmla="*/ 50 w 293"/>
                <a:gd name="T39" fmla="*/ 119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3" h="400">
                  <a:moveTo>
                    <a:pt x="90" y="383"/>
                  </a:moveTo>
                  <a:cubicBezTo>
                    <a:pt x="106" y="393"/>
                    <a:pt x="125" y="400"/>
                    <a:pt x="147" y="400"/>
                  </a:cubicBezTo>
                  <a:cubicBezTo>
                    <a:pt x="169" y="400"/>
                    <a:pt x="187" y="393"/>
                    <a:pt x="203" y="383"/>
                  </a:cubicBezTo>
                  <a:cubicBezTo>
                    <a:pt x="203" y="342"/>
                    <a:pt x="203" y="342"/>
                    <a:pt x="203" y="342"/>
                  </a:cubicBezTo>
                  <a:cubicBezTo>
                    <a:pt x="90" y="342"/>
                    <a:pt x="90" y="342"/>
                    <a:pt x="90" y="342"/>
                  </a:cubicBezTo>
                  <a:lnTo>
                    <a:pt x="90" y="383"/>
                  </a:lnTo>
                  <a:close/>
                  <a:moveTo>
                    <a:pt x="201" y="318"/>
                  </a:moveTo>
                  <a:cubicBezTo>
                    <a:pt x="201" y="231"/>
                    <a:pt x="293" y="203"/>
                    <a:pt x="286" y="116"/>
                  </a:cubicBezTo>
                  <a:cubicBezTo>
                    <a:pt x="282" y="61"/>
                    <a:pt x="245" y="0"/>
                    <a:pt x="147" y="0"/>
                  </a:cubicBezTo>
                  <a:cubicBezTo>
                    <a:pt x="49" y="0"/>
                    <a:pt x="12" y="61"/>
                    <a:pt x="7" y="116"/>
                  </a:cubicBezTo>
                  <a:cubicBezTo>
                    <a:pt x="0" y="203"/>
                    <a:pt x="93" y="231"/>
                    <a:pt x="93" y="318"/>
                  </a:cubicBezTo>
                  <a:lnTo>
                    <a:pt x="201" y="318"/>
                  </a:lnTo>
                  <a:close/>
                  <a:moveTo>
                    <a:pt x="50" y="119"/>
                  </a:moveTo>
                  <a:cubicBezTo>
                    <a:pt x="54" y="67"/>
                    <a:pt x="89" y="41"/>
                    <a:pt x="147" y="41"/>
                  </a:cubicBezTo>
                  <a:cubicBezTo>
                    <a:pt x="204" y="41"/>
                    <a:pt x="240" y="67"/>
                    <a:pt x="244" y="119"/>
                  </a:cubicBezTo>
                  <a:cubicBezTo>
                    <a:pt x="246" y="148"/>
                    <a:pt x="230" y="167"/>
                    <a:pt x="208" y="198"/>
                  </a:cubicBezTo>
                  <a:cubicBezTo>
                    <a:pt x="192" y="221"/>
                    <a:pt x="172" y="248"/>
                    <a:pt x="163" y="283"/>
                  </a:cubicBezTo>
                  <a:cubicBezTo>
                    <a:pt x="130" y="283"/>
                    <a:pt x="130" y="283"/>
                    <a:pt x="130" y="283"/>
                  </a:cubicBezTo>
                  <a:cubicBezTo>
                    <a:pt x="121" y="248"/>
                    <a:pt x="102" y="221"/>
                    <a:pt x="86" y="198"/>
                  </a:cubicBezTo>
                  <a:cubicBezTo>
                    <a:pt x="64" y="167"/>
                    <a:pt x="47" y="148"/>
                    <a:pt x="50" y="119"/>
                  </a:cubicBezTo>
                  <a:close/>
                </a:path>
              </a:pathLst>
            </a:custGeom>
            <a:noFill/>
            <a:ln w="12700">
              <a:solidFill>
                <a:schemeClr val="bg1"/>
              </a:solidFill>
            </a:ln>
          </p:spPr>
          <p:txBody>
            <a:bodyPr vert="horz" wrap="square" lIns="83733" tIns="41867" rIns="83733" bIns="41867" numCol="1" anchor="t" anchorCtr="0" compatLnSpc="1"/>
            <a:lstStyle/>
            <a:p>
              <a:pPr algn="just">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6" name="Oval 125"/>
            <p:cNvSpPr/>
            <p:nvPr/>
          </p:nvSpPr>
          <p:spPr>
            <a:xfrm>
              <a:off x="3401741" y="4254550"/>
              <a:ext cx="684000" cy="68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130"/>
          <p:cNvGrpSpPr/>
          <p:nvPr/>
        </p:nvGrpSpPr>
        <p:grpSpPr>
          <a:xfrm>
            <a:off x="5006843" y="1925958"/>
            <a:ext cx="445482" cy="445567"/>
            <a:chOff x="6006611" y="4240036"/>
            <a:chExt cx="684000" cy="684000"/>
          </a:xfrm>
        </p:grpSpPr>
        <p:sp>
          <p:nvSpPr>
            <p:cNvPr id="119" name="Freeform 44"/>
            <p:cNvSpPr>
              <a:spLocks noChangeAspect="1" noEditPoints="1"/>
            </p:cNvSpPr>
            <p:nvPr/>
          </p:nvSpPr>
          <p:spPr bwMode="auto">
            <a:xfrm>
              <a:off x="6132322" y="4366036"/>
              <a:ext cx="432579" cy="432000"/>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noFill/>
            <a:ln w="12700">
              <a:solidFill>
                <a:schemeClr val="bg1"/>
              </a:solidFill>
            </a:ln>
          </p:spPr>
          <p:txBody>
            <a:bodyPr vert="horz" wrap="square" lIns="83733" tIns="41867" rIns="83733" bIns="41867" numCol="1" anchor="t" anchorCtr="0" compatLnSpc="1"/>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7" name="Oval 126"/>
            <p:cNvSpPr/>
            <p:nvPr/>
          </p:nvSpPr>
          <p:spPr>
            <a:xfrm>
              <a:off x="6006611" y="4240036"/>
              <a:ext cx="684000" cy="68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131"/>
          <p:cNvGrpSpPr/>
          <p:nvPr/>
        </p:nvGrpSpPr>
        <p:grpSpPr>
          <a:xfrm>
            <a:off x="6696020" y="1925958"/>
            <a:ext cx="445482" cy="445567"/>
            <a:chOff x="8794034" y="4283578"/>
            <a:chExt cx="684000" cy="684000"/>
          </a:xfrm>
        </p:grpSpPr>
        <p:sp>
          <p:nvSpPr>
            <p:cNvPr id="118" name="Freeform 36"/>
            <p:cNvSpPr>
              <a:spLocks noChangeAspect="1" noEditPoints="1"/>
            </p:cNvSpPr>
            <p:nvPr/>
          </p:nvSpPr>
          <p:spPr bwMode="auto">
            <a:xfrm>
              <a:off x="8879066" y="4481578"/>
              <a:ext cx="513936" cy="288000"/>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noFill/>
            <a:ln w="12700">
              <a:solidFill>
                <a:schemeClr val="bg1"/>
              </a:solidFill>
            </a:ln>
          </p:spPr>
          <p:txBody>
            <a:bodyPr vert="horz" wrap="square" lIns="83733" tIns="41867" rIns="83733" bIns="41867" numCol="1" anchor="t" anchorCtr="0" compatLnSpc="1"/>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8" name="Oval 127"/>
            <p:cNvSpPr/>
            <p:nvPr/>
          </p:nvSpPr>
          <p:spPr>
            <a:xfrm>
              <a:off x="8794034" y="4283578"/>
              <a:ext cx="684000" cy="68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2" name="Content Placeholder 2"/>
          <p:cNvSpPr txBox="1"/>
          <p:nvPr/>
        </p:nvSpPr>
        <p:spPr>
          <a:xfrm>
            <a:off x="1281006" y="3093721"/>
            <a:ext cx="1147549" cy="221561"/>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Content Placeholder 2"/>
          <p:cNvSpPr txBox="1"/>
          <p:nvPr/>
        </p:nvSpPr>
        <p:spPr>
          <a:xfrm>
            <a:off x="1281007" y="3297956"/>
            <a:ext cx="1457114" cy="498511"/>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n-US" sz="8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Content Placeholder 2"/>
          <p:cNvSpPr txBox="1"/>
          <p:nvPr/>
        </p:nvSpPr>
        <p:spPr>
          <a:xfrm>
            <a:off x="3019892" y="3093721"/>
            <a:ext cx="1147549" cy="221561"/>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Content Placeholder 2"/>
          <p:cNvSpPr txBox="1"/>
          <p:nvPr/>
        </p:nvSpPr>
        <p:spPr>
          <a:xfrm>
            <a:off x="3019894" y="3297956"/>
            <a:ext cx="1457114" cy="498511"/>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n-US" sz="8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Content Placeholder 2"/>
          <p:cNvSpPr txBox="1"/>
          <p:nvPr/>
        </p:nvSpPr>
        <p:spPr>
          <a:xfrm>
            <a:off x="4713962" y="3093721"/>
            <a:ext cx="1147549" cy="221561"/>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Content Placeholder 2"/>
          <p:cNvSpPr txBox="1"/>
          <p:nvPr/>
        </p:nvSpPr>
        <p:spPr>
          <a:xfrm>
            <a:off x="4713964" y="3297956"/>
            <a:ext cx="1457114" cy="498511"/>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n-US" sz="8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Content Placeholder 2"/>
          <p:cNvSpPr txBox="1"/>
          <p:nvPr/>
        </p:nvSpPr>
        <p:spPr>
          <a:xfrm>
            <a:off x="6408032" y="3093721"/>
            <a:ext cx="1147549" cy="221561"/>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Content Placeholder 2"/>
          <p:cNvSpPr txBox="1"/>
          <p:nvPr/>
        </p:nvSpPr>
        <p:spPr>
          <a:xfrm>
            <a:off x="6408033" y="3297956"/>
            <a:ext cx="1457114" cy="498511"/>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n-US" sz="8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800" advTm="0">
        <p:circle/>
      </p:transition>
    </mc:Choice>
    <mc:Fallback>
      <p:transition spd="slow"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wipe(left)">
                                      <p:cBhvr>
                                        <p:cTn id="7" dur="500"/>
                                        <p:tgtEl>
                                          <p:spTgt spid="112"/>
                                        </p:tgtEl>
                                      </p:cBhvr>
                                    </p:animEffect>
                                  </p:childTnLst>
                                </p:cTn>
                              </p:par>
                            </p:childTnLst>
                          </p:cTn>
                        </p:par>
                        <p:par>
                          <p:cTn id="8" fill="hold">
                            <p:stCondLst>
                              <p:cond delay="500"/>
                            </p:stCondLst>
                            <p:childTnLst>
                              <p:par>
                                <p:cTn id="9" presetID="45"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ppt_w</p:attrName>
                                        </p:attrNameLst>
                                      </p:cBhvr>
                                      <p:tavLst>
                                        <p:tav tm="0" fmla="#ppt_w*sin(2.5*pi*$)">
                                          <p:val>
                                            <p:fltVal val="0"/>
                                          </p:val>
                                        </p:tav>
                                        <p:tav tm="100000">
                                          <p:val>
                                            <p:fltVal val="1"/>
                                          </p:val>
                                        </p:tav>
                                      </p:tavLst>
                                    </p:anim>
                                    <p:anim calcmode="lin" valueType="num">
                                      <p:cBhvr>
                                        <p:cTn id="13" dur="1000" fill="hold"/>
                                        <p:tgtEl>
                                          <p:spTgt spid="2"/>
                                        </p:tgtEl>
                                        <p:attrNameLst>
                                          <p:attrName>ppt_h</p:attrName>
                                        </p:attrNameLst>
                                      </p:cBhvr>
                                      <p:tavLst>
                                        <p:tav tm="0">
                                          <p:val>
                                            <p:strVal val="#ppt_h"/>
                                          </p:val>
                                        </p:tav>
                                        <p:tav tm="100000">
                                          <p:val>
                                            <p:strVal val="#ppt_h"/>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13"/>
                                        </p:tgtEl>
                                        <p:attrNameLst>
                                          <p:attrName>style.visibility</p:attrName>
                                        </p:attrNameLst>
                                      </p:cBhvr>
                                      <p:to>
                                        <p:strVal val="visible"/>
                                      </p:to>
                                    </p:set>
                                    <p:animEffect transition="in" filter="wipe(left)">
                                      <p:cBhvr>
                                        <p:cTn id="17" dur="500"/>
                                        <p:tgtEl>
                                          <p:spTgt spid="113"/>
                                        </p:tgtEl>
                                      </p:cBhvr>
                                    </p:animEffect>
                                  </p:childTnLst>
                                </p:cTn>
                              </p:par>
                            </p:childTnLst>
                          </p:cTn>
                        </p:par>
                        <p:par>
                          <p:cTn id="18" fill="hold">
                            <p:stCondLst>
                              <p:cond delay="2000"/>
                            </p:stCondLst>
                            <p:childTnLst>
                              <p:par>
                                <p:cTn id="19" presetID="45"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ppt_w</p:attrName>
                                        </p:attrNameLst>
                                      </p:cBhvr>
                                      <p:tavLst>
                                        <p:tav tm="0" fmla="#ppt_w*sin(2.5*pi*$)">
                                          <p:val>
                                            <p:fltVal val="0"/>
                                          </p:val>
                                        </p:tav>
                                        <p:tav tm="100000">
                                          <p:val>
                                            <p:fltVal val="1"/>
                                          </p:val>
                                        </p:tav>
                                      </p:tavLst>
                                    </p:anim>
                                    <p:anim calcmode="lin" valueType="num">
                                      <p:cBhvr>
                                        <p:cTn id="23" dur="1000" fill="hold"/>
                                        <p:tgtEl>
                                          <p:spTgt spid="3"/>
                                        </p:tgtEl>
                                        <p:attrNameLst>
                                          <p:attrName>ppt_h</p:attrName>
                                        </p:attrNameLst>
                                      </p:cBhvr>
                                      <p:tavLst>
                                        <p:tav tm="0">
                                          <p:val>
                                            <p:strVal val="#ppt_h"/>
                                          </p:val>
                                        </p:tav>
                                        <p:tav tm="100000">
                                          <p:val>
                                            <p:strVal val="#ppt_h"/>
                                          </p:val>
                                        </p:tav>
                                      </p:tavLst>
                                    </p:anim>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114"/>
                                        </p:tgtEl>
                                        <p:attrNameLst>
                                          <p:attrName>style.visibility</p:attrName>
                                        </p:attrNameLst>
                                      </p:cBhvr>
                                      <p:to>
                                        <p:strVal val="visible"/>
                                      </p:to>
                                    </p:set>
                                    <p:animEffect transition="in" filter="wipe(left)">
                                      <p:cBhvr>
                                        <p:cTn id="27" dur="500"/>
                                        <p:tgtEl>
                                          <p:spTgt spid="114"/>
                                        </p:tgtEl>
                                      </p:cBhvr>
                                    </p:animEffect>
                                  </p:childTnLst>
                                </p:cTn>
                              </p:par>
                            </p:childTnLst>
                          </p:cTn>
                        </p:par>
                        <p:par>
                          <p:cTn id="28" fill="hold">
                            <p:stCondLst>
                              <p:cond delay="3500"/>
                            </p:stCondLst>
                            <p:childTnLst>
                              <p:par>
                                <p:cTn id="29" presetID="45" presetClass="entr" presetSubtype="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1000"/>
                                        <p:tgtEl>
                                          <p:spTgt spid="4"/>
                                        </p:tgtEl>
                                      </p:cBhvr>
                                    </p:animEffect>
                                    <p:anim calcmode="lin" valueType="num">
                                      <p:cBhvr>
                                        <p:cTn id="32" dur="1000" fill="hold"/>
                                        <p:tgtEl>
                                          <p:spTgt spid="4"/>
                                        </p:tgtEl>
                                        <p:attrNameLst>
                                          <p:attrName>ppt_w</p:attrName>
                                        </p:attrNameLst>
                                      </p:cBhvr>
                                      <p:tavLst>
                                        <p:tav tm="0" fmla="#ppt_w*sin(2.5*pi*$)">
                                          <p:val>
                                            <p:fltVal val="0"/>
                                          </p:val>
                                        </p:tav>
                                        <p:tav tm="100000">
                                          <p:val>
                                            <p:fltVal val="1"/>
                                          </p:val>
                                        </p:tav>
                                      </p:tavLst>
                                    </p:anim>
                                    <p:anim calcmode="lin" valueType="num">
                                      <p:cBhvr>
                                        <p:cTn id="33" dur="1000" fill="hold"/>
                                        <p:tgtEl>
                                          <p:spTgt spid="4"/>
                                        </p:tgtEl>
                                        <p:attrNameLst>
                                          <p:attrName>ppt_h</p:attrName>
                                        </p:attrNameLst>
                                      </p:cBhvr>
                                      <p:tavLst>
                                        <p:tav tm="0">
                                          <p:val>
                                            <p:strVal val="#ppt_h"/>
                                          </p:val>
                                        </p:tav>
                                        <p:tav tm="100000">
                                          <p:val>
                                            <p:strVal val="#ppt_h"/>
                                          </p:val>
                                        </p:tav>
                                      </p:tavLst>
                                    </p:anim>
                                  </p:childTnLst>
                                </p:cTn>
                              </p:par>
                            </p:childTnLst>
                          </p:cTn>
                        </p:par>
                        <p:par>
                          <p:cTn id="34" fill="hold">
                            <p:stCondLst>
                              <p:cond delay="4500"/>
                            </p:stCondLst>
                            <p:childTnLst>
                              <p:par>
                                <p:cTn id="35" presetID="22" presetClass="entr" presetSubtype="8" fill="hold" grpId="0" nodeType="afterEffect">
                                  <p:stCondLst>
                                    <p:cond delay="0"/>
                                  </p:stCondLst>
                                  <p:childTnLst>
                                    <p:set>
                                      <p:cBhvr>
                                        <p:cTn id="36" dur="1" fill="hold">
                                          <p:stCondLst>
                                            <p:cond delay="0"/>
                                          </p:stCondLst>
                                        </p:cTn>
                                        <p:tgtEl>
                                          <p:spTgt spid="116"/>
                                        </p:tgtEl>
                                        <p:attrNameLst>
                                          <p:attrName>style.visibility</p:attrName>
                                        </p:attrNameLst>
                                      </p:cBhvr>
                                      <p:to>
                                        <p:strVal val="visible"/>
                                      </p:to>
                                    </p:set>
                                    <p:animEffect transition="in" filter="wipe(left)">
                                      <p:cBhvr>
                                        <p:cTn id="37" dur="500"/>
                                        <p:tgtEl>
                                          <p:spTgt spid="116"/>
                                        </p:tgtEl>
                                      </p:cBhvr>
                                    </p:animEffect>
                                  </p:childTnLst>
                                </p:cTn>
                              </p:par>
                            </p:childTnLst>
                          </p:cTn>
                        </p:par>
                        <p:par>
                          <p:cTn id="38" fill="hold">
                            <p:stCondLst>
                              <p:cond delay="5000"/>
                            </p:stCondLst>
                            <p:childTnLst>
                              <p:par>
                                <p:cTn id="39" presetID="45" presetClass="entr" presetSubtype="0" fill="hold"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1000"/>
                                        <p:tgtEl>
                                          <p:spTgt spid="5"/>
                                        </p:tgtEl>
                                      </p:cBhvr>
                                    </p:animEffect>
                                    <p:anim calcmode="lin" valueType="num">
                                      <p:cBhvr>
                                        <p:cTn id="42" dur="1000" fill="hold"/>
                                        <p:tgtEl>
                                          <p:spTgt spid="5"/>
                                        </p:tgtEl>
                                        <p:attrNameLst>
                                          <p:attrName>ppt_w</p:attrName>
                                        </p:attrNameLst>
                                      </p:cBhvr>
                                      <p:tavLst>
                                        <p:tav tm="0" fmla="#ppt_w*sin(2.5*pi*$)">
                                          <p:val>
                                            <p:fltVal val="0"/>
                                          </p:val>
                                        </p:tav>
                                        <p:tav tm="100000">
                                          <p:val>
                                            <p:fltVal val="1"/>
                                          </p:val>
                                        </p:tav>
                                      </p:tavLst>
                                    </p:anim>
                                    <p:anim calcmode="lin" valueType="num">
                                      <p:cBhvr>
                                        <p:cTn id="43" dur="1000" fill="hold"/>
                                        <p:tgtEl>
                                          <p:spTgt spid="5"/>
                                        </p:tgtEl>
                                        <p:attrNameLst>
                                          <p:attrName>ppt_h</p:attrName>
                                        </p:attrNameLst>
                                      </p:cBhvr>
                                      <p:tavLst>
                                        <p:tav tm="0">
                                          <p:val>
                                            <p:strVal val="#ppt_h"/>
                                          </p:val>
                                        </p:tav>
                                        <p:tav tm="100000">
                                          <p:val>
                                            <p:strVal val="#ppt_h"/>
                                          </p:val>
                                        </p:tav>
                                      </p:tavLst>
                                    </p:anim>
                                  </p:childTnLst>
                                </p:cTn>
                              </p:par>
                            </p:childTnLst>
                          </p:cTn>
                        </p:par>
                        <p:par>
                          <p:cTn id="44" fill="hold">
                            <p:stCondLst>
                              <p:cond delay="6000"/>
                            </p:stCondLst>
                            <p:childTnLst>
                              <p:par>
                                <p:cTn id="45" presetID="22" presetClass="entr" presetSubtype="8"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750"/>
                                        <p:tgtEl>
                                          <p:spTgt spid="22"/>
                                        </p:tgtEl>
                                      </p:cBhvr>
                                    </p:animEffect>
                                  </p:childTnLst>
                                </p:cTn>
                              </p:par>
                            </p:childTnLst>
                          </p:cTn>
                        </p:par>
                        <p:par>
                          <p:cTn id="48" fill="hold">
                            <p:stCondLst>
                              <p:cond delay="7000"/>
                            </p:stCondLst>
                            <p:childTnLst>
                              <p:par>
                                <p:cTn id="49" presetID="22" presetClass="entr" presetSubtype="8"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wipe(left)">
                                      <p:cBhvr>
                                        <p:cTn id="51" dur="750"/>
                                        <p:tgtEl>
                                          <p:spTgt spid="23"/>
                                        </p:tgtEl>
                                      </p:cBhvr>
                                    </p:animEffect>
                                  </p:childTnLst>
                                </p:cTn>
                              </p:par>
                            </p:childTnLst>
                          </p:cTn>
                        </p:par>
                        <p:par>
                          <p:cTn id="52" fill="hold">
                            <p:stCondLst>
                              <p:cond delay="8000"/>
                            </p:stCondLst>
                            <p:childTnLst>
                              <p:par>
                                <p:cTn id="53" presetID="22" presetClass="entr" presetSubtype="8" fill="hold" grpId="0" nodeType="after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wipe(left)">
                                      <p:cBhvr>
                                        <p:cTn id="55" dur="750"/>
                                        <p:tgtEl>
                                          <p:spTgt spid="24"/>
                                        </p:tgtEl>
                                      </p:cBhvr>
                                    </p:animEffect>
                                  </p:childTnLst>
                                </p:cTn>
                              </p:par>
                            </p:childTnLst>
                          </p:cTn>
                        </p:par>
                        <p:par>
                          <p:cTn id="56" fill="hold">
                            <p:stCondLst>
                              <p:cond delay="9000"/>
                            </p:stCondLst>
                            <p:childTnLst>
                              <p:par>
                                <p:cTn id="57" presetID="22" presetClass="entr" presetSubtype="8"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left)">
                                      <p:cBhvr>
                                        <p:cTn id="59" dur="750"/>
                                        <p:tgtEl>
                                          <p:spTgt spid="25"/>
                                        </p:tgtEl>
                                      </p:cBhvr>
                                    </p:animEffect>
                                  </p:childTnLst>
                                </p:cTn>
                              </p:par>
                            </p:childTnLst>
                          </p:cTn>
                        </p:par>
                        <p:par>
                          <p:cTn id="60" fill="hold">
                            <p:stCondLst>
                              <p:cond delay="10000"/>
                            </p:stCondLst>
                            <p:childTnLst>
                              <p:par>
                                <p:cTn id="61" presetID="22" presetClass="entr" presetSubtype="8"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wipe(left)">
                                      <p:cBhvr>
                                        <p:cTn id="63" dur="750"/>
                                        <p:tgtEl>
                                          <p:spTgt spid="26"/>
                                        </p:tgtEl>
                                      </p:cBhvr>
                                    </p:animEffect>
                                  </p:childTnLst>
                                </p:cTn>
                              </p:par>
                            </p:childTnLst>
                          </p:cTn>
                        </p:par>
                        <p:par>
                          <p:cTn id="64" fill="hold">
                            <p:stCondLst>
                              <p:cond delay="11000"/>
                            </p:stCondLst>
                            <p:childTnLst>
                              <p:par>
                                <p:cTn id="65" presetID="22" presetClass="entr" presetSubtype="8"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wipe(left)">
                                      <p:cBhvr>
                                        <p:cTn id="67" dur="750"/>
                                        <p:tgtEl>
                                          <p:spTgt spid="27"/>
                                        </p:tgtEl>
                                      </p:cBhvr>
                                    </p:animEffect>
                                  </p:childTnLst>
                                </p:cTn>
                              </p:par>
                            </p:childTnLst>
                          </p:cTn>
                        </p:par>
                        <p:par>
                          <p:cTn id="68" fill="hold">
                            <p:stCondLst>
                              <p:cond delay="12000"/>
                            </p:stCondLst>
                            <p:childTnLst>
                              <p:par>
                                <p:cTn id="69" presetID="22" presetClass="entr" presetSubtype="8" fill="hold" grpId="0"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wipe(left)">
                                      <p:cBhvr>
                                        <p:cTn id="71" dur="750"/>
                                        <p:tgtEl>
                                          <p:spTgt spid="28"/>
                                        </p:tgtEl>
                                      </p:cBhvr>
                                    </p:animEffect>
                                  </p:childTnLst>
                                </p:cTn>
                              </p:par>
                            </p:childTnLst>
                          </p:cTn>
                        </p:par>
                        <p:par>
                          <p:cTn id="72" fill="hold">
                            <p:stCondLst>
                              <p:cond delay="13000"/>
                            </p:stCondLst>
                            <p:childTnLst>
                              <p:par>
                                <p:cTn id="73" presetID="22" presetClass="entr" presetSubtype="8" fill="hold" grpId="0" nodeType="after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wipe(left)">
                                      <p:cBhvr>
                                        <p:cTn id="75" dur="7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animBg="1"/>
      <p:bldP spid="113" grpId="0" animBg="1"/>
      <p:bldP spid="114" grpId="0" animBg="1"/>
      <p:bldP spid="116" grpId="0" animBg="1"/>
      <p:bldP spid="22" grpId="0"/>
      <p:bldP spid="23" grpId="0"/>
      <p:bldP spid="24" grpId="0"/>
      <p:bldP spid="25" grpId="0"/>
      <p:bldP spid="26" grpId="0"/>
      <p:bldP spid="27" grpId="0"/>
      <p:bldP spid="28" grpId="0"/>
      <p:bldP spid="2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矩形 52"/>
          <p:cNvSpPr/>
          <p:nvPr/>
        </p:nvSpPr>
        <p:spPr>
          <a:xfrm>
            <a:off x="3547887" y="1650667"/>
            <a:ext cx="1771552" cy="1771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endParaRPr lang="zh-CN" altLang="en-US"/>
          </a:p>
        </p:txBody>
      </p:sp>
      <p:sp>
        <p:nvSpPr>
          <p:cNvPr id="54" name="矩形 53"/>
          <p:cNvSpPr/>
          <p:nvPr/>
        </p:nvSpPr>
        <p:spPr>
          <a:xfrm>
            <a:off x="3137693" y="2808110"/>
            <a:ext cx="410193" cy="61444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endParaRPr lang="zh-CN" altLang="en-US"/>
          </a:p>
        </p:txBody>
      </p:sp>
      <p:sp>
        <p:nvSpPr>
          <p:cNvPr id="55" name="矩形 54"/>
          <p:cNvSpPr/>
          <p:nvPr/>
        </p:nvSpPr>
        <p:spPr>
          <a:xfrm rot="16200000">
            <a:off x="4812998" y="3320526"/>
            <a:ext cx="410271" cy="6143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endParaRPr lang="zh-CN" altLang="en-US"/>
          </a:p>
        </p:txBody>
      </p:sp>
      <p:sp>
        <p:nvSpPr>
          <p:cNvPr id="56" name="矩形 55"/>
          <p:cNvSpPr/>
          <p:nvPr/>
        </p:nvSpPr>
        <p:spPr>
          <a:xfrm rot="16200000">
            <a:off x="3653412" y="1144622"/>
            <a:ext cx="410271" cy="6143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endParaRPr lang="zh-CN" altLang="en-US"/>
          </a:p>
        </p:txBody>
      </p:sp>
      <p:sp>
        <p:nvSpPr>
          <p:cNvPr id="57" name="矩形 56"/>
          <p:cNvSpPr/>
          <p:nvPr/>
        </p:nvSpPr>
        <p:spPr>
          <a:xfrm rot="10800000">
            <a:off x="5312325" y="1646225"/>
            <a:ext cx="410193" cy="61444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endParaRPr lang="zh-CN" altLang="en-US"/>
          </a:p>
        </p:txBody>
      </p:sp>
      <p:sp>
        <p:nvSpPr>
          <p:cNvPr id="82" name="Freeform 167"/>
          <p:cNvSpPr>
            <a:spLocks noEditPoints="1"/>
          </p:cNvSpPr>
          <p:nvPr/>
        </p:nvSpPr>
        <p:spPr bwMode="auto">
          <a:xfrm>
            <a:off x="4098677" y="1807006"/>
            <a:ext cx="641396" cy="942113"/>
          </a:xfrm>
          <a:custGeom>
            <a:avLst/>
            <a:gdLst>
              <a:gd name="T0" fmla="*/ 20 w 77"/>
              <a:gd name="T1" fmla="*/ 37 h 113"/>
              <a:gd name="T2" fmla="*/ 20 w 77"/>
              <a:gd name="T3" fmla="*/ 12 h 113"/>
              <a:gd name="T4" fmla="*/ 57 w 77"/>
              <a:gd name="T5" fmla="*/ 12 h 113"/>
              <a:gd name="T6" fmla="*/ 56 w 77"/>
              <a:gd name="T7" fmla="*/ 36 h 113"/>
              <a:gd name="T8" fmla="*/ 52 w 77"/>
              <a:gd name="T9" fmla="*/ 47 h 113"/>
              <a:gd name="T10" fmla="*/ 38 w 77"/>
              <a:gd name="T11" fmla="*/ 54 h 113"/>
              <a:gd name="T12" fmla="*/ 38 w 77"/>
              <a:gd name="T13" fmla="*/ 54 h 113"/>
              <a:gd name="T14" fmla="*/ 25 w 77"/>
              <a:gd name="T15" fmla="*/ 47 h 113"/>
              <a:gd name="T16" fmla="*/ 20 w 77"/>
              <a:gd name="T17" fmla="*/ 37 h 113"/>
              <a:gd name="T18" fmla="*/ 12 w 77"/>
              <a:gd name="T19" fmla="*/ 108 h 113"/>
              <a:gd name="T20" fmla="*/ 66 w 77"/>
              <a:gd name="T21" fmla="*/ 108 h 113"/>
              <a:gd name="T22" fmla="*/ 63 w 77"/>
              <a:gd name="T23" fmla="*/ 113 h 113"/>
              <a:gd name="T24" fmla="*/ 15 w 77"/>
              <a:gd name="T25" fmla="*/ 113 h 113"/>
              <a:gd name="T26" fmla="*/ 12 w 77"/>
              <a:gd name="T27" fmla="*/ 108 h 113"/>
              <a:gd name="T28" fmla="*/ 69 w 77"/>
              <a:gd name="T29" fmla="*/ 67 h 113"/>
              <a:gd name="T30" fmla="*/ 75 w 77"/>
              <a:gd name="T31" fmla="*/ 90 h 113"/>
              <a:gd name="T32" fmla="*/ 67 w 77"/>
              <a:gd name="T33" fmla="*/ 104 h 113"/>
              <a:gd name="T34" fmla="*/ 65 w 77"/>
              <a:gd name="T35" fmla="*/ 104 h 113"/>
              <a:gd name="T36" fmla="*/ 65 w 77"/>
              <a:gd name="T37" fmla="*/ 73 h 113"/>
              <a:gd name="T38" fmla="*/ 41 w 77"/>
              <a:gd name="T39" fmla="*/ 73 h 113"/>
              <a:gd name="T40" fmla="*/ 48 w 77"/>
              <a:gd name="T41" fmla="*/ 57 h 113"/>
              <a:gd name="T42" fmla="*/ 50 w 77"/>
              <a:gd name="T43" fmla="*/ 55 h 113"/>
              <a:gd name="T44" fmla="*/ 64 w 77"/>
              <a:gd name="T45" fmla="*/ 58 h 113"/>
              <a:gd name="T46" fmla="*/ 65 w 77"/>
              <a:gd name="T47" fmla="*/ 58 h 113"/>
              <a:gd name="T48" fmla="*/ 65 w 77"/>
              <a:gd name="T49" fmla="*/ 59 h 113"/>
              <a:gd name="T50" fmla="*/ 69 w 77"/>
              <a:gd name="T51" fmla="*/ 68 h 113"/>
              <a:gd name="T52" fmla="*/ 69 w 77"/>
              <a:gd name="T53" fmla="*/ 67 h 113"/>
              <a:gd name="T54" fmla="*/ 13 w 77"/>
              <a:gd name="T55" fmla="*/ 104 h 113"/>
              <a:gd name="T56" fmla="*/ 10 w 77"/>
              <a:gd name="T57" fmla="*/ 104 h 113"/>
              <a:gd name="T58" fmla="*/ 2 w 77"/>
              <a:gd name="T59" fmla="*/ 90 h 113"/>
              <a:gd name="T60" fmla="*/ 8 w 77"/>
              <a:gd name="T61" fmla="*/ 67 h 113"/>
              <a:gd name="T62" fmla="*/ 13 w 77"/>
              <a:gd name="T63" fmla="*/ 58 h 113"/>
              <a:gd name="T64" fmla="*/ 13 w 77"/>
              <a:gd name="T65" fmla="*/ 58 h 113"/>
              <a:gd name="T66" fmla="*/ 14 w 77"/>
              <a:gd name="T67" fmla="*/ 58 h 113"/>
              <a:gd name="T68" fmla="*/ 27 w 77"/>
              <a:gd name="T69" fmla="*/ 55 h 113"/>
              <a:gd name="T70" fmla="*/ 29 w 77"/>
              <a:gd name="T71" fmla="*/ 57 h 113"/>
              <a:gd name="T72" fmla="*/ 37 w 77"/>
              <a:gd name="T73" fmla="*/ 73 h 113"/>
              <a:gd name="T74" fmla="*/ 13 w 77"/>
              <a:gd name="T75" fmla="*/ 73 h 113"/>
              <a:gd name="T76" fmla="*/ 13 w 77"/>
              <a:gd name="T77" fmla="*/ 10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7" h="113">
                <a:moveTo>
                  <a:pt x="20" y="37"/>
                </a:moveTo>
                <a:cubicBezTo>
                  <a:pt x="19" y="28"/>
                  <a:pt x="19" y="19"/>
                  <a:pt x="20" y="12"/>
                </a:cubicBezTo>
                <a:cubicBezTo>
                  <a:pt x="37" y="0"/>
                  <a:pt x="44" y="14"/>
                  <a:pt x="57" y="12"/>
                </a:cubicBezTo>
                <a:cubicBezTo>
                  <a:pt x="58" y="20"/>
                  <a:pt x="58" y="30"/>
                  <a:pt x="56" y="36"/>
                </a:cubicBezTo>
                <a:cubicBezTo>
                  <a:pt x="56" y="41"/>
                  <a:pt x="54" y="44"/>
                  <a:pt x="52" y="47"/>
                </a:cubicBezTo>
                <a:cubicBezTo>
                  <a:pt x="48" y="51"/>
                  <a:pt x="44" y="54"/>
                  <a:pt x="38" y="54"/>
                </a:cubicBezTo>
                <a:cubicBezTo>
                  <a:pt x="38" y="54"/>
                  <a:pt x="38" y="54"/>
                  <a:pt x="38" y="54"/>
                </a:cubicBezTo>
                <a:cubicBezTo>
                  <a:pt x="33" y="54"/>
                  <a:pt x="28" y="51"/>
                  <a:pt x="25" y="47"/>
                </a:cubicBezTo>
                <a:cubicBezTo>
                  <a:pt x="23" y="44"/>
                  <a:pt x="21" y="41"/>
                  <a:pt x="20" y="37"/>
                </a:cubicBezTo>
                <a:close/>
                <a:moveTo>
                  <a:pt x="12" y="108"/>
                </a:moveTo>
                <a:cubicBezTo>
                  <a:pt x="66" y="108"/>
                  <a:pt x="66" y="108"/>
                  <a:pt x="66" y="108"/>
                </a:cubicBezTo>
                <a:cubicBezTo>
                  <a:pt x="63" y="113"/>
                  <a:pt x="63" y="113"/>
                  <a:pt x="63" y="113"/>
                </a:cubicBezTo>
                <a:cubicBezTo>
                  <a:pt x="15" y="113"/>
                  <a:pt x="15" y="113"/>
                  <a:pt x="15" y="113"/>
                </a:cubicBezTo>
                <a:cubicBezTo>
                  <a:pt x="12" y="108"/>
                  <a:pt x="12" y="108"/>
                  <a:pt x="12" y="108"/>
                </a:cubicBezTo>
                <a:close/>
                <a:moveTo>
                  <a:pt x="69" y="67"/>
                </a:moveTo>
                <a:cubicBezTo>
                  <a:pt x="75" y="90"/>
                  <a:pt x="75" y="90"/>
                  <a:pt x="75" y="90"/>
                </a:cubicBezTo>
                <a:cubicBezTo>
                  <a:pt x="77" y="98"/>
                  <a:pt x="76" y="104"/>
                  <a:pt x="67" y="104"/>
                </a:cubicBezTo>
                <a:cubicBezTo>
                  <a:pt x="65" y="104"/>
                  <a:pt x="65" y="104"/>
                  <a:pt x="65" y="104"/>
                </a:cubicBezTo>
                <a:cubicBezTo>
                  <a:pt x="65" y="73"/>
                  <a:pt x="65" y="73"/>
                  <a:pt x="65" y="73"/>
                </a:cubicBezTo>
                <a:cubicBezTo>
                  <a:pt x="41" y="73"/>
                  <a:pt x="41" y="73"/>
                  <a:pt x="41" y="73"/>
                </a:cubicBezTo>
                <a:cubicBezTo>
                  <a:pt x="48" y="57"/>
                  <a:pt x="48" y="57"/>
                  <a:pt x="48" y="57"/>
                </a:cubicBezTo>
                <a:cubicBezTo>
                  <a:pt x="50" y="55"/>
                  <a:pt x="50" y="55"/>
                  <a:pt x="50" y="55"/>
                </a:cubicBezTo>
                <a:cubicBezTo>
                  <a:pt x="64" y="58"/>
                  <a:pt x="64" y="58"/>
                  <a:pt x="64" y="58"/>
                </a:cubicBezTo>
                <a:cubicBezTo>
                  <a:pt x="65" y="58"/>
                  <a:pt x="65" y="58"/>
                  <a:pt x="65" y="58"/>
                </a:cubicBezTo>
                <a:cubicBezTo>
                  <a:pt x="65" y="59"/>
                  <a:pt x="65" y="59"/>
                  <a:pt x="65" y="59"/>
                </a:cubicBezTo>
                <a:cubicBezTo>
                  <a:pt x="67" y="61"/>
                  <a:pt x="68" y="64"/>
                  <a:pt x="69" y="68"/>
                </a:cubicBezTo>
                <a:cubicBezTo>
                  <a:pt x="69" y="67"/>
                  <a:pt x="69" y="67"/>
                  <a:pt x="69" y="67"/>
                </a:cubicBezTo>
                <a:close/>
                <a:moveTo>
                  <a:pt x="13" y="104"/>
                </a:moveTo>
                <a:cubicBezTo>
                  <a:pt x="10" y="104"/>
                  <a:pt x="10" y="104"/>
                  <a:pt x="10" y="104"/>
                </a:cubicBezTo>
                <a:cubicBezTo>
                  <a:pt x="1" y="104"/>
                  <a:pt x="0" y="98"/>
                  <a:pt x="2" y="90"/>
                </a:cubicBezTo>
                <a:cubicBezTo>
                  <a:pt x="8" y="67"/>
                  <a:pt x="8" y="67"/>
                  <a:pt x="8" y="67"/>
                </a:cubicBezTo>
                <a:cubicBezTo>
                  <a:pt x="8" y="64"/>
                  <a:pt x="10" y="61"/>
                  <a:pt x="13" y="58"/>
                </a:cubicBezTo>
                <a:cubicBezTo>
                  <a:pt x="13" y="58"/>
                  <a:pt x="13" y="58"/>
                  <a:pt x="13" y="58"/>
                </a:cubicBezTo>
                <a:cubicBezTo>
                  <a:pt x="14" y="58"/>
                  <a:pt x="14" y="58"/>
                  <a:pt x="14" y="58"/>
                </a:cubicBezTo>
                <a:cubicBezTo>
                  <a:pt x="27" y="55"/>
                  <a:pt x="27" y="55"/>
                  <a:pt x="27" y="55"/>
                </a:cubicBezTo>
                <a:cubicBezTo>
                  <a:pt x="29" y="57"/>
                  <a:pt x="29" y="57"/>
                  <a:pt x="29" y="57"/>
                </a:cubicBezTo>
                <a:cubicBezTo>
                  <a:pt x="37" y="73"/>
                  <a:pt x="37" y="73"/>
                  <a:pt x="37" y="73"/>
                </a:cubicBezTo>
                <a:cubicBezTo>
                  <a:pt x="13" y="73"/>
                  <a:pt x="13" y="73"/>
                  <a:pt x="13" y="73"/>
                </a:cubicBezTo>
                <a:lnTo>
                  <a:pt x="13" y="104"/>
                </a:lnTo>
                <a:close/>
              </a:path>
            </a:pathLst>
          </a:custGeom>
          <a:solidFill>
            <a:schemeClr val="bg1"/>
          </a:solidFill>
          <a:ln>
            <a:noFill/>
          </a:ln>
        </p:spPr>
        <p:txBody>
          <a:bodyPr vert="horz" wrap="square" lIns="68573" tIns="34287" rIns="68573" bIns="34287" numCol="1" anchor="t" anchorCtr="0" compatLnSpc="1"/>
          <a:lstStyle/>
          <a:p>
            <a:endParaRPr lang="zh-CN" altLang="en-US"/>
          </a:p>
        </p:txBody>
      </p:sp>
      <p:sp>
        <p:nvSpPr>
          <p:cNvPr id="83" name="文本框 82"/>
          <p:cNvSpPr txBox="1"/>
          <p:nvPr/>
        </p:nvSpPr>
        <p:spPr>
          <a:xfrm>
            <a:off x="3602151" y="2876464"/>
            <a:ext cx="1663025" cy="284577"/>
          </a:xfrm>
          <a:prstGeom prst="rect">
            <a:avLst/>
          </a:prstGeom>
          <a:noFill/>
          <a:ln>
            <a:noFill/>
          </a:ln>
        </p:spPr>
        <p:txBody>
          <a:bodyPr wrap="square" lIns="65021" tIns="32510" rIns="65021" bIns="32510" rtlCol="0">
            <a:spAutoFit/>
          </a:bodyPr>
          <a:lstStyle/>
          <a:p>
            <a:pPr algn="ctr"/>
            <a:r>
              <a:rPr lang="en-US" altLang="zh-CN" sz="1400" dirty="0">
                <a:solidFill>
                  <a:schemeClr val="bg1"/>
                </a:solidFill>
                <a:latin typeface="微软雅黑" panose="020B0503020204020204" pitchFamily="34" charset="-122"/>
                <a:ea typeface="微软雅黑" panose="020B0503020204020204" pitchFamily="34" charset="-122"/>
              </a:rPr>
              <a:t>DIGITALVIDEOS</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29" name="TextBox 23"/>
          <p:cNvSpPr txBox="1"/>
          <p:nvPr/>
        </p:nvSpPr>
        <p:spPr>
          <a:xfrm>
            <a:off x="5902964" y="1700829"/>
            <a:ext cx="2068263" cy="619557"/>
          </a:xfrm>
          <a:prstGeom prst="rect">
            <a:avLst/>
          </a:prstGeom>
          <a:noFill/>
        </p:spPr>
        <p:txBody>
          <a:bodyPr wrap="square" lIns="65021" tIns="32510" rIns="65021" bIns="32510" rtlCol="0">
            <a:spAutoFit/>
          </a:bodyPr>
          <a:lstStyle/>
          <a:p>
            <a:pPr>
              <a:lnSpc>
                <a:spcPct val="150000"/>
              </a:lnSpc>
            </a:pPr>
            <a:r>
              <a:rPr lang="zh-CN" altLang="en-US"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130" name="TextBox 24"/>
          <p:cNvSpPr txBox="1"/>
          <p:nvPr/>
        </p:nvSpPr>
        <p:spPr>
          <a:xfrm>
            <a:off x="6292793" y="1481319"/>
            <a:ext cx="1152681" cy="240795"/>
          </a:xfrm>
          <a:prstGeom prst="rect">
            <a:avLst/>
          </a:prstGeom>
          <a:noFill/>
        </p:spPr>
        <p:txBody>
          <a:bodyPr wrap="none" lIns="65021" tIns="32510" rIns="65021" bIns="32510" rtlCol="0">
            <a:spAutoFit/>
          </a:bodyPr>
          <a:lstStyle/>
          <a:p>
            <a:r>
              <a:rPr lang="zh-CN" altLang="en-US" sz="1100" dirty="0">
                <a:solidFill>
                  <a:schemeClr val="tx1">
                    <a:lumMod val="65000"/>
                    <a:lumOff val="35000"/>
                  </a:schemeClr>
                </a:solidFill>
                <a:ea typeface="微软雅黑" panose="020B0503020204020204" pitchFamily="34" charset="-122"/>
              </a:rPr>
              <a:t>请替换文字内容</a:t>
            </a:r>
            <a:endParaRPr lang="zh-CN" altLang="en-US" sz="1100" dirty="0">
              <a:solidFill>
                <a:schemeClr val="tx1">
                  <a:lumMod val="65000"/>
                  <a:lumOff val="35000"/>
                </a:schemeClr>
              </a:solidFill>
              <a:ea typeface="微软雅黑" panose="020B0503020204020204" pitchFamily="34" charset="-122"/>
            </a:endParaRPr>
          </a:p>
        </p:txBody>
      </p:sp>
      <p:sp>
        <p:nvSpPr>
          <p:cNvPr id="131" name="TextBox 23"/>
          <p:cNvSpPr txBox="1"/>
          <p:nvPr/>
        </p:nvSpPr>
        <p:spPr>
          <a:xfrm>
            <a:off x="5902964" y="3534085"/>
            <a:ext cx="2068263" cy="619557"/>
          </a:xfrm>
          <a:prstGeom prst="rect">
            <a:avLst/>
          </a:prstGeom>
          <a:noFill/>
        </p:spPr>
        <p:txBody>
          <a:bodyPr wrap="square" lIns="65021" tIns="32510" rIns="65021" bIns="32510" rtlCol="0">
            <a:spAutoFit/>
          </a:bodyPr>
          <a:lstStyle/>
          <a:p>
            <a:pPr>
              <a:lnSpc>
                <a:spcPct val="150000"/>
              </a:lnSpc>
            </a:pPr>
            <a:r>
              <a:rPr lang="zh-CN" altLang="en-US"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132" name="TextBox 24"/>
          <p:cNvSpPr txBox="1"/>
          <p:nvPr/>
        </p:nvSpPr>
        <p:spPr>
          <a:xfrm>
            <a:off x="6292793" y="3314575"/>
            <a:ext cx="1152681" cy="240795"/>
          </a:xfrm>
          <a:prstGeom prst="rect">
            <a:avLst/>
          </a:prstGeom>
          <a:noFill/>
        </p:spPr>
        <p:txBody>
          <a:bodyPr wrap="none" lIns="65021" tIns="32510" rIns="65021" bIns="32510" rtlCol="0">
            <a:spAutoFit/>
          </a:bodyPr>
          <a:lstStyle/>
          <a:p>
            <a:r>
              <a:rPr lang="zh-CN" altLang="en-US" sz="1100" dirty="0">
                <a:solidFill>
                  <a:schemeClr val="tx1">
                    <a:lumMod val="65000"/>
                    <a:lumOff val="35000"/>
                  </a:schemeClr>
                </a:solidFill>
                <a:ea typeface="微软雅黑" panose="020B0503020204020204" pitchFamily="34" charset="-122"/>
              </a:rPr>
              <a:t>请替换文字内容</a:t>
            </a:r>
            <a:endParaRPr lang="zh-CN" altLang="en-US" sz="1100" dirty="0">
              <a:solidFill>
                <a:schemeClr val="tx1">
                  <a:lumMod val="65000"/>
                  <a:lumOff val="35000"/>
                </a:schemeClr>
              </a:solidFill>
              <a:ea typeface="微软雅黑" panose="020B0503020204020204" pitchFamily="34" charset="-122"/>
            </a:endParaRPr>
          </a:p>
        </p:txBody>
      </p:sp>
      <p:sp>
        <p:nvSpPr>
          <p:cNvPr id="133" name="TextBox 23"/>
          <p:cNvSpPr txBox="1"/>
          <p:nvPr/>
        </p:nvSpPr>
        <p:spPr>
          <a:xfrm>
            <a:off x="576250" y="1700829"/>
            <a:ext cx="2068263" cy="619557"/>
          </a:xfrm>
          <a:prstGeom prst="rect">
            <a:avLst/>
          </a:prstGeom>
          <a:noFill/>
        </p:spPr>
        <p:txBody>
          <a:bodyPr wrap="square" lIns="65021" tIns="32510" rIns="65021" bIns="32510" rtlCol="0">
            <a:spAutoFit/>
          </a:bodyPr>
          <a:lstStyle/>
          <a:p>
            <a:pPr algn="r">
              <a:lnSpc>
                <a:spcPct val="150000"/>
              </a:lnSpc>
            </a:pPr>
            <a:r>
              <a:rPr lang="zh-CN" altLang="en-US"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134" name="TextBox 24"/>
          <p:cNvSpPr txBox="1"/>
          <p:nvPr/>
        </p:nvSpPr>
        <p:spPr>
          <a:xfrm>
            <a:off x="1491832" y="1481319"/>
            <a:ext cx="1152681" cy="240795"/>
          </a:xfrm>
          <a:prstGeom prst="rect">
            <a:avLst/>
          </a:prstGeom>
          <a:noFill/>
        </p:spPr>
        <p:txBody>
          <a:bodyPr wrap="none" lIns="65021" tIns="32510" rIns="65021" bIns="32510" rtlCol="0">
            <a:spAutoFit/>
          </a:bodyPr>
          <a:lstStyle/>
          <a:p>
            <a:pPr algn="r"/>
            <a:r>
              <a:rPr lang="zh-CN" altLang="en-US" sz="1100" dirty="0">
                <a:solidFill>
                  <a:schemeClr val="tx1">
                    <a:lumMod val="65000"/>
                    <a:lumOff val="35000"/>
                  </a:schemeClr>
                </a:solidFill>
                <a:ea typeface="微软雅黑" panose="020B0503020204020204" pitchFamily="34" charset="-122"/>
              </a:rPr>
              <a:t>请替换文字内容</a:t>
            </a:r>
            <a:endParaRPr lang="zh-CN" altLang="en-US" sz="1100" dirty="0">
              <a:solidFill>
                <a:schemeClr val="tx1">
                  <a:lumMod val="65000"/>
                  <a:lumOff val="35000"/>
                </a:schemeClr>
              </a:solidFill>
              <a:ea typeface="微软雅黑" panose="020B0503020204020204" pitchFamily="34" charset="-122"/>
            </a:endParaRPr>
          </a:p>
        </p:txBody>
      </p:sp>
      <p:sp>
        <p:nvSpPr>
          <p:cNvPr id="135" name="TextBox 23"/>
          <p:cNvSpPr txBox="1"/>
          <p:nvPr/>
        </p:nvSpPr>
        <p:spPr>
          <a:xfrm>
            <a:off x="576250" y="3534085"/>
            <a:ext cx="2068263" cy="619557"/>
          </a:xfrm>
          <a:prstGeom prst="rect">
            <a:avLst/>
          </a:prstGeom>
          <a:noFill/>
        </p:spPr>
        <p:txBody>
          <a:bodyPr wrap="square" lIns="65021" tIns="32510" rIns="65021" bIns="32510" rtlCol="0">
            <a:spAutoFit/>
          </a:bodyPr>
          <a:lstStyle/>
          <a:p>
            <a:pPr algn="r">
              <a:lnSpc>
                <a:spcPct val="150000"/>
              </a:lnSpc>
            </a:pPr>
            <a:r>
              <a:rPr lang="zh-CN" altLang="en-US"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136" name="TextBox 24"/>
          <p:cNvSpPr txBox="1"/>
          <p:nvPr/>
        </p:nvSpPr>
        <p:spPr>
          <a:xfrm>
            <a:off x="1491832" y="3314575"/>
            <a:ext cx="1152681" cy="240795"/>
          </a:xfrm>
          <a:prstGeom prst="rect">
            <a:avLst/>
          </a:prstGeom>
          <a:noFill/>
        </p:spPr>
        <p:txBody>
          <a:bodyPr wrap="none" lIns="65021" tIns="32510" rIns="65021" bIns="32510" rtlCol="0">
            <a:spAutoFit/>
          </a:bodyPr>
          <a:lstStyle/>
          <a:p>
            <a:pPr algn="r"/>
            <a:r>
              <a:rPr lang="zh-CN" altLang="en-US" sz="1100" dirty="0">
                <a:solidFill>
                  <a:schemeClr val="tx1">
                    <a:lumMod val="65000"/>
                    <a:lumOff val="35000"/>
                  </a:schemeClr>
                </a:solidFill>
                <a:ea typeface="微软雅黑" panose="020B0503020204020204" pitchFamily="34" charset="-122"/>
              </a:rPr>
              <a:t>请替换文字内容</a:t>
            </a:r>
            <a:endParaRPr lang="zh-CN" altLang="en-US" sz="1100" dirty="0">
              <a:solidFill>
                <a:schemeClr val="tx1">
                  <a:lumMod val="65000"/>
                  <a:lumOff val="35000"/>
                </a:schemeClr>
              </a:solidFill>
              <a:ea typeface="微软雅黑" panose="020B0503020204020204" pitchFamily="34" charset="-122"/>
            </a:endParaRPr>
          </a:p>
        </p:txBody>
      </p:sp>
      <p:sp>
        <p:nvSpPr>
          <p:cNvPr id="20" name="矩形 19"/>
          <p:cNvSpPr/>
          <p:nvPr/>
        </p:nvSpPr>
        <p:spPr>
          <a:xfrm>
            <a:off x="942776" y="599793"/>
            <a:ext cx="1590407" cy="284577"/>
          </a:xfrm>
          <a:prstGeom prst="rect">
            <a:avLst/>
          </a:prstGeom>
          <a:effectLst/>
        </p:spPr>
        <p:txBody>
          <a:bodyPr vert="horz" wrap="none" lIns="65021" tIns="32510" rIns="65021" bIns="32510">
            <a:spAutoFit/>
          </a:bodyPr>
          <a:lstStyle/>
          <a:p>
            <a:r>
              <a:rPr lang="zh-CN" altLang="en-US" sz="1400" dirty="0">
                <a:solidFill>
                  <a:srgbClr val="591F0E"/>
                </a:solidFill>
                <a:latin typeface="+mj-lt"/>
                <a:ea typeface="微软雅黑" panose="020B0503020204020204" pitchFamily="34" charset="-122"/>
              </a:rPr>
              <a:t>添加相关标题文字</a:t>
            </a:r>
            <a:endParaRPr lang="zh-CN" altLang="en-US" sz="1400" dirty="0">
              <a:solidFill>
                <a:srgbClr val="591F0E"/>
              </a:solidFill>
              <a:latin typeface="+mj-lt"/>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800" advTm="0">
        <p:circle/>
      </p:transition>
    </mc:Choice>
    <mc:Fallback>
      <p:transition spd="slow"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fltVal val="0"/>
                                          </p:val>
                                        </p:tav>
                                        <p:tav tm="100000">
                                          <p:val>
                                            <p:strVal val="#ppt_w"/>
                                          </p:val>
                                        </p:tav>
                                      </p:tavLst>
                                    </p:anim>
                                    <p:anim calcmode="lin" valueType="num">
                                      <p:cBhvr>
                                        <p:cTn id="8" dur="500" fill="hold"/>
                                        <p:tgtEl>
                                          <p:spTgt spid="53"/>
                                        </p:tgtEl>
                                        <p:attrNameLst>
                                          <p:attrName>ppt_h</p:attrName>
                                        </p:attrNameLst>
                                      </p:cBhvr>
                                      <p:tavLst>
                                        <p:tav tm="0">
                                          <p:val>
                                            <p:fltVal val="0"/>
                                          </p:val>
                                        </p:tav>
                                        <p:tav tm="100000">
                                          <p:val>
                                            <p:strVal val="#ppt_h"/>
                                          </p:val>
                                        </p:tav>
                                      </p:tavLst>
                                    </p:anim>
                                    <p:anim calcmode="lin" valueType="num">
                                      <p:cBhvr>
                                        <p:cTn id="9" dur="500" fill="hold"/>
                                        <p:tgtEl>
                                          <p:spTgt spid="53"/>
                                        </p:tgtEl>
                                        <p:attrNameLst>
                                          <p:attrName>style.rotation</p:attrName>
                                        </p:attrNameLst>
                                      </p:cBhvr>
                                      <p:tavLst>
                                        <p:tav tm="0">
                                          <p:val>
                                            <p:fltVal val="360"/>
                                          </p:val>
                                        </p:tav>
                                        <p:tav tm="100000">
                                          <p:val>
                                            <p:fltVal val="0"/>
                                          </p:val>
                                        </p:tav>
                                      </p:tavLst>
                                    </p:anim>
                                    <p:animEffect transition="in" filter="fade">
                                      <p:cBhvr>
                                        <p:cTn id="10" dur="500"/>
                                        <p:tgtEl>
                                          <p:spTgt spid="53"/>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56"/>
                                        </p:tgtEl>
                                        <p:attrNameLst>
                                          <p:attrName>style.visibility</p:attrName>
                                        </p:attrNameLst>
                                      </p:cBhvr>
                                      <p:to>
                                        <p:strVal val="visible"/>
                                      </p:to>
                                    </p:set>
                                    <p:animEffect transition="in" filter="wipe(down)">
                                      <p:cBhvr>
                                        <p:cTn id="14" dur="500"/>
                                        <p:tgtEl>
                                          <p:spTgt spid="56"/>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wipe(right)">
                                      <p:cBhvr>
                                        <p:cTn id="17" dur="500"/>
                                        <p:tgtEl>
                                          <p:spTgt spid="54"/>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55"/>
                                        </p:tgtEl>
                                        <p:attrNameLst>
                                          <p:attrName>style.visibility</p:attrName>
                                        </p:attrNameLst>
                                      </p:cBhvr>
                                      <p:to>
                                        <p:strVal val="visible"/>
                                      </p:to>
                                    </p:set>
                                    <p:animEffect transition="in" filter="wipe(up)">
                                      <p:cBhvr>
                                        <p:cTn id="20" dur="500"/>
                                        <p:tgtEl>
                                          <p:spTgt spid="55"/>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57"/>
                                        </p:tgtEl>
                                        <p:attrNameLst>
                                          <p:attrName>style.visibility</p:attrName>
                                        </p:attrNameLst>
                                      </p:cBhvr>
                                      <p:to>
                                        <p:strVal val="visible"/>
                                      </p:to>
                                    </p:set>
                                    <p:animEffect transition="in" filter="wipe(left)">
                                      <p:cBhvr>
                                        <p:cTn id="23" dur="500"/>
                                        <p:tgtEl>
                                          <p:spTgt spid="57"/>
                                        </p:tgtEl>
                                      </p:cBhvr>
                                    </p:animEffect>
                                  </p:childTnLst>
                                </p:cTn>
                              </p:par>
                            </p:childTnLst>
                          </p:cTn>
                        </p:par>
                        <p:par>
                          <p:cTn id="24" fill="hold">
                            <p:stCondLst>
                              <p:cond delay="1000"/>
                            </p:stCondLst>
                            <p:childTnLst>
                              <p:par>
                                <p:cTn id="25" presetID="42" presetClass="entr" presetSubtype="0" fill="hold" grpId="0" nodeType="afterEffect">
                                  <p:stCondLst>
                                    <p:cond delay="0"/>
                                  </p:stCondLst>
                                  <p:childTnLst>
                                    <p:set>
                                      <p:cBhvr>
                                        <p:cTn id="26" dur="1" fill="hold">
                                          <p:stCondLst>
                                            <p:cond delay="0"/>
                                          </p:stCondLst>
                                        </p:cTn>
                                        <p:tgtEl>
                                          <p:spTgt spid="82"/>
                                        </p:tgtEl>
                                        <p:attrNameLst>
                                          <p:attrName>style.visibility</p:attrName>
                                        </p:attrNameLst>
                                      </p:cBhvr>
                                      <p:to>
                                        <p:strVal val="visible"/>
                                      </p:to>
                                    </p:set>
                                    <p:animEffect transition="in" filter="fade">
                                      <p:cBhvr>
                                        <p:cTn id="27" dur="500"/>
                                        <p:tgtEl>
                                          <p:spTgt spid="82"/>
                                        </p:tgtEl>
                                      </p:cBhvr>
                                    </p:animEffect>
                                    <p:anim calcmode="lin" valueType="num">
                                      <p:cBhvr>
                                        <p:cTn id="28" dur="500" fill="hold"/>
                                        <p:tgtEl>
                                          <p:spTgt spid="82"/>
                                        </p:tgtEl>
                                        <p:attrNameLst>
                                          <p:attrName>ppt_x</p:attrName>
                                        </p:attrNameLst>
                                      </p:cBhvr>
                                      <p:tavLst>
                                        <p:tav tm="0">
                                          <p:val>
                                            <p:strVal val="#ppt_x"/>
                                          </p:val>
                                        </p:tav>
                                        <p:tav tm="100000">
                                          <p:val>
                                            <p:strVal val="#ppt_x"/>
                                          </p:val>
                                        </p:tav>
                                      </p:tavLst>
                                    </p:anim>
                                    <p:anim calcmode="lin" valueType="num">
                                      <p:cBhvr>
                                        <p:cTn id="29" dur="500" fill="hold"/>
                                        <p:tgtEl>
                                          <p:spTgt spid="82"/>
                                        </p:tgtEl>
                                        <p:attrNameLst>
                                          <p:attrName>ppt_y</p:attrName>
                                        </p:attrNameLst>
                                      </p:cBhvr>
                                      <p:tavLst>
                                        <p:tav tm="0">
                                          <p:val>
                                            <p:strVal val="#ppt_y+.1"/>
                                          </p:val>
                                        </p:tav>
                                        <p:tav tm="100000">
                                          <p:val>
                                            <p:strVal val="#ppt_y"/>
                                          </p:val>
                                        </p:tav>
                                      </p:tavLst>
                                    </p:anim>
                                  </p:childTnLst>
                                </p:cTn>
                              </p:par>
                            </p:childTnLst>
                          </p:cTn>
                        </p:par>
                        <p:par>
                          <p:cTn id="30" fill="hold">
                            <p:stCondLst>
                              <p:cond delay="1500"/>
                            </p:stCondLst>
                            <p:childTnLst>
                              <p:par>
                                <p:cTn id="31" presetID="53" presetClass="entr" presetSubtype="16" fill="hold" grpId="0" nodeType="afterEffect">
                                  <p:stCondLst>
                                    <p:cond delay="0"/>
                                  </p:stCondLst>
                                  <p:childTnLst>
                                    <p:set>
                                      <p:cBhvr>
                                        <p:cTn id="32" dur="1" fill="hold">
                                          <p:stCondLst>
                                            <p:cond delay="0"/>
                                          </p:stCondLst>
                                        </p:cTn>
                                        <p:tgtEl>
                                          <p:spTgt spid="83"/>
                                        </p:tgtEl>
                                        <p:attrNameLst>
                                          <p:attrName>style.visibility</p:attrName>
                                        </p:attrNameLst>
                                      </p:cBhvr>
                                      <p:to>
                                        <p:strVal val="visible"/>
                                      </p:to>
                                    </p:set>
                                    <p:anim calcmode="lin" valueType="num">
                                      <p:cBhvr>
                                        <p:cTn id="33" dur="500" fill="hold"/>
                                        <p:tgtEl>
                                          <p:spTgt spid="83"/>
                                        </p:tgtEl>
                                        <p:attrNameLst>
                                          <p:attrName>ppt_w</p:attrName>
                                        </p:attrNameLst>
                                      </p:cBhvr>
                                      <p:tavLst>
                                        <p:tav tm="0">
                                          <p:val>
                                            <p:fltVal val="0"/>
                                          </p:val>
                                        </p:tav>
                                        <p:tav tm="100000">
                                          <p:val>
                                            <p:strVal val="#ppt_w"/>
                                          </p:val>
                                        </p:tav>
                                      </p:tavLst>
                                    </p:anim>
                                    <p:anim calcmode="lin" valueType="num">
                                      <p:cBhvr>
                                        <p:cTn id="34" dur="500" fill="hold"/>
                                        <p:tgtEl>
                                          <p:spTgt spid="83"/>
                                        </p:tgtEl>
                                        <p:attrNameLst>
                                          <p:attrName>ppt_h</p:attrName>
                                        </p:attrNameLst>
                                      </p:cBhvr>
                                      <p:tavLst>
                                        <p:tav tm="0">
                                          <p:val>
                                            <p:fltVal val="0"/>
                                          </p:val>
                                        </p:tav>
                                        <p:tav tm="100000">
                                          <p:val>
                                            <p:strVal val="#ppt_h"/>
                                          </p:val>
                                        </p:tav>
                                      </p:tavLst>
                                    </p:anim>
                                    <p:animEffect transition="in" filter="fade">
                                      <p:cBhvr>
                                        <p:cTn id="35" dur="500"/>
                                        <p:tgtEl>
                                          <p:spTgt spid="83"/>
                                        </p:tgtEl>
                                      </p:cBhvr>
                                    </p:animEffect>
                                  </p:childTnLst>
                                </p:cTn>
                              </p:par>
                            </p:childTnLst>
                          </p:cTn>
                        </p:par>
                        <p:par>
                          <p:cTn id="36" fill="hold">
                            <p:stCondLst>
                              <p:cond delay="2000"/>
                            </p:stCondLst>
                            <p:childTnLst>
                              <p:par>
                                <p:cTn id="37" presetID="12" presetClass="entr" presetSubtype="4" fill="hold" grpId="0" nodeType="afterEffect">
                                  <p:stCondLst>
                                    <p:cond delay="0"/>
                                  </p:stCondLst>
                                  <p:childTnLst>
                                    <p:set>
                                      <p:cBhvr>
                                        <p:cTn id="38" dur="1" fill="hold">
                                          <p:stCondLst>
                                            <p:cond delay="0"/>
                                          </p:stCondLst>
                                        </p:cTn>
                                        <p:tgtEl>
                                          <p:spTgt spid="129"/>
                                        </p:tgtEl>
                                        <p:attrNameLst>
                                          <p:attrName>style.visibility</p:attrName>
                                        </p:attrNameLst>
                                      </p:cBhvr>
                                      <p:to>
                                        <p:strVal val="visible"/>
                                      </p:to>
                                    </p:set>
                                    <p:anim calcmode="lin" valueType="num">
                                      <p:cBhvr additive="base">
                                        <p:cTn id="39" dur="500"/>
                                        <p:tgtEl>
                                          <p:spTgt spid="129"/>
                                        </p:tgtEl>
                                        <p:attrNameLst>
                                          <p:attrName>ppt_y</p:attrName>
                                        </p:attrNameLst>
                                      </p:cBhvr>
                                      <p:tavLst>
                                        <p:tav tm="0">
                                          <p:val>
                                            <p:strVal val="#ppt_y+#ppt_h*1.125000"/>
                                          </p:val>
                                        </p:tav>
                                        <p:tav tm="100000">
                                          <p:val>
                                            <p:strVal val="#ppt_y"/>
                                          </p:val>
                                        </p:tav>
                                      </p:tavLst>
                                    </p:anim>
                                    <p:animEffect transition="in" filter="wipe(up)">
                                      <p:cBhvr>
                                        <p:cTn id="40" dur="500"/>
                                        <p:tgtEl>
                                          <p:spTgt spid="129"/>
                                        </p:tgtEl>
                                      </p:cBhvr>
                                    </p:animEffect>
                                  </p:childTnLst>
                                </p:cTn>
                              </p:par>
                              <p:par>
                                <p:cTn id="41" presetID="12" presetClass="entr" presetSubtype="1" fill="hold" grpId="0" nodeType="withEffect">
                                  <p:stCondLst>
                                    <p:cond delay="0"/>
                                  </p:stCondLst>
                                  <p:childTnLst>
                                    <p:set>
                                      <p:cBhvr>
                                        <p:cTn id="42" dur="1" fill="hold">
                                          <p:stCondLst>
                                            <p:cond delay="0"/>
                                          </p:stCondLst>
                                        </p:cTn>
                                        <p:tgtEl>
                                          <p:spTgt spid="130"/>
                                        </p:tgtEl>
                                        <p:attrNameLst>
                                          <p:attrName>style.visibility</p:attrName>
                                        </p:attrNameLst>
                                      </p:cBhvr>
                                      <p:to>
                                        <p:strVal val="visible"/>
                                      </p:to>
                                    </p:set>
                                    <p:anim calcmode="lin" valueType="num">
                                      <p:cBhvr additive="base">
                                        <p:cTn id="43" dur="500"/>
                                        <p:tgtEl>
                                          <p:spTgt spid="130"/>
                                        </p:tgtEl>
                                        <p:attrNameLst>
                                          <p:attrName>ppt_y</p:attrName>
                                        </p:attrNameLst>
                                      </p:cBhvr>
                                      <p:tavLst>
                                        <p:tav tm="0">
                                          <p:val>
                                            <p:strVal val="#ppt_y-#ppt_h*1.125000"/>
                                          </p:val>
                                        </p:tav>
                                        <p:tav tm="100000">
                                          <p:val>
                                            <p:strVal val="#ppt_y"/>
                                          </p:val>
                                        </p:tav>
                                      </p:tavLst>
                                    </p:anim>
                                    <p:animEffect transition="in" filter="wipe(down)">
                                      <p:cBhvr>
                                        <p:cTn id="44" dur="500"/>
                                        <p:tgtEl>
                                          <p:spTgt spid="130"/>
                                        </p:tgtEl>
                                      </p:cBhvr>
                                    </p:animEffect>
                                  </p:childTnLst>
                                </p:cTn>
                              </p:par>
                            </p:childTnLst>
                          </p:cTn>
                        </p:par>
                        <p:par>
                          <p:cTn id="45" fill="hold">
                            <p:stCondLst>
                              <p:cond delay="2500"/>
                            </p:stCondLst>
                            <p:childTnLst>
                              <p:par>
                                <p:cTn id="46" presetID="12" presetClass="entr" presetSubtype="4" fill="hold" grpId="0" nodeType="afterEffect">
                                  <p:stCondLst>
                                    <p:cond delay="0"/>
                                  </p:stCondLst>
                                  <p:childTnLst>
                                    <p:set>
                                      <p:cBhvr>
                                        <p:cTn id="47" dur="1" fill="hold">
                                          <p:stCondLst>
                                            <p:cond delay="0"/>
                                          </p:stCondLst>
                                        </p:cTn>
                                        <p:tgtEl>
                                          <p:spTgt spid="131"/>
                                        </p:tgtEl>
                                        <p:attrNameLst>
                                          <p:attrName>style.visibility</p:attrName>
                                        </p:attrNameLst>
                                      </p:cBhvr>
                                      <p:to>
                                        <p:strVal val="visible"/>
                                      </p:to>
                                    </p:set>
                                    <p:anim calcmode="lin" valueType="num">
                                      <p:cBhvr additive="base">
                                        <p:cTn id="48" dur="500"/>
                                        <p:tgtEl>
                                          <p:spTgt spid="131"/>
                                        </p:tgtEl>
                                        <p:attrNameLst>
                                          <p:attrName>ppt_y</p:attrName>
                                        </p:attrNameLst>
                                      </p:cBhvr>
                                      <p:tavLst>
                                        <p:tav tm="0">
                                          <p:val>
                                            <p:strVal val="#ppt_y+#ppt_h*1.125000"/>
                                          </p:val>
                                        </p:tav>
                                        <p:tav tm="100000">
                                          <p:val>
                                            <p:strVal val="#ppt_y"/>
                                          </p:val>
                                        </p:tav>
                                      </p:tavLst>
                                    </p:anim>
                                    <p:animEffect transition="in" filter="wipe(up)">
                                      <p:cBhvr>
                                        <p:cTn id="49" dur="500"/>
                                        <p:tgtEl>
                                          <p:spTgt spid="131"/>
                                        </p:tgtEl>
                                      </p:cBhvr>
                                    </p:animEffect>
                                  </p:childTnLst>
                                </p:cTn>
                              </p:par>
                              <p:par>
                                <p:cTn id="50" presetID="12" presetClass="entr" presetSubtype="1" fill="hold" grpId="0" nodeType="withEffect">
                                  <p:stCondLst>
                                    <p:cond delay="0"/>
                                  </p:stCondLst>
                                  <p:childTnLst>
                                    <p:set>
                                      <p:cBhvr>
                                        <p:cTn id="51" dur="1" fill="hold">
                                          <p:stCondLst>
                                            <p:cond delay="0"/>
                                          </p:stCondLst>
                                        </p:cTn>
                                        <p:tgtEl>
                                          <p:spTgt spid="132"/>
                                        </p:tgtEl>
                                        <p:attrNameLst>
                                          <p:attrName>style.visibility</p:attrName>
                                        </p:attrNameLst>
                                      </p:cBhvr>
                                      <p:to>
                                        <p:strVal val="visible"/>
                                      </p:to>
                                    </p:set>
                                    <p:anim calcmode="lin" valueType="num">
                                      <p:cBhvr additive="base">
                                        <p:cTn id="52" dur="500"/>
                                        <p:tgtEl>
                                          <p:spTgt spid="132"/>
                                        </p:tgtEl>
                                        <p:attrNameLst>
                                          <p:attrName>ppt_y</p:attrName>
                                        </p:attrNameLst>
                                      </p:cBhvr>
                                      <p:tavLst>
                                        <p:tav tm="0">
                                          <p:val>
                                            <p:strVal val="#ppt_y-#ppt_h*1.125000"/>
                                          </p:val>
                                        </p:tav>
                                        <p:tav tm="100000">
                                          <p:val>
                                            <p:strVal val="#ppt_y"/>
                                          </p:val>
                                        </p:tav>
                                      </p:tavLst>
                                    </p:anim>
                                    <p:animEffect transition="in" filter="wipe(down)">
                                      <p:cBhvr>
                                        <p:cTn id="53" dur="500"/>
                                        <p:tgtEl>
                                          <p:spTgt spid="132"/>
                                        </p:tgtEl>
                                      </p:cBhvr>
                                    </p:animEffect>
                                  </p:childTnLst>
                                </p:cTn>
                              </p:par>
                            </p:childTnLst>
                          </p:cTn>
                        </p:par>
                        <p:par>
                          <p:cTn id="54" fill="hold">
                            <p:stCondLst>
                              <p:cond delay="3000"/>
                            </p:stCondLst>
                            <p:childTnLst>
                              <p:par>
                                <p:cTn id="55" presetID="12" presetClass="entr" presetSubtype="4" fill="hold" grpId="0" nodeType="afterEffect">
                                  <p:stCondLst>
                                    <p:cond delay="0"/>
                                  </p:stCondLst>
                                  <p:childTnLst>
                                    <p:set>
                                      <p:cBhvr>
                                        <p:cTn id="56" dur="1" fill="hold">
                                          <p:stCondLst>
                                            <p:cond delay="0"/>
                                          </p:stCondLst>
                                        </p:cTn>
                                        <p:tgtEl>
                                          <p:spTgt spid="133"/>
                                        </p:tgtEl>
                                        <p:attrNameLst>
                                          <p:attrName>style.visibility</p:attrName>
                                        </p:attrNameLst>
                                      </p:cBhvr>
                                      <p:to>
                                        <p:strVal val="visible"/>
                                      </p:to>
                                    </p:set>
                                    <p:anim calcmode="lin" valueType="num">
                                      <p:cBhvr additive="base">
                                        <p:cTn id="57" dur="500"/>
                                        <p:tgtEl>
                                          <p:spTgt spid="133"/>
                                        </p:tgtEl>
                                        <p:attrNameLst>
                                          <p:attrName>ppt_y</p:attrName>
                                        </p:attrNameLst>
                                      </p:cBhvr>
                                      <p:tavLst>
                                        <p:tav tm="0">
                                          <p:val>
                                            <p:strVal val="#ppt_y+#ppt_h*1.125000"/>
                                          </p:val>
                                        </p:tav>
                                        <p:tav tm="100000">
                                          <p:val>
                                            <p:strVal val="#ppt_y"/>
                                          </p:val>
                                        </p:tav>
                                      </p:tavLst>
                                    </p:anim>
                                    <p:animEffect transition="in" filter="wipe(up)">
                                      <p:cBhvr>
                                        <p:cTn id="58" dur="500"/>
                                        <p:tgtEl>
                                          <p:spTgt spid="133"/>
                                        </p:tgtEl>
                                      </p:cBhvr>
                                    </p:animEffect>
                                  </p:childTnLst>
                                </p:cTn>
                              </p:par>
                              <p:par>
                                <p:cTn id="59" presetID="12" presetClass="entr" presetSubtype="1" fill="hold" grpId="0" nodeType="withEffect">
                                  <p:stCondLst>
                                    <p:cond delay="0"/>
                                  </p:stCondLst>
                                  <p:childTnLst>
                                    <p:set>
                                      <p:cBhvr>
                                        <p:cTn id="60" dur="1" fill="hold">
                                          <p:stCondLst>
                                            <p:cond delay="0"/>
                                          </p:stCondLst>
                                        </p:cTn>
                                        <p:tgtEl>
                                          <p:spTgt spid="134"/>
                                        </p:tgtEl>
                                        <p:attrNameLst>
                                          <p:attrName>style.visibility</p:attrName>
                                        </p:attrNameLst>
                                      </p:cBhvr>
                                      <p:to>
                                        <p:strVal val="visible"/>
                                      </p:to>
                                    </p:set>
                                    <p:anim calcmode="lin" valueType="num">
                                      <p:cBhvr additive="base">
                                        <p:cTn id="61" dur="500"/>
                                        <p:tgtEl>
                                          <p:spTgt spid="134"/>
                                        </p:tgtEl>
                                        <p:attrNameLst>
                                          <p:attrName>ppt_y</p:attrName>
                                        </p:attrNameLst>
                                      </p:cBhvr>
                                      <p:tavLst>
                                        <p:tav tm="0">
                                          <p:val>
                                            <p:strVal val="#ppt_y-#ppt_h*1.125000"/>
                                          </p:val>
                                        </p:tav>
                                        <p:tav tm="100000">
                                          <p:val>
                                            <p:strVal val="#ppt_y"/>
                                          </p:val>
                                        </p:tav>
                                      </p:tavLst>
                                    </p:anim>
                                    <p:animEffect transition="in" filter="wipe(down)">
                                      <p:cBhvr>
                                        <p:cTn id="62" dur="500"/>
                                        <p:tgtEl>
                                          <p:spTgt spid="134"/>
                                        </p:tgtEl>
                                      </p:cBhvr>
                                    </p:animEffect>
                                  </p:childTnLst>
                                </p:cTn>
                              </p:par>
                            </p:childTnLst>
                          </p:cTn>
                        </p:par>
                        <p:par>
                          <p:cTn id="63" fill="hold">
                            <p:stCondLst>
                              <p:cond delay="3500"/>
                            </p:stCondLst>
                            <p:childTnLst>
                              <p:par>
                                <p:cTn id="64" presetID="12" presetClass="entr" presetSubtype="4" fill="hold" grpId="0" nodeType="afterEffect">
                                  <p:stCondLst>
                                    <p:cond delay="0"/>
                                  </p:stCondLst>
                                  <p:childTnLst>
                                    <p:set>
                                      <p:cBhvr>
                                        <p:cTn id="65" dur="1" fill="hold">
                                          <p:stCondLst>
                                            <p:cond delay="0"/>
                                          </p:stCondLst>
                                        </p:cTn>
                                        <p:tgtEl>
                                          <p:spTgt spid="135"/>
                                        </p:tgtEl>
                                        <p:attrNameLst>
                                          <p:attrName>style.visibility</p:attrName>
                                        </p:attrNameLst>
                                      </p:cBhvr>
                                      <p:to>
                                        <p:strVal val="visible"/>
                                      </p:to>
                                    </p:set>
                                    <p:anim calcmode="lin" valueType="num">
                                      <p:cBhvr additive="base">
                                        <p:cTn id="66" dur="500"/>
                                        <p:tgtEl>
                                          <p:spTgt spid="135"/>
                                        </p:tgtEl>
                                        <p:attrNameLst>
                                          <p:attrName>ppt_y</p:attrName>
                                        </p:attrNameLst>
                                      </p:cBhvr>
                                      <p:tavLst>
                                        <p:tav tm="0">
                                          <p:val>
                                            <p:strVal val="#ppt_y+#ppt_h*1.125000"/>
                                          </p:val>
                                        </p:tav>
                                        <p:tav tm="100000">
                                          <p:val>
                                            <p:strVal val="#ppt_y"/>
                                          </p:val>
                                        </p:tav>
                                      </p:tavLst>
                                    </p:anim>
                                    <p:animEffect transition="in" filter="wipe(up)">
                                      <p:cBhvr>
                                        <p:cTn id="67" dur="500"/>
                                        <p:tgtEl>
                                          <p:spTgt spid="135"/>
                                        </p:tgtEl>
                                      </p:cBhvr>
                                    </p:animEffect>
                                  </p:childTnLst>
                                </p:cTn>
                              </p:par>
                              <p:par>
                                <p:cTn id="68" presetID="12" presetClass="entr" presetSubtype="1" fill="hold" grpId="0" nodeType="withEffect">
                                  <p:stCondLst>
                                    <p:cond delay="0"/>
                                  </p:stCondLst>
                                  <p:childTnLst>
                                    <p:set>
                                      <p:cBhvr>
                                        <p:cTn id="69" dur="1" fill="hold">
                                          <p:stCondLst>
                                            <p:cond delay="0"/>
                                          </p:stCondLst>
                                        </p:cTn>
                                        <p:tgtEl>
                                          <p:spTgt spid="136"/>
                                        </p:tgtEl>
                                        <p:attrNameLst>
                                          <p:attrName>style.visibility</p:attrName>
                                        </p:attrNameLst>
                                      </p:cBhvr>
                                      <p:to>
                                        <p:strVal val="visible"/>
                                      </p:to>
                                    </p:set>
                                    <p:anim calcmode="lin" valueType="num">
                                      <p:cBhvr additive="base">
                                        <p:cTn id="70" dur="500"/>
                                        <p:tgtEl>
                                          <p:spTgt spid="136"/>
                                        </p:tgtEl>
                                        <p:attrNameLst>
                                          <p:attrName>ppt_y</p:attrName>
                                        </p:attrNameLst>
                                      </p:cBhvr>
                                      <p:tavLst>
                                        <p:tav tm="0">
                                          <p:val>
                                            <p:strVal val="#ppt_y-#ppt_h*1.125000"/>
                                          </p:val>
                                        </p:tav>
                                        <p:tav tm="100000">
                                          <p:val>
                                            <p:strVal val="#ppt_y"/>
                                          </p:val>
                                        </p:tav>
                                      </p:tavLst>
                                    </p:anim>
                                    <p:animEffect transition="in" filter="wipe(down)">
                                      <p:cBhvr>
                                        <p:cTn id="71"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animBg="1"/>
      <p:bldP spid="56" grpId="0" animBg="1"/>
      <p:bldP spid="57" grpId="0" animBg="1"/>
      <p:bldP spid="82" grpId="0" animBg="1"/>
      <p:bldP spid="83" grpId="0"/>
      <p:bldP spid="129" grpId="0"/>
      <p:bldP spid="130" grpId="0"/>
      <p:bldP spid="131" grpId="0"/>
      <p:bldP spid="132" grpId="0"/>
      <p:bldP spid="133" grpId="0"/>
      <p:bldP spid="134" grpId="0"/>
      <p:bldP spid="135" grpId="0"/>
      <p:bldP spid="13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Same Side Corner Rectangle 4"/>
          <p:cNvSpPr/>
          <p:nvPr/>
        </p:nvSpPr>
        <p:spPr>
          <a:xfrm rot="16200000">
            <a:off x="495691" y="2142627"/>
            <a:ext cx="2465603" cy="1993837"/>
          </a:xfrm>
          <a:custGeom>
            <a:avLst/>
            <a:gdLst>
              <a:gd name="connsiteX0" fmla="*/ 290314 w 2817606"/>
              <a:gd name="connsiteY0" fmla="*/ 0 h 1741847"/>
              <a:gd name="connsiteX1" fmla="*/ 2527292 w 2817606"/>
              <a:gd name="connsiteY1" fmla="*/ 0 h 1741847"/>
              <a:gd name="connsiteX2" fmla="*/ 2817606 w 2817606"/>
              <a:gd name="connsiteY2" fmla="*/ 290314 h 1741847"/>
              <a:gd name="connsiteX3" fmla="*/ 2817606 w 2817606"/>
              <a:gd name="connsiteY3" fmla="*/ 1741847 h 1741847"/>
              <a:gd name="connsiteX4" fmla="*/ 2817606 w 2817606"/>
              <a:gd name="connsiteY4" fmla="*/ 1741847 h 1741847"/>
              <a:gd name="connsiteX5" fmla="*/ 0 w 2817606"/>
              <a:gd name="connsiteY5" fmla="*/ 1741847 h 1741847"/>
              <a:gd name="connsiteX6" fmla="*/ 0 w 2817606"/>
              <a:gd name="connsiteY6" fmla="*/ 1741847 h 1741847"/>
              <a:gd name="connsiteX7" fmla="*/ 0 w 2817606"/>
              <a:gd name="connsiteY7" fmla="*/ 290314 h 1741847"/>
              <a:gd name="connsiteX8" fmla="*/ 290314 w 2817606"/>
              <a:gd name="connsiteY8" fmla="*/ 0 h 1741847"/>
              <a:gd name="connsiteX0-1" fmla="*/ 290314 w 2817606"/>
              <a:gd name="connsiteY0-2" fmla="*/ 436099 h 2177946"/>
              <a:gd name="connsiteX1-3" fmla="*/ 2344412 w 2817606"/>
              <a:gd name="connsiteY1-4" fmla="*/ 0 h 2177946"/>
              <a:gd name="connsiteX2-5" fmla="*/ 2817606 w 2817606"/>
              <a:gd name="connsiteY2-6" fmla="*/ 726413 h 2177946"/>
              <a:gd name="connsiteX3-7" fmla="*/ 2817606 w 2817606"/>
              <a:gd name="connsiteY3-8" fmla="*/ 2177946 h 2177946"/>
              <a:gd name="connsiteX4-9" fmla="*/ 2817606 w 2817606"/>
              <a:gd name="connsiteY4-10" fmla="*/ 2177946 h 2177946"/>
              <a:gd name="connsiteX5-11" fmla="*/ 0 w 2817606"/>
              <a:gd name="connsiteY5-12" fmla="*/ 2177946 h 2177946"/>
              <a:gd name="connsiteX6-13" fmla="*/ 0 w 2817606"/>
              <a:gd name="connsiteY6-14" fmla="*/ 2177946 h 2177946"/>
              <a:gd name="connsiteX7-15" fmla="*/ 0 w 2817606"/>
              <a:gd name="connsiteY7-16" fmla="*/ 726413 h 2177946"/>
              <a:gd name="connsiteX8-17" fmla="*/ 290314 w 2817606"/>
              <a:gd name="connsiteY8-18" fmla="*/ 436099 h 2177946"/>
              <a:gd name="connsiteX0-19" fmla="*/ 416923 w 2817606"/>
              <a:gd name="connsiteY0-20" fmla="*/ 84407 h 2177946"/>
              <a:gd name="connsiteX1-21" fmla="*/ 2344412 w 2817606"/>
              <a:gd name="connsiteY1-22" fmla="*/ 0 h 2177946"/>
              <a:gd name="connsiteX2-23" fmla="*/ 2817606 w 2817606"/>
              <a:gd name="connsiteY2-24" fmla="*/ 726413 h 2177946"/>
              <a:gd name="connsiteX3-25" fmla="*/ 2817606 w 2817606"/>
              <a:gd name="connsiteY3-26" fmla="*/ 2177946 h 2177946"/>
              <a:gd name="connsiteX4-27" fmla="*/ 2817606 w 2817606"/>
              <a:gd name="connsiteY4-28" fmla="*/ 2177946 h 2177946"/>
              <a:gd name="connsiteX5-29" fmla="*/ 0 w 2817606"/>
              <a:gd name="connsiteY5-30" fmla="*/ 2177946 h 2177946"/>
              <a:gd name="connsiteX6-31" fmla="*/ 0 w 2817606"/>
              <a:gd name="connsiteY6-32" fmla="*/ 2177946 h 2177946"/>
              <a:gd name="connsiteX7-33" fmla="*/ 0 w 2817606"/>
              <a:gd name="connsiteY7-34" fmla="*/ 726413 h 2177946"/>
              <a:gd name="connsiteX8-35" fmla="*/ 416923 w 2817606"/>
              <a:gd name="connsiteY8-36" fmla="*/ 84407 h 2177946"/>
              <a:gd name="connsiteX0-37" fmla="*/ 416923 w 2817606"/>
              <a:gd name="connsiteY0-38" fmla="*/ 84407 h 2177946"/>
              <a:gd name="connsiteX1-39" fmla="*/ 2344412 w 2817606"/>
              <a:gd name="connsiteY1-40" fmla="*/ 0 h 2177946"/>
              <a:gd name="connsiteX2-41" fmla="*/ 2817606 w 2817606"/>
              <a:gd name="connsiteY2-42" fmla="*/ 726413 h 2177946"/>
              <a:gd name="connsiteX3-43" fmla="*/ 2817606 w 2817606"/>
              <a:gd name="connsiteY3-44" fmla="*/ 2177946 h 2177946"/>
              <a:gd name="connsiteX4-45" fmla="*/ 2817606 w 2817606"/>
              <a:gd name="connsiteY4-46" fmla="*/ 2177946 h 2177946"/>
              <a:gd name="connsiteX5-47" fmla="*/ 0 w 2817606"/>
              <a:gd name="connsiteY5-48" fmla="*/ 2177946 h 2177946"/>
              <a:gd name="connsiteX6-49" fmla="*/ 0 w 2817606"/>
              <a:gd name="connsiteY6-50" fmla="*/ 2177946 h 2177946"/>
              <a:gd name="connsiteX7-51" fmla="*/ 0 w 2817606"/>
              <a:gd name="connsiteY7-52" fmla="*/ 726413 h 2177946"/>
              <a:gd name="connsiteX8-53" fmla="*/ 416923 w 2817606"/>
              <a:gd name="connsiteY8-54" fmla="*/ 84407 h 2177946"/>
              <a:gd name="connsiteX0-55" fmla="*/ 416923 w 2817606"/>
              <a:gd name="connsiteY0-56" fmla="*/ 196949 h 2290488"/>
              <a:gd name="connsiteX1-57" fmla="*/ 2147464 w 2817606"/>
              <a:gd name="connsiteY1-58" fmla="*/ 0 h 2290488"/>
              <a:gd name="connsiteX2-59" fmla="*/ 2817606 w 2817606"/>
              <a:gd name="connsiteY2-60" fmla="*/ 838955 h 2290488"/>
              <a:gd name="connsiteX3-61" fmla="*/ 2817606 w 2817606"/>
              <a:gd name="connsiteY3-62" fmla="*/ 2290488 h 2290488"/>
              <a:gd name="connsiteX4-63" fmla="*/ 2817606 w 2817606"/>
              <a:gd name="connsiteY4-64" fmla="*/ 2290488 h 2290488"/>
              <a:gd name="connsiteX5-65" fmla="*/ 0 w 2817606"/>
              <a:gd name="connsiteY5-66" fmla="*/ 2290488 h 2290488"/>
              <a:gd name="connsiteX6-67" fmla="*/ 0 w 2817606"/>
              <a:gd name="connsiteY6-68" fmla="*/ 2290488 h 2290488"/>
              <a:gd name="connsiteX7-69" fmla="*/ 0 w 2817606"/>
              <a:gd name="connsiteY7-70" fmla="*/ 838955 h 2290488"/>
              <a:gd name="connsiteX8-71" fmla="*/ 416923 w 2817606"/>
              <a:gd name="connsiteY8-72" fmla="*/ 196949 h 2290488"/>
              <a:gd name="connsiteX0-73" fmla="*/ 445058 w 2817606"/>
              <a:gd name="connsiteY0-74" fmla="*/ 267287 h 2290488"/>
              <a:gd name="connsiteX1-75" fmla="*/ 2147464 w 2817606"/>
              <a:gd name="connsiteY1-76" fmla="*/ 0 h 2290488"/>
              <a:gd name="connsiteX2-77" fmla="*/ 2817606 w 2817606"/>
              <a:gd name="connsiteY2-78" fmla="*/ 838955 h 2290488"/>
              <a:gd name="connsiteX3-79" fmla="*/ 2817606 w 2817606"/>
              <a:gd name="connsiteY3-80" fmla="*/ 2290488 h 2290488"/>
              <a:gd name="connsiteX4-81" fmla="*/ 2817606 w 2817606"/>
              <a:gd name="connsiteY4-82" fmla="*/ 2290488 h 2290488"/>
              <a:gd name="connsiteX5-83" fmla="*/ 0 w 2817606"/>
              <a:gd name="connsiteY5-84" fmla="*/ 2290488 h 2290488"/>
              <a:gd name="connsiteX6-85" fmla="*/ 0 w 2817606"/>
              <a:gd name="connsiteY6-86" fmla="*/ 2290488 h 2290488"/>
              <a:gd name="connsiteX7-87" fmla="*/ 0 w 2817606"/>
              <a:gd name="connsiteY7-88" fmla="*/ 838955 h 2290488"/>
              <a:gd name="connsiteX8-89" fmla="*/ 445058 w 2817606"/>
              <a:gd name="connsiteY8-90" fmla="*/ 267287 h 2290488"/>
              <a:gd name="connsiteX0-91" fmla="*/ 796750 w 2817606"/>
              <a:gd name="connsiteY0-92" fmla="*/ 337626 h 2290488"/>
              <a:gd name="connsiteX1-93" fmla="*/ 2147464 w 2817606"/>
              <a:gd name="connsiteY1-94" fmla="*/ 0 h 2290488"/>
              <a:gd name="connsiteX2-95" fmla="*/ 2817606 w 2817606"/>
              <a:gd name="connsiteY2-96" fmla="*/ 838955 h 2290488"/>
              <a:gd name="connsiteX3-97" fmla="*/ 2817606 w 2817606"/>
              <a:gd name="connsiteY3-98" fmla="*/ 2290488 h 2290488"/>
              <a:gd name="connsiteX4-99" fmla="*/ 2817606 w 2817606"/>
              <a:gd name="connsiteY4-100" fmla="*/ 2290488 h 2290488"/>
              <a:gd name="connsiteX5-101" fmla="*/ 0 w 2817606"/>
              <a:gd name="connsiteY5-102" fmla="*/ 2290488 h 2290488"/>
              <a:gd name="connsiteX6-103" fmla="*/ 0 w 2817606"/>
              <a:gd name="connsiteY6-104" fmla="*/ 2290488 h 2290488"/>
              <a:gd name="connsiteX7-105" fmla="*/ 0 w 2817606"/>
              <a:gd name="connsiteY7-106" fmla="*/ 838955 h 2290488"/>
              <a:gd name="connsiteX8-107" fmla="*/ 796750 w 2817606"/>
              <a:gd name="connsiteY8-108" fmla="*/ 337626 h 2290488"/>
              <a:gd name="connsiteX0-109" fmla="*/ 796750 w 2817606"/>
              <a:gd name="connsiteY0-110" fmla="*/ 338620 h 2291482"/>
              <a:gd name="connsiteX1-111" fmla="*/ 2147464 w 2817606"/>
              <a:gd name="connsiteY1-112" fmla="*/ 994 h 2291482"/>
              <a:gd name="connsiteX2-113" fmla="*/ 2817606 w 2817606"/>
              <a:gd name="connsiteY2-114" fmla="*/ 839949 h 2291482"/>
              <a:gd name="connsiteX3-115" fmla="*/ 2817606 w 2817606"/>
              <a:gd name="connsiteY3-116" fmla="*/ 2291482 h 2291482"/>
              <a:gd name="connsiteX4-117" fmla="*/ 2817606 w 2817606"/>
              <a:gd name="connsiteY4-118" fmla="*/ 2291482 h 2291482"/>
              <a:gd name="connsiteX5-119" fmla="*/ 0 w 2817606"/>
              <a:gd name="connsiteY5-120" fmla="*/ 2291482 h 2291482"/>
              <a:gd name="connsiteX6-121" fmla="*/ 0 w 2817606"/>
              <a:gd name="connsiteY6-122" fmla="*/ 2291482 h 2291482"/>
              <a:gd name="connsiteX7-123" fmla="*/ 0 w 2817606"/>
              <a:gd name="connsiteY7-124" fmla="*/ 839949 h 2291482"/>
              <a:gd name="connsiteX8-125" fmla="*/ 796750 w 2817606"/>
              <a:gd name="connsiteY8-126" fmla="*/ 338620 h 2291482"/>
              <a:gd name="connsiteX0-127" fmla="*/ 796750 w 2817606"/>
              <a:gd name="connsiteY0-128" fmla="*/ 338620 h 2291482"/>
              <a:gd name="connsiteX1-129" fmla="*/ 2100980 w 2817606"/>
              <a:gd name="connsiteY1-130" fmla="*/ 994 h 2291482"/>
              <a:gd name="connsiteX2-131" fmla="*/ 2817606 w 2817606"/>
              <a:gd name="connsiteY2-132" fmla="*/ 839949 h 2291482"/>
              <a:gd name="connsiteX3-133" fmla="*/ 2817606 w 2817606"/>
              <a:gd name="connsiteY3-134" fmla="*/ 2291482 h 2291482"/>
              <a:gd name="connsiteX4-135" fmla="*/ 2817606 w 2817606"/>
              <a:gd name="connsiteY4-136" fmla="*/ 2291482 h 2291482"/>
              <a:gd name="connsiteX5-137" fmla="*/ 0 w 2817606"/>
              <a:gd name="connsiteY5-138" fmla="*/ 2291482 h 2291482"/>
              <a:gd name="connsiteX6-139" fmla="*/ 0 w 2817606"/>
              <a:gd name="connsiteY6-140" fmla="*/ 2291482 h 2291482"/>
              <a:gd name="connsiteX7-141" fmla="*/ 0 w 2817606"/>
              <a:gd name="connsiteY7-142" fmla="*/ 839949 h 2291482"/>
              <a:gd name="connsiteX8-143" fmla="*/ 796750 w 2817606"/>
              <a:gd name="connsiteY8-144" fmla="*/ 338620 h 2291482"/>
              <a:gd name="connsiteX0-145" fmla="*/ 796750 w 2817606"/>
              <a:gd name="connsiteY0-146" fmla="*/ 339171 h 2292033"/>
              <a:gd name="connsiteX1-147" fmla="*/ 2100980 w 2817606"/>
              <a:gd name="connsiteY1-148" fmla="*/ 1545 h 2292033"/>
              <a:gd name="connsiteX2-149" fmla="*/ 2817606 w 2817606"/>
              <a:gd name="connsiteY2-150" fmla="*/ 840500 h 2292033"/>
              <a:gd name="connsiteX3-151" fmla="*/ 2817606 w 2817606"/>
              <a:gd name="connsiteY3-152" fmla="*/ 2292033 h 2292033"/>
              <a:gd name="connsiteX4-153" fmla="*/ 2817606 w 2817606"/>
              <a:gd name="connsiteY4-154" fmla="*/ 2292033 h 2292033"/>
              <a:gd name="connsiteX5-155" fmla="*/ 0 w 2817606"/>
              <a:gd name="connsiteY5-156" fmla="*/ 2292033 h 2292033"/>
              <a:gd name="connsiteX6-157" fmla="*/ 0 w 2817606"/>
              <a:gd name="connsiteY6-158" fmla="*/ 2292033 h 2292033"/>
              <a:gd name="connsiteX7-159" fmla="*/ 0 w 2817606"/>
              <a:gd name="connsiteY7-160" fmla="*/ 840500 h 2292033"/>
              <a:gd name="connsiteX8-161" fmla="*/ 796750 w 2817606"/>
              <a:gd name="connsiteY8-162" fmla="*/ 339171 h 2292033"/>
              <a:gd name="connsiteX0-163" fmla="*/ 796750 w 2817606"/>
              <a:gd name="connsiteY0-164" fmla="*/ 339171 h 2292033"/>
              <a:gd name="connsiteX1-165" fmla="*/ 2100980 w 2817606"/>
              <a:gd name="connsiteY1-166" fmla="*/ 1545 h 2292033"/>
              <a:gd name="connsiteX2-167" fmla="*/ 2817606 w 2817606"/>
              <a:gd name="connsiteY2-168" fmla="*/ 840500 h 2292033"/>
              <a:gd name="connsiteX3-169" fmla="*/ 2817606 w 2817606"/>
              <a:gd name="connsiteY3-170" fmla="*/ 2292033 h 2292033"/>
              <a:gd name="connsiteX4-171" fmla="*/ 2817606 w 2817606"/>
              <a:gd name="connsiteY4-172" fmla="*/ 2292033 h 2292033"/>
              <a:gd name="connsiteX5-173" fmla="*/ 0 w 2817606"/>
              <a:gd name="connsiteY5-174" fmla="*/ 2292033 h 2292033"/>
              <a:gd name="connsiteX6-175" fmla="*/ 0 w 2817606"/>
              <a:gd name="connsiteY6-176" fmla="*/ 2292033 h 2292033"/>
              <a:gd name="connsiteX7-177" fmla="*/ 0 w 2817606"/>
              <a:gd name="connsiteY7-178" fmla="*/ 840500 h 2292033"/>
              <a:gd name="connsiteX8-179" fmla="*/ 796750 w 2817606"/>
              <a:gd name="connsiteY8-180" fmla="*/ 339171 h 2292033"/>
              <a:gd name="connsiteX0-181" fmla="*/ 796750 w 2817606"/>
              <a:gd name="connsiteY0-182" fmla="*/ 339171 h 2292033"/>
              <a:gd name="connsiteX1-183" fmla="*/ 2100980 w 2817606"/>
              <a:gd name="connsiteY1-184" fmla="*/ 1545 h 2292033"/>
              <a:gd name="connsiteX2-185" fmla="*/ 2817606 w 2817606"/>
              <a:gd name="connsiteY2-186" fmla="*/ 840500 h 2292033"/>
              <a:gd name="connsiteX3-187" fmla="*/ 2817606 w 2817606"/>
              <a:gd name="connsiteY3-188" fmla="*/ 2292033 h 2292033"/>
              <a:gd name="connsiteX4-189" fmla="*/ 2817606 w 2817606"/>
              <a:gd name="connsiteY4-190" fmla="*/ 2292033 h 2292033"/>
              <a:gd name="connsiteX5-191" fmla="*/ 0 w 2817606"/>
              <a:gd name="connsiteY5-192" fmla="*/ 2292033 h 2292033"/>
              <a:gd name="connsiteX6-193" fmla="*/ 0 w 2817606"/>
              <a:gd name="connsiteY6-194" fmla="*/ 2292033 h 2292033"/>
              <a:gd name="connsiteX7-195" fmla="*/ 0 w 2817606"/>
              <a:gd name="connsiteY7-196" fmla="*/ 840500 h 2292033"/>
              <a:gd name="connsiteX8-197" fmla="*/ 796750 w 2817606"/>
              <a:gd name="connsiteY8-198" fmla="*/ 339171 h 2292033"/>
              <a:gd name="connsiteX0-199" fmla="*/ 796750 w 2817606"/>
              <a:gd name="connsiteY0-200" fmla="*/ 339171 h 2292033"/>
              <a:gd name="connsiteX1-201" fmla="*/ 2100980 w 2817606"/>
              <a:gd name="connsiteY1-202" fmla="*/ 1545 h 2292033"/>
              <a:gd name="connsiteX2-203" fmla="*/ 2817606 w 2817606"/>
              <a:gd name="connsiteY2-204" fmla="*/ 840500 h 2292033"/>
              <a:gd name="connsiteX3-205" fmla="*/ 2817606 w 2817606"/>
              <a:gd name="connsiteY3-206" fmla="*/ 2292033 h 2292033"/>
              <a:gd name="connsiteX4-207" fmla="*/ 2817606 w 2817606"/>
              <a:gd name="connsiteY4-208" fmla="*/ 2292033 h 2292033"/>
              <a:gd name="connsiteX5-209" fmla="*/ 0 w 2817606"/>
              <a:gd name="connsiteY5-210" fmla="*/ 2292033 h 2292033"/>
              <a:gd name="connsiteX6-211" fmla="*/ 0 w 2817606"/>
              <a:gd name="connsiteY6-212" fmla="*/ 2292033 h 2292033"/>
              <a:gd name="connsiteX7-213" fmla="*/ 0 w 2817606"/>
              <a:gd name="connsiteY7-214" fmla="*/ 840500 h 2292033"/>
              <a:gd name="connsiteX8-215" fmla="*/ 796750 w 2817606"/>
              <a:gd name="connsiteY8-216" fmla="*/ 339171 h 2292033"/>
              <a:gd name="connsiteX0-217" fmla="*/ 796750 w 2817606"/>
              <a:gd name="connsiteY0-218" fmla="*/ 339171 h 2292033"/>
              <a:gd name="connsiteX1-219" fmla="*/ 2100980 w 2817606"/>
              <a:gd name="connsiteY1-220" fmla="*/ 1545 h 2292033"/>
              <a:gd name="connsiteX2-221" fmla="*/ 2817606 w 2817606"/>
              <a:gd name="connsiteY2-222" fmla="*/ 840500 h 2292033"/>
              <a:gd name="connsiteX3-223" fmla="*/ 2817606 w 2817606"/>
              <a:gd name="connsiteY3-224" fmla="*/ 2292033 h 2292033"/>
              <a:gd name="connsiteX4-225" fmla="*/ 2817606 w 2817606"/>
              <a:gd name="connsiteY4-226" fmla="*/ 2292033 h 2292033"/>
              <a:gd name="connsiteX5-227" fmla="*/ 0 w 2817606"/>
              <a:gd name="connsiteY5-228" fmla="*/ 2292033 h 2292033"/>
              <a:gd name="connsiteX6-229" fmla="*/ 0 w 2817606"/>
              <a:gd name="connsiteY6-230" fmla="*/ 2292033 h 2292033"/>
              <a:gd name="connsiteX7-231" fmla="*/ 15494 w 2817606"/>
              <a:gd name="connsiteY7-232" fmla="*/ 996229 h 2292033"/>
              <a:gd name="connsiteX8-233" fmla="*/ 796750 w 2817606"/>
              <a:gd name="connsiteY8-234" fmla="*/ 339171 h 2292033"/>
              <a:gd name="connsiteX0-235" fmla="*/ 798775 w 2819631"/>
              <a:gd name="connsiteY0-236" fmla="*/ 339171 h 2292033"/>
              <a:gd name="connsiteX1-237" fmla="*/ 2103005 w 2819631"/>
              <a:gd name="connsiteY1-238" fmla="*/ 1545 h 2292033"/>
              <a:gd name="connsiteX2-239" fmla="*/ 2819631 w 2819631"/>
              <a:gd name="connsiteY2-240" fmla="*/ 840500 h 2292033"/>
              <a:gd name="connsiteX3-241" fmla="*/ 2819631 w 2819631"/>
              <a:gd name="connsiteY3-242" fmla="*/ 2292033 h 2292033"/>
              <a:gd name="connsiteX4-243" fmla="*/ 2819631 w 2819631"/>
              <a:gd name="connsiteY4-244" fmla="*/ 2292033 h 2292033"/>
              <a:gd name="connsiteX5-245" fmla="*/ 2025 w 2819631"/>
              <a:gd name="connsiteY5-246" fmla="*/ 2292033 h 2292033"/>
              <a:gd name="connsiteX6-247" fmla="*/ 2025 w 2819631"/>
              <a:gd name="connsiteY6-248" fmla="*/ 2292033 h 2292033"/>
              <a:gd name="connsiteX7-249" fmla="*/ 17519 w 2819631"/>
              <a:gd name="connsiteY7-250" fmla="*/ 996229 h 2292033"/>
              <a:gd name="connsiteX8-251" fmla="*/ 798775 w 2819631"/>
              <a:gd name="connsiteY8-252" fmla="*/ 339171 h 22920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2819631" h="2292033">
                <a:moveTo>
                  <a:pt x="798775" y="339171"/>
                </a:moveTo>
                <a:cubicBezTo>
                  <a:pt x="1811720" y="636097"/>
                  <a:pt x="1632775" y="32691"/>
                  <a:pt x="2103005" y="1545"/>
                </a:cubicBezTo>
                <a:cubicBezTo>
                  <a:pt x="2573235" y="-29601"/>
                  <a:pt x="2819631" y="415428"/>
                  <a:pt x="2819631" y="840500"/>
                </a:cubicBezTo>
                <a:lnTo>
                  <a:pt x="2819631" y="2292033"/>
                </a:lnTo>
                <a:lnTo>
                  <a:pt x="2819631" y="2292033"/>
                </a:lnTo>
                <a:lnTo>
                  <a:pt x="2025" y="2292033"/>
                </a:lnTo>
                <a:lnTo>
                  <a:pt x="2025" y="2292033"/>
                </a:lnTo>
                <a:cubicBezTo>
                  <a:pt x="7190" y="1860098"/>
                  <a:pt x="-13470" y="1530308"/>
                  <a:pt x="17519" y="996229"/>
                </a:cubicBezTo>
                <a:cubicBezTo>
                  <a:pt x="48508" y="462150"/>
                  <a:pt x="545470" y="308027"/>
                  <a:pt x="798775" y="339171"/>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lnSpc>
                <a:spcPct val="120000"/>
              </a:lnSpc>
            </a:pPr>
            <a:endParaRPr lang="id-ID" sz="1600" dirty="0">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17" name="Diagram 16"/>
          <p:cNvGraphicFramePr/>
          <p:nvPr/>
        </p:nvGraphicFramePr>
        <p:xfrm>
          <a:off x="2798481" y="1911745"/>
          <a:ext cx="2004470" cy="246493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19" name="Freeform 6"/>
          <p:cNvSpPr>
            <a:spLocks noEditPoints="1"/>
          </p:cNvSpPr>
          <p:nvPr/>
        </p:nvSpPr>
        <p:spPr bwMode="auto">
          <a:xfrm>
            <a:off x="2832342" y="2052184"/>
            <a:ext cx="209627" cy="223345"/>
          </a:xfrm>
          <a:custGeom>
            <a:avLst/>
            <a:gdLst>
              <a:gd name="T0" fmla="*/ 67 w 376"/>
              <a:gd name="T1" fmla="*/ 3 h 401"/>
              <a:gd name="T2" fmla="*/ 62 w 376"/>
              <a:gd name="T3" fmla="*/ 3 h 401"/>
              <a:gd name="T4" fmla="*/ 0 w 376"/>
              <a:gd name="T5" fmla="*/ 159 h 401"/>
              <a:gd name="T6" fmla="*/ 65 w 376"/>
              <a:gd name="T7" fmla="*/ 223 h 401"/>
              <a:gd name="T8" fmla="*/ 129 w 376"/>
              <a:gd name="T9" fmla="*/ 159 h 401"/>
              <a:gd name="T10" fmla="*/ 67 w 376"/>
              <a:gd name="T11" fmla="*/ 3 h 401"/>
              <a:gd name="T12" fmla="*/ 313 w 376"/>
              <a:gd name="T13" fmla="*/ 3 h 401"/>
              <a:gd name="T14" fmla="*/ 309 w 376"/>
              <a:gd name="T15" fmla="*/ 3 h 401"/>
              <a:gd name="T16" fmla="*/ 246 w 376"/>
              <a:gd name="T17" fmla="*/ 159 h 401"/>
              <a:gd name="T18" fmla="*/ 311 w 376"/>
              <a:gd name="T19" fmla="*/ 223 h 401"/>
              <a:gd name="T20" fmla="*/ 376 w 376"/>
              <a:gd name="T21" fmla="*/ 159 h 401"/>
              <a:gd name="T22" fmla="*/ 313 w 376"/>
              <a:gd name="T23" fmla="*/ 3 h 401"/>
              <a:gd name="T24" fmla="*/ 185 w 376"/>
              <a:gd name="T25" fmla="*/ 180 h 401"/>
              <a:gd name="T26" fmla="*/ 123 w 376"/>
              <a:gd name="T27" fmla="*/ 337 h 401"/>
              <a:gd name="T28" fmla="*/ 188 w 376"/>
              <a:gd name="T29" fmla="*/ 401 h 401"/>
              <a:gd name="T30" fmla="*/ 253 w 376"/>
              <a:gd name="T31" fmla="*/ 337 h 401"/>
              <a:gd name="T32" fmla="*/ 190 w 376"/>
              <a:gd name="T33" fmla="*/ 180 h 401"/>
              <a:gd name="T34" fmla="*/ 185 w 376"/>
              <a:gd name="T35" fmla="*/ 18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chemeClr val="bg1"/>
          </a:solidFill>
          <a:ln>
            <a:noFill/>
          </a:ln>
        </p:spPr>
        <p:txBody>
          <a:bodyPr vert="horz" wrap="square" lIns="79540" tIns="39770" rIns="79540" bIns="39770" numCol="1" anchor="t" anchorCtr="0" compatLnSpc="1"/>
          <a:lstStyle/>
          <a:p>
            <a:pPr>
              <a:lnSpc>
                <a:spcPct val="120000"/>
              </a:lnSpc>
            </a:pP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11"/>
          <p:cNvSpPr>
            <a:spLocks noEditPoints="1"/>
          </p:cNvSpPr>
          <p:nvPr/>
        </p:nvSpPr>
        <p:spPr bwMode="auto">
          <a:xfrm>
            <a:off x="2802071" y="2682631"/>
            <a:ext cx="270170" cy="270510"/>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bg1"/>
          </a:solidFill>
          <a:ln>
            <a:noFill/>
          </a:ln>
        </p:spPr>
        <p:txBody>
          <a:bodyPr vert="horz" wrap="square" lIns="79540" tIns="39770" rIns="79540" bIns="39770" numCol="1" anchor="t" anchorCtr="0" compatLnSpc="1"/>
          <a:lstStyle/>
          <a:p>
            <a:pPr>
              <a:lnSpc>
                <a:spcPct val="120000"/>
              </a:lnSpc>
            </a:pP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21"/>
          <p:cNvSpPr>
            <a:spLocks noEditPoints="1"/>
          </p:cNvSpPr>
          <p:nvPr/>
        </p:nvSpPr>
        <p:spPr bwMode="auto">
          <a:xfrm>
            <a:off x="2822078" y="3360272"/>
            <a:ext cx="230153" cy="230922"/>
          </a:xfrm>
          <a:custGeom>
            <a:avLst/>
            <a:gdLst>
              <a:gd name="T0" fmla="*/ 390 w 403"/>
              <a:gd name="T1" fmla="*/ 150 h 404"/>
              <a:gd name="T2" fmla="*/ 241 w 403"/>
              <a:gd name="T3" fmla="*/ 110 h 404"/>
              <a:gd name="T4" fmla="*/ 215 w 403"/>
              <a:gd name="T5" fmla="*/ 13 h 404"/>
              <a:gd name="T6" fmla="*/ 195 w 403"/>
              <a:gd name="T7" fmla="*/ 2 h 404"/>
              <a:gd name="T8" fmla="*/ 14 w 403"/>
              <a:gd name="T9" fmla="*/ 51 h 404"/>
              <a:gd name="T10" fmla="*/ 2 w 403"/>
              <a:gd name="T11" fmla="*/ 70 h 404"/>
              <a:gd name="T12" fmla="*/ 67 w 403"/>
              <a:gd name="T13" fmla="*/ 311 h 404"/>
              <a:gd name="T14" fmla="*/ 86 w 403"/>
              <a:gd name="T15" fmla="*/ 322 h 404"/>
              <a:gd name="T16" fmla="*/ 159 w 403"/>
              <a:gd name="T17" fmla="*/ 302 h 404"/>
              <a:gd name="T18" fmla="*/ 149 w 403"/>
              <a:gd name="T19" fmla="*/ 339 h 404"/>
              <a:gd name="T20" fmla="*/ 160 w 403"/>
              <a:gd name="T21" fmla="*/ 358 h 404"/>
              <a:gd name="T22" fmla="*/ 322 w 403"/>
              <a:gd name="T23" fmla="*/ 401 h 404"/>
              <a:gd name="T24" fmla="*/ 342 w 403"/>
              <a:gd name="T25" fmla="*/ 391 h 404"/>
              <a:gd name="T26" fmla="*/ 401 w 403"/>
              <a:gd name="T27" fmla="*/ 169 h 404"/>
              <a:gd name="T28" fmla="*/ 390 w 403"/>
              <a:gd name="T29" fmla="*/ 150 h 404"/>
              <a:gd name="T30" fmla="*/ 34 w 403"/>
              <a:gd name="T31" fmla="*/ 75 h 404"/>
              <a:gd name="T32" fmla="*/ 191 w 403"/>
              <a:gd name="T33" fmla="*/ 33 h 404"/>
              <a:gd name="T34" fmla="*/ 249 w 403"/>
              <a:gd name="T35" fmla="*/ 249 h 404"/>
              <a:gd name="T36" fmla="*/ 92 w 403"/>
              <a:gd name="T37" fmla="*/ 291 h 404"/>
              <a:gd name="T38" fmla="*/ 34 w 403"/>
              <a:gd name="T39" fmla="*/ 75 h 404"/>
              <a:gd name="T40" fmla="*/ 315 w 403"/>
              <a:gd name="T41" fmla="*/ 371 h 404"/>
              <a:gd name="T42" fmla="*/ 179 w 403"/>
              <a:gd name="T43" fmla="*/ 334 h 404"/>
              <a:gd name="T44" fmla="*/ 190 w 403"/>
              <a:gd name="T45" fmla="*/ 294 h 404"/>
              <a:gd name="T46" fmla="*/ 268 w 403"/>
              <a:gd name="T47" fmla="*/ 273 h 404"/>
              <a:gd name="T48" fmla="*/ 279 w 403"/>
              <a:gd name="T49" fmla="*/ 254 h 404"/>
              <a:gd name="T50" fmla="*/ 249 w 403"/>
              <a:gd name="T51" fmla="*/ 142 h 404"/>
              <a:gd name="T52" fmla="*/ 368 w 403"/>
              <a:gd name="T53" fmla="*/ 174 h 404"/>
              <a:gd name="T54" fmla="*/ 315 w 403"/>
              <a:gd name="T55" fmla="*/ 37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3" h="404">
                <a:moveTo>
                  <a:pt x="390" y="150"/>
                </a:moveTo>
                <a:cubicBezTo>
                  <a:pt x="241" y="110"/>
                  <a:pt x="241" y="110"/>
                  <a:pt x="241" y="110"/>
                </a:cubicBezTo>
                <a:cubicBezTo>
                  <a:pt x="215" y="13"/>
                  <a:pt x="215" y="13"/>
                  <a:pt x="215" y="13"/>
                </a:cubicBezTo>
                <a:cubicBezTo>
                  <a:pt x="213" y="5"/>
                  <a:pt x="204" y="0"/>
                  <a:pt x="195" y="2"/>
                </a:cubicBezTo>
                <a:cubicBezTo>
                  <a:pt x="14" y="51"/>
                  <a:pt x="14" y="51"/>
                  <a:pt x="14" y="51"/>
                </a:cubicBezTo>
                <a:cubicBezTo>
                  <a:pt x="5" y="53"/>
                  <a:pt x="0" y="62"/>
                  <a:pt x="2" y="70"/>
                </a:cubicBezTo>
                <a:cubicBezTo>
                  <a:pt x="67" y="311"/>
                  <a:pt x="67" y="311"/>
                  <a:pt x="67" y="311"/>
                </a:cubicBezTo>
                <a:cubicBezTo>
                  <a:pt x="69" y="319"/>
                  <a:pt x="78" y="324"/>
                  <a:pt x="86" y="322"/>
                </a:cubicBezTo>
                <a:cubicBezTo>
                  <a:pt x="159" y="302"/>
                  <a:pt x="159" y="302"/>
                  <a:pt x="159" y="302"/>
                </a:cubicBezTo>
                <a:cubicBezTo>
                  <a:pt x="149" y="339"/>
                  <a:pt x="149" y="339"/>
                  <a:pt x="149" y="339"/>
                </a:cubicBezTo>
                <a:cubicBezTo>
                  <a:pt x="147" y="347"/>
                  <a:pt x="152" y="356"/>
                  <a:pt x="160" y="358"/>
                </a:cubicBezTo>
                <a:cubicBezTo>
                  <a:pt x="322" y="401"/>
                  <a:pt x="322" y="401"/>
                  <a:pt x="322" y="401"/>
                </a:cubicBezTo>
                <a:cubicBezTo>
                  <a:pt x="331" y="404"/>
                  <a:pt x="340" y="399"/>
                  <a:pt x="342" y="391"/>
                </a:cubicBezTo>
                <a:cubicBezTo>
                  <a:pt x="401" y="169"/>
                  <a:pt x="401" y="169"/>
                  <a:pt x="401" y="169"/>
                </a:cubicBezTo>
                <a:cubicBezTo>
                  <a:pt x="403" y="161"/>
                  <a:pt x="398" y="152"/>
                  <a:pt x="390" y="150"/>
                </a:cubicBezTo>
                <a:close/>
                <a:moveTo>
                  <a:pt x="34" y="75"/>
                </a:moveTo>
                <a:cubicBezTo>
                  <a:pt x="191" y="33"/>
                  <a:pt x="191" y="33"/>
                  <a:pt x="191" y="33"/>
                </a:cubicBezTo>
                <a:cubicBezTo>
                  <a:pt x="249" y="249"/>
                  <a:pt x="249" y="249"/>
                  <a:pt x="249" y="249"/>
                </a:cubicBezTo>
                <a:cubicBezTo>
                  <a:pt x="92" y="291"/>
                  <a:pt x="92" y="291"/>
                  <a:pt x="92" y="291"/>
                </a:cubicBezTo>
                <a:lnTo>
                  <a:pt x="34" y="75"/>
                </a:lnTo>
                <a:close/>
                <a:moveTo>
                  <a:pt x="315" y="371"/>
                </a:moveTo>
                <a:cubicBezTo>
                  <a:pt x="179" y="334"/>
                  <a:pt x="179" y="334"/>
                  <a:pt x="179" y="334"/>
                </a:cubicBezTo>
                <a:cubicBezTo>
                  <a:pt x="190" y="294"/>
                  <a:pt x="190" y="294"/>
                  <a:pt x="190" y="294"/>
                </a:cubicBezTo>
                <a:cubicBezTo>
                  <a:pt x="268" y="273"/>
                  <a:pt x="268" y="273"/>
                  <a:pt x="268" y="273"/>
                </a:cubicBezTo>
                <a:cubicBezTo>
                  <a:pt x="276" y="271"/>
                  <a:pt x="282" y="262"/>
                  <a:pt x="279" y="254"/>
                </a:cubicBezTo>
                <a:cubicBezTo>
                  <a:pt x="249" y="142"/>
                  <a:pt x="249" y="142"/>
                  <a:pt x="249" y="142"/>
                </a:cubicBezTo>
                <a:cubicBezTo>
                  <a:pt x="368" y="174"/>
                  <a:pt x="368" y="174"/>
                  <a:pt x="368" y="174"/>
                </a:cubicBezTo>
                <a:lnTo>
                  <a:pt x="315" y="371"/>
                </a:lnTo>
                <a:close/>
              </a:path>
            </a:pathLst>
          </a:custGeom>
          <a:solidFill>
            <a:schemeClr val="bg1"/>
          </a:solidFill>
          <a:ln>
            <a:noFill/>
          </a:ln>
        </p:spPr>
        <p:txBody>
          <a:bodyPr vert="horz" wrap="square" lIns="79540" tIns="39770" rIns="79540" bIns="39770" numCol="1" anchor="t" anchorCtr="0" compatLnSpc="1"/>
          <a:lstStyle/>
          <a:p>
            <a:pPr>
              <a:lnSpc>
                <a:spcPct val="120000"/>
              </a:lnSpc>
            </a:pP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Content Placeholder 2"/>
          <p:cNvSpPr txBox="1"/>
          <p:nvPr/>
        </p:nvSpPr>
        <p:spPr>
          <a:xfrm>
            <a:off x="5003916" y="2010816"/>
            <a:ext cx="3277164" cy="443121"/>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altLang="zh-CN" sz="600" dirty="0">
                <a:latin typeface="Arial" panose="020B0604020202020204" pitchFamily="34" charset="0"/>
                <a:ea typeface="微软雅黑" panose="020B0503020204020204" pitchFamily="34" charset="-122"/>
                <a:cs typeface="Calibri Light" panose="020F0302020204030204"/>
                <a:sym typeface="Arial" panose="020B0604020202020204" pitchFamily="34" charset="0"/>
              </a:rPr>
              <a:t>Please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panose="020F0302020204030204"/>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panose="020F0302020204030204"/>
                <a:sym typeface="Arial" panose="020B0604020202020204" pitchFamily="34" charset="0"/>
              </a:rPr>
              <a:t>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panose="020F0302020204030204"/>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panose="020F0302020204030204"/>
                <a:sym typeface="Arial" panose="020B0604020202020204" pitchFamily="34" charset="0"/>
              </a:rPr>
              <a:t> replace text, click add relevant headline, modify the text content, also can copy your content to this directly.</a:t>
            </a:r>
            <a:endParaRPr lang="en-US" altLang="zh-CN" sz="600" dirty="0">
              <a:latin typeface="Arial" panose="020B0604020202020204" pitchFamily="34" charset="0"/>
              <a:ea typeface="微软雅黑" panose="020B0503020204020204" pitchFamily="34" charset="-122"/>
              <a:cs typeface="Calibri Light" panose="020F0302020204030204"/>
              <a:sym typeface="Arial" panose="020B0604020202020204" pitchFamily="34" charset="0"/>
            </a:endParaRPr>
          </a:p>
        </p:txBody>
      </p:sp>
      <p:sp>
        <p:nvSpPr>
          <p:cNvPr id="23" name="Freeform 26"/>
          <p:cNvSpPr/>
          <p:nvPr/>
        </p:nvSpPr>
        <p:spPr bwMode="auto">
          <a:xfrm>
            <a:off x="2842425" y="3998296"/>
            <a:ext cx="189462" cy="196529"/>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79540" tIns="39770" rIns="79540" bIns="39770" numCol="1" anchor="t" anchorCtr="0" compatLnSpc="1"/>
          <a:lstStyle/>
          <a:p>
            <a:pPr>
              <a:lnSpc>
                <a:spcPct val="120000"/>
              </a:lnSpc>
            </a:pP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24" name="Content Placeholder 2"/>
          <p:cNvSpPr txBox="1"/>
          <p:nvPr/>
        </p:nvSpPr>
        <p:spPr>
          <a:xfrm>
            <a:off x="5003916" y="2686281"/>
            <a:ext cx="3277164" cy="443121"/>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altLang="zh-CN" sz="600" dirty="0">
                <a:latin typeface="Arial" panose="020B0604020202020204" pitchFamily="34" charset="0"/>
                <a:ea typeface="微软雅黑" panose="020B0503020204020204" pitchFamily="34" charset="-122"/>
                <a:cs typeface="Calibri Light" panose="020F0302020204030204"/>
                <a:sym typeface="Arial" panose="020B0604020202020204" pitchFamily="34" charset="0"/>
              </a:rPr>
              <a:t>Please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panose="020F0302020204030204"/>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panose="020F0302020204030204"/>
                <a:sym typeface="Arial" panose="020B0604020202020204" pitchFamily="34" charset="0"/>
              </a:rPr>
              <a:t>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panose="020F0302020204030204"/>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panose="020F0302020204030204"/>
                <a:sym typeface="Arial" panose="020B0604020202020204" pitchFamily="34" charset="0"/>
              </a:rPr>
              <a:t> replace text, click add relevant headline, modify the text content, also can copy your content to this directly.</a:t>
            </a:r>
            <a:endParaRPr lang="en-US" altLang="zh-CN" sz="600" dirty="0">
              <a:latin typeface="Arial" panose="020B0604020202020204" pitchFamily="34" charset="0"/>
              <a:ea typeface="微软雅黑" panose="020B0503020204020204" pitchFamily="34" charset="-122"/>
              <a:cs typeface="Calibri Light" panose="020F0302020204030204"/>
              <a:sym typeface="Arial" panose="020B0604020202020204" pitchFamily="34" charset="0"/>
            </a:endParaRPr>
          </a:p>
        </p:txBody>
      </p:sp>
      <p:sp>
        <p:nvSpPr>
          <p:cNvPr id="25" name="Content Placeholder 2"/>
          <p:cNvSpPr txBox="1"/>
          <p:nvPr/>
        </p:nvSpPr>
        <p:spPr>
          <a:xfrm>
            <a:off x="5003916" y="3361747"/>
            <a:ext cx="3277164" cy="443121"/>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altLang="zh-CN" sz="600" dirty="0">
                <a:latin typeface="Arial" panose="020B0604020202020204" pitchFamily="34" charset="0"/>
                <a:ea typeface="微软雅黑" panose="020B0503020204020204" pitchFamily="34" charset="-122"/>
                <a:cs typeface="Calibri Light" panose="020F0302020204030204"/>
                <a:sym typeface="Arial" panose="020B0604020202020204" pitchFamily="34" charset="0"/>
              </a:rPr>
              <a:t>Please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panose="020F0302020204030204"/>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panose="020F0302020204030204"/>
                <a:sym typeface="Arial" panose="020B0604020202020204" pitchFamily="34" charset="0"/>
              </a:rPr>
              <a:t>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panose="020F0302020204030204"/>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panose="020F0302020204030204"/>
                <a:sym typeface="Arial" panose="020B0604020202020204" pitchFamily="34" charset="0"/>
              </a:rPr>
              <a:t> replace text, click add relevant headline, modify the text content, also can copy your content to this directly.</a:t>
            </a:r>
            <a:endParaRPr lang="en-US" altLang="zh-CN" sz="600" dirty="0">
              <a:latin typeface="Arial" panose="020B0604020202020204" pitchFamily="34" charset="0"/>
              <a:ea typeface="微软雅黑" panose="020B0503020204020204" pitchFamily="34" charset="-122"/>
              <a:cs typeface="Calibri Light" panose="020F0302020204030204"/>
              <a:sym typeface="Arial" panose="020B0604020202020204" pitchFamily="34" charset="0"/>
            </a:endParaRPr>
          </a:p>
        </p:txBody>
      </p:sp>
      <p:sp>
        <p:nvSpPr>
          <p:cNvPr id="26" name="Content Placeholder 2"/>
          <p:cNvSpPr txBox="1"/>
          <p:nvPr/>
        </p:nvSpPr>
        <p:spPr>
          <a:xfrm>
            <a:off x="5003916" y="4037213"/>
            <a:ext cx="3277164" cy="443121"/>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altLang="zh-CN" sz="600" dirty="0">
                <a:latin typeface="Arial" panose="020B0604020202020204" pitchFamily="34" charset="0"/>
                <a:ea typeface="微软雅黑" panose="020B0503020204020204" pitchFamily="34" charset="-122"/>
                <a:cs typeface="Calibri Light" panose="020F0302020204030204"/>
                <a:sym typeface="Arial" panose="020B0604020202020204" pitchFamily="34" charset="0"/>
              </a:rPr>
              <a:t>Please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panose="020F0302020204030204"/>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panose="020F0302020204030204"/>
                <a:sym typeface="Arial" panose="020B0604020202020204" pitchFamily="34" charset="0"/>
              </a:rPr>
              <a:t>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panose="020F0302020204030204"/>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panose="020F0302020204030204"/>
                <a:sym typeface="Arial" panose="020B0604020202020204" pitchFamily="34" charset="0"/>
              </a:rPr>
              <a:t> replace text, click add relevant headline, modify the text content, also can copy your content to this directly.</a:t>
            </a:r>
            <a:endParaRPr lang="en-US" altLang="zh-CN" sz="600" dirty="0">
              <a:latin typeface="Arial" panose="020B0604020202020204" pitchFamily="34" charset="0"/>
              <a:ea typeface="微软雅黑" panose="020B0503020204020204" pitchFamily="34" charset="-122"/>
              <a:cs typeface="Calibri Light" panose="020F0302020204030204"/>
              <a:sym typeface="Arial" panose="020B0604020202020204" pitchFamily="34" charset="0"/>
            </a:endParaRPr>
          </a:p>
        </p:txBody>
      </p:sp>
      <p:sp>
        <p:nvSpPr>
          <p:cNvPr id="28" name="Rectangle 1436"/>
          <p:cNvSpPr>
            <a:spLocks noChangeArrowheads="1"/>
          </p:cNvSpPr>
          <p:nvPr/>
        </p:nvSpPr>
        <p:spPr bwMode="auto">
          <a:xfrm>
            <a:off x="3106780" y="2752378"/>
            <a:ext cx="512872" cy="184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795020">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文字内容</a:t>
            </a:r>
            <a:endParaRPr lang="en-US" altLang="zh-CN" sz="1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9" name="Rectangle 1436"/>
          <p:cNvSpPr>
            <a:spLocks noChangeArrowheads="1"/>
          </p:cNvSpPr>
          <p:nvPr/>
        </p:nvSpPr>
        <p:spPr bwMode="auto">
          <a:xfrm>
            <a:off x="3106780" y="3376728"/>
            <a:ext cx="512872" cy="184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795020">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文字内容</a:t>
            </a:r>
            <a:endParaRPr lang="en-US" altLang="zh-CN" sz="1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0" name="Rectangle 1436"/>
          <p:cNvSpPr>
            <a:spLocks noChangeArrowheads="1"/>
          </p:cNvSpPr>
          <p:nvPr/>
        </p:nvSpPr>
        <p:spPr bwMode="auto">
          <a:xfrm>
            <a:off x="3106780" y="4001077"/>
            <a:ext cx="512872" cy="184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795020">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文字内容</a:t>
            </a:r>
            <a:endParaRPr lang="en-US" altLang="zh-CN" sz="1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1" name="Rectangle 1436"/>
          <p:cNvSpPr>
            <a:spLocks noChangeArrowheads="1"/>
          </p:cNvSpPr>
          <p:nvPr/>
        </p:nvSpPr>
        <p:spPr bwMode="auto">
          <a:xfrm>
            <a:off x="3106780" y="2128028"/>
            <a:ext cx="512872" cy="184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795020">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文字内容</a:t>
            </a:r>
            <a:endParaRPr lang="en-US" sz="1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6" name="Content Placeholder 2"/>
          <p:cNvSpPr txBox="1"/>
          <p:nvPr/>
        </p:nvSpPr>
        <p:spPr>
          <a:xfrm>
            <a:off x="257951" y="192192"/>
            <a:ext cx="2181013" cy="268930"/>
          </a:xfrm>
          <a:prstGeom prst="rect">
            <a:avLst/>
          </a:prstGeom>
        </p:spPr>
        <p:txBody>
          <a:bodyPr vert="horz" lIns="68573" tIns="34287" rIns="68573" bIns="34287"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14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800" advTm="2000">
        <p:circle/>
      </p:transition>
    </mc:Choice>
    <mc:Fallback>
      <p:transition spd="slow" advTm="2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6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1000"/>
                                  </p:stCondLst>
                                  <p:childTnLst>
                                    <p:set>
                                      <p:cBhvr>
                                        <p:cTn id="9" dur="1" fill="hold">
                                          <p:stCondLst>
                                            <p:cond delay="0"/>
                                          </p:stCondLst>
                                        </p:cTn>
                                        <p:tgtEl>
                                          <p:spTgt spid="17">
                                            <p:graphicEl>
                                              <a:dgm id="{C3C5C488-2D82-48FA-94E1-E6ED648AE07E}"/>
                                            </p:graphicEl>
                                          </p:spTgt>
                                        </p:tgtEl>
                                        <p:attrNameLst>
                                          <p:attrName>style.visibility</p:attrName>
                                        </p:attrNameLst>
                                      </p:cBhvr>
                                      <p:to>
                                        <p:strVal val="visible"/>
                                      </p:to>
                                    </p:set>
                                    <p:animEffect transition="in" filter="wipe(left)">
                                      <p:cBhvr>
                                        <p:cTn id="10" dur="500"/>
                                        <p:tgtEl>
                                          <p:spTgt spid="17">
                                            <p:graphicEl>
                                              <a:dgm id="{C3C5C488-2D82-48FA-94E1-E6ED648AE07E}"/>
                                            </p:graphicEl>
                                          </p:spTgt>
                                        </p:tgtEl>
                                      </p:cBhvr>
                                    </p:animEffect>
                                  </p:childTnLst>
                                </p:cTn>
                              </p:par>
                              <p:par>
                                <p:cTn id="11" presetID="53" presetClass="entr" presetSubtype="16" fill="hold" grpId="0" nodeType="withEffect">
                                  <p:stCondLst>
                                    <p:cond delay="1500"/>
                                  </p:stCondLst>
                                  <p:childTnLst>
                                    <p:set>
                                      <p:cBhvr>
                                        <p:cTn id="12" dur="1" fill="hold">
                                          <p:stCondLst>
                                            <p:cond delay="0"/>
                                          </p:stCondLst>
                                        </p:cTn>
                                        <p:tgtEl>
                                          <p:spTgt spid="19"/>
                                        </p:tgtEl>
                                        <p:attrNameLst>
                                          <p:attrName>style.visibility</p:attrName>
                                        </p:attrNameLst>
                                      </p:cBhvr>
                                      <p:to>
                                        <p:strVal val="visible"/>
                                      </p:to>
                                    </p:set>
                                    <p:anim calcmode="lin" valueType="num">
                                      <p:cBhvr>
                                        <p:cTn id="13" dur="500" fill="hold"/>
                                        <p:tgtEl>
                                          <p:spTgt spid="19"/>
                                        </p:tgtEl>
                                        <p:attrNameLst>
                                          <p:attrName>ppt_w</p:attrName>
                                        </p:attrNameLst>
                                      </p:cBhvr>
                                      <p:tavLst>
                                        <p:tav tm="0">
                                          <p:val>
                                            <p:fltVal val="0"/>
                                          </p:val>
                                        </p:tav>
                                        <p:tav tm="100000">
                                          <p:val>
                                            <p:strVal val="#ppt_w"/>
                                          </p:val>
                                        </p:tav>
                                      </p:tavLst>
                                    </p:anim>
                                    <p:anim calcmode="lin" valueType="num">
                                      <p:cBhvr>
                                        <p:cTn id="14" dur="500" fill="hold"/>
                                        <p:tgtEl>
                                          <p:spTgt spid="19"/>
                                        </p:tgtEl>
                                        <p:attrNameLst>
                                          <p:attrName>ppt_h</p:attrName>
                                        </p:attrNameLst>
                                      </p:cBhvr>
                                      <p:tavLst>
                                        <p:tav tm="0">
                                          <p:val>
                                            <p:fltVal val="0"/>
                                          </p:val>
                                        </p:tav>
                                        <p:tav tm="100000">
                                          <p:val>
                                            <p:strVal val="#ppt_h"/>
                                          </p:val>
                                        </p:tav>
                                      </p:tavLst>
                                    </p:anim>
                                    <p:animEffect transition="in" filter="fade">
                                      <p:cBhvr>
                                        <p:cTn id="15" dur="500"/>
                                        <p:tgtEl>
                                          <p:spTgt spid="19"/>
                                        </p:tgtEl>
                                      </p:cBhvr>
                                    </p:animEffect>
                                  </p:childTnLst>
                                </p:cTn>
                              </p:par>
                              <p:par>
                                <p:cTn id="16" presetID="10" presetClass="entr" presetSubtype="0" fill="hold" grpId="0" nodeType="withEffect">
                                  <p:stCondLst>
                                    <p:cond delay="200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par>
                                <p:cTn id="19" presetID="22" presetClass="entr" presetSubtype="8" fill="hold" grpId="0" nodeType="withEffect">
                                  <p:stCondLst>
                                    <p:cond delay="2500"/>
                                  </p:stCondLst>
                                  <p:childTnLst>
                                    <p:set>
                                      <p:cBhvr>
                                        <p:cTn id="20" dur="1" fill="hold">
                                          <p:stCondLst>
                                            <p:cond delay="0"/>
                                          </p:stCondLst>
                                        </p:cTn>
                                        <p:tgtEl>
                                          <p:spTgt spid="17">
                                            <p:graphicEl>
                                              <a:dgm id="{5F7C99BF-9C18-4701-B642-69C8B195B816}"/>
                                            </p:graphicEl>
                                          </p:spTgt>
                                        </p:tgtEl>
                                        <p:attrNameLst>
                                          <p:attrName>style.visibility</p:attrName>
                                        </p:attrNameLst>
                                      </p:cBhvr>
                                      <p:to>
                                        <p:strVal val="visible"/>
                                      </p:to>
                                    </p:set>
                                    <p:animEffect transition="in" filter="wipe(left)">
                                      <p:cBhvr>
                                        <p:cTn id="21" dur="500"/>
                                        <p:tgtEl>
                                          <p:spTgt spid="17">
                                            <p:graphicEl>
                                              <a:dgm id="{5F7C99BF-9C18-4701-B642-69C8B195B816}"/>
                                            </p:graphicEl>
                                          </p:spTgt>
                                        </p:tgtEl>
                                      </p:cBhvr>
                                    </p:animEffect>
                                  </p:childTnLst>
                                </p:cTn>
                              </p:par>
                              <p:par>
                                <p:cTn id="22" presetID="53" presetClass="entr" presetSubtype="16" fill="hold" grpId="0" nodeType="withEffect">
                                  <p:stCondLst>
                                    <p:cond delay="300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par>
                                <p:cTn id="27" presetID="10" presetClass="entr" presetSubtype="0" fill="hold" grpId="0" nodeType="withEffect">
                                  <p:stCondLst>
                                    <p:cond delay="350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childTnLst>
                                </p:cTn>
                              </p:par>
                              <p:par>
                                <p:cTn id="30" presetID="22" presetClass="entr" presetSubtype="8" fill="hold" grpId="0" nodeType="withEffect">
                                  <p:stCondLst>
                                    <p:cond delay="4000"/>
                                  </p:stCondLst>
                                  <p:childTnLst>
                                    <p:set>
                                      <p:cBhvr>
                                        <p:cTn id="31" dur="1" fill="hold">
                                          <p:stCondLst>
                                            <p:cond delay="0"/>
                                          </p:stCondLst>
                                        </p:cTn>
                                        <p:tgtEl>
                                          <p:spTgt spid="17">
                                            <p:graphicEl>
                                              <a:dgm id="{803580E4-39B5-44E5-A355-43EEFE242A45}"/>
                                            </p:graphicEl>
                                          </p:spTgt>
                                        </p:tgtEl>
                                        <p:attrNameLst>
                                          <p:attrName>style.visibility</p:attrName>
                                        </p:attrNameLst>
                                      </p:cBhvr>
                                      <p:to>
                                        <p:strVal val="visible"/>
                                      </p:to>
                                    </p:set>
                                    <p:animEffect transition="in" filter="wipe(left)">
                                      <p:cBhvr>
                                        <p:cTn id="32" dur="500"/>
                                        <p:tgtEl>
                                          <p:spTgt spid="17">
                                            <p:graphicEl>
                                              <a:dgm id="{803580E4-39B5-44E5-A355-43EEFE242A45}"/>
                                            </p:graphicEl>
                                          </p:spTgt>
                                        </p:tgtEl>
                                      </p:cBhvr>
                                    </p:animEffect>
                                  </p:childTnLst>
                                </p:cTn>
                              </p:par>
                              <p:par>
                                <p:cTn id="33" presetID="53" presetClass="entr" presetSubtype="16" fill="hold" grpId="0" nodeType="withEffect">
                                  <p:stCondLst>
                                    <p:cond delay="4500"/>
                                  </p:stCondLst>
                                  <p:childTnLst>
                                    <p:set>
                                      <p:cBhvr>
                                        <p:cTn id="34" dur="1" fill="hold">
                                          <p:stCondLst>
                                            <p:cond delay="0"/>
                                          </p:stCondLst>
                                        </p:cTn>
                                        <p:tgtEl>
                                          <p:spTgt spid="21"/>
                                        </p:tgtEl>
                                        <p:attrNameLst>
                                          <p:attrName>style.visibility</p:attrName>
                                        </p:attrNameLst>
                                      </p:cBhvr>
                                      <p:to>
                                        <p:strVal val="visible"/>
                                      </p:to>
                                    </p:set>
                                    <p:anim calcmode="lin" valueType="num">
                                      <p:cBhvr>
                                        <p:cTn id="35" dur="500" fill="hold"/>
                                        <p:tgtEl>
                                          <p:spTgt spid="21"/>
                                        </p:tgtEl>
                                        <p:attrNameLst>
                                          <p:attrName>ppt_w</p:attrName>
                                        </p:attrNameLst>
                                      </p:cBhvr>
                                      <p:tavLst>
                                        <p:tav tm="0">
                                          <p:val>
                                            <p:fltVal val="0"/>
                                          </p:val>
                                        </p:tav>
                                        <p:tav tm="100000">
                                          <p:val>
                                            <p:strVal val="#ppt_w"/>
                                          </p:val>
                                        </p:tav>
                                      </p:tavLst>
                                    </p:anim>
                                    <p:anim calcmode="lin" valueType="num">
                                      <p:cBhvr>
                                        <p:cTn id="36" dur="500" fill="hold"/>
                                        <p:tgtEl>
                                          <p:spTgt spid="21"/>
                                        </p:tgtEl>
                                        <p:attrNameLst>
                                          <p:attrName>ppt_h</p:attrName>
                                        </p:attrNameLst>
                                      </p:cBhvr>
                                      <p:tavLst>
                                        <p:tav tm="0">
                                          <p:val>
                                            <p:fltVal val="0"/>
                                          </p:val>
                                        </p:tav>
                                        <p:tav tm="100000">
                                          <p:val>
                                            <p:strVal val="#ppt_h"/>
                                          </p:val>
                                        </p:tav>
                                      </p:tavLst>
                                    </p:anim>
                                    <p:animEffect transition="in" filter="fade">
                                      <p:cBhvr>
                                        <p:cTn id="37" dur="500"/>
                                        <p:tgtEl>
                                          <p:spTgt spid="21"/>
                                        </p:tgtEl>
                                      </p:cBhvr>
                                    </p:animEffect>
                                  </p:childTnLst>
                                </p:cTn>
                              </p:par>
                              <p:par>
                                <p:cTn id="38" presetID="10" presetClass="entr" presetSubtype="0" fill="hold" grpId="0" nodeType="withEffect">
                                  <p:stCondLst>
                                    <p:cond delay="500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par>
                                <p:cTn id="41" presetID="22" presetClass="entr" presetSubtype="8" fill="hold" grpId="0" nodeType="withEffect">
                                  <p:stCondLst>
                                    <p:cond delay="5500"/>
                                  </p:stCondLst>
                                  <p:childTnLst>
                                    <p:set>
                                      <p:cBhvr>
                                        <p:cTn id="42" dur="1" fill="hold">
                                          <p:stCondLst>
                                            <p:cond delay="0"/>
                                          </p:stCondLst>
                                        </p:cTn>
                                        <p:tgtEl>
                                          <p:spTgt spid="17">
                                            <p:graphicEl>
                                              <a:dgm id="{38B3533C-0604-42C2-B6E4-34D51AE7EEAA}"/>
                                            </p:graphicEl>
                                          </p:spTgt>
                                        </p:tgtEl>
                                        <p:attrNameLst>
                                          <p:attrName>style.visibility</p:attrName>
                                        </p:attrNameLst>
                                      </p:cBhvr>
                                      <p:to>
                                        <p:strVal val="visible"/>
                                      </p:to>
                                    </p:set>
                                    <p:animEffect transition="in" filter="wipe(left)">
                                      <p:cBhvr>
                                        <p:cTn id="43" dur="500"/>
                                        <p:tgtEl>
                                          <p:spTgt spid="17">
                                            <p:graphicEl>
                                              <a:dgm id="{38B3533C-0604-42C2-B6E4-34D51AE7EEAA}"/>
                                            </p:graphicEl>
                                          </p:spTgt>
                                        </p:tgtEl>
                                      </p:cBhvr>
                                    </p:animEffect>
                                  </p:childTnLst>
                                </p:cTn>
                              </p:par>
                            </p:childTnLst>
                          </p:cTn>
                        </p:par>
                        <p:par>
                          <p:cTn id="44" fill="hold">
                            <p:stCondLst>
                              <p:cond delay="1100"/>
                            </p:stCondLst>
                            <p:childTnLst>
                              <p:par>
                                <p:cTn id="45" presetID="53" presetClass="entr" presetSubtype="16"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p:cTn id="47" dur="500" fill="hold"/>
                                        <p:tgtEl>
                                          <p:spTgt spid="23"/>
                                        </p:tgtEl>
                                        <p:attrNameLst>
                                          <p:attrName>ppt_w</p:attrName>
                                        </p:attrNameLst>
                                      </p:cBhvr>
                                      <p:tavLst>
                                        <p:tav tm="0">
                                          <p:val>
                                            <p:fltVal val="0"/>
                                          </p:val>
                                        </p:tav>
                                        <p:tav tm="100000">
                                          <p:val>
                                            <p:strVal val="#ppt_w"/>
                                          </p:val>
                                        </p:tav>
                                      </p:tavLst>
                                    </p:anim>
                                    <p:anim calcmode="lin" valueType="num">
                                      <p:cBhvr>
                                        <p:cTn id="48" dur="500" fill="hold"/>
                                        <p:tgtEl>
                                          <p:spTgt spid="23"/>
                                        </p:tgtEl>
                                        <p:attrNameLst>
                                          <p:attrName>ppt_h</p:attrName>
                                        </p:attrNameLst>
                                      </p:cBhvr>
                                      <p:tavLst>
                                        <p:tav tm="0">
                                          <p:val>
                                            <p:fltVal val="0"/>
                                          </p:val>
                                        </p:tav>
                                        <p:tav tm="100000">
                                          <p:val>
                                            <p:strVal val="#ppt_h"/>
                                          </p:val>
                                        </p:tav>
                                      </p:tavLst>
                                    </p:anim>
                                    <p:animEffect transition="in" filter="fade">
                                      <p:cBhvr>
                                        <p:cTn id="49" dur="500"/>
                                        <p:tgtEl>
                                          <p:spTgt spid="23"/>
                                        </p:tgtEl>
                                      </p:cBhvr>
                                    </p:animEffect>
                                  </p:childTnLst>
                                </p:cTn>
                              </p:par>
                            </p:childTnLst>
                          </p:cTn>
                        </p:par>
                        <p:par>
                          <p:cTn id="50" fill="hold">
                            <p:stCondLst>
                              <p:cond delay="1600"/>
                            </p:stCondLst>
                            <p:childTnLst>
                              <p:par>
                                <p:cTn id="51" presetID="10" presetClass="entr" presetSubtype="0"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childTnLst>
                                </p:cTn>
                              </p:par>
                              <p:par>
                                <p:cTn id="54" presetID="14" presetClass="entr" presetSubtype="10" fill="hold" grpId="0" nodeType="withEffect">
                                  <p:stCondLst>
                                    <p:cond delay="500"/>
                                  </p:stCondLst>
                                  <p:childTnLst>
                                    <p:set>
                                      <p:cBhvr>
                                        <p:cTn id="55" dur="1" fill="hold">
                                          <p:stCondLst>
                                            <p:cond delay="0"/>
                                          </p:stCondLst>
                                        </p:cTn>
                                        <p:tgtEl>
                                          <p:spTgt spid="28"/>
                                        </p:tgtEl>
                                        <p:attrNameLst>
                                          <p:attrName>style.visibility</p:attrName>
                                        </p:attrNameLst>
                                      </p:cBhvr>
                                      <p:to>
                                        <p:strVal val="visible"/>
                                      </p:to>
                                    </p:set>
                                    <p:animEffect transition="in" filter="randombar(horizontal)">
                                      <p:cBhvr>
                                        <p:cTn id="56" dur="1000"/>
                                        <p:tgtEl>
                                          <p:spTgt spid="28"/>
                                        </p:tgtEl>
                                      </p:cBhvr>
                                    </p:animEffect>
                                  </p:childTnLst>
                                </p:cTn>
                              </p:par>
                              <p:par>
                                <p:cTn id="57" presetID="14" presetClass="entr" presetSubtype="10" fill="hold" grpId="0" nodeType="withEffect">
                                  <p:stCondLst>
                                    <p:cond delay="500"/>
                                  </p:stCondLst>
                                  <p:childTnLst>
                                    <p:set>
                                      <p:cBhvr>
                                        <p:cTn id="58" dur="1" fill="hold">
                                          <p:stCondLst>
                                            <p:cond delay="0"/>
                                          </p:stCondLst>
                                        </p:cTn>
                                        <p:tgtEl>
                                          <p:spTgt spid="29"/>
                                        </p:tgtEl>
                                        <p:attrNameLst>
                                          <p:attrName>style.visibility</p:attrName>
                                        </p:attrNameLst>
                                      </p:cBhvr>
                                      <p:to>
                                        <p:strVal val="visible"/>
                                      </p:to>
                                    </p:set>
                                    <p:animEffect transition="in" filter="randombar(horizontal)">
                                      <p:cBhvr>
                                        <p:cTn id="59" dur="1000"/>
                                        <p:tgtEl>
                                          <p:spTgt spid="29"/>
                                        </p:tgtEl>
                                      </p:cBhvr>
                                    </p:animEffect>
                                  </p:childTnLst>
                                </p:cTn>
                              </p:par>
                              <p:par>
                                <p:cTn id="60" presetID="14" presetClass="entr" presetSubtype="10" fill="hold" grpId="0" nodeType="withEffect">
                                  <p:stCondLst>
                                    <p:cond delay="500"/>
                                  </p:stCondLst>
                                  <p:childTnLst>
                                    <p:set>
                                      <p:cBhvr>
                                        <p:cTn id="61" dur="1" fill="hold">
                                          <p:stCondLst>
                                            <p:cond delay="0"/>
                                          </p:stCondLst>
                                        </p:cTn>
                                        <p:tgtEl>
                                          <p:spTgt spid="30"/>
                                        </p:tgtEl>
                                        <p:attrNameLst>
                                          <p:attrName>style.visibility</p:attrName>
                                        </p:attrNameLst>
                                      </p:cBhvr>
                                      <p:to>
                                        <p:strVal val="visible"/>
                                      </p:to>
                                    </p:set>
                                    <p:animEffect transition="in" filter="randombar(horizontal)">
                                      <p:cBhvr>
                                        <p:cTn id="62" dur="1000"/>
                                        <p:tgtEl>
                                          <p:spTgt spid="30"/>
                                        </p:tgtEl>
                                      </p:cBhvr>
                                    </p:animEffect>
                                  </p:childTnLst>
                                </p:cTn>
                              </p:par>
                              <p:par>
                                <p:cTn id="63" presetID="14" presetClass="entr" presetSubtype="10" fill="hold" grpId="0" nodeType="withEffect">
                                  <p:stCondLst>
                                    <p:cond delay="500"/>
                                  </p:stCondLst>
                                  <p:childTnLst>
                                    <p:set>
                                      <p:cBhvr>
                                        <p:cTn id="64" dur="1" fill="hold">
                                          <p:stCondLst>
                                            <p:cond delay="0"/>
                                          </p:stCondLst>
                                        </p:cTn>
                                        <p:tgtEl>
                                          <p:spTgt spid="31"/>
                                        </p:tgtEl>
                                        <p:attrNameLst>
                                          <p:attrName>style.visibility</p:attrName>
                                        </p:attrNameLst>
                                      </p:cBhvr>
                                      <p:to>
                                        <p:strVal val="visible"/>
                                      </p:to>
                                    </p:set>
                                    <p:animEffect transition="in" filter="randombar(horizontal)">
                                      <p:cBhvr>
                                        <p:cTn id="65" dur="1000"/>
                                        <p:tgtEl>
                                          <p:spTgt spid="31"/>
                                        </p:tgtEl>
                                      </p:cBhvr>
                                    </p:animEffect>
                                  </p:childTnLst>
                                </p:cTn>
                              </p:par>
                            </p:childTnLst>
                          </p:cTn>
                        </p:par>
                        <p:par>
                          <p:cTn id="66" fill="hold">
                            <p:stCondLst>
                              <p:cond delay="2100"/>
                            </p:stCondLst>
                            <p:childTnLst>
                              <p:par>
                                <p:cTn id="67" presetID="22" presetClass="entr" presetSubtype="8" fill="hold" grpId="0" nodeType="after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wipe(left)">
                                      <p:cBhvr>
                                        <p:cTn id="69"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Graphic spid="17" grpId="0">
        <p:bldSub>
          <a:bldDgm bld="one"/>
        </p:bldSub>
      </p:bldGraphic>
      <p:bldP spid="19" grpId="0" animBg="1"/>
      <p:bldP spid="20" grpId="0" animBg="1"/>
      <p:bldP spid="21" grpId="0" animBg="1"/>
      <p:bldP spid="22" grpId="0"/>
      <p:bldP spid="23" grpId="0" animBg="1"/>
      <p:bldP spid="24" grpId="0"/>
      <p:bldP spid="25" grpId="0"/>
      <p:bldP spid="26" grpId="0"/>
      <p:bldP spid="28" grpId="0"/>
      <p:bldP spid="29" grpId="0"/>
      <p:bldP spid="30" grpId="0"/>
      <p:bldP spid="31" grpId="0"/>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452"/>
          <p:cNvSpPr/>
          <p:nvPr/>
        </p:nvSpPr>
        <p:spPr>
          <a:xfrm>
            <a:off x="854988" y="2166533"/>
            <a:ext cx="1719211" cy="1958695"/>
          </a:xfrm>
          <a:prstGeom prst="roundRect">
            <a:avLst>
              <a:gd name="adj" fmla="val 6924"/>
            </a:avLst>
          </a:prstGeom>
          <a:ln w="12700">
            <a:solidFill>
              <a:srgbClr val="A6AAA9"/>
            </a:solidFill>
            <a:miter lim="400000"/>
          </a:ln>
        </p:spPr>
        <p:txBody>
          <a:bodyPr lIns="14285" tIns="14285" rIns="14285" bIns="14285" anchor="ctr"/>
          <a:lstStyle/>
          <a:p>
            <a:pPr lvl="0">
              <a:lnSpc>
                <a:spcPct val="120000"/>
              </a:lnSpc>
            </a:pPr>
            <a:endParaRPr sz="13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Shape 1454"/>
          <p:cNvSpPr/>
          <p:nvPr/>
        </p:nvSpPr>
        <p:spPr>
          <a:xfrm>
            <a:off x="2765037" y="2166533"/>
            <a:ext cx="1719213" cy="1958695"/>
          </a:xfrm>
          <a:prstGeom prst="roundRect">
            <a:avLst>
              <a:gd name="adj" fmla="val 6924"/>
            </a:avLst>
          </a:prstGeom>
          <a:ln w="12700">
            <a:solidFill>
              <a:srgbClr val="A6AAA9"/>
            </a:solidFill>
            <a:miter lim="400000"/>
          </a:ln>
        </p:spPr>
        <p:txBody>
          <a:bodyPr lIns="14285" tIns="14285" rIns="14285" bIns="14285" anchor="ctr"/>
          <a:lstStyle/>
          <a:p>
            <a:pPr lvl="0">
              <a:lnSpc>
                <a:spcPct val="120000"/>
              </a:lnSpc>
            </a:pPr>
            <a:endParaRPr sz="13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Shape 1456"/>
          <p:cNvSpPr/>
          <p:nvPr/>
        </p:nvSpPr>
        <p:spPr>
          <a:xfrm>
            <a:off x="4659757" y="2166533"/>
            <a:ext cx="1719213" cy="1958695"/>
          </a:xfrm>
          <a:prstGeom prst="roundRect">
            <a:avLst>
              <a:gd name="adj" fmla="val 6924"/>
            </a:avLst>
          </a:prstGeom>
          <a:ln w="12700">
            <a:solidFill>
              <a:srgbClr val="A6AAA9"/>
            </a:solidFill>
            <a:miter lim="400000"/>
          </a:ln>
        </p:spPr>
        <p:txBody>
          <a:bodyPr lIns="14285" tIns="14285" rIns="14285" bIns="14285" anchor="ctr"/>
          <a:lstStyle/>
          <a:p>
            <a:pPr lvl="0">
              <a:lnSpc>
                <a:spcPct val="120000"/>
              </a:lnSpc>
            </a:pPr>
            <a:endParaRPr sz="13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Shape 1458"/>
          <p:cNvSpPr/>
          <p:nvPr/>
        </p:nvSpPr>
        <p:spPr>
          <a:xfrm>
            <a:off x="6569807" y="2166533"/>
            <a:ext cx="1719213" cy="1958695"/>
          </a:xfrm>
          <a:prstGeom prst="roundRect">
            <a:avLst>
              <a:gd name="adj" fmla="val 6924"/>
            </a:avLst>
          </a:prstGeom>
          <a:ln w="12700">
            <a:solidFill>
              <a:srgbClr val="A6AAA9"/>
            </a:solidFill>
            <a:miter lim="400000"/>
          </a:ln>
        </p:spPr>
        <p:txBody>
          <a:bodyPr lIns="14285" tIns="14285" rIns="14285" bIns="14285" anchor="ctr"/>
          <a:lstStyle/>
          <a:p>
            <a:pPr lvl="0">
              <a:lnSpc>
                <a:spcPct val="120000"/>
              </a:lnSpc>
            </a:pPr>
            <a:endParaRPr sz="13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Shape 1460"/>
          <p:cNvSpPr/>
          <p:nvPr/>
        </p:nvSpPr>
        <p:spPr>
          <a:xfrm>
            <a:off x="1081808" y="1537412"/>
            <a:ext cx="1265564" cy="126556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14285" tIns="14285" rIns="14285" bIns="14285" numCol="1" anchor="ctr">
            <a:noAutofit/>
          </a:bodyPr>
          <a:lstStyle/>
          <a:p>
            <a:pPr lvl="0">
              <a:lnSpc>
                <a:spcPct val="120000"/>
              </a:lnSpc>
            </a:pPr>
            <a:endParaRPr sz="13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 name="Group 20"/>
          <p:cNvGrpSpPr/>
          <p:nvPr/>
        </p:nvGrpSpPr>
        <p:grpSpPr>
          <a:xfrm>
            <a:off x="1027644" y="1567580"/>
            <a:ext cx="355430" cy="355430"/>
            <a:chOff x="1369087" y="2088729"/>
            <a:chExt cx="474017" cy="474016"/>
          </a:xfrm>
        </p:grpSpPr>
        <p:sp>
          <p:nvSpPr>
            <p:cNvPr id="8" name="Shape 1463"/>
            <p:cNvSpPr/>
            <p:nvPr/>
          </p:nvSpPr>
          <p:spPr>
            <a:xfrm>
              <a:off x="1369087" y="2088729"/>
              <a:ext cx="474017" cy="47401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lumMod val="75000"/>
              </a:schemeClr>
            </a:solidFill>
            <a:ln w="12700">
              <a:miter lim="400000"/>
            </a:ln>
          </p:spPr>
          <p:txBody>
            <a:bodyPr lIns="19046" tIns="19046" rIns="19046" bIns="19046" anchor="ctr"/>
            <a:lstStyle/>
            <a:p>
              <a:pPr lvl="0">
                <a:lnSpc>
                  <a:spcPct val="120000"/>
                </a:lnSpc>
              </a:pPr>
              <a:endParaRPr sz="13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Shape 1464"/>
            <p:cNvSpPr/>
            <p:nvPr/>
          </p:nvSpPr>
          <p:spPr>
            <a:xfrm>
              <a:off x="1477567" y="2232573"/>
              <a:ext cx="231656" cy="186335"/>
            </a:xfrm>
            <a:custGeom>
              <a:avLst/>
              <a:gdLst/>
              <a:ahLst/>
              <a:cxnLst>
                <a:cxn ang="0">
                  <a:pos x="wd2" y="hd2"/>
                </a:cxn>
                <a:cxn ang="5400000">
                  <a:pos x="wd2" y="hd2"/>
                </a:cxn>
                <a:cxn ang="10800000">
                  <a:pos x="wd2" y="hd2"/>
                </a:cxn>
                <a:cxn ang="16200000">
                  <a:pos x="wd2" y="hd2"/>
                </a:cxn>
              </a:cxnLst>
              <a:rect l="0" t="0" r="r" b="b"/>
              <a:pathLst>
                <a:path w="21400" h="21363" extrusionOk="0">
                  <a:moveTo>
                    <a:pt x="7274" y="21020"/>
                  </a:moveTo>
                  <a:cubicBezTo>
                    <a:pt x="7274" y="21376"/>
                    <a:pt x="7435" y="21475"/>
                    <a:pt x="7659" y="21222"/>
                  </a:cubicBezTo>
                  <a:cubicBezTo>
                    <a:pt x="7951" y="20894"/>
                    <a:pt x="10973" y="17529"/>
                    <a:pt x="10973" y="17529"/>
                  </a:cubicBezTo>
                  <a:lnTo>
                    <a:pt x="7274" y="15153"/>
                  </a:lnTo>
                  <a:cubicBezTo>
                    <a:pt x="7274" y="15153"/>
                    <a:pt x="7274" y="21020"/>
                    <a:pt x="7274" y="21020"/>
                  </a:cubicBezTo>
                  <a:close/>
                  <a:moveTo>
                    <a:pt x="20812" y="50"/>
                  </a:moveTo>
                  <a:cubicBezTo>
                    <a:pt x="20412" y="224"/>
                    <a:pt x="667" y="8860"/>
                    <a:pt x="277" y="9030"/>
                  </a:cubicBezTo>
                  <a:cubicBezTo>
                    <a:pt x="-53" y="9174"/>
                    <a:pt x="-126" y="9528"/>
                    <a:pt x="266" y="9723"/>
                  </a:cubicBezTo>
                  <a:cubicBezTo>
                    <a:pt x="733" y="9955"/>
                    <a:pt x="4681" y="11919"/>
                    <a:pt x="4681" y="11919"/>
                  </a:cubicBezTo>
                  <a:lnTo>
                    <a:pt x="4681" y="11919"/>
                  </a:lnTo>
                  <a:lnTo>
                    <a:pt x="7298" y="13221"/>
                  </a:lnTo>
                  <a:cubicBezTo>
                    <a:pt x="7298" y="13221"/>
                    <a:pt x="19903" y="1732"/>
                    <a:pt x="20073" y="1577"/>
                  </a:cubicBezTo>
                  <a:cubicBezTo>
                    <a:pt x="20246" y="1420"/>
                    <a:pt x="20443" y="1713"/>
                    <a:pt x="20319" y="1881"/>
                  </a:cubicBezTo>
                  <a:cubicBezTo>
                    <a:pt x="20194" y="2050"/>
                    <a:pt x="11163" y="14170"/>
                    <a:pt x="11163" y="14170"/>
                  </a:cubicBezTo>
                  <a:cubicBezTo>
                    <a:pt x="11163" y="14170"/>
                    <a:pt x="11163" y="14170"/>
                    <a:pt x="11163" y="14171"/>
                  </a:cubicBezTo>
                  <a:lnTo>
                    <a:pt x="10637" y="14898"/>
                  </a:lnTo>
                  <a:lnTo>
                    <a:pt x="11333" y="15363"/>
                  </a:lnTo>
                  <a:lnTo>
                    <a:pt x="11333" y="15363"/>
                  </a:lnTo>
                  <a:cubicBezTo>
                    <a:pt x="11333" y="15363"/>
                    <a:pt x="16742" y="18976"/>
                    <a:pt x="17127" y="19234"/>
                  </a:cubicBezTo>
                  <a:cubicBezTo>
                    <a:pt x="17464" y="19459"/>
                    <a:pt x="17904" y="19272"/>
                    <a:pt x="18001" y="18750"/>
                  </a:cubicBezTo>
                  <a:cubicBezTo>
                    <a:pt x="18117" y="18135"/>
                    <a:pt x="21310" y="1052"/>
                    <a:pt x="21382" y="671"/>
                  </a:cubicBezTo>
                  <a:cubicBezTo>
                    <a:pt x="21474" y="177"/>
                    <a:pt x="21211" y="-125"/>
                    <a:pt x="20812" y="50"/>
                  </a:cubicBezTo>
                  <a:close/>
                </a:path>
              </a:pathLst>
            </a:custGeom>
            <a:solidFill>
              <a:schemeClr val="bg1"/>
            </a:solidFill>
            <a:ln w="12700">
              <a:miter lim="400000"/>
            </a:ln>
          </p:spPr>
          <p:txBody>
            <a:bodyPr lIns="0" tIns="0" rIns="0" bIns="0" anchor="ctr"/>
            <a:lstStyle/>
            <a:p>
              <a:pPr lvl="0">
                <a:lnSpc>
                  <a:spcPct val="120000"/>
                </a:lnSpc>
              </a:pPr>
              <a:endParaRPr sz="13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0" name="Shape 1465"/>
          <p:cNvSpPr/>
          <p:nvPr/>
        </p:nvSpPr>
        <p:spPr>
          <a:xfrm>
            <a:off x="2991860" y="1537412"/>
            <a:ext cx="1265564" cy="126556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14285" tIns="14285" rIns="14285" bIns="14285" numCol="1" anchor="ctr">
            <a:noAutofit/>
          </a:bodyPr>
          <a:lstStyle/>
          <a:p>
            <a:pPr lvl="0">
              <a:lnSpc>
                <a:spcPct val="120000"/>
              </a:lnSpc>
            </a:pPr>
            <a:endParaRPr sz="13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1468"/>
          <p:cNvSpPr/>
          <p:nvPr/>
        </p:nvSpPr>
        <p:spPr>
          <a:xfrm>
            <a:off x="4899978" y="1537514"/>
            <a:ext cx="1262972" cy="126297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14285" tIns="14285" rIns="14285" bIns="14285" numCol="1" anchor="ctr">
            <a:noAutofit/>
          </a:bodyPr>
          <a:lstStyle/>
          <a:p>
            <a:pPr lvl="0">
              <a:lnSpc>
                <a:spcPct val="120000"/>
              </a:lnSpc>
            </a:pPr>
            <a:endParaRPr sz="13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Shape 1471"/>
          <p:cNvSpPr/>
          <p:nvPr/>
        </p:nvSpPr>
        <p:spPr>
          <a:xfrm>
            <a:off x="6813261" y="1538707"/>
            <a:ext cx="1262972" cy="126297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14285" tIns="14285" rIns="14285" bIns="14285" numCol="1" anchor="ctr">
            <a:noAutofit/>
          </a:bodyPr>
          <a:lstStyle/>
          <a:p>
            <a:pPr lvl="0">
              <a:lnSpc>
                <a:spcPct val="120000"/>
              </a:lnSpc>
            </a:pPr>
            <a:endParaRPr sz="13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3" name="Group 32"/>
          <p:cNvGrpSpPr/>
          <p:nvPr/>
        </p:nvGrpSpPr>
        <p:grpSpPr>
          <a:xfrm>
            <a:off x="2930327" y="1567579"/>
            <a:ext cx="355430" cy="355430"/>
            <a:chOff x="3906591" y="2088732"/>
            <a:chExt cx="474017" cy="474017"/>
          </a:xfrm>
        </p:grpSpPr>
        <p:sp>
          <p:nvSpPr>
            <p:cNvPr id="14" name="Shape 1474"/>
            <p:cNvSpPr/>
            <p:nvPr/>
          </p:nvSpPr>
          <p:spPr>
            <a:xfrm>
              <a:off x="3906591" y="2088732"/>
              <a:ext cx="474017" cy="47401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lumMod val="75000"/>
              </a:schemeClr>
            </a:solidFill>
            <a:ln w="12700">
              <a:miter lim="400000"/>
            </a:ln>
          </p:spPr>
          <p:txBody>
            <a:bodyPr lIns="19046" tIns="19046" rIns="19046" bIns="19046" anchor="ctr"/>
            <a:lstStyle/>
            <a:p>
              <a:pPr lvl="0">
                <a:lnSpc>
                  <a:spcPct val="120000"/>
                </a:lnSpc>
              </a:pPr>
              <a:endParaRPr sz="13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5" name="Group 1479"/>
            <p:cNvGrpSpPr/>
            <p:nvPr/>
          </p:nvGrpSpPr>
          <p:grpSpPr>
            <a:xfrm>
              <a:off x="4031314" y="2211790"/>
              <a:ext cx="199171" cy="186335"/>
              <a:chOff x="0" y="0"/>
              <a:chExt cx="398340" cy="372667"/>
            </a:xfrm>
          </p:grpSpPr>
          <p:sp>
            <p:nvSpPr>
              <p:cNvPr id="16" name="Shape 1477"/>
              <p:cNvSpPr/>
              <p:nvPr/>
            </p:nvSpPr>
            <p:spPr>
              <a:xfrm>
                <a:off x="0" y="0"/>
                <a:ext cx="346395" cy="241984"/>
              </a:xfrm>
              <a:custGeom>
                <a:avLst/>
                <a:gdLst/>
                <a:ahLst/>
                <a:cxnLst>
                  <a:cxn ang="0">
                    <a:pos x="wd2" y="hd2"/>
                  </a:cxn>
                  <a:cxn ang="5400000">
                    <a:pos x="wd2" y="hd2"/>
                  </a:cxn>
                  <a:cxn ang="10800000">
                    <a:pos x="wd2" y="hd2"/>
                  </a:cxn>
                  <a:cxn ang="16200000">
                    <a:pos x="wd2" y="hd2"/>
                  </a:cxn>
                </a:cxnLst>
                <a:rect l="0" t="0" r="r" b="b"/>
                <a:pathLst>
                  <a:path w="21474" h="21420" extrusionOk="0">
                    <a:moveTo>
                      <a:pt x="21474" y="11049"/>
                    </a:moveTo>
                    <a:lnTo>
                      <a:pt x="18909" y="958"/>
                    </a:lnTo>
                    <a:cubicBezTo>
                      <a:pt x="18720" y="217"/>
                      <a:pt x="18164" y="-180"/>
                      <a:pt x="17669" y="79"/>
                    </a:cubicBezTo>
                    <a:lnTo>
                      <a:pt x="618" y="8962"/>
                    </a:lnTo>
                    <a:cubicBezTo>
                      <a:pt x="123" y="9221"/>
                      <a:pt x="-126" y="10036"/>
                      <a:pt x="64" y="10782"/>
                    </a:cubicBezTo>
                    <a:lnTo>
                      <a:pt x="2769" y="21420"/>
                    </a:lnTo>
                    <a:lnTo>
                      <a:pt x="2769" y="15715"/>
                    </a:lnTo>
                    <a:cubicBezTo>
                      <a:pt x="2769" y="13145"/>
                      <a:pt x="4209" y="11049"/>
                      <a:pt x="5979" y="11049"/>
                    </a:cubicBezTo>
                    <a:lnTo>
                      <a:pt x="10484" y="11049"/>
                    </a:lnTo>
                    <a:lnTo>
                      <a:pt x="15858" y="5663"/>
                    </a:lnTo>
                    <a:lnTo>
                      <a:pt x="18967" y="11049"/>
                    </a:lnTo>
                    <a:cubicBezTo>
                      <a:pt x="18967" y="11049"/>
                      <a:pt x="21474" y="11049"/>
                      <a:pt x="21474" y="11049"/>
                    </a:cubicBezTo>
                    <a:close/>
                  </a:path>
                </a:pathLst>
              </a:custGeom>
              <a:solidFill>
                <a:schemeClr val="bg1"/>
              </a:solidFill>
              <a:ln w="12700" cap="flat">
                <a:noFill/>
                <a:miter lim="400000"/>
              </a:ln>
              <a:effectLst/>
            </p:spPr>
            <p:txBody>
              <a:bodyPr wrap="square" lIns="0" tIns="0" rIns="0" bIns="0" numCol="1" anchor="ctr">
                <a:noAutofit/>
              </a:bodyPr>
              <a:lstStyle/>
              <a:p>
                <a:pPr lvl="0">
                  <a:lnSpc>
                    <a:spcPct val="120000"/>
                  </a:lnSpc>
                </a:pPr>
                <a:endParaRPr sz="13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Shape 1478"/>
              <p:cNvSpPr/>
              <p:nvPr/>
            </p:nvSpPr>
            <p:spPr>
              <a:xfrm>
                <a:off x="74826" y="149651"/>
                <a:ext cx="323515" cy="223017"/>
              </a:xfrm>
              <a:custGeom>
                <a:avLst/>
                <a:gdLst/>
                <a:ahLst/>
                <a:cxnLst>
                  <a:cxn ang="0">
                    <a:pos x="wd2" y="hd2"/>
                  </a:cxn>
                  <a:cxn ang="5400000">
                    <a:pos x="wd2" y="hd2"/>
                  </a:cxn>
                  <a:cxn ang="10800000">
                    <a:pos x="wd2" y="hd2"/>
                  </a:cxn>
                  <a:cxn ang="16200000">
                    <a:pos x="wd2" y="hd2"/>
                  </a:cxn>
                </a:cxnLst>
                <a:rect l="0" t="0" r="r" b="b"/>
                <a:pathLst>
                  <a:path w="21600" h="21600" extrusionOk="0">
                    <a:moveTo>
                      <a:pt x="20571" y="0"/>
                    </a:moveTo>
                    <a:lnTo>
                      <a:pt x="1028" y="0"/>
                    </a:lnTo>
                    <a:cubicBezTo>
                      <a:pt x="460" y="0"/>
                      <a:pt x="0" y="708"/>
                      <a:pt x="0" y="1571"/>
                    </a:cubicBezTo>
                    <a:lnTo>
                      <a:pt x="0" y="20029"/>
                    </a:lnTo>
                    <a:cubicBezTo>
                      <a:pt x="0" y="20897"/>
                      <a:pt x="460" y="21600"/>
                      <a:pt x="1028" y="21600"/>
                    </a:cubicBezTo>
                    <a:lnTo>
                      <a:pt x="20571" y="21600"/>
                    </a:lnTo>
                    <a:cubicBezTo>
                      <a:pt x="21140" y="21600"/>
                      <a:pt x="21600" y="20897"/>
                      <a:pt x="21600" y="20029"/>
                    </a:cubicBezTo>
                    <a:lnTo>
                      <a:pt x="21600" y="1571"/>
                    </a:lnTo>
                    <a:cubicBezTo>
                      <a:pt x="21600" y="708"/>
                      <a:pt x="21140" y="0"/>
                      <a:pt x="20571" y="0"/>
                    </a:cubicBezTo>
                    <a:close/>
                  </a:path>
                </a:pathLst>
              </a:custGeom>
              <a:solidFill>
                <a:schemeClr val="bg1"/>
              </a:solidFill>
              <a:ln w="12700" cap="flat">
                <a:noFill/>
                <a:miter lim="400000"/>
              </a:ln>
              <a:effectLst/>
            </p:spPr>
            <p:txBody>
              <a:bodyPr wrap="square" lIns="0" tIns="0" rIns="0" bIns="0" numCol="1" anchor="ctr">
                <a:noAutofit/>
              </a:bodyPr>
              <a:lstStyle/>
              <a:p>
                <a:pPr lvl="0">
                  <a:lnSpc>
                    <a:spcPct val="120000"/>
                  </a:lnSpc>
                </a:pPr>
                <a:endParaRPr sz="130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8" name="Group 40"/>
          <p:cNvGrpSpPr/>
          <p:nvPr/>
        </p:nvGrpSpPr>
        <p:grpSpPr>
          <a:xfrm>
            <a:off x="6745718" y="1567579"/>
            <a:ext cx="355430" cy="355430"/>
            <a:chOff x="8994965" y="2088733"/>
            <a:chExt cx="474017" cy="474017"/>
          </a:xfrm>
        </p:grpSpPr>
        <p:sp>
          <p:nvSpPr>
            <p:cNvPr id="19" name="Shape 1476"/>
            <p:cNvSpPr/>
            <p:nvPr/>
          </p:nvSpPr>
          <p:spPr>
            <a:xfrm>
              <a:off x="8994965" y="2088733"/>
              <a:ext cx="474017" cy="47401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lumMod val="75000"/>
              </a:schemeClr>
            </a:solidFill>
            <a:ln w="12700">
              <a:miter lim="400000"/>
            </a:ln>
          </p:spPr>
          <p:txBody>
            <a:bodyPr lIns="19046" tIns="19046" rIns="19046" bIns="19046" anchor="ctr"/>
            <a:lstStyle/>
            <a:p>
              <a:pPr lvl="0">
                <a:lnSpc>
                  <a:spcPct val="120000"/>
                </a:lnSpc>
              </a:pPr>
              <a:endParaRPr sz="13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Shape 1481"/>
            <p:cNvSpPr/>
            <p:nvPr/>
          </p:nvSpPr>
          <p:spPr>
            <a:xfrm>
              <a:off x="9132223" y="2211790"/>
              <a:ext cx="194606" cy="186335"/>
            </a:xfrm>
            <a:custGeom>
              <a:avLst/>
              <a:gdLst/>
              <a:ahLst/>
              <a:cxnLst>
                <a:cxn ang="0">
                  <a:pos x="wd2" y="hd2"/>
                </a:cxn>
                <a:cxn ang="5400000">
                  <a:pos x="wd2" y="hd2"/>
                </a:cxn>
                <a:cxn ang="10800000">
                  <a:pos x="wd2" y="hd2"/>
                </a:cxn>
                <a:cxn ang="16200000">
                  <a:pos x="wd2" y="hd2"/>
                </a:cxn>
              </a:cxnLst>
              <a:rect l="0" t="0" r="r" b="b"/>
              <a:pathLst>
                <a:path w="21600" h="21600" extrusionOk="0">
                  <a:moveTo>
                    <a:pt x="16913" y="16137"/>
                  </a:moveTo>
                  <a:cubicBezTo>
                    <a:pt x="14080" y="15059"/>
                    <a:pt x="13176" y="14150"/>
                    <a:pt x="13176" y="12203"/>
                  </a:cubicBezTo>
                  <a:cubicBezTo>
                    <a:pt x="13176" y="11034"/>
                    <a:pt x="14040" y="11415"/>
                    <a:pt x="14419" y="9274"/>
                  </a:cubicBezTo>
                  <a:cubicBezTo>
                    <a:pt x="14577" y="8387"/>
                    <a:pt x="15341" y="9261"/>
                    <a:pt x="15487" y="7233"/>
                  </a:cubicBezTo>
                  <a:cubicBezTo>
                    <a:pt x="15487" y="6425"/>
                    <a:pt x="15071" y="6224"/>
                    <a:pt x="15071" y="6224"/>
                  </a:cubicBezTo>
                  <a:cubicBezTo>
                    <a:pt x="15071" y="6224"/>
                    <a:pt x="15283" y="5028"/>
                    <a:pt x="15366" y="4109"/>
                  </a:cubicBezTo>
                  <a:cubicBezTo>
                    <a:pt x="15468" y="2962"/>
                    <a:pt x="14731" y="0"/>
                    <a:pt x="10800" y="0"/>
                  </a:cubicBezTo>
                  <a:cubicBezTo>
                    <a:pt x="6869" y="0"/>
                    <a:pt x="6131" y="2962"/>
                    <a:pt x="6234" y="4109"/>
                  </a:cubicBezTo>
                  <a:cubicBezTo>
                    <a:pt x="6317" y="5028"/>
                    <a:pt x="6529" y="6224"/>
                    <a:pt x="6529" y="6224"/>
                  </a:cubicBezTo>
                  <a:cubicBezTo>
                    <a:pt x="6529" y="6224"/>
                    <a:pt x="6113" y="6425"/>
                    <a:pt x="6113" y="7233"/>
                  </a:cubicBezTo>
                  <a:cubicBezTo>
                    <a:pt x="6258" y="9261"/>
                    <a:pt x="7022" y="8387"/>
                    <a:pt x="7179" y="9274"/>
                  </a:cubicBezTo>
                  <a:cubicBezTo>
                    <a:pt x="7560" y="11415"/>
                    <a:pt x="8424" y="11034"/>
                    <a:pt x="8424" y="12203"/>
                  </a:cubicBezTo>
                  <a:cubicBezTo>
                    <a:pt x="8424" y="14150"/>
                    <a:pt x="7520" y="15059"/>
                    <a:pt x="4687" y="16137"/>
                  </a:cubicBezTo>
                  <a:cubicBezTo>
                    <a:pt x="1846" y="17219"/>
                    <a:pt x="0" y="18321"/>
                    <a:pt x="0" y="19073"/>
                  </a:cubicBezTo>
                  <a:cubicBezTo>
                    <a:pt x="0" y="19825"/>
                    <a:pt x="0" y="21600"/>
                    <a:pt x="0" y="21600"/>
                  </a:cubicBezTo>
                  <a:lnTo>
                    <a:pt x="10800" y="21600"/>
                  </a:lnTo>
                  <a:lnTo>
                    <a:pt x="21600" y="21600"/>
                  </a:lnTo>
                  <a:cubicBezTo>
                    <a:pt x="21600" y="21600"/>
                    <a:pt x="21600" y="19825"/>
                    <a:pt x="21600" y="19073"/>
                  </a:cubicBezTo>
                  <a:cubicBezTo>
                    <a:pt x="21600" y="18321"/>
                    <a:pt x="19754" y="17219"/>
                    <a:pt x="16913" y="16137"/>
                  </a:cubicBezTo>
                  <a:close/>
                </a:path>
              </a:pathLst>
            </a:custGeom>
            <a:solidFill>
              <a:schemeClr val="bg1"/>
            </a:solidFill>
            <a:ln w="12700">
              <a:miter lim="400000"/>
            </a:ln>
          </p:spPr>
          <p:txBody>
            <a:bodyPr lIns="0" tIns="0" rIns="0" bIns="0" anchor="ctr"/>
            <a:lstStyle/>
            <a:p>
              <a:pPr lvl="0">
                <a:lnSpc>
                  <a:spcPct val="120000"/>
                </a:lnSpc>
              </a:pPr>
              <a:endParaRPr sz="13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1" name="Text Placeholder 5"/>
          <p:cNvSpPr txBox="1"/>
          <p:nvPr/>
        </p:nvSpPr>
        <p:spPr>
          <a:xfrm>
            <a:off x="1200038" y="2023974"/>
            <a:ext cx="980976" cy="292447"/>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buNone/>
            </a:pPr>
            <a:r>
              <a:rPr lang="zh-CN" altLang="en-US" sz="99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zh-CN" altLang="en-US" sz="99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 Placeholder 6"/>
          <p:cNvSpPr txBox="1"/>
          <p:nvPr/>
        </p:nvSpPr>
        <p:spPr>
          <a:xfrm>
            <a:off x="944093" y="3006874"/>
            <a:ext cx="1540165" cy="85044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buNone/>
            </a:pPr>
            <a:r>
              <a:rPr lang="zh-CN" altLang="en-US" sz="57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a:t>
            </a:r>
            <a:r>
              <a:rPr lang="zh-CN" altLang="en-US" sz="57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此。请替换文字内容</a:t>
            </a:r>
            <a:r>
              <a:rPr lang="zh-CN" altLang="en-US"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 Placeholder 5"/>
          <p:cNvSpPr txBox="1"/>
          <p:nvPr/>
        </p:nvSpPr>
        <p:spPr>
          <a:xfrm>
            <a:off x="3193863" y="2023974"/>
            <a:ext cx="912354" cy="292447"/>
          </a:xfrm>
          <a:prstGeom prst="rect">
            <a:avLst/>
          </a:prstGeom>
        </p:spPr>
        <p:txBody>
          <a:bodyPr vert="horz" lIns="0" tIns="0" rIns="0" bIns="0" rtlCol="0" anchor="ctr">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99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zh-CN" altLang="en-US" sz="99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 Placeholder 5"/>
          <p:cNvSpPr txBox="1"/>
          <p:nvPr/>
        </p:nvSpPr>
        <p:spPr>
          <a:xfrm>
            <a:off x="7013967" y="2023974"/>
            <a:ext cx="912354" cy="292447"/>
          </a:xfrm>
          <a:prstGeom prst="rect">
            <a:avLst/>
          </a:prstGeom>
        </p:spPr>
        <p:txBody>
          <a:bodyPr vert="horz" lIns="0" tIns="0" rIns="0" bIns="0" rtlCol="0" anchor="ctr">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99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zh-CN" altLang="en-US" sz="99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 Placeholder 6"/>
          <p:cNvSpPr txBox="1"/>
          <p:nvPr/>
        </p:nvSpPr>
        <p:spPr>
          <a:xfrm>
            <a:off x="2944085" y="3006874"/>
            <a:ext cx="1361117" cy="850444"/>
          </a:xfrm>
          <a:prstGeom prst="rect">
            <a:avLst/>
          </a:prstGeom>
        </p:spPr>
        <p:txBody>
          <a:bodyPr vert="horz" lIns="0" tIns="0" rIns="0" bIns="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zh-CN" altLang="en-US" sz="57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a:t>
            </a:r>
            <a:r>
              <a:rPr lang="zh-CN" altLang="en-US" sz="57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此。请替换文字内容</a:t>
            </a:r>
            <a:r>
              <a:rPr lang="zh-CN" altLang="en-US"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Text Placeholder 6"/>
          <p:cNvSpPr txBox="1"/>
          <p:nvPr/>
        </p:nvSpPr>
        <p:spPr>
          <a:xfrm>
            <a:off x="4847176" y="3006874"/>
            <a:ext cx="1361117" cy="850444"/>
          </a:xfrm>
          <a:prstGeom prst="rect">
            <a:avLst/>
          </a:prstGeom>
        </p:spPr>
        <p:txBody>
          <a:bodyPr vert="horz" lIns="0" tIns="0" rIns="0" bIns="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zh-CN" altLang="en-US" sz="57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a:t>
            </a:r>
            <a:r>
              <a:rPr lang="zh-CN" altLang="en-US" sz="57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此。请替换文字内容</a:t>
            </a:r>
            <a:r>
              <a:rPr lang="zh-CN" altLang="en-US"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 Placeholder 6"/>
          <p:cNvSpPr txBox="1"/>
          <p:nvPr/>
        </p:nvSpPr>
        <p:spPr>
          <a:xfrm>
            <a:off x="6764189" y="3006874"/>
            <a:ext cx="1361117" cy="850444"/>
          </a:xfrm>
          <a:prstGeom prst="rect">
            <a:avLst/>
          </a:prstGeom>
        </p:spPr>
        <p:txBody>
          <a:bodyPr vert="horz" lIns="0" tIns="0" rIns="0" bIns="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zh-CN" altLang="en-US"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 Placeholder 5"/>
          <p:cNvSpPr txBox="1"/>
          <p:nvPr/>
        </p:nvSpPr>
        <p:spPr>
          <a:xfrm>
            <a:off x="5096952" y="2023974"/>
            <a:ext cx="912354" cy="292447"/>
          </a:xfrm>
          <a:prstGeom prst="rect">
            <a:avLst/>
          </a:prstGeom>
        </p:spPr>
        <p:txBody>
          <a:bodyPr vert="horz" lIns="0" tIns="0" rIns="0" bIns="0" rtlCol="0" anchor="ctr">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99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zh-CN" altLang="en-US" sz="99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Shape 1475"/>
          <p:cNvSpPr/>
          <p:nvPr/>
        </p:nvSpPr>
        <p:spPr>
          <a:xfrm>
            <a:off x="4838023" y="1567579"/>
            <a:ext cx="355430" cy="35543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lumMod val="75000"/>
            </a:schemeClr>
          </a:solidFill>
          <a:ln w="12700">
            <a:miter lim="400000"/>
          </a:ln>
        </p:spPr>
        <p:txBody>
          <a:bodyPr lIns="14285" tIns="14285" rIns="14285" bIns="14285" anchor="ctr"/>
          <a:lstStyle/>
          <a:p>
            <a:pPr lvl="0">
              <a:lnSpc>
                <a:spcPct val="120000"/>
              </a:lnSpc>
            </a:pPr>
            <a:endParaRPr sz="13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Shape 1480"/>
          <p:cNvSpPr/>
          <p:nvPr/>
        </p:nvSpPr>
        <p:spPr>
          <a:xfrm>
            <a:off x="4945633" y="1659853"/>
            <a:ext cx="139728" cy="139718"/>
          </a:xfrm>
          <a:custGeom>
            <a:avLst/>
            <a:gdLst/>
            <a:ahLst/>
            <a:cxnLst>
              <a:cxn ang="0">
                <a:pos x="wd2" y="hd2"/>
              </a:cxn>
              <a:cxn ang="5400000">
                <a:pos x="wd2" y="hd2"/>
              </a:cxn>
              <a:cxn ang="10800000">
                <a:pos x="wd2" y="hd2"/>
              </a:cxn>
              <a:cxn ang="16200000">
                <a:pos x="wd2" y="hd2"/>
              </a:cxn>
            </a:cxnLst>
            <a:rect l="0" t="0" r="r" b="b"/>
            <a:pathLst>
              <a:path w="21600" h="21600" extrusionOk="0">
                <a:moveTo>
                  <a:pt x="18843" y="20435"/>
                </a:moveTo>
                <a:cubicBezTo>
                  <a:pt x="17964" y="20435"/>
                  <a:pt x="17252" y="19721"/>
                  <a:pt x="17252" y="18844"/>
                </a:cubicBezTo>
                <a:cubicBezTo>
                  <a:pt x="17252" y="17964"/>
                  <a:pt x="17964" y="17253"/>
                  <a:pt x="18843" y="17253"/>
                </a:cubicBezTo>
                <a:cubicBezTo>
                  <a:pt x="19721" y="17253"/>
                  <a:pt x="20434" y="17964"/>
                  <a:pt x="20434" y="18844"/>
                </a:cubicBezTo>
                <a:cubicBezTo>
                  <a:pt x="20434" y="19721"/>
                  <a:pt x="19721" y="20435"/>
                  <a:pt x="18843" y="20435"/>
                </a:cubicBezTo>
                <a:close/>
                <a:moveTo>
                  <a:pt x="12390" y="18844"/>
                </a:moveTo>
                <a:cubicBezTo>
                  <a:pt x="12390" y="19721"/>
                  <a:pt x="11679" y="20435"/>
                  <a:pt x="10801" y="20435"/>
                </a:cubicBezTo>
                <a:cubicBezTo>
                  <a:pt x="9922" y="20435"/>
                  <a:pt x="9210" y="19721"/>
                  <a:pt x="9210" y="18844"/>
                </a:cubicBezTo>
                <a:cubicBezTo>
                  <a:pt x="9210" y="17964"/>
                  <a:pt x="9922" y="17253"/>
                  <a:pt x="10801" y="17253"/>
                </a:cubicBezTo>
                <a:cubicBezTo>
                  <a:pt x="11679" y="17253"/>
                  <a:pt x="12390" y="17964"/>
                  <a:pt x="12390" y="18844"/>
                </a:cubicBezTo>
                <a:close/>
                <a:moveTo>
                  <a:pt x="9210" y="2756"/>
                </a:moveTo>
                <a:cubicBezTo>
                  <a:pt x="9210" y="1879"/>
                  <a:pt x="9922" y="1165"/>
                  <a:pt x="10801" y="1165"/>
                </a:cubicBezTo>
                <a:cubicBezTo>
                  <a:pt x="11679" y="1165"/>
                  <a:pt x="12390" y="1879"/>
                  <a:pt x="12390" y="2756"/>
                </a:cubicBezTo>
                <a:cubicBezTo>
                  <a:pt x="12390" y="3636"/>
                  <a:pt x="11679" y="4347"/>
                  <a:pt x="10801" y="4347"/>
                </a:cubicBezTo>
                <a:cubicBezTo>
                  <a:pt x="9922" y="4347"/>
                  <a:pt x="9210" y="3636"/>
                  <a:pt x="9210" y="2756"/>
                </a:cubicBezTo>
                <a:close/>
                <a:moveTo>
                  <a:pt x="4348" y="18844"/>
                </a:moveTo>
                <a:cubicBezTo>
                  <a:pt x="4348" y="19721"/>
                  <a:pt x="3636" y="20435"/>
                  <a:pt x="2757" y="20435"/>
                </a:cubicBezTo>
                <a:cubicBezTo>
                  <a:pt x="1879" y="20435"/>
                  <a:pt x="1168" y="19721"/>
                  <a:pt x="1168" y="18844"/>
                </a:cubicBezTo>
                <a:cubicBezTo>
                  <a:pt x="1168" y="17964"/>
                  <a:pt x="1879" y="17253"/>
                  <a:pt x="2757" y="17253"/>
                </a:cubicBezTo>
                <a:cubicBezTo>
                  <a:pt x="3636" y="17253"/>
                  <a:pt x="4348" y="17964"/>
                  <a:pt x="4348" y="18844"/>
                </a:cubicBezTo>
                <a:close/>
                <a:moveTo>
                  <a:pt x="19934" y="16312"/>
                </a:moveTo>
                <a:lnTo>
                  <a:pt x="19934" y="13672"/>
                </a:lnTo>
                <a:cubicBezTo>
                  <a:pt x="19934" y="12078"/>
                  <a:pt x="18879" y="9707"/>
                  <a:pt x="15971" y="9707"/>
                </a:cubicBezTo>
                <a:lnTo>
                  <a:pt x="13673" y="9707"/>
                </a:lnTo>
                <a:cubicBezTo>
                  <a:pt x="12050" y="9707"/>
                  <a:pt x="11899" y="8913"/>
                  <a:pt x="11892" y="8503"/>
                </a:cubicBezTo>
                <a:lnTo>
                  <a:pt x="11892" y="5288"/>
                </a:lnTo>
                <a:cubicBezTo>
                  <a:pt x="12872" y="4867"/>
                  <a:pt x="13558" y="3893"/>
                  <a:pt x="13558" y="2756"/>
                </a:cubicBezTo>
                <a:cubicBezTo>
                  <a:pt x="13558" y="1234"/>
                  <a:pt x="12323" y="0"/>
                  <a:pt x="10801" y="0"/>
                </a:cubicBezTo>
                <a:cubicBezTo>
                  <a:pt x="9277" y="0"/>
                  <a:pt x="8043" y="1234"/>
                  <a:pt x="8043" y="2756"/>
                </a:cubicBezTo>
                <a:cubicBezTo>
                  <a:pt x="8043" y="3893"/>
                  <a:pt x="8730" y="4867"/>
                  <a:pt x="9709" y="5288"/>
                </a:cubicBezTo>
                <a:lnTo>
                  <a:pt x="9709" y="8503"/>
                </a:lnTo>
                <a:cubicBezTo>
                  <a:pt x="9709" y="8799"/>
                  <a:pt x="9623" y="9707"/>
                  <a:pt x="7927" y="9707"/>
                </a:cubicBezTo>
                <a:lnTo>
                  <a:pt x="5631" y="9707"/>
                </a:lnTo>
                <a:cubicBezTo>
                  <a:pt x="2723" y="9707"/>
                  <a:pt x="1666" y="12078"/>
                  <a:pt x="1666" y="13672"/>
                </a:cubicBezTo>
                <a:lnTo>
                  <a:pt x="1666" y="16312"/>
                </a:lnTo>
                <a:cubicBezTo>
                  <a:pt x="686" y="16733"/>
                  <a:pt x="0" y="17707"/>
                  <a:pt x="0" y="18844"/>
                </a:cubicBezTo>
                <a:cubicBezTo>
                  <a:pt x="0" y="20366"/>
                  <a:pt x="1235" y="21600"/>
                  <a:pt x="2757" y="21600"/>
                </a:cubicBezTo>
                <a:cubicBezTo>
                  <a:pt x="4280" y="21600"/>
                  <a:pt x="5516" y="20366"/>
                  <a:pt x="5516" y="18844"/>
                </a:cubicBezTo>
                <a:cubicBezTo>
                  <a:pt x="5516" y="17707"/>
                  <a:pt x="4828" y="16733"/>
                  <a:pt x="3849" y="16312"/>
                </a:cubicBezTo>
                <a:lnTo>
                  <a:pt x="3849" y="13672"/>
                </a:lnTo>
                <a:cubicBezTo>
                  <a:pt x="3849" y="13376"/>
                  <a:pt x="3935" y="11890"/>
                  <a:pt x="5631" y="11890"/>
                </a:cubicBezTo>
                <a:lnTo>
                  <a:pt x="7927" y="11890"/>
                </a:lnTo>
                <a:cubicBezTo>
                  <a:pt x="8626" y="11890"/>
                  <a:pt x="9214" y="11785"/>
                  <a:pt x="9709" y="11608"/>
                </a:cubicBezTo>
                <a:lnTo>
                  <a:pt x="9709" y="16312"/>
                </a:lnTo>
                <a:cubicBezTo>
                  <a:pt x="8730" y="16733"/>
                  <a:pt x="8043" y="17707"/>
                  <a:pt x="8043" y="18844"/>
                </a:cubicBezTo>
                <a:cubicBezTo>
                  <a:pt x="8043" y="20366"/>
                  <a:pt x="9277" y="21600"/>
                  <a:pt x="10801" y="21600"/>
                </a:cubicBezTo>
                <a:cubicBezTo>
                  <a:pt x="12323" y="21600"/>
                  <a:pt x="13558" y="20366"/>
                  <a:pt x="13558" y="18844"/>
                </a:cubicBezTo>
                <a:cubicBezTo>
                  <a:pt x="13558" y="17707"/>
                  <a:pt x="12872" y="16733"/>
                  <a:pt x="11892" y="16312"/>
                </a:cubicBezTo>
                <a:lnTo>
                  <a:pt x="11892" y="11608"/>
                </a:lnTo>
                <a:cubicBezTo>
                  <a:pt x="12388" y="11785"/>
                  <a:pt x="12975" y="11890"/>
                  <a:pt x="13673" y="11890"/>
                </a:cubicBezTo>
                <a:lnTo>
                  <a:pt x="15971" y="11890"/>
                </a:lnTo>
                <a:cubicBezTo>
                  <a:pt x="17592" y="11890"/>
                  <a:pt x="17743" y="13263"/>
                  <a:pt x="17751" y="13672"/>
                </a:cubicBezTo>
                <a:lnTo>
                  <a:pt x="17751" y="16312"/>
                </a:lnTo>
                <a:cubicBezTo>
                  <a:pt x="16772" y="16733"/>
                  <a:pt x="16086" y="17707"/>
                  <a:pt x="16086" y="18844"/>
                </a:cubicBezTo>
                <a:cubicBezTo>
                  <a:pt x="16086" y="20366"/>
                  <a:pt x="17320" y="21600"/>
                  <a:pt x="18843" y="21600"/>
                </a:cubicBezTo>
                <a:cubicBezTo>
                  <a:pt x="20366" y="21600"/>
                  <a:pt x="21600" y="20366"/>
                  <a:pt x="21600" y="18844"/>
                </a:cubicBezTo>
                <a:cubicBezTo>
                  <a:pt x="21600" y="17707"/>
                  <a:pt x="20914" y="16733"/>
                  <a:pt x="19934" y="16312"/>
                </a:cubicBezTo>
                <a:close/>
              </a:path>
            </a:pathLst>
          </a:custGeom>
          <a:solidFill>
            <a:schemeClr val="bg1"/>
          </a:solidFill>
          <a:ln w="12700">
            <a:miter lim="400000"/>
          </a:ln>
        </p:spPr>
        <p:txBody>
          <a:bodyPr lIns="0" tIns="0" rIns="0" bIns="0" anchor="ctr"/>
          <a:lstStyle/>
          <a:p>
            <a:pPr lvl="0">
              <a:lnSpc>
                <a:spcPct val="120000"/>
              </a:lnSpc>
            </a:pPr>
            <a:endParaRPr sz="1300">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800" advClick="0" advTm="0">
        <p:circle/>
      </p:transition>
    </mc:Choice>
    <mc:Fallback>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1">
                                            <p:txEl>
                                              <p:pRg st="0" end="0"/>
                                            </p:txEl>
                                          </p:spTgt>
                                        </p:tgtEl>
                                        <p:attrNameLst>
                                          <p:attrName>style.visibility</p:attrName>
                                        </p:attrNameLst>
                                      </p:cBhvr>
                                      <p:to>
                                        <p:strVal val="visible"/>
                                      </p:to>
                                    </p:set>
                                    <p:animEffect transition="in" filter="fade">
                                      <p:cBhvr>
                                        <p:cTn id="11" dur="500"/>
                                        <p:tgtEl>
                                          <p:spTgt spid="21">
                                            <p:txEl>
                                              <p:pRg st="0" end="0"/>
                                            </p:txEl>
                                          </p:spTgt>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up)">
                                      <p:cBhvr>
                                        <p:cTn id="21" dur="500"/>
                                        <p:tgtEl>
                                          <p:spTgt spid="2"/>
                                        </p:tgtEl>
                                      </p:cBhvr>
                                    </p:animEffect>
                                  </p:childTnLst>
                                </p:cTn>
                              </p:par>
                            </p:childTnLst>
                          </p:cTn>
                        </p:par>
                        <p:par>
                          <p:cTn id="22" fill="hold">
                            <p:stCondLst>
                              <p:cond delay="2000"/>
                            </p:stCondLst>
                            <p:childTnLst>
                              <p:par>
                                <p:cTn id="23" presetID="18" presetClass="entr" presetSubtype="6" fill="hold" grpId="0" nodeType="afterEffect">
                                  <p:stCondLst>
                                    <p:cond delay="0"/>
                                  </p:stCondLst>
                                  <p:childTnLst>
                                    <p:set>
                                      <p:cBhvr>
                                        <p:cTn id="24" dur="1" fill="hold">
                                          <p:stCondLst>
                                            <p:cond delay="0"/>
                                          </p:stCondLst>
                                        </p:cTn>
                                        <p:tgtEl>
                                          <p:spTgt spid="22">
                                            <p:txEl>
                                              <p:pRg st="0" end="0"/>
                                            </p:txEl>
                                          </p:spTgt>
                                        </p:tgtEl>
                                        <p:attrNameLst>
                                          <p:attrName>style.visibility</p:attrName>
                                        </p:attrNameLst>
                                      </p:cBhvr>
                                      <p:to>
                                        <p:strVal val="visible"/>
                                      </p:to>
                                    </p:set>
                                    <p:animEffect transition="in" filter="strips(downRight)">
                                      <p:cBhvr>
                                        <p:cTn id="25" dur="500"/>
                                        <p:tgtEl>
                                          <p:spTgt spid="22">
                                            <p:txEl>
                                              <p:pRg st="0" end="0"/>
                                            </p:txEl>
                                          </p:spTgt>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childTnLst>
                          </p:cTn>
                        </p:par>
                        <p:par>
                          <p:cTn id="34" fill="hold">
                            <p:stCondLst>
                              <p:cond delay="3500"/>
                            </p:stCondLst>
                            <p:childTnLst>
                              <p:par>
                                <p:cTn id="35" presetID="53" presetClass="entr" presetSubtype="16"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Effect transition="in" filter="fade">
                                      <p:cBhvr>
                                        <p:cTn id="39" dur="500"/>
                                        <p:tgtEl>
                                          <p:spTgt spid="13"/>
                                        </p:tgtEl>
                                      </p:cBhvr>
                                    </p:animEffect>
                                  </p:childTnLst>
                                </p:cTn>
                              </p:par>
                            </p:childTnLst>
                          </p:cTn>
                        </p:par>
                        <p:par>
                          <p:cTn id="40" fill="hold">
                            <p:stCondLst>
                              <p:cond delay="4000"/>
                            </p:stCondLst>
                            <p:childTnLst>
                              <p:par>
                                <p:cTn id="41" presetID="22" presetClass="entr" presetSubtype="1" fill="hold" grpId="0" nodeType="after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wipe(up)">
                                      <p:cBhvr>
                                        <p:cTn id="43" dur="500"/>
                                        <p:tgtEl>
                                          <p:spTgt spid="3"/>
                                        </p:tgtEl>
                                      </p:cBhvr>
                                    </p:animEffect>
                                  </p:childTnLst>
                                </p:cTn>
                              </p:par>
                            </p:childTnLst>
                          </p:cTn>
                        </p:par>
                        <p:par>
                          <p:cTn id="44" fill="hold">
                            <p:stCondLst>
                              <p:cond delay="4500"/>
                            </p:stCondLst>
                            <p:childTnLst>
                              <p:par>
                                <p:cTn id="45" presetID="18" presetClass="entr" presetSubtype="6"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strips(downRight)">
                                      <p:cBhvr>
                                        <p:cTn id="47" dur="500"/>
                                        <p:tgtEl>
                                          <p:spTgt spid="25"/>
                                        </p:tgtEl>
                                      </p:cBhvr>
                                    </p:animEffect>
                                  </p:childTnLst>
                                </p:cTn>
                              </p:par>
                            </p:childTnLst>
                          </p:cTn>
                        </p:par>
                        <p:par>
                          <p:cTn id="48" fill="hold">
                            <p:stCondLst>
                              <p:cond delay="5000"/>
                            </p:stCondLst>
                            <p:childTnLst>
                              <p:par>
                                <p:cTn id="49" presetID="10" presetClass="entr" presetSubtype="0"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500"/>
                                        <p:tgtEl>
                                          <p:spTgt spid="11"/>
                                        </p:tgtEl>
                                      </p:cBhvr>
                                    </p:animEffect>
                                  </p:childTnLst>
                                </p:cTn>
                              </p:par>
                            </p:childTnLst>
                          </p:cTn>
                        </p:par>
                        <p:par>
                          <p:cTn id="52" fill="hold">
                            <p:stCondLst>
                              <p:cond delay="5500"/>
                            </p:stCondLst>
                            <p:childTnLst>
                              <p:par>
                                <p:cTn id="53" presetID="10" presetClass="entr" presetSubtype="0" fill="hold" grpId="0"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500"/>
                                        <p:tgtEl>
                                          <p:spTgt spid="29"/>
                                        </p:tgtEl>
                                      </p:cBhvr>
                                    </p:animEffect>
                                  </p:childTnLst>
                                </p:cTn>
                              </p:par>
                            </p:childTnLst>
                          </p:cTn>
                        </p:par>
                        <p:par>
                          <p:cTn id="56" fill="hold">
                            <p:stCondLst>
                              <p:cond delay="6000"/>
                            </p:stCondLst>
                            <p:childTnLst>
                              <p:par>
                                <p:cTn id="57" presetID="10" presetClass="entr" presetSubtype="0" fill="hold" grpId="0" nodeType="after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fade">
                                      <p:cBhvr>
                                        <p:cTn id="59" dur="500"/>
                                        <p:tgtEl>
                                          <p:spTgt spid="30"/>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fade">
                                      <p:cBhvr>
                                        <p:cTn id="62" dur="500"/>
                                        <p:tgtEl>
                                          <p:spTgt spid="32"/>
                                        </p:tgtEl>
                                      </p:cBhvr>
                                    </p:animEffect>
                                  </p:childTnLst>
                                </p:cTn>
                              </p:par>
                            </p:childTnLst>
                          </p:cTn>
                        </p:par>
                        <p:par>
                          <p:cTn id="63" fill="hold">
                            <p:stCondLst>
                              <p:cond delay="6500"/>
                            </p:stCondLst>
                            <p:childTnLst>
                              <p:par>
                                <p:cTn id="64" presetID="22" presetClass="entr" presetSubtype="1" fill="hold" grpId="0" nodeType="afterEffect">
                                  <p:stCondLst>
                                    <p:cond delay="0"/>
                                  </p:stCondLst>
                                  <p:childTnLst>
                                    <p:set>
                                      <p:cBhvr>
                                        <p:cTn id="65" dur="1" fill="hold">
                                          <p:stCondLst>
                                            <p:cond delay="0"/>
                                          </p:stCondLst>
                                        </p:cTn>
                                        <p:tgtEl>
                                          <p:spTgt spid="4"/>
                                        </p:tgtEl>
                                        <p:attrNameLst>
                                          <p:attrName>style.visibility</p:attrName>
                                        </p:attrNameLst>
                                      </p:cBhvr>
                                      <p:to>
                                        <p:strVal val="visible"/>
                                      </p:to>
                                    </p:set>
                                    <p:animEffect transition="in" filter="wipe(up)">
                                      <p:cBhvr>
                                        <p:cTn id="66" dur="500"/>
                                        <p:tgtEl>
                                          <p:spTgt spid="4"/>
                                        </p:tgtEl>
                                      </p:cBhvr>
                                    </p:animEffect>
                                  </p:childTnLst>
                                </p:cTn>
                              </p:par>
                            </p:childTnLst>
                          </p:cTn>
                        </p:par>
                        <p:par>
                          <p:cTn id="67" fill="hold">
                            <p:stCondLst>
                              <p:cond delay="7000"/>
                            </p:stCondLst>
                            <p:childTnLst>
                              <p:par>
                                <p:cTn id="68" presetID="18" presetClass="entr" presetSubtype="6" fill="hold" grpId="0" nodeType="after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strips(downRight)">
                                      <p:cBhvr>
                                        <p:cTn id="70" dur="500"/>
                                        <p:tgtEl>
                                          <p:spTgt spid="26"/>
                                        </p:tgtEl>
                                      </p:cBhvr>
                                    </p:animEffect>
                                  </p:childTnLst>
                                </p:cTn>
                              </p:par>
                            </p:childTnLst>
                          </p:cTn>
                        </p:par>
                        <p:par>
                          <p:cTn id="71" fill="hold">
                            <p:stCondLst>
                              <p:cond delay="7500"/>
                            </p:stCondLst>
                            <p:childTnLst>
                              <p:par>
                                <p:cTn id="72" presetID="10" presetClass="entr" presetSubtype="0" fill="hold" grpId="0" nodeType="afterEffect">
                                  <p:stCondLst>
                                    <p:cond delay="0"/>
                                  </p:stCondLst>
                                  <p:childTnLst>
                                    <p:set>
                                      <p:cBhvr>
                                        <p:cTn id="73" dur="1" fill="hold">
                                          <p:stCondLst>
                                            <p:cond delay="0"/>
                                          </p:stCondLst>
                                        </p:cTn>
                                        <p:tgtEl>
                                          <p:spTgt spid="12"/>
                                        </p:tgtEl>
                                        <p:attrNameLst>
                                          <p:attrName>style.visibility</p:attrName>
                                        </p:attrNameLst>
                                      </p:cBhvr>
                                      <p:to>
                                        <p:strVal val="visible"/>
                                      </p:to>
                                    </p:set>
                                    <p:animEffect transition="in" filter="fade">
                                      <p:cBhvr>
                                        <p:cTn id="74" dur="500"/>
                                        <p:tgtEl>
                                          <p:spTgt spid="12"/>
                                        </p:tgtEl>
                                      </p:cBhvr>
                                    </p:animEffect>
                                  </p:childTnLst>
                                </p:cTn>
                              </p:par>
                            </p:childTnLst>
                          </p:cTn>
                        </p:par>
                        <p:par>
                          <p:cTn id="75" fill="hold">
                            <p:stCondLst>
                              <p:cond delay="8000"/>
                            </p:stCondLst>
                            <p:childTnLst>
                              <p:par>
                                <p:cTn id="76" presetID="10" presetClass="entr" presetSubtype="0" fill="hold" grpId="0" nodeType="after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fade">
                                      <p:cBhvr>
                                        <p:cTn id="78" dur="500"/>
                                        <p:tgtEl>
                                          <p:spTgt spid="24"/>
                                        </p:tgtEl>
                                      </p:cBhvr>
                                    </p:animEffect>
                                  </p:childTnLst>
                                </p:cTn>
                              </p:par>
                            </p:childTnLst>
                          </p:cTn>
                        </p:par>
                        <p:par>
                          <p:cTn id="79" fill="hold">
                            <p:stCondLst>
                              <p:cond delay="8500"/>
                            </p:stCondLst>
                            <p:childTnLst>
                              <p:par>
                                <p:cTn id="80" presetID="53" presetClass="entr" presetSubtype="16" fill="hold" nodeType="afterEffect">
                                  <p:stCondLst>
                                    <p:cond delay="0"/>
                                  </p:stCondLst>
                                  <p:childTnLst>
                                    <p:set>
                                      <p:cBhvr>
                                        <p:cTn id="81" dur="1" fill="hold">
                                          <p:stCondLst>
                                            <p:cond delay="0"/>
                                          </p:stCondLst>
                                        </p:cTn>
                                        <p:tgtEl>
                                          <p:spTgt spid="18"/>
                                        </p:tgtEl>
                                        <p:attrNameLst>
                                          <p:attrName>style.visibility</p:attrName>
                                        </p:attrNameLst>
                                      </p:cBhvr>
                                      <p:to>
                                        <p:strVal val="visible"/>
                                      </p:to>
                                    </p:set>
                                    <p:anim calcmode="lin" valueType="num">
                                      <p:cBhvr>
                                        <p:cTn id="82" dur="500" fill="hold"/>
                                        <p:tgtEl>
                                          <p:spTgt spid="18"/>
                                        </p:tgtEl>
                                        <p:attrNameLst>
                                          <p:attrName>ppt_w</p:attrName>
                                        </p:attrNameLst>
                                      </p:cBhvr>
                                      <p:tavLst>
                                        <p:tav tm="0">
                                          <p:val>
                                            <p:fltVal val="0"/>
                                          </p:val>
                                        </p:tav>
                                        <p:tav tm="100000">
                                          <p:val>
                                            <p:strVal val="#ppt_w"/>
                                          </p:val>
                                        </p:tav>
                                      </p:tavLst>
                                    </p:anim>
                                    <p:anim calcmode="lin" valueType="num">
                                      <p:cBhvr>
                                        <p:cTn id="83" dur="500" fill="hold"/>
                                        <p:tgtEl>
                                          <p:spTgt spid="18"/>
                                        </p:tgtEl>
                                        <p:attrNameLst>
                                          <p:attrName>ppt_h</p:attrName>
                                        </p:attrNameLst>
                                      </p:cBhvr>
                                      <p:tavLst>
                                        <p:tav tm="0">
                                          <p:val>
                                            <p:fltVal val="0"/>
                                          </p:val>
                                        </p:tav>
                                        <p:tav tm="100000">
                                          <p:val>
                                            <p:strVal val="#ppt_h"/>
                                          </p:val>
                                        </p:tav>
                                      </p:tavLst>
                                    </p:anim>
                                    <p:animEffect transition="in" filter="fade">
                                      <p:cBhvr>
                                        <p:cTn id="84" dur="500"/>
                                        <p:tgtEl>
                                          <p:spTgt spid="18"/>
                                        </p:tgtEl>
                                      </p:cBhvr>
                                    </p:animEffect>
                                  </p:childTnLst>
                                </p:cTn>
                              </p:par>
                            </p:childTnLst>
                          </p:cTn>
                        </p:par>
                        <p:par>
                          <p:cTn id="85" fill="hold">
                            <p:stCondLst>
                              <p:cond delay="9000"/>
                            </p:stCondLst>
                            <p:childTnLst>
                              <p:par>
                                <p:cTn id="86" presetID="22" presetClass="entr" presetSubtype="1" fill="hold" grpId="0" nodeType="afterEffect">
                                  <p:stCondLst>
                                    <p:cond delay="0"/>
                                  </p:stCondLst>
                                  <p:childTnLst>
                                    <p:set>
                                      <p:cBhvr>
                                        <p:cTn id="87" dur="1" fill="hold">
                                          <p:stCondLst>
                                            <p:cond delay="0"/>
                                          </p:stCondLst>
                                        </p:cTn>
                                        <p:tgtEl>
                                          <p:spTgt spid="5"/>
                                        </p:tgtEl>
                                        <p:attrNameLst>
                                          <p:attrName>style.visibility</p:attrName>
                                        </p:attrNameLst>
                                      </p:cBhvr>
                                      <p:to>
                                        <p:strVal val="visible"/>
                                      </p:to>
                                    </p:set>
                                    <p:animEffect transition="in" filter="wipe(up)">
                                      <p:cBhvr>
                                        <p:cTn id="88" dur="500"/>
                                        <p:tgtEl>
                                          <p:spTgt spid="5"/>
                                        </p:tgtEl>
                                      </p:cBhvr>
                                    </p:animEffect>
                                  </p:childTnLst>
                                </p:cTn>
                              </p:par>
                            </p:childTnLst>
                          </p:cTn>
                        </p:par>
                        <p:par>
                          <p:cTn id="89" fill="hold">
                            <p:stCondLst>
                              <p:cond delay="9500"/>
                            </p:stCondLst>
                            <p:childTnLst>
                              <p:par>
                                <p:cTn id="90" presetID="18" presetClass="entr" presetSubtype="6" fill="hold" grpId="0" nodeType="afterEffect">
                                  <p:stCondLst>
                                    <p:cond delay="0"/>
                                  </p:stCondLst>
                                  <p:childTnLst>
                                    <p:set>
                                      <p:cBhvr>
                                        <p:cTn id="91" dur="1" fill="hold">
                                          <p:stCondLst>
                                            <p:cond delay="0"/>
                                          </p:stCondLst>
                                        </p:cTn>
                                        <p:tgtEl>
                                          <p:spTgt spid="27"/>
                                        </p:tgtEl>
                                        <p:attrNameLst>
                                          <p:attrName>style.visibility</p:attrName>
                                        </p:attrNameLst>
                                      </p:cBhvr>
                                      <p:to>
                                        <p:strVal val="visible"/>
                                      </p:to>
                                    </p:set>
                                    <p:animEffect transition="in" filter="strips(downRight)">
                                      <p:cBhvr>
                                        <p:cTn id="9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10" grpId="0" animBg="1"/>
      <p:bldP spid="11" grpId="0" animBg="1"/>
      <p:bldP spid="12" grpId="0" animBg="1"/>
      <p:bldP spid="21" grpId="0" build="p"/>
      <p:bldP spid="22" grpId="0" build="p"/>
      <p:bldP spid="23" grpId="0"/>
      <p:bldP spid="24" grpId="0"/>
      <p:bldP spid="25" grpId="0"/>
      <p:bldP spid="26" grpId="0"/>
      <p:bldP spid="27" grpId="0"/>
      <p:bldP spid="29" grpId="0"/>
      <p:bldP spid="30" grpId="0" animBg="1"/>
      <p:bldP spid="3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4660230" y="1482232"/>
            <a:ext cx="3433818" cy="2870940"/>
            <a:chOff x="6268472" y="1942824"/>
            <a:chExt cx="4831523" cy="4039530"/>
          </a:xfrm>
        </p:grpSpPr>
        <p:sp>
          <p:nvSpPr>
            <p:cNvPr id="6" name="Freeform 11"/>
            <p:cNvSpPr/>
            <p:nvPr/>
          </p:nvSpPr>
          <p:spPr bwMode="auto">
            <a:xfrm>
              <a:off x="7641912" y="2865795"/>
              <a:ext cx="3357094" cy="1790858"/>
            </a:xfrm>
            <a:custGeom>
              <a:avLst/>
              <a:gdLst>
                <a:gd name="T0" fmla="*/ 374 w 2320"/>
                <a:gd name="T1" fmla="*/ 611 h 1237"/>
                <a:gd name="T2" fmla="*/ 846 w 2320"/>
                <a:gd name="T3" fmla="*/ 313 h 1237"/>
                <a:gd name="T4" fmla="*/ 1265 w 2320"/>
                <a:gd name="T5" fmla="*/ 14 h 1237"/>
                <a:gd name="T6" fmla="*/ 1597 w 2320"/>
                <a:gd name="T7" fmla="*/ 279 h 1237"/>
                <a:gd name="T8" fmla="*/ 2199 w 2320"/>
                <a:gd name="T9" fmla="*/ 554 h 1237"/>
                <a:gd name="T10" fmla="*/ 2051 w 2320"/>
                <a:gd name="T11" fmla="*/ 1014 h 1237"/>
                <a:gd name="T12" fmla="*/ 1780 w 2320"/>
                <a:gd name="T13" fmla="*/ 1054 h 1237"/>
                <a:gd name="T14" fmla="*/ 1303 w 2320"/>
                <a:gd name="T15" fmla="*/ 1237 h 1237"/>
                <a:gd name="T16" fmla="*/ 815 w 2320"/>
                <a:gd name="T17" fmla="*/ 1083 h 1237"/>
                <a:gd name="T18" fmla="*/ 200 w 2320"/>
                <a:gd name="T19" fmla="*/ 953 h 1237"/>
                <a:gd name="T20" fmla="*/ 374 w 2320"/>
                <a:gd name="T21" fmla="*/ 611 h 1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20" h="1237">
                  <a:moveTo>
                    <a:pt x="374" y="611"/>
                  </a:moveTo>
                  <a:cubicBezTo>
                    <a:pt x="374" y="611"/>
                    <a:pt x="268" y="269"/>
                    <a:pt x="846" y="313"/>
                  </a:cubicBezTo>
                  <a:cubicBezTo>
                    <a:pt x="846" y="313"/>
                    <a:pt x="904" y="0"/>
                    <a:pt x="1265" y="14"/>
                  </a:cubicBezTo>
                  <a:cubicBezTo>
                    <a:pt x="1265" y="14"/>
                    <a:pt x="1592" y="24"/>
                    <a:pt x="1597" y="279"/>
                  </a:cubicBezTo>
                  <a:cubicBezTo>
                    <a:pt x="1597" y="279"/>
                    <a:pt x="2031" y="187"/>
                    <a:pt x="2199" y="554"/>
                  </a:cubicBezTo>
                  <a:cubicBezTo>
                    <a:pt x="2199" y="554"/>
                    <a:pt x="2320" y="869"/>
                    <a:pt x="2051" y="1014"/>
                  </a:cubicBezTo>
                  <a:cubicBezTo>
                    <a:pt x="2051" y="1014"/>
                    <a:pt x="1912" y="1085"/>
                    <a:pt x="1780" y="1054"/>
                  </a:cubicBezTo>
                  <a:cubicBezTo>
                    <a:pt x="1780" y="1054"/>
                    <a:pt x="1646" y="1225"/>
                    <a:pt x="1303" y="1237"/>
                  </a:cubicBezTo>
                  <a:cubicBezTo>
                    <a:pt x="1303" y="1237"/>
                    <a:pt x="972" y="1237"/>
                    <a:pt x="815" y="1083"/>
                  </a:cubicBezTo>
                  <a:cubicBezTo>
                    <a:pt x="815" y="1083"/>
                    <a:pt x="383" y="1184"/>
                    <a:pt x="200" y="953"/>
                  </a:cubicBezTo>
                  <a:cubicBezTo>
                    <a:pt x="200" y="953"/>
                    <a:pt x="0" y="685"/>
                    <a:pt x="374" y="611"/>
                  </a:cubicBezTo>
                  <a:close/>
                </a:path>
              </a:pathLst>
            </a:custGeom>
            <a:solidFill>
              <a:schemeClr val="bg1">
                <a:lumMod val="85000"/>
              </a:schemeClr>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13"/>
            <p:cNvSpPr/>
            <p:nvPr/>
          </p:nvSpPr>
          <p:spPr bwMode="auto">
            <a:xfrm>
              <a:off x="8857444" y="3517629"/>
              <a:ext cx="504941" cy="687332"/>
            </a:xfrm>
            <a:custGeom>
              <a:avLst/>
              <a:gdLst>
                <a:gd name="T0" fmla="*/ 322 w 349"/>
                <a:gd name="T1" fmla="*/ 291 h 475"/>
                <a:gd name="T2" fmla="*/ 223 w 349"/>
                <a:gd name="T3" fmla="*/ 436 h 475"/>
                <a:gd name="T4" fmla="*/ 125 w 349"/>
                <a:gd name="T5" fmla="*/ 435 h 475"/>
                <a:gd name="T6" fmla="*/ 27 w 349"/>
                <a:gd name="T7" fmla="*/ 290 h 475"/>
                <a:gd name="T8" fmla="*/ 76 w 349"/>
                <a:gd name="T9" fmla="*/ 218 h 475"/>
                <a:gd name="T10" fmla="*/ 126 w 349"/>
                <a:gd name="T11" fmla="*/ 218 h 475"/>
                <a:gd name="T12" fmla="*/ 124 w 349"/>
                <a:gd name="T13" fmla="*/ 203 h 475"/>
                <a:gd name="T14" fmla="*/ 124 w 349"/>
                <a:gd name="T15" fmla="*/ 34 h 475"/>
                <a:gd name="T16" fmla="*/ 137 w 349"/>
                <a:gd name="T17" fmla="*/ 0 h 475"/>
                <a:gd name="T18" fmla="*/ 224 w 349"/>
                <a:gd name="T19" fmla="*/ 0 h 475"/>
                <a:gd name="T20" fmla="*/ 237 w 349"/>
                <a:gd name="T21" fmla="*/ 34 h 475"/>
                <a:gd name="T22" fmla="*/ 237 w 349"/>
                <a:gd name="T23" fmla="*/ 203 h 475"/>
                <a:gd name="T24" fmla="*/ 235 w 349"/>
                <a:gd name="T25" fmla="*/ 218 h 475"/>
                <a:gd name="T26" fmla="*/ 272 w 349"/>
                <a:gd name="T27" fmla="*/ 218 h 475"/>
                <a:gd name="T28" fmla="*/ 322 w 349"/>
                <a:gd name="T29" fmla="*/ 291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9" h="475">
                  <a:moveTo>
                    <a:pt x="322" y="291"/>
                  </a:moveTo>
                  <a:cubicBezTo>
                    <a:pt x="294" y="331"/>
                    <a:pt x="250" y="396"/>
                    <a:pt x="223" y="436"/>
                  </a:cubicBezTo>
                  <a:cubicBezTo>
                    <a:pt x="196" y="475"/>
                    <a:pt x="152" y="475"/>
                    <a:pt x="125" y="435"/>
                  </a:cubicBezTo>
                  <a:cubicBezTo>
                    <a:pt x="98" y="396"/>
                    <a:pt x="54" y="330"/>
                    <a:pt x="27" y="290"/>
                  </a:cubicBezTo>
                  <a:cubicBezTo>
                    <a:pt x="0" y="250"/>
                    <a:pt x="22" y="218"/>
                    <a:pt x="76" y="218"/>
                  </a:cubicBezTo>
                  <a:cubicBezTo>
                    <a:pt x="91" y="218"/>
                    <a:pt x="108" y="218"/>
                    <a:pt x="126" y="218"/>
                  </a:cubicBezTo>
                  <a:cubicBezTo>
                    <a:pt x="125" y="214"/>
                    <a:pt x="124" y="209"/>
                    <a:pt x="124" y="203"/>
                  </a:cubicBezTo>
                  <a:cubicBezTo>
                    <a:pt x="124" y="34"/>
                    <a:pt x="124" y="34"/>
                    <a:pt x="124" y="34"/>
                  </a:cubicBezTo>
                  <a:cubicBezTo>
                    <a:pt x="124" y="15"/>
                    <a:pt x="130" y="0"/>
                    <a:pt x="137" y="0"/>
                  </a:cubicBezTo>
                  <a:cubicBezTo>
                    <a:pt x="224" y="0"/>
                    <a:pt x="224" y="0"/>
                    <a:pt x="224" y="0"/>
                  </a:cubicBezTo>
                  <a:cubicBezTo>
                    <a:pt x="231" y="0"/>
                    <a:pt x="237" y="15"/>
                    <a:pt x="237" y="34"/>
                  </a:cubicBezTo>
                  <a:cubicBezTo>
                    <a:pt x="237" y="203"/>
                    <a:pt x="237" y="203"/>
                    <a:pt x="237" y="203"/>
                  </a:cubicBezTo>
                  <a:cubicBezTo>
                    <a:pt x="237" y="209"/>
                    <a:pt x="236" y="214"/>
                    <a:pt x="235" y="218"/>
                  </a:cubicBezTo>
                  <a:cubicBezTo>
                    <a:pt x="249" y="218"/>
                    <a:pt x="261" y="218"/>
                    <a:pt x="272" y="218"/>
                  </a:cubicBezTo>
                  <a:cubicBezTo>
                    <a:pt x="327" y="218"/>
                    <a:pt x="349" y="251"/>
                    <a:pt x="322" y="29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14"/>
            <p:cNvSpPr/>
            <p:nvPr/>
          </p:nvSpPr>
          <p:spPr bwMode="auto">
            <a:xfrm>
              <a:off x="9401556" y="3502939"/>
              <a:ext cx="503105" cy="687332"/>
            </a:xfrm>
            <a:custGeom>
              <a:avLst/>
              <a:gdLst>
                <a:gd name="T0" fmla="*/ 272 w 348"/>
                <a:gd name="T1" fmla="*/ 257 h 475"/>
                <a:gd name="T2" fmla="*/ 235 w 348"/>
                <a:gd name="T3" fmla="*/ 257 h 475"/>
                <a:gd name="T4" fmla="*/ 237 w 348"/>
                <a:gd name="T5" fmla="*/ 272 h 475"/>
                <a:gd name="T6" fmla="*/ 237 w 348"/>
                <a:gd name="T7" fmla="*/ 441 h 475"/>
                <a:gd name="T8" fmla="*/ 224 w 348"/>
                <a:gd name="T9" fmla="*/ 475 h 475"/>
                <a:gd name="T10" fmla="*/ 137 w 348"/>
                <a:gd name="T11" fmla="*/ 475 h 475"/>
                <a:gd name="T12" fmla="*/ 124 w 348"/>
                <a:gd name="T13" fmla="*/ 441 h 475"/>
                <a:gd name="T14" fmla="*/ 124 w 348"/>
                <a:gd name="T15" fmla="*/ 272 h 475"/>
                <a:gd name="T16" fmla="*/ 125 w 348"/>
                <a:gd name="T17" fmla="*/ 257 h 475"/>
                <a:gd name="T18" fmla="*/ 76 w 348"/>
                <a:gd name="T19" fmla="*/ 257 h 475"/>
                <a:gd name="T20" fmla="*/ 27 w 348"/>
                <a:gd name="T21" fmla="*/ 185 h 475"/>
                <a:gd name="T22" fmla="*/ 125 w 348"/>
                <a:gd name="T23" fmla="*/ 40 h 475"/>
                <a:gd name="T24" fmla="*/ 223 w 348"/>
                <a:gd name="T25" fmla="*/ 39 h 475"/>
                <a:gd name="T26" fmla="*/ 321 w 348"/>
                <a:gd name="T27" fmla="*/ 184 h 475"/>
                <a:gd name="T28" fmla="*/ 272 w 348"/>
                <a:gd name="T29" fmla="*/ 257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8" h="475">
                  <a:moveTo>
                    <a:pt x="272" y="257"/>
                  </a:moveTo>
                  <a:cubicBezTo>
                    <a:pt x="261" y="257"/>
                    <a:pt x="249" y="257"/>
                    <a:pt x="235" y="257"/>
                  </a:cubicBezTo>
                  <a:cubicBezTo>
                    <a:pt x="236" y="261"/>
                    <a:pt x="237" y="266"/>
                    <a:pt x="237" y="272"/>
                  </a:cubicBezTo>
                  <a:cubicBezTo>
                    <a:pt x="237" y="441"/>
                    <a:pt x="237" y="441"/>
                    <a:pt x="237" y="441"/>
                  </a:cubicBezTo>
                  <a:cubicBezTo>
                    <a:pt x="237" y="460"/>
                    <a:pt x="231" y="475"/>
                    <a:pt x="224" y="475"/>
                  </a:cubicBezTo>
                  <a:cubicBezTo>
                    <a:pt x="137" y="475"/>
                    <a:pt x="137" y="475"/>
                    <a:pt x="137" y="475"/>
                  </a:cubicBezTo>
                  <a:cubicBezTo>
                    <a:pt x="130" y="475"/>
                    <a:pt x="124" y="460"/>
                    <a:pt x="124" y="441"/>
                  </a:cubicBezTo>
                  <a:cubicBezTo>
                    <a:pt x="124" y="272"/>
                    <a:pt x="124" y="272"/>
                    <a:pt x="124" y="272"/>
                  </a:cubicBezTo>
                  <a:cubicBezTo>
                    <a:pt x="124" y="266"/>
                    <a:pt x="125" y="261"/>
                    <a:pt x="125" y="257"/>
                  </a:cubicBezTo>
                  <a:cubicBezTo>
                    <a:pt x="107" y="257"/>
                    <a:pt x="90" y="257"/>
                    <a:pt x="76" y="257"/>
                  </a:cubicBezTo>
                  <a:cubicBezTo>
                    <a:pt x="22" y="257"/>
                    <a:pt x="0" y="225"/>
                    <a:pt x="27" y="185"/>
                  </a:cubicBezTo>
                  <a:cubicBezTo>
                    <a:pt x="54" y="145"/>
                    <a:pt x="98" y="79"/>
                    <a:pt x="125" y="40"/>
                  </a:cubicBezTo>
                  <a:cubicBezTo>
                    <a:pt x="152" y="0"/>
                    <a:pt x="196" y="0"/>
                    <a:pt x="223" y="39"/>
                  </a:cubicBezTo>
                  <a:cubicBezTo>
                    <a:pt x="250" y="79"/>
                    <a:pt x="294" y="144"/>
                    <a:pt x="321" y="184"/>
                  </a:cubicBezTo>
                  <a:cubicBezTo>
                    <a:pt x="348" y="224"/>
                    <a:pt x="326" y="257"/>
                    <a:pt x="272" y="25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15"/>
            <p:cNvSpPr/>
            <p:nvPr/>
          </p:nvSpPr>
          <p:spPr bwMode="auto">
            <a:xfrm>
              <a:off x="8851323" y="3529258"/>
              <a:ext cx="504941" cy="687332"/>
            </a:xfrm>
            <a:custGeom>
              <a:avLst/>
              <a:gdLst>
                <a:gd name="T0" fmla="*/ 322 w 349"/>
                <a:gd name="T1" fmla="*/ 291 h 475"/>
                <a:gd name="T2" fmla="*/ 223 w 349"/>
                <a:gd name="T3" fmla="*/ 436 h 475"/>
                <a:gd name="T4" fmla="*/ 125 w 349"/>
                <a:gd name="T5" fmla="*/ 435 h 475"/>
                <a:gd name="T6" fmla="*/ 27 w 349"/>
                <a:gd name="T7" fmla="*/ 290 h 475"/>
                <a:gd name="T8" fmla="*/ 76 w 349"/>
                <a:gd name="T9" fmla="*/ 218 h 475"/>
                <a:gd name="T10" fmla="*/ 126 w 349"/>
                <a:gd name="T11" fmla="*/ 218 h 475"/>
                <a:gd name="T12" fmla="*/ 124 w 349"/>
                <a:gd name="T13" fmla="*/ 203 h 475"/>
                <a:gd name="T14" fmla="*/ 124 w 349"/>
                <a:gd name="T15" fmla="*/ 34 h 475"/>
                <a:gd name="T16" fmla="*/ 137 w 349"/>
                <a:gd name="T17" fmla="*/ 0 h 475"/>
                <a:gd name="T18" fmla="*/ 224 w 349"/>
                <a:gd name="T19" fmla="*/ 0 h 475"/>
                <a:gd name="T20" fmla="*/ 237 w 349"/>
                <a:gd name="T21" fmla="*/ 34 h 475"/>
                <a:gd name="T22" fmla="*/ 237 w 349"/>
                <a:gd name="T23" fmla="*/ 203 h 475"/>
                <a:gd name="T24" fmla="*/ 235 w 349"/>
                <a:gd name="T25" fmla="*/ 218 h 475"/>
                <a:gd name="T26" fmla="*/ 272 w 349"/>
                <a:gd name="T27" fmla="*/ 218 h 475"/>
                <a:gd name="T28" fmla="*/ 322 w 349"/>
                <a:gd name="T29" fmla="*/ 291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9" h="475">
                  <a:moveTo>
                    <a:pt x="322" y="291"/>
                  </a:moveTo>
                  <a:cubicBezTo>
                    <a:pt x="294" y="331"/>
                    <a:pt x="250" y="396"/>
                    <a:pt x="223" y="436"/>
                  </a:cubicBezTo>
                  <a:cubicBezTo>
                    <a:pt x="196" y="475"/>
                    <a:pt x="152" y="475"/>
                    <a:pt x="125" y="435"/>
                  </a:cubicBezTo>
                  <a:cubicBezTo>
                    <a:pt x="98" y="396"/>
                    <a:pt x="54" y="330"/>
                    <a:pt x="27" y="290"/>
                  </a:cubicBezTo>
                  <a:cubicBezTo>
                    <a:pt x="0" y="250"/>
                    <a:pt x="22" y="218"/>
                    <a:pt x="76" y="218"/>
                  </a:cubicBezTo>
                  <a:cubicBezTo>
                    <a:pt x="91" y="218"/>
                    <a:pt x="108" y="218"/>
                    <a:pt x="126" y="218"/>
                  </a:cubicBezTo>
                  <a:cubicBezTo>
                    <a:pt x="125" y="214"/>
                    <a:pt x="124" y="209"/>
                    <a:pt x="124" y="203"/>
                  </a:cubicBezTo>
                  <a:cubicBezTo>
                    <a:pt x="124" y="34"/>
                    <a:pt x="124" y="34"/>
                    <a:pt x="124" y="34"/>
                  </a:cubicBezTo>
                  <a:cubicBezTo>
                    <a:pt x="124" y="15"/>
                    <a:pt x="130" y="0"/>
                    <a:pt x="137" y="0"/>
                  </a:cubicBezTo>
                  <a:cubicBezTo>
                    <a:pt x="224" y="0"/>
                    <a:pt x="224" y="0"/>
                    <a:pt x="224" y="0"/>
                  </a:cubicBezTo>
                  <a:cubicBezTo>
                    <a:pt x="231" y="0"/>
                    <a:pt x="237" y="15"/>
                    <a:pt x="237" y="34"/>
                  </a:cubicBezTo>
                  <a:cubicBezTo>
                    <a:pt x="237" y="203"/>
                    <a:pt x="237" y="203"/>
                    <a:pt x="237" y="203"/>
                  </a:cubicBezTo>
                  <a:cubicBezTo>
                    <a:pt x="237" y="209"/>
                    <a:pt x="236" y="214"/>
                    <a:pt x="235" y="218"/>
                  </a:cubicBezTo>
                  <a:cubicBezTo>
                    <a:pt x="249" y="218"/>
                    <a:pt x="261" y="218"/>
                    <a:pt x="272" y="218"/>
                  </a:cubicBezTo>
                  <a:cubicBezTo>
                    <a:pt x="327" y="218"/>
                    <a:pt x="349" y="251"/>
                    <a:pt x="322" y="291"/>
                  </a:cubicBezTo>
                  <a:close/>
                </a:path>
              </a:pathLst>
            </a:custGeom>
            <a:solidFill>
              <a:schemeClr val="accent1"/>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16"/>
            <p:cNvSpPr/>
            <p:nvPr/>
          </p:nvSpPr>
          <p:spPr bwMode="auto">
            <a:xfrm>
              <a:off x="9395436" y="3514568"/>
              <a:ext cx="503717" cy="687332"/>
            </a:xfrm>
            <a:custGeom>
              <a:avLst/>
              <a:gdLst>
                <a:gd name="T0" fmla="*/ 272 w 348"/>
                <a:gd name="T1" fmla="*/ 257 h 475"/>
                <a:gd name="T2" fmla="*/ 235 w 348"/>
                <a:gd name="T3" fmla="*/ 257 h 475"/>
                <a:gd name="T4" fmla="*/ 237 w 348"/>
                <a:gd name="T5" fmla="*/ 272 h 475"/>
                <a:gd name="T6" fmla="*/ 237 w 348"/>
                <a:gd name="T7" fmla="*/ 441 h 475"/>
                <a:gd name="T8" fmla="*/ 224 w 348"/>
                <a:gd name="T9" fmla="*/ 475 h 475"/>
                <a:gd name="T10" fmla="*/ 137 w 348"/>
                <a:gd name="T11" fmla="*/ 475 h 475"/>
                <a:gd name="T12" fmla="*/ 124 w 348"/>
                <a:gd name="T13" fmla="*/ 441 h 475"/>
                <a:gd name="T14" fmla="*/ 124 w 348"/>
                <a:gd name="T15" fmla="*/ 272 h 475"/>
                <a:gd name="T16" fmla="*/ 125 w 348"/>
                <a:gd name="T17" fmla="*/ 257 h 475"/>
                <a:gd name="T18" fmla="*/ 76 w 348"/>
                <a:gd name="T19" fmla="*/ 257 h 475"/>
                <a:gd name="T20" fmla="*/ 27 w 348"/>
                <a:gd name="T21" fmla="*/ 185 h 475"/>
                <a:gd name="T22" fmla="*/ 125 w 348"/>
                <a:gd name="T23" fmla="*/ 40 h 475"/>
                <a:gd name="T24" fmla="*/ 223 w 348"/>
                <a:gd name="T25" fmla="*/ 39 h 475"/>
                <a:gd name="T26" fmla="*/ 321 w 348"/>
                <a:gd name="T27" fmla="*/ 184 h 475"/>
                <a:gd name="T28" fmla="*/ 272 w 348"/>
                <a:gd name="T29" fmla="*/ 257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8" h="475">
                  <a:moveTo>
                    <a:pt x="272" y="257"/>
                  </a:moveTo>
                  <a:cubicBezTo>
                    <a:pt x="261" y="257"/>
                    <a:pt x="249" y="257"/>
                    <a:pt x="235" y="257"/>
                  </a:cubicBezTo>
                  <a:cubicBezTo>
                    <a:pt x="236" y="261"/>
                    <a:pt x="237" y="266"/>
                    <a:pt x="237" y="272"/>
                  </a:cubicBezTo>
                  <a:cubicBezTo>
                    <a:pt x="237" y="441"/>
                    <a:pt x="237" y="441"/>
                    <a:pt x="237" y="441"/>
                  </a:cubicBezTo>
                  <a:cubicBezTo>
                    <a:pt x="237" y="460"/>
                    <a:pt x="231" y="475"/>
                    <a:pt x="224" y="475"/>
                  </a:cubicBezTo>
                  <a:cubicBezTo>
                    <a:pt x="137" y="475"/>
                    <a:pt x="137" y="475"/>
                    <a:pt x="137" y="475"/>
                  </a:cubicBezTo>
                  <a:cubicBezTo>
                    <a:pt x="130" y="475"/>
                    <a:pt x="124" y="460"/>
                    <a:pt x="124" y="441"/>
                  </a:cubicBezTo>
                  <a:cubicBezTo>
                    <a:pt x="124" y="272"/>
                    <a:pt x="124" y="272"/>
                    <a:pt x="124" y="272"/>
                  </a:cubicBezTo>
                  <a:cubicBezTo>
                    <a:pt x="124" y="266"/>
                    <a:pt x="125" y="261"/>
                    <a:pt x="125" y="257"/>
                  </a:cubicBezTo>
                  <a:cubicBezTo>
                    <a:pt x="107" y="257"/>
                    <a:pt x="90" y="257"/>
                    <a:pt x="76" y="257"/>
                  </a:cubicBezTo>
                  <a:cubicBezTo>
                    <a:pt x="22" y="257"/>
                    <a:pt x="0" y="225"/>
                    <a:pt x="27" y="185"/>
                  </a:cubicBezTo>
                  <a:cubicBezTo>
                    <a:pt x="54" y="145"/>
                    <a:pt x="98" y="79"/>
                    <a:pt x="125" y="40"/>
                  </a:cubicBezTo>
                  <a:cubicBezTo>
                    <a:pt x="152" y="0"/>
                    <a:pt x="196" y="0"/>
                    <a:pt x="223" y="39"/>
                  </a:cubicBezTo>
                  <a:cubicBezTo>
                    <a:pt x="250" y="79"/>
                    <a:pt x="294" y="144"/>
                    <a:pt x="321" y="184"/>
                  </a:cubicBezTo>
                  <a:cubicBezTo>
                    <a:pt x="348" y="224"/>
                    <a:pt x="326" y="257"/>
                    <a:pt x="272" y="257"/>
                  </a:cubicBezTo>
                  <a:close/>
                </a:path>
              </a:pathLst>
            </a:custGeom>
            <a:solidFill>
              <a:schemeClr val="accent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17"/>
            <p:cNvSpPr/>
            <p:nvPr/>
          </p:nvSpPr>
          <p:spPr bwMode="auto">
            <a:xfrm>
              <a:off x="6849920" y="2178463"/>
              <a:ext cx="398445" cy="242984"/>
            </a:xfrm>
            <a:custGeom>
              <a:avLst/>
              <a:gdLst>
                <a:gd name="T0" fmla="*/ 0 w 651"/>
                <a:gd name="T1" fmla="*/ 2 h 397"/>
                <a:gd name="T2" fmla="*/ 3 w 651"/>
                <a:gd name="T3" fmla="*/ 390 h 397"/>
                <a:gd name="T4" fmla="*/ 644 w 651"/>
                <a:gd name="T5" fmla="*/ 397 h 397"/>
                <a:gd name="T6" fmla="*/ 651 w 651"/>
                <a:gd name="T7" fmla="*/ 0 h 397"/>
                <a:gd name="T8" fmla="*/ 0 w 651"/>
                <a:gd name="T9" fmla="*/ 2 h 397"/>
              </a:gdLst>
              <a:ahLst/>
              <a:cxnLst>
                <a:cxn ang="0">
                  <a:pos x="T0" y="T1"/>
                </a:cxn>
                <a:cxn ang="0">
                  <a:pos x="T2" y="T3"/>
                </a:cxn>
                <a:cxn ang="0">
                  <a:pos x="T4" y="T5"/>
                </a:cxn>
                <a:cxn ang="0">
                  <a:pos x="T6" y="T7"/>
                </a:cxn>
                <a:cxn ang="0">
                  <a:pos x="T8" y="T9"/>
                </a:cxn>
              </a:cxnLst>
              <a:rect l="0" t="0" r="r" b="b"/>
              <a:pathLst>
                <a:path w="651" h="397">
                  <a:moveTo>
                    <a:pt x="0" y="2"/>
                  </a:moveTo>
                  <a:lnTo>
                    <a:pt x="3" y="390"/>
                  </a:lnTo>
                  <a:lnTo>
                    <a:pt x="644" y="397"/>
                  </a:lnTo>
                  <a:lnTo>
                    <a:pt x="651" y="0"/>
                  </a:lnTo>
                  <a:lnTo>
                    <a:pt x="0" y="2"/>
                  </a:lnTo>
                  <a:close/>
                </a:path>
              </a:pathLst>
            </a:custGeom>
            <a:solidFill>
              <a:schemeClr val="accent1">
                <a:lumMod val="60000"/>
                <a:lumOff val="40000"/>
              </a:schemeClr>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18"/>
            <p:cNvSpPr/>
            <p:nvPr/>
          </p:nvSpPr>
          <p:spPr bwMode="auto">
            <a:xfrm>
              <a:off x="6799731" y="2458170"/>
              <a:ext cx="509226" cy="85075"/>
            </a:xfrm>
            <a:custGeom>
              <a:avLst/>
              <a:gdLst>
                <a:gd name="T0" fmla="*/ 0 w 832"/>
                <a:gd name="T1" fmla="*/ 139 h 139"/>
                <a:gd name="T2" fmla="*/ 832 w 832"/>
                <a:gd name="T3" fmla="*/ 137 h 139"/>
                <a:gd name="T4" fmla="*/ 737 w 832"/>
                <a:gd name="T5" fmla="*/ 0 h 139"/>
                <a:gd name="T6" fmla="*/ 82 w 832"/>
                <a:gd name="T7" fmla="*/ 4 h 139"/>
                <a:gd name="T8" fmla="*/ 0 w 832"/>
                <a:gd name="T9" fmla="*/ 139 h 139"/>
              </a:gdLst>
              <a:ahLst/>
              <a:cxnLst>
                <a:cxn ang="0">
                  <a:pos x="T0" y="T1"/>
                </a:cxn>
                <a:cxn ang="0">
                  <a:pos x="T2" y="T3"/>
                </a:cxn>
                <a:cxn ang="0">
                  <a:pos x="T4" y="T5"/>
                </a:cxn>
                <a:cxn ang="0">
                  <a:pos x="T6" y="T7"/>
                </a:cxn>
                <a:cxn ang="0">
                  <a:pos x="T8" y="T9"/>
                </a:cxn>
              </a:cxnLst>
              <a:rect l="0" t="0" r="r" b="b"/>
              <a:pathLst>
                <a:path w="832" h="139">
                  <a:moveTo>
                    <a:pt x="0" y="139"/>
                  </a:moveTo>
                  <a:lnTo>
                    <a:pt x="832" y="137"/>
                  </a:lnTo>
                  <a:lnTo>
                    <a:pt x="737" y="0"/>
                  </a:lnTo>
                  <a:lnTo>
                    <a:pt x="82" y="4"/>
                  </a:lnTo>
                  <a:lnTo>
                    <a:pt x="0" y="139"/>
                  </a:lnTo>
                  <a:close/>
                </a:path>
              </a:pathLst>
            </a:custGeom>
            <a:solidFill>
              <a:schemeClr val="accent1">
                <a:lumMod val="60000"/>
                <a:lumOff val="40000"/>
              </a:schemeClr>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19"/>
            <p:cNvSpPr>
              <a:spLocks noEditPoints="1"/>
            </p:cNvSpPr>
            <p:nvPr/>
          </p:nvSpPr>
          <p:spPr bwMode="auto">
            <a:xfrm>
              <a:off x="6829722" y="2162550"/>
              <a:ext cx="438840" cy="274810"/>
            </a:xfrm>
            <a:custGeom>
              <a:avLst/>
              <a:gdLst>
                <a:gd name="T0" fmla="*/ 288 w 303"/>
                <a:gd name="T1" fmla="*/ 0 h 190"/>
                <a:gd name="T2" fmla="*/ 15 w 303"/>
                <a:gd name="T3" fmla="*/ 0 h 190"/>
                <a:gd name="T4" fmla="*/ 0 w 303"/>
                <a:gd name="T5" fmla="*/ 16 h 190"/>
                <a:gd name="T6" fmla="*/ 0 w 303"/>
                <a:gd name="T7" fmla="*/ 174 h 190"/>
                <a:gd name="T8" fmla="*/ 15 w 303"/>
                <a:gd name="T9" fmla="*/ 190 h 190"/>
                <a:gd name="T10" fmla="*/ 288 w 303"/>
                <a:gd name="T11" fmla="*/ 190 h 190"/>
                <a:gd name="T12" fmla="*/ 303 w 303"/>
                <a:gd name="T13" fmla="*/ 174 h 190"/>
                <a:gd name="T14" fmla="*/ 303 w 303"/>
                <a:gd name="T15" fmla="*/ 16 h 190"/>
                <a:gd name="T16" fmla="*/ 288 w 303"/>
                <a:gd name="T17" fmla="*/ 0 h 190"/>
                <a:gd name="T18" fmla="*/ 279 w 303"/>
                <a:gd name="T19" fmla="*/ 168 h 190"/>
                <a:gd name="T20" fmla="*/ 23 w 303"/>
                <a:gd name="T21" fmla="*/ 168 h 190"/>
                <a:gd name="T22" fmla="*/ 23 w 303"/>
                <a:gd name="T23" fmla="*/ 20 h 190"/>
                <a:gd name="T24" fmla="*/ 279 w 303"/>
                <a:gd name="T25" fmla="*/ 20 h 190"/>
                <a:gd name="T26" fmla="*/ 279 w 303"/>
                <a:gd name="T27" fmla="*/ 168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3" h="190">
                  <a:moveTo>
                    <a:pt x="288" y="0"/>
                  </a:moveTo>
                  <a:cubicBezTo>
                    <a:pt x="15" y="0"/>
                    <a:pt x="15" y="0"/>
                    <a:pt x="15" y="0"/>
                  </a:cubicBezTo>
                  <a:cubicBezTo>
                    <a:pt x="7" y="0"/>
                    <a:pt x="0" y="7"/>
                    <a:pt x="0" y="16"/>
                  </a:cubicBezTo>
                  <a:cubicBezTo>
                    <a:pt x="0" y="174"/>
                    <a:pt x="0" y="174"/>
                    <a:pt x="0" y="174"/>
                  </a:cubicBezTo>
                  <a:cubicBezTo>
                    <a:pt x="0" y="183"/>
                    <a:pt x="7" y="190"/>
                    <a:pt x="15" y="190"/>
                  </a:cubicBezTo>
                  <a:cubicBezTo>
                    <a:pt x="288" y="190"/>
                    <a:pt x="288" y="190"/>
                    <a:pt x="288" y="190"/>
                  </a:cubicBezTo>
                  <a:cubicBezTo>
                    <a:pt x="296" y="190"/>
                    <a:pt x="303" y="183"/>
                    <a:pt x="303" y="174"/>
                  </a:cubicBezTo>
                  <a:cubicBezTo>
                    <a:pt x="303" y="16"/>
                    <a:pt x="303" y="16"/>
                    <a:pt x="303" y="16"/>
                  </a:cubicBezTo>
                  <a:cubicBezTo>
                    <a:pt x="303" y="7"/>
                    <a:pt x="296" y="0"/>
                    <a:pt x="288" y="0"/>
                  </a:cubicBezTo>
                  <a:close/>
                  <a:moveTo>
                    <a:pt x="279" y="168"/>
                  </a:moveTo>
                  <a:cubicBezTo>
                    <a:pt x="23" y="168"/>
                    <a:pt x="23" y="168"/>
                    <a:pt x="23" y="168"/>
                  </a:cubicBezTo>
                  <a:cubicBezTo>
                    <a:pt x="23" y="20"/>
                    <a:pt x="23" y="20"/>
                    <a:pt x="23" y="20"/>
                  </a:cubicBezTo>
                  <a:cubicBezTo>
                    <a:pt x="279" y="20"/>
                    <a:pt x="279" y="20"/>
                    <a:pt x="279" y="20"/>
                  </a:cubicBezTo>
                  <a:lnTo>
                    <a:pt x="279" y="168"/>
                  </a:lnTo>
                  <a:close/>
                </a:path>
              </a:pathLst>
            </a:custGeom>
            <a:solidFill>
              <a:schemeClr val="accent1"/>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20"/>
            <p:cNvSpPr>
              <a:spLocks noEditPoints="1"/>
            </p:cNvSpPr>
            <p:nvPr/>
          </p:nvSpPr>
          <p:spPr bwMode="auto">
            <a:xfrm>
              <a:off x="6788102" y="2450825"/>
              <a:ext cx="537992" cy="93644"/>
            </a:xfrm>
            <a:custGeom>
              <a:avLst/>
              <a:gdLst>
                <a:gd name="T0" fmla="*/ 370 w 372"/>
                <a:gd name="T1" fmla="*/ 65 h 65"/>
                <a:gd name="T2" fmla="*/ 371 w 372"/>
                <a:gd name="T3" fmla="*/ 65 h 65"/>
                <a:gd name="T4" fmla="*/ 372 w 372"/>
                <a:gd name="T5" fmla="*/ 65 h 65"/>
                <a:gd name="T6" fmla="*/ 327 w 372"/>
                <a:gd name="T7" fmla="*/ 0 h 65"/>
                <a:gd name="T8" fmla="*/ 34 w 372"/>
                <a:gd name="T9" fmla="*/ 0 h 65"/>
                <a:gd name="T10" fmla="*/ 0 w 372"/>
                <a:gd name="T11" fmla="*/ 65 h 65"/>
                <a:gd name="T12" fmla="*/ 1 w 372"/>
                <a:gd name="T13" fmla="*/ 65 h 65"/>
                <a:gd name="T14" fmla="*/ 2 w 372"/>
                <a:gd name="T15" fmla="*/ 65 h 65"/>
                <a:gd name="T16" fmla="*/ 370 w 372"/>
                <a:gd name="T17" fmla="*/ 65 h 65"/>
                <a:gd name="T18" fmla="*/ 146 w 372"/>
                <a:gd name="T19" fmla="*/ 57 h 65"/>
                <a:gd name="T20" fmla="*/ 151 w 372"/>
                <a:gd name="T21" fmla="*/ 48 h 65"/>
                <a:gd name="T22" fmla="*/ 217 w 372"/>
                <a:gd name="T23" fmla="*/ 49 h 65"/>
                <a:gd name="T24" fmla="*/ 223 w 372"/>
                <a:gd name="T25" fmla="*/ 57 h 65"/>
                <a:gd name="T26" fmla="*/ 146 w 372"/>
                <a:gd name="T27" fmla="*/ 57 h 65"/>
                <a:gd name="T28" fmla="*/ 50 w 372"/>
                <a:gd name="T29" fmla="*/ 9 h 65"/>
                <a:gd name="T30" fmla="*/ 309 w 372"/>
                <a:gd name="T31" fmla="*/ 9 h 65"/>
                <a:gd name="T32" fmla="*/ 332 w 372"/>
                <a:gd name="T33" fmla="*/ 41 h 65"/>
                <a:gd name="T34" fmla="*/ 34 w 372"/>
                <a:gd name="T35" fmla="*/ 41 h 65"/>
                <a:gd name="T36" fmla="*/ 50 w 372"/>
                <a:gd name="T37" fmla="*/ 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72" h="65">
                  <a:moveTo>
                    <a:pt x="370" y="65"/>
                  </a:moveTo>
                  <a:cubicBezTo>
                    <a:pt x="370" y="65"/>
                    <a:pt x="370" y="65"/>
                    <a:pt x="371" y="65"/>
                  </a:cubicBezTo>
                  <a:cubicBezTo>
                    <a:pt x="372" y="65"/>
                    <a:pt x="372" y="65"/>
                    <a:pt x="372" y="65"/>
                  </a:cubicBezTo>
                  <a:cubicBezTo>
                    <a:pt x="327" y="0"/>
                    <a:pt x="327" y="0"/>
                    <a:pt x="327" y="0"/>
                  </a:cubicBezTo>
                  <a:cubicBezTo>
                    <a:pt x="34" y="0"/>
                    <a:pt x="34" y="0"/>
                    <a:pt x="34" y="0"/>
                  </a:cubicBezTo>
                  <a:cubicBezTo>
                    <a:pt x="0" y="65"/>
                    <a:pt x="0" y="65"/>
                    <a:pt x="0" y="65"/>
                  </a:cubicBezTo>
                  <a:cubicBezTo>
                    <a:pt x="1" y="65"/>
                    <a:pt x="1" y="65"/>
                    <a:pt x="1" y="65"/>
                  </a:cubicBezTo>
                  <a:cubicBezTo>
                    <a:pt x="1" y="65"/>
                    <a:pt x="2" y="65"/>
                    <a:pt x="2" y="65"/>
                  </a:cubicBezTo>
                  <a:lnTo>
                    <a:pt x="370" y="65"/>
                  </a:lnTo>
                  <a:close/>
                  <a:moveTo>
                    <a:pt x="146" y="57"/>
                  </a:moveTo>
                  <a:cubicBezTo>
                    <a:pt x="151" y="48"/>
                    <a:pt x="151" y="48"/>
                    <a:pt x="151" y="48"/>
                  </a:cubicBezTo>
                  <a:cubicBezTo>
                    <a:pt x="217" y="49"/>
                    <a:pt x="217" y="49"/>
                    <a:pt x="217" y="49"/>
                  </a:cubicBezTo>
                  <a:cubicBezTo>
                    <a:pt x="223" y="57"/>
                    <a:pt x="223" y="57"/>
                    <a:pt x="223" y="57"/>
                  </a:cubicBezTo>
                  <a:lnTo>
                    <a:pt x="146" y="57"/>
                  </a:lnTo>
                  <a:close/>
                  <a:moveTo>
                    <a:pt x="50" y="9"/>
                  </a:moveTo>
                  <a:cubicBezTo>
                    <a:pt x="309" y="9"/>
                    <a:pt x="309" y="9"/>
                    <a:pt x="309" y="9"/>
                  </a:cubicBezTo>
                  <a:cubicBezTo>
                    <a:pt x="332" y="41"/>
                    <a:pt x="332" y="41"/>
                    <a:pt x="332" y="41"/>
                  </a:cubicBezTo>
                  <a:cubicBezTo>
                    <a:pt x="34" y="41"/>
                    <a:pt x="34" y="41"/>
                    <a:pt x="34" y="41"/>
                  </a:cubicBezTo>
                  <a:lnTo>
                    <a:pt x="50" y="9"/>
                  </a:lnTo>
                  <a:close/>
                </a:path>
              </a:pathLst>
            </a:custGeom>
            <a:solidFill>
              <a:schemeClr val="accent1"/>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21"/>
            <p:cNvSpPr/>
            <p:nvPr/>
          </p:nvSpPr>
          <p:spPr bwMode="auto">
            <a:xfrm>
              <a:off x="6785042" y="2557934"/>
              <a:ext cx="544112" cy="25706"/>
            </a:xfrm>
            <a:custGeom>
              <a:avLst/>
              <a:gdLst>
                <a:gd name="T0" fmla="*/ 373 w 376"/>
                <a:gd name="T1" fmla="*/ 0 h 18"/>
                <a:gd name="T2" fmla="*/ 3 w 376"/>
                <a:gd name="T3" fmla="*/ 0 h 18"/>
                <a:gd name="T4" fmla="*/ 0 w 376"/>
                <a:gd name="T5" fmla="*/ 9 h 18"/>
                <a:gd name="T6" fmla="*/ 4 w 376"/>
                <a:gd name="T7" fmla="*/ 18 h 18"/>
                <a:gd name="T8" fmla="*/ 372 w 376"/>
                <a:gd name="T9" fmla="*/ 18 h 18"/>
                <a:gd name="T10" fmla="*/ 376 w 376"/>
                <a:gd name="T11" fmla="*/ 9 h 18"/>
                <a:gd name="T12" fmla="*/ 373 w 376"/>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376" h="18">
                  <a:moveTo>
                    <a:pt x="373" y="0"/>
                  </a:moveTo>
                  <a:cubicBezTo>
                    <a:pt x="3" y="0"/>
                    <a:pt x="3" y="0"/>
                    <a:pt x="3" y="0"/>
                  </a:cubicBezTo>
                  <a:cubicBezTo>
                    <a:pt x="1" y="1"/>
                    <a:pt x="0" y="5"/>
                    <a:pt x="0" y="9"/>
                  </a:cubicBezTo>
                  <a:cubicBezTo>
                    <a:pt x="0" y="14"/>
                    <a:pt x="2" y="18"/>
                    <a:pt x="4" y="18"/>
                  </a:cubicBezTo>
                  <a:cubicBezTo>
                    <a:pt x="372" y="18"/>
                    <a:pt x="372" y="18"/>
                    <a:pt x="372" y="18"/>
                  </a:cubicBezTo>
                  <a:cubicBezTo>
                    <a:pt x="374" y="18"/>
                    <a:pt x="376" y="14"/>
                    <a:pt x="376" y="9"/>
                  </a:cubicBezTo>
                  <a:cubicBezTo>
                    <a:pt x="376" y="5"/>
                    <a:pt x="375" y="1"/>
                    <a:pt x="373" y="0"/>
                  </a:cubicBezTo>
                  <a:close/>
                </a:path>
              </a:pathLst>
            </a:custGeom>
            <a:solidFill>
              <a:schemeClr val="accent1"/>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22"/>
            <p:cNvSpPr>
              <a:spLocks noEditPoints="1"/>
            </p:cNvSpPr>
            <p:nvPr/>
          </p:nvSpPr>
          <p:spPr bwMode="auto">
            <a:xfrm>
              <a:off x="6622849" y="1942824"/>
              <a:ext cx="868499" cy="868499"/>
            </a:xfrm>
            <a:custGeom>
              <a:avLst/>
              <a:gdLst>
                <a:gd name="T0" fmla="*/ 300 w 600"/>
                <a:gd name="T1" fmla="*/ 600 h 600"/>
                <a:gd name="T2" fmla="*/ 0 w 600"/>
                <a:gd name="T3" fmla="*/ 300 h 600"/>
                <a:gd name="T4" fmla="*/ 300 w 600"/>
                <a:gd name="T5" fmla="*/ 0 h 600"/>
                <a:gd name="T6" fmla="*/ 600 w 600"/>
                <a:gd name="T7" fmla="*/ 300 h 600"/>
                <a:gd name="T8" fmla="*/ 300 w 600"/>
                <a:gd name="T9" fmla="*/ 600 h 600"/>
                <a:gd name="T10" fmla="*/ 300 w 600"/>
                <a:gd name="T11" fmla="*/ 18 h 600"/>
                <a:gd name="T12" fmla="*/ 18 w 600"/>
                <a:gd name="T13" fmla="*/ 300 h 600"/>
                <a:gd name="T14" fmla="*/ 300 w 600"/>
                <a:gd name="T15" fmla="*/ 582 h 600"/>
                <a:gd name="T16" fmla="*/ 582 w 600"/>
                <a:gd name="T17" fmla="*/ 300 h 600"/>
                <a:gd name="T18" fmla="*/ 300 w 600"/>
                <a:gd name="T19" fmla="*/ 18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0" h="600">
                  <a:moveTo>
                    <a:pt x="300" y="600"/>
                  </a:moveTo>
                  <a:cubicBezTo>
                    <a:pt x="135" y="600"/>
                    <a:pt x="0" y="465"/>
                    <a:pt x="0" y="300"/>
                  </a:cubicBezTo>
                  <a:cubicBezTo>
                    <a:pt x="0" y="135"/>
                    <a:pt x="135" y="0"/>
                    <a:pt x="300" y="0"/>
                  </a:cubicBezTo>
                  <a:cubicBezTo>
                    <a:pt x="465" y="0"/>
                    <a:pt x="600" y="135"/>
                    <a:pt x="600" y="300"/>
                  </a:cubicBezTo>
                  <a:cubicBezTo>
                    <a:pt x="600" y="465"/>
                    <a:pt x="465" y="600"/>
                    <a:pt x="300" y="600"/>
                  </a:cubicBezTo>
                  <a:close/>
                  <a:moveTo>
                    <a:pt x="300" y="18"/>
                  </a:moveTo>
                  <a:cubicBezTo>
                    <a:pt x="144" y="18"/>
                    <a:pt x="18" y="145"/>
                    <a:pt x="18" y="300"/>
                  </a:cubicBezTo>
                  <a:cubicBezTo>
                    <a:pt x="18" y="455"/>
                    <a:pt x="144" y="582"/>
                    <a:pt x="300" y="582"/>
                  </a:cubicBezTo>
                  <a:cubicBezTo>
                    <a:pt x="455" y="582"/>
                    <a:pt x="582" y="455"/>
                    <a:pt x="582" y="300"/>
                  </a:cubicBezTo>
                  <a:cubicBezTo>
                    <a:pt x="582" y="145"/>
                    <a:pt x="455" y="18"/>
                    <a:pt x="300" y="18"/>
                  </a:cubicBezTo>
                  <a:close/>
                </a:path>
              </a:pathLst>
            </a:custGeom>
            <a:solidFill>
              <a:schemeClr val="accent1"/>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23"/>
            <p:cNvSpPr/>
            <p:nvPr/>
          </p:nvSpPr>
          <p:spPr bwMode="auto">
            <a:xfrm>
              <a:off x="6535938" y="3469889"/>
              <a:ext cx="308473" cy="503717"/>
            </a:xfrm>
            <a:custGeom>
              <a:avLst/>
              <a:gdLst>
                <a:gd name="T0" fmla="*/ 0 w 504"/>
                <a:gd name="T1" fmla="*/ 723 h 823"/>
                <a:gd name="T2" fmla="*/ 45 w 504"/>
                <a:gd name="T3" fmla="*/ 0 h 823"/>
                <a:gd name="T4" fmla="*/ 504 w 504"/>
                <a:gd name="T5" fmla="*/ 7 h 823"/>
                <a:gd name="T6" fmla="*/ 492 w 504"/>
                <a:gd name="T7" fmla="*/ 811 h 823"/>
                <a:gd name="T8" fmla="*/ 166 w 504"/>
                <a:gd name="T9" fmla="*/ 823 h 823"/>
                <a:gd name="T10" fmla="*/ 0 w 504"/>
                <a:gd name="T11" fmla="*/ 723 h 823"/>
              </a:gdLst>
              <a:ahLst/>
              <a:cxnLst>
                <a:cxn ang="0">
                  <a:pos x="T0" y="T1"/>
                </a:cxn>
                <a:cxn ang="0">
                  <a:pos x="T2" y="T3"/>
                </a:cxn>
                <a:cxn ang="0">
                  <a:pos x="T4" y="T5"/>
                </a:cxn>
                <a:cxn ang="0">
                  <a:pos x="T6" y="T7"/>
                </a:cxn>
                <a:cxn ang="0">
                  <a:pos x="T8" y="T9"/>
                </a:cxn>
                <a:cxn ang="0">
                  <a:pos x="T10" y="T11"/>
                </a:cxn>
              </a:cxnLst>
              <a:rect l="0" t="0" r="r" b="b"/>
              <a:pathLst>
                <a:path w="504" h="823">
                  <a:moveTo>
                    <a:pt x="0" y="723"/>
                  </a:moveTo>
                  <a:lnTo>
                    <a:pt x="45" y="0"/>
                  </a:lnTo>
                  <a:lnTo>
                    <a:pt x="504" y="7"/>
                  </a:lnTo>
                  <a:lnTo>
                    <a:pt x="492" y="811"/>
                  </a:lnTo>
                  <a:lnTo>
                    <a:pt x="166" y="823"/>
                  </a:lnTo>
                  <a:lnTo>
                    <a:pt x="0" y="723"/>
                  </a:lnTo>
                  <a:close/>
                </a:path>
              </a:pathLst>
            </a:custGeom>
            <a:solidFill>
              <a:schemeClr val="accent2">
                <a:lumMod val="60000"/>
                <a:lumOff val="40000"/>
              </a:schemeClr>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24"/>
            <p:cNvSpPr>
              <a:spLocks noEditPoints="1"/>
            </p:cNvSpPr>
            <p:nvPr/>
          </p:nvSpPr>
          <p:spPr bwMode="auto">
            <a:xfrm>
              <a:off x="6521861" y="3439286"/>
              <a:ext cx="361722" cy="568594"/>
            </a:xfrm>
            <a:custGeom>
              <a:avLst/>
              <a:gdLst>
                <a:gd name="T0" fmla="*/ 203 w 250"/>
                <a:gd name="T1" fmla="*/ 0 h 393"/>
                <a:gd name="T2" fmla="*/ 47 w 250"/>
                <a:gd name="T3" fmla="*/ 0 h 393"/>
                <a:gd name="T4" fmla="*/ 0 w 250"/>
                <a:gd name="T5" fmla="*/ 47 h 393"/>
                <a:gd name="T6" fmla="*/ 0 w 250"/>
                <a:gd name="T7" fmla="*/ 346 h 393"/>
                <a:gd name="T8" fmla="*/ 47 w 250"/>
                <a:gd name="T9" fmla="*/ 393 h 393"/>
                <a:gd name="T10" fmla="*/ 203 w 250"/>
                <a:gd name="T11" fmla="*/ 393 h 393"/>
                <a:gd name="T12" fmla="*/ 250 w 250"/>
                <a:gd name="T13" fmla="*/ 346 h 393"/>
                <a:gd name="T14" fmla="*/ 250 w 250"/>
                <a:gd name="T15" fmla="*/ 47 h 393"/>
                <a:gd name="T16" fmla="*/ 203 w 250"/>
                <a:gd name="T17" fmla="*/ 0 h 393"/>
                <a:gd name="T18" fmla="*/ 100 w 250"/>
                <a:gd name="T19" fmla="*/ 51 h 393"/>
                <a:gd name="T20" fmla="*/ 164 w 250"/>
                <a:gd name="T21" fmla="*/ 51 h 393"/>
                <a:gd name="T22" fmla="*/ 170 w 250"/>
                <a:gd name="T23" fmla="*/ 56 h 393"/>
                <a:gd name="T24" fmla="*/ 164 w 250"/>
                <a:gd name="T25" fmla="*/ 62 h 393"/>
                <a:gd name="T26" fmla="*/ 100 w 250"/>
                <a:gd name="T27" fmla="*/ 62 h 393"/>
                <a:gd name="T28" fmla="*/ 94 w 250"/>
                <a:gd name="T29" fmla="*/ 56 h 393"/>
                <a:gd name="T30" fmla="*/ 100 w 250"/>
                <a:gd name="T31" fmla="*/ 51 h 393"/>
                <a:gd name="T32" fmla="*/ 41 w 250"/>
                <a:gd name="T33" fmla="*/ 47 h 393"/>
                <a:gd name="T34" fmla="*/ 50 w 250"/>
                <a:gd name="T35" fmla="*/ 37 h 393"/>
                <a:gd name="T36" fmla="*/ 60 w 250"/>
                <a:gd name="T37" fmla="*/ 47 h 393"/>
                <a:gd name="T38" fmla="*/ 50 w 250"/>
                <a:gd name="T39" fmla="*/ 56 h 393"/>
                <a:gd name="T40" fmla="*/ 41 w 250"/>
                <a:gd name="T41" fmla="*/ 47 h 393"/>
                <a:gd name="T42" fmla="*/ 152 w 250"/>
                <a:gd name="T43" fmla="*/ 347 h 393"/>
                <a:gd name="T44" fmla="*/ 112 w 250"/>
                <a:gd name="T45" fmla="*/ 347 h 393"/>
                <a:gd name="T46" fmla="*/ 109 w 250"/>
                <a:gd name="T47" fmla="*/ 344 h 393"/>
                <a:gd name="T48" fmla="*/ 112 w 250"/>
                <a:gd name="T49" fmla="*/ 340 h 393"/>
                <a:gd name="T50" fmla="*/ 152 w 250"/>
                <a:gd name="T51" fmla="*/ 340 h 393"/>
                <a:gd name="T52" fmla="*/ 155 w 250"/>
                <a:gd name="T53" fmla="*/ 344 h 393"/>
                <a:gd name="T54" fmla="*/ 152 w 250"/>
                <a:gd name="T55" fmla="*/ 347 h 393"/>
                <a:gd name="T56" fmla="*/ 205 w 250"/>
                <a:gd name="T57" fmla="*/ 307 h 393"/>
                <a:gd name="T58" fmla="*/ 53 w 250"/>
                <a:gd name="T59" fmla="*/ 307 h 393"/>
                <a:gd name="T60" fmla="*/ 53 w 250"/>
                <a:gd name="T61" fmla="*/ 85 h 393"/>
                <a:gd name="T62" fmla="*/ 205 w 250"/>
                <a:gd name="T63" fmla="*/ 85 h 393"/>
                <a:gd name="T64" fmla="*/ 205 w 250"/>
                <a:gd name="T65" fmla="*/ 307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0" h="393">
                  <a:moveTo>
                    <a:pt x="203" y="0"/>
                  </a:moveTo>
                  <a:cubicBezTo>
                    <a:pt x="47" y="0"/>
                    <a:pt x="47" y="0"/>
                    <a:pt x="47" y="0"/>
                  </a:cubicBezTo>
                  <a:cubicBezTo>
                    <a:pt x="21" y="0"/>
                    <a:pt x="0" y="21"/>
                    <a:pt x="0" y="47"/>
                  </a:cubicBezTo>
                  <a:cubicBezTo>
                    <a:pt x="0" y="346"/>
                    <a:pt x="0" y="346"/>
                    <a:pt x="0" y="346"/>
                  </a:cubicBezTo>
                  <a:cubicBezTo>
                    <a:pt x="0" y="372"/>
                    <a:pt x="21" y="393"/>
                    <a:pt x="47" y="393"/>
                  </a:cubicBezTo>
                  <a:cubicBezTo>
                    <a:pt x="203" y="393"/>
                    <a:pt x="203" y="393"/>
                    <a:pt x="203" y="393"/>
                  </a:cubicBezTo>
                  <a:cubicBezTo>
                    <a:pt x="229" y="393"/>
                    <a:pt x="250" y="372"/>
                    <a:pt x="250" y="346"/>
                  </a:cubicBezTo>
                  <a:cubicBezTo>
                    <a:pt x="250" y="47"/>
                    <a:pt x="250" y="47"/>
                    <a:pt x="250" y="47"/>
                  </a:cubicBezTo>
                  <a:cubicBezTo>
                    <a:pt x="250" y="21"/>
                    <a:pt x="229" y="0"/>
                    <a:pt x="203" y="0"/>
                  </a:cubicBezTo>
                  <a:close/>
                  <a:moveTo>
                    <a:pt x="100" y="51"/>
                  </a:moveTo>
                  <a:cubicBezTo>
                    <a:pt x="164" y="51"/>
                    <a:pt x="164" y="51"/>
                    <a:pt x="164" y="51"/>
                  </a:cubicBezTo>
                  <a:cubicBezTo>
                    <a:pt x="167" y="51"/>
                    <a:pt x="170" y="54"/>
                    <a:pt x="170" y="56"/>
                  </a:cubicBezTo>
                  <a:cubicBezTo>
                    <a:pt x="170" y="59"/>
                    <a:pt x="167" y="62"/>
                    <a:pt x="164" y="62"/>
                  </a:cubicBezTo>
                  <a:cubicBezTo>
                    <a:pt x="100" y="62"/>
                    <a:pt x="100" y="62"/>
                    <a:pt x="100" y="62"/>
                  </a:cubicBezTo>
                  <a:cubicBezTo>
                    <a:pt x="97" y="62"/>
                    <a:pt x="94" y="59"/>
                    <a:pt x="94" y="56"/>
                  </a:cubicBezTo>
                  <a:cubicBezTo>
                    <a:pt x="94" y="54"/>
                    <a:pt x="97" y="51"/>
                    <a:pt x="100" y="51"/>
                  </a:cubicBezTo>
                  <a:close/>
                  <a:moveTo>
                    <a:pt x="41" y="47"/>
                  </a:moveTo>
                  <a:cubicBezTo>
                    <a:pt x="41" y="42"/>
                    <a:pt x="45" y="37"/>
                    <a:pt x="50" y="37"/>
                  </a:cubicBezTo>
                  <a:cubicBezTo>
                    <a:pt x="55" y="37"/>
                    <a:pt x="60" y="42"/>
                    <a:pt x="60" y="47"/>
                  </a:cubicBezTo>
                  <a:cubicBezTo>
                    <a:pt x="60" y="52"/>
                    <a:pt x="55" y="56"/>
                    <a:pt x="50" y="56"/>
                  </a:cubicBezTo>
                  <a:cubicBezTo>
                    <a:pt x="45" y="56"/>
                    <a:pt x="41" y="52"/>
                    <a:pt x="41" y="47"/>
                  </a:cubicBezTo>
                  <a:close/>
                  <a:moveTo>
                    <a:pt x="152" y="347"/>
                  </a:moveTo>
                  <a:cubicBezTo>
                    <a:pt x="112" y="347"/>
                    <a:pt x="112" y="347"/>
                    <a:pt x="112" y="347"/>
                  </a:cubicBezTo>
                  <a:cubicBezTo>
                    <a:pt x="110" y="347"/>
                    <a:pt x="109" y="346"/>
                    <a:pt x="109" y="344"/>
                  </a:cubicBezTo>
                  <a:cubicBezTo>
                    <a:pt x="109" y="342"/>
                    <a:pt x="110" y="340"/>
                    <a:pt x="112" y="340"/>
                  </a:cubicBezTo>
                  <a:cubicBezTo>
                    <a:pt x="152" y="340"/>
                    <a:pt x="152" y="340"/>
                    <a:pt x="152" y="340"/>
                  </a:cubicBezTo>
                  <a:cubicBezTo>
                    <a:pt x="154" y="340"/>
                    <a:pt x="155" y="342"/>
                    <a:pt x="155" y="344"/>
                  </a:cubicBezTo>
                  <a:cubicBezTo>
                    <a:pt x="155" y="346"/>
                    <a:pt x="154" y="347"/>
                    <a:pt x="152" y="347"/>
                  </a:cubicBezTo>
                  <a:close/>
                  <a:moveTo>
                    <a:pt x="205" y="307"/>
                  </a:moveTo>
                  <a:cubicBezTo>
                    <a:pt x="53" y="307"/>
                    <a:pt x="53" y="307"/>
                    <a:pt x="53" y="307"/>
                  </a:cubicBezTo>
                  <a:cubicBezTo>
                    <a:pt x="53" y="85"/>
                    <a:pt x="53" y="85"/>
                    <a:pt x="53" y="85"/>
                  </a:cubicBezTo>
                  <a:cubicBezTo>
                    <a:pt x="205" y="85"/>
                    <a:pt x="205" y="85"/>
                    <a:pt x="205" y="85"/>
                  </a:cubicBezTo>
                  <a:lnTo>
                    <a:pt x="205" y="307"/>
                  </a:lnTo>
                  <a:close/>
                </a:path>
              </a:pathLst>
            </a:custGeom>
            <a:solidFill>
              <a:schemeClr val="accent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25"/>
            <p:cNvSpPr>
              <a:spLocks noEditPoints="1"/>
            </p:cNvSpPr>
            <p:nvPr/>
          </p:nvSpPr>
          <p:spPr bwMode="auto">
            <a:xfrm>
              <a:off x="6268472" y="3303411"/>
              <a:ext cx="868499" cy="868499"/>
            </a:xfrm>
            <a:custGeom>
              <a:avLst/>
              <a:gdLst>
                <a:gd name="T0" fmla="*/ 300 w 600"/>
                <a:gd name="T1" fmla="*/ 600 h 600"/>
                <a:gd name="T2" fmla="*/ 0 w 600"/>
                <a:gd name="T3" fmla="*/ 300 h 600"/>
                <a:gd name="T4" fmla="*/ 300 w 600"/>
                <a:gd name="T5" fmla="*/ 0 h 600"/>
                <a:gd name="T6" fmla="*/ 600 w 600"/>
                <a:gd name="T7" fmla="*/ 300 h 600"/>
                <a:gd name="T8" fmla="*/ 300 w 600"/>
                <a:gd name="T9" fmla="*/ 600 h 600"/>
                <a:gd name="T10" fmla="*/ 300 w 600"/>
                <a:gd name="T11" fmla="*/ 18 h 600"/>
                <a:gd name="T12" fmla="*/ 18 w 600"/>
                <a:gd name="T13" fmla="*/ 300 h 600"/>
                <a:gd name="T14" fmla="*/ 300 w 600"/>
                <a:gd name="T15" fmla="*/ 582 h 600"/>
                <a:gd name="T16" fmla="*/ 582 w 600"/>
                <a:gd name="T17" fmla="*/ 300 h 600"/>
                <a:gd name="T18" fmla="*/ 300 w 600"/>
                <a:gd name="T19" fmla="*/ 18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0" h="600">
                  <a:moveTo>
                    <a:pt x="300" y="600"/>
                  </a:moveTo>
                  <a:cubicBezTo>
                    <a:pt x="135" y="600"/>
                    <a:pt x="0" y="465"/>
                    <a:pt x="0" y="300"/>
                  </a:cubicBezTo>
                  <a:cubicBezTo>
                    <a:pt x="0" y="135"/>
                    <a:pt x="135" y="0"/>
                    <a:pt x="300" y="0"/>
                  </a:cubicBezTo>
                  <a:cubicBezTo>
                    <a:pt x="465" y="0"/>
                    <a:pt x="600" y="135"/>
                    <a:pt x="600" y="300"/>
                  </a:cubicBezTo>
                  <a:cubicBezTo>
                    <a:pt x="600" y="465"/>
                    <a:pt x="465" y="600"/>
                    <a:pt x="300" y="600"/>
                  </a:cubicBezTo>
                  <a:close/>
                  <a:moveTo>
                    <a:pt x="300" y="18"/>
                  </a:moveTo>
                  <a:cubicBezTo>
                    <a:pt x="145" y="18"/>
                    <a:pt x="18" y="145"/>
                    <a:pt x="18" y="300"/>
                  </a:cubicBezTo>
                  <a:cubicBezTo>
                    <a:pt x="18" y="455"/>
                    <a:pt x="145" y="582"/>
                    <a:pt x="300" y="582"/>
                  </a:cubicBezTo>
                  <a:cubicBezTo>
                    <a:pt x="455" y="582"/>
                    <a:pt x="582" y="455"/>
                    <a:pt x="582" y="300"/>
                  </a:cubicBezTo>
                  <a:cubicBezTo>
                    <a:pt x="582" y="145"/>
                    <a:pt x="455" y="18"/>
                    <a:pt x="300" y="18"/>
                  </a:cubicBezTo>
                  <a:close/>
                </a:path>
              </a:pathLst>
            </a:custGeom>
            <a:solidFill>
              <a:schemeClr val="accent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ectangle 26"/>
            <p:cNvSpPr>
              <a:spLocks noChangeArrowheads="1"/>
            </p:cNvSpPr>
            <p:nvPr/>
          </p:nvSpPr>
          <p:spPr bwMode="auto">
            <a:xfrm>
              <a:off x="6439234" y="4957782"/>
              <a:ext cx="253389" cy="178107"/>
            </a:xfrm>
            <a:prstGeom prst="rect">
              <a:avLst/>
            </a:prstGeom>
            <a:solidFill>
              <a:schemeClr val="accent3">
                <a:lumMod val="60000"/>
                <a:lumOff val="40000"/>
              </a:schemeClr>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27"/>
            <p:cNvSpPr>
              <a:spLocks noEditPoints="1"/>
            </p:cNvSpPr>
            <p:nvPr/>
          </p:nvSpPr>
          <p:spPr bwMode="auto">
            <a:xfrm>
              <a:off x="6428829" y="4949214"/>
              <a:ext cx="272362" cy="222786"/>
            </a:xfrm>
            <a:custGeom>
              <a:avLst/>
              <a:gdLst>
                <a:gd name="T0" fmla="*/ 174 w 188"/>
                <a:gd name="T1" fmla="*/ 0 h 154"/>
                <a:gd name="T2" fmla="*/ 14 w 188"/>
                <a:gd name="T3" fmla="*/ 0 h 154"/>
                <a:gd name="T4" fmla="*/ 0 w 188"/>
                <a:gd name="T5" fmla="*/ 14 h 154"/>
                <a:gd name="T6" fmla="*/ 0 w 188"/>
                <a:gd name="T7" fmla="*/ 123 h 154"/>
                <a:gd name="T8" fmla="*/ 14 w 188"/>
                <a:gd name="T9" fmla="*/ 137 h 154"/>
                <a:gd name="T10" fmla="*/ 77 w 188"/>
                <a:gd name="T11" fmla="*/ 137 h 154"/>
                <a:gd name="T12" fmla="*/ 77 w 188"/>
                <a:gd name="T13" fmla="*/ 147 h 154"/>
                <a:gd name="T14" fmla="*/ 17 w 188"/>
                <a:gd name="T15" fmla="*/ 147 h 154"/>
                <a:gd name="T16" fmla="*/ 14 w 188"/>
                <a:gd name="T17" fmla="*/ 150 h 154"/>
                <a:gd name="T18" fmla="*/ 17 w 188"/>
                <a:gd name="T19" fmla="*/ 154 h 154"/>
                <a:gd name="T20" fmla="*/ 171 w 188"/>
                <a:gd name="T21" fmla="*/ 154 h 154"/>
                <a:gd name="T22" fmla="*/ 175 w 188"/>
                <a:gd name="T23" fmla="*/ 150 h 154"/>
                <a:gd name="T24" fmla="*/ 171 w 188"/>
                <a:gd name="T25" fmla="*/ 147 h 154"/>
                <a:gd name="T26" fmla="*/ 119 w 188"/>
                <a:gd name="T27" fmla="*/ 147 h 154"/>
                <a:gd name="T28" fmla="*/ 119 w 188"/>
                <a:gd name="T29" fmla="*/ 137 h 154"/>
                <a:gd name="T30" fmla="*/ 174 w 188"/>
                <a:gd name="T31" fmla="*/ 137 h 154"/>
                <a:gd name="T32" fmla="*/ 188 w 188"/>
                <a:gd name="T33" fmla="*/ 123 h 154"/>
                <a:gd name="T34" fmla="*/ 188 w 188"/>
                <a:gd name="T35" fmla="*/ 14 h 154"/>
                <a:gd name="T36" fmla="*/ 174 w 188"/>
                <a:gd name="T37" fmla="*/ 0 h 154"/>
                <a:gd name="T38" fmla="*/ 178 w 188"/>
                <a:gd name="T39" fmla="*/ 113 h 154"/>
                <a:gd name="T40" fmla="*/ 166 w 188"/>
                <a:gd name="T41" fmla="*/ 125 h 154"/>
                <a:gd name="T42" fmla="*/ 23 w 188"/>
                <a:gd name="T43" fmla="*/ 125 h 154"/>
                <a:gd name="T44" fmla="*/ 11 w 188"/>
                <a:gd name="T45" fmla="*/ 113 h 154"/>
                <a:gd name="T46" fmla="*/ 11 w 188"/>
                <a:gd name="T47" fmla="*/ 21 h 154"/>
                <a:gd name="T48" fmla="*/ 23 w 188"/>
                <a:gd name="T49" fmla="*/ 9 h 154"/>
                <a:gd name="T50" fmla="*/ 166 w 188"/>
                <a:gd name="T51" fmla="*/ 9 h 154"/>
                <a:gd name="T52" fmla="*/ 178 w 188"/>
                <a:gd name="T53" fmla="*/ 21 h 154"/>
                <a:gd name="T54" fmla="*/ 178 w 188"/>
                <a:gd name="T55" fmla="*/ 11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154">
                  <a:moveTo>
                    <a:pt x="174" y="0"/>
                  </a:moveTo>
                  <a:cubicBezTo>
                    <a:pt x="14" y="0"/>
                    <a:pt x="14" y="0"/>
                    <a:pt x="14" y="0"/>
                  </a:cubicBezTo>
                  <a:cubicBezTo>
                    <a:pt x="6" y="0"/>
                    <a:pt x="0" y="7"/>
                    <a:pt x="0" y="14"/>
                  </a:cubicBezTo>
                  <a:cubicBezTo>
                    <a:pt x="0" y="123"/>
                    <a:pt x="0" y="123"/>
                    <a:pt x="0" y="123"/>
                  </a:cubicBezTo>
                  <a:cubicBezTo>
                    <a:pt x="0" y="131"/>
                    <a:pt x="6" y="137"/>
                    <a:pt x="14" y="137"/>
                  </a:cubicBezTo>
                  <a:cubicBezTo>
                    <a:pt x="77" y="137"/>
                    <a:pt x="77" y="137"/>
                    <a:pt x="77" y="137"/>
                  </a:cubicBezTo>
                  <a:cubicBezTo>
                    <a:pt x="77" y="147"/>
                    <a:pt x="77" y="147"/>
                    <a:pt x="77" y="147"/>
                  </a:cubicBezTo>
                  <a:cubicBezTo>
                    <a:pt x="17" y="147"/>
                    <a:pt x="17" y="147"/>
                    <a:pt x="17" y="147"/>
                  </a:cubicBezTo>
                  <a:cubicBezTo>
                    <a:pt x="15" y="147"/>
                    <a:pt x="14" y="149"/>
                    <a:pt x="14" y="150"/>
                  </a:cubicBezTo>
                  <a:cubicBezTo>
                    <a:pt x="14" y="152"/>
                    <a:pt x="15" y="154"/>
                    <a:pt x="17" y="154"/>
                  </a:cubicBezTo>
                  <a:cubicBezTo>
                    <a:pt x="171" y="154"/>
                    <a:pt x="171" y="154"/>
                    <a:pt x="171" y="154"/>
                  </a:cubicBezTo>
                  <a:cubicBezTo>
                    <a:pt x="173" y="154"/>
                    <a:pt x="175" y="152"/>
                    <a:pt x="175" y="150"/>
                  </a:cubicBezTo>
                  <a:cubicBezTo>
                    <a:pt x="175" y="149"/>
                    <a:pt x="173" y="147"/>
                    <a:pt x="171" y="147"/>
                  </a:cubicBezTo>
                  <a:cubicBezTo>
                    <a:pt x="119" y="147"/>
                    <a:pt x="119" y="147"/>
                    <a:pt x="119" y="147"/>
                  </a:cubicBezTo>
                  <a:cubicBezTo>
                    <a:pt x="119" y="137"/>
                    <a:pt x="119" y="137"/>
                    <a:pt x="119" y="137"/>
                  </a:cubicBezTo>
                  <a:cubicBezTo>
                    <a:pt x="174" y="137"/>
                    <a:pt x="174" y="137"/>
                    <a:pt x="174" y="137"/>
                  </a:cubicBezTo>
                  <a:cubicBezTo>
                    <a:pt x="182" y="137"/>
                    <a:pt x="188" y="131"/>
                    <a:pt x="188" y="123"/>
                  </a:cubicBezTo>
                  <a:cubicBezTo>
                    <a:pt x="188" y="14"/>
                    <a:pt x="188" y="14"/>
                    <a:pt x="188" y="14"/>
                  </a:cubicBezTo>
                  <a:cubicBezTo>
                    <a:pt x="188" y="7"/>
                    <a:pt x="182" y="0"/>
                    <a:pt x="174" y="0"/>
                  </a:cubicBezTo>
                  <a:close/>
                  <a:moveTo>
                    <a:pt x="178" y="113"/>
                  </a:moveTo>
                  <a:cubicBezTo>
                    <a:pt x="178" y="120"/>
                    <a:pt x="173" y="125"/>
                    <a:pt x="166" y="125"/>
                  </a:cubicBezTo>
                  <a:cubicBezTo>
                    <a:pt x="23" y="125"/>
                    <a:pt x="23" y="125"/>
                    <a:pt x="23" y="125"/>
                  </a:cubicBezTo>
                  <a:cubicBezTo>
                    <a:pt x="16" y="125"/>
                    <a:pt x="11" y="120"/>
                    <a:pt x="11" y="113"/>
                  </a:cubicBezTo>
                  <a:cubicBezTo>
                    <a:pt x="11" y="21"/>
                    <a:pt x="11" y="21"/>
                    <a:pt x="11" y="21"/>
                  </a:cubicBezTo>
                  <a:cubicBezTo>
                    <a:pt x="11" y="14"/>
                    <a:pt x="16" y="9"/>
                    <a:pt x="23" y="9"/>
                  </a:cubicBezTo>
                  <a:cubicBezTo>
                    <a:pt x="166" y="9"/>
                    <a:pt x="166" y="9"/>
                    <a:pt x="166" y="9"/>
                  </a:cubicBezTo>
                  <a:cubicBezTo>
                    <a:pt x="173" y="9"/>
                    <a:pt x="178" y="14"/>
                    <a:pt x="178" y="21"/>
                  </a:cubicBezTo>
                  <a:lnTo>
                    <a:pt x="178" y="113"/>
                  </a:lnTo>
                  <a:close/>
                </a:path>
              </a:pathLst>
            </a:custGeom>
            <a:solidFill>
              <a:schemeClr val="accent3"/>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8"/>
            <p:cNvSpPr>
              <a:spLocks noChangeArrowheads="1"/>
            </p:cNvSpPr>
            <p:nvPr/>
          </p:nvSpPr>
          <p:spPr bwMode="auto">
            <a:xfrm>
              <a:off x="6769129" y="4957782"/>
              <a:ext cx="253389" cy="178107"/>
            </a:xfrm>
            <a:prstGeom prst="rect">
              <a:avLst/>
            </a:prstGeom>
            <a:solidFill>
              <a:schemeClr val="accent3">
                <a:lumMod val="60000"/>
                <a:lumOff val="40000"/>
              </a:schemeClr>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9"/>
            <p:cNvSpPr>
              <a:spLocks noEditPoints="1"/>
            </p:cNvSpPr>
            <p:nvPr/>
          </p:nvSpPr>
          <p:spPr bwMode="auto">
            <a:xfrm>
              <a:off x="6759336" y="4949214"/>
              <a:ext cx="271750" cy="222786"/>
            </a:xfrm>
            <a:custGeom>
              <a:avLst/>
              <a:gdLst>
                <a:gd name="T0" fmla="*/ 174 w 188"/>
                <a:gd name="T1" fmla="*/ 0 h 154"/>
                <a:gd name="T2" fmla="*/ 14 w 188"/>
                <a:gd name="T3" fmla="*/ 0 h 154"/>
                <a:gd name="T4" fmla="*/ 0 w 188"/>
                <a:gd name="T5" fmla="*/ 14 h 154"/>
                <a:gd name="T6" fmla="*/ 0 w 188"/>
                <a:gd name="T7" fmla="*/ 123 h 154"/>
                <a:gd name="T8" fmla="*/ 14 w 188"/>
                <a:gd name="T9" fmla="*/ 137 h 154"/>
                <a:gd name="T10" fmla="*/ 76 w 188"/>
                <a:gd name="T11" fmla="*/ 137 h 154"/>
                <a:gd name="T12" fmla="*/ 76 w 188"/>
                <a:gd name="T13" fmla="*/ 147 h 154"/>
                <a:gd name="T14" fmla="*/ 17 w 188"/>
                <a:gd name="T15" fmla="*/ 147 h 154"/>
                <a:gd name="T16" fmla="*/ 14 w 188"/>
                <a:gd name="T17" fmla="*/ 150 h 154"/>
                <a:gd name="T18" fmla="*/ 17 w 188"/>
                <a:gd name="T19" fmla="*/ 154 h 154"/>
                <a:gd name="T20" fmla="*/ 171 w 188"/>
                <a:gd name="T21" fmla="*/ 154 h 154"/>
                <a:gd name="T22" fmla="*/ 175 w 188"/>
                <a:gd name="T23" fmla="*/ 150 h 154"/>
                <a:gd name="T24" fmla="*/ 171 w 188"/>
                <a:gd name="T25" fmla="*/ 147 h 154"/>
                <a:gd name="T26" fmla="*/ 118 w 188"/>
                <a:gd name="T27" fmla="*/ 147 h 154"/>
                <a:gd name="T28" fmla="*/ 118 w 188"/>
                <a:gd name="T29" fmla="*/ 137 h 154"/>
                <a:gd name="T30" fmla="*/ 174 w 188"/>
                <a:gd name="T31" fmla="*/ 137 h 154"/>
                <a:gd name="T32" fmla="*/ 188 w 188"/>
                <a:gd name="T33" fmla="*/ 123 h 154"/>
                <a:gd name="T34" fmla="*/ 188 w 188"/>
                <a:gd name="T35" fmla="*/ 14 h 154"/>
                <a:gd name="T36" fmla="*/ 174 w 188"/>
                <a:gd name="T37" fmla="*/ 0 h 154"/>
                <a:gd name="T38" fmla="*/ 178 w 188"/>
                <a:gd name="T39" fmla="*/ 113 h 154"/>
                <a:gd name="T40" fmla="*/ 166 w 188"/>
                <a:gd name="T41" fmla="*/ 125 h 154"/>
                <a:gd name="T42" fmla="*/ 23 w 188"/>
                <a:gd name="T43" fmla="*/ 125 h 154"/>
                <a:gd name="T44" fmla="*/ 10 w 188"/>
                <a:gd name="T45" fmla="*/ 113 h 154"/>
                <a:gd name="T46" fmla="*/ 10 w 188"/>
                <a:gd name="T47" fmla="*/ 21 h 154"/>
                <a:gd name="T48" fmla="*/ 23 w 188"/>
                <a:gd name="T49" fmla="*/ 9 h 154"/>
                <a:gd name="T50" fmla="*/ 166 w 188"/>
                <a:gd name="T51" fmla="*/ 9 h 154"/>
                <a:gd name="T52" fmla="*/ 178 w 188"/>
                <a:gd name="T53" fmla="*/ 21 h 154"/>
                <a:gd name="T54" fmla="*/ 178 w 188"/>
                <a:gd name="T55" fmla="*/ 11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154">
                  <a:moveTo>
                    <a:pt x="174" y="0"/>
                  </a:moveTo>
                  <a:cubicBezTo>
                    <a:pt x="14" y="0"/>
                    <a:pt x="14" y="0"/>
                    <a:pt x="14" y="0"/>
                  </a:cubicBezTo>
                  <a:cubicBezTo>
                    <a:pt x="6" y="0"/>
                    <a:pt x="0" y="7"/>
                    <a:pt x="0" y="14"/>
                  </a:cubicBezTo>
                  <a:cubicBezTo>
                    <a:pt x="0" y="123"/>
                    <a:pt x="0" y="123"/>
                    <a:pt x="0" y="123"/>
                  </a:cubicBezTo>
                  <a:cubicBezTo>
                    <a:pt x="0" y="131"/>
                    <a:pt x="6" y="137"/>
                    <a:pt x="14" y="137"/>
                  </a:cubicBezTo>
                  <a:cubicBezTo>
                    <a:pt x="76" y="137"/>
                    <a:pt x="76" y="137"/>
                    <a:pt x="76" y="137"/>
                  </a:cubicBezTo>
                  <a:cubicBezTo>
                    <a:pt x="76" y="147"/>
                    <a:pt x="76" y="147"/>
                    <a:pt x="76" y="147"/>
                  </a:cubicBezTo>
                  <a:cubicBezTo>
                    <a:pt x="17" y="147"/>
                    <a:pt x="17" y="147"/>
                    <a:pt x="17" y="147"/>
                  </a:cubicBezTo>
                  <a:cubicBezTo>
                    <a:pt x="15" y="147"/>
                    <a:pt x="14" y="149"/>
                    <a:pt x="14" y="150"/>
                  </a:cubicBezTo>
                  <a:cubicBezTo>
                    <a:pt x="14" y="152"/>
                    <a:pt x="15" y="154"/>
                    <a:pt x="17" y="154"/>
                  </a:cubicBezTo>
                  <a:cubicBezTo>
                    <a:pt x="171" y="154"/>
                    <a:pt x="171" y="154"/>
                    <a:pt x="171" y="154"/>
                  </a:cubicBezTo>
                  <a:cubicBezTo>
                    <a:pt x="173" y="154"/>
                    <a:pt x="175" y="152"/>
                    <a:pt x="175" y="150"/>
                  </a:cubicBezTo>
                  <a:cubicBezTo>
                    <a:pt x="175" y="149"/>
                    <a:pt x="173" y="147"/>
                    <a:pt x="171" y="147"/>
                  </a:cubicBezTo>
                  <a:cubicBezTo>
                    <a:pt x="118" y="147"/>
                    <a:pt x="118" y="147"/>
                    <a:pt x="118" y="147"/>
                  </a:cubicBezTo>
                  <a:cubicBezTo>
                    <a:pt x="118" y="137"/>
                    <a:pt x="118" y="137"/>
                    <a:pt x="118" y="137"/>
                  </a:cubicBezTo>
                  <a:cubicBezTo>
                    <a:pt x="174" y="137"/>
                    <a:pt x="174" y="137"/>
                    <a:pt x="174" y="137"/>
                  </a:cubicBezTo>
                  <a:cubicBezTo>
                    <a:pt x="182" y="137"/>
                    <a:pt x="188" y="131"/>
                    <a:pt x="188" y="123"/>
                  </a:cubicBezTo>
                  <a:cubicBezTo>
                    <a:pt x="188" y="14"/>
                    <a:pt x="188" y="14"/>
                    <a:pt x="188" y="14"/>
                  </a:cubicBezTo>
                  <a:cubicBezTo>
                    <a:pt x="188" y="7"/>
                    <a:pt x="182" y="0"/>
                    <a:pt x="174" y="0"/>
                  </a:cubicBezTo>
                  <a:close/>
                  <a:moveTo>
                    <a:pt x="178" y="113"/>
                  </a:moveTo>
                  <a:cubicBezTo>
                    <a:pt x="178" y="120"/>
                    <a:pt x="172" y="125"/>
                    <a:pt x="166" y="125"/>
                  </a:cubicBezTo>
                  <a:cubicBezTo>
                    <a:pt x="23" y="125"/>
                    <a:pt x="23" y="125"/>
                    <a:pt x="23" y="125"/>
                  </a:cubicBezTo>
                  <a:cubicBezTo>
                    <a:pt x="16" y="125"/>
                    <a:pt x="10" y="120"/>
                    <a:pt x="10" y="113"/>
                  </a:cubicBezTo>
                  <a:cubicBezTo>
                    <a:pt x="10" y="21"/>
                    <a:pt x="10" y="21"/>
                    <a:pt x="10" y="21"/>
                  </a:cubicBezTo>
                  <a:cubicBezTo>
                    <a:pt x="10" y="14"/>
                    <a:pt x="16" y="9"/>
                    <a:pt x="23" y="9"/>
                  </a:cubicBezTo>
                  <a:cubicBezTo>
                    <a:pt x="166" y="9"/>
                    <a:pt x="166" y="9"/>
                    <a:pt x="166" y="9"/>
                  </a:cubicBezTo>
                  <a:cubicBezTo>
                    <a:pt x="172" y="9"/>
                    <a:pt x="178" y="14"/>
                    <a:pt x="178" y="21"/>
                  </a:cubicBezTo>
                  <a:lnTo>
                    <a:pt x="178" y="113"/>
                  </a:lnTo>
                  <a:close/>
                </a:path>
              </a:pathLst>
            </a:custGeom>
            <a:solidFill>
              <a:schemeClr val="accent3"/>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ectangle 30"/>
            <p:cNvSpPr>
              <a:spLocks noChangeArrowheads="1"/>
            </p:cNvSpPr>
            <p:nvPr/>
          </p:nvSpPr>
          <p:spPr bwMode="auto">
            <a:xfrm>
              <a:off x="6426381" y="5272988"/>
              <a:ext cx="639592" cy="14689"/>
            </a:xfrm>
            <a:prstGeom prst="rect">
              <a:avLst/>
            </a:prstGeom>
            <a:solidFill>
              <a:schemeClr val="accent3"/>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ectangle 31"/>
            <p:cNvSpPr>
              <a:spLocks noChangeArrowheads="1"/>
            </p:cNvSpPr>
            <p:nvPr/>
          </p:nvSpPr>
          <p:spPr bwMode="auto">
            <a:xfrm>
              <a:off x="6563480" y="5167715"/>
              <a:ext cx="14689" cy="112617"/>
            </a:xfrm>
            <a:prstGeom prst="rect">
              <a:avLst/>
            </a:prstGeom>
            <a:solidFill>
              <a:schemeClr val="accent3"/>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32"/>
            <p:cNvSpPr>
              <a:spLocks noChangeArrowheads="1"/>
            </p:cNvSpPr>
            <p:nvPr/>
          </p:nvSpPr>
          <p:spPr bwMode="auto">
            <a:xfrm>
              <a:off x="6892151" y="5167715"/>
              <a:ext cx="14689" cy="112617"/>
            </a:xfrm>
            <a:prstGeom prst="rect">
              <a:avLst/>
            </a:prstGeom>
            <a:solidFill>
              <a:schemeClr val="accent3"/>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33"/>
            <p:cNvSpPr>
              <a:spLocks noEditPoints="1"/>
            </p:cNvSpPr>
            <p:nvPr/>
          </p:nvSpPr>
          <p:spPr bwMode="auto">
            <a:xfrm>
              <a:off x="6311928" y="4681136"/>
              <a:ext cx="868499" cy="867275"/>
            </a:xfrm>
            <a:custGeom>
              <a:avLst/>
              <a:gdLst>
                <a:gd name="T0" fmla="*/ 300 w 600"/>
                <a:gd name="T1" fmla="*/ 599 h 599"/>
                <a:gd name="T2" fmla="*/ 0 w 600"/>
                <a:gd name="T3" fmla="*/ 299 h 599"/>
                <a:gd name="T4" fmla="*/ 300 w 600"/>
                <a:gd name="T5" fmla="*/ 0 h 599"/>
                <a:gd name="T6" fmla="*/ 600 w 600"/>
                <a:gd name="T7" fmla="*/ 299 h 599"/>
                <a:gd name="T8" fmla="*/ 300 w 600"/>
                <a:gd name="T9" fmla="*/ 599 h 599"/>
                <a:gd name="T10" fmla="*/ 300 w 600"/>
                <a:gd name="T11" fmla="*/ 18 h 599"/>
                <a:gd name="T12" fmla="*/ 18 w 600"/>
                <a:gd name="T13" fmla="*/ 299 h 599"/>
                <a:gd name="T14" fmla="*/ 300 w 600"/>
                <a:gd name="T15" fmla="*/ 581 h 599"/>
                <a:gd name="T16" fmla="*/ 582 w 600"/>
                <a:gd name="T17" fmla="*/ 299 h 599"/>
                <a:gd name="T18" fmla="*/ 300 w 600"/>
                <a:gd name="T19" fmla="*/ 18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0" h="599">
                  <a:moveTo>
                    <a:pt x="300" y="599"/>
                  </a:moveTo>
                  <a:cubicBezTo>
                    <a:pt x="135" y="599"/>
                    <a:pt x="0" y="465"/>
                    <a:pt x="0" y="299"/>
                  </a:cubicBezTo>
                  <a:cubicBezTo>
                    <a:pt x="0" y="134"/>
                    <a:pt x="135" y="0"/>
                    <a:pt x="300" y="0"/>
                  </a:cubicBezTo>
                  <a:cubicBezTo>
                    <a:pt x="466" y="0"/>
                    <a:pt x="600" y="134"/>
                    <a:pt x="600" y="299"/>
                  </a:cubicBezTo>
                  <a:cubicBezTo>
                    <a:pt x="600" y="465"/>
                    <a:pt x="466" y="599"/>
                    <a:pt x="300" y="599"/>
                  </a:cubicBezTo>
                  <a:close/>
                  <a:moveTo>
                    <a:pt x="300" y="18"/>
                  </a:moveTo>
                  <a:cubicBezTo>
                    <a:pt x="145" y="18"/>
                    <a:pt x="18" y="144"/>
                    <a:pt x="18" y="299"/>
                  </a:cubicBezTo>
                  <a:cubicBezTo>
                    <a:pt x="18" y="455"/>
                    <a:pt x="145" y="581"/>
                    <a:pt x="300" y="581"/>
                  </a:cubicBezTo>
                  <a:cubicBezTo>
                    <a:pt x="456" y="581"/>
                    <a:pt x="582" y="455"/>
                    <a:pt x="582" y="299"/>
                  </a:cubicBezTo>
                  <a:cubicBezTo>
                    <a:pt x="582" y="144"/>
                    <a:pt x="456" y="18"/>
                    <a:pt x="300" y="18"/>
                  </a:cubicBezTo>
                  <a:close/>
                </a:path>
              </a:pathLst>
            </a:custGeom>
            <a:solidFill>
              <a:schemeClr val="accent3"/>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34"/>
            <p:cNvSpPr/>
            <p:nvPr/>
          </p:nvSpPr>
          <p:spPr bwMode="auto">
            <a:xfrm>
              <a:off x="7717194" y="5605943"/>
              <a:ext cx="475563" cy="126082"/>
            </a:xfrm>
            <a:custGeom>
              <a:avLst/>
              <a:gdLst>
                <a:gd name="T0" fmla="*/ 312 w 329"/>
                <a:gd name="T1" fmla="*/ 0 h 87"/>
                <a:gd name="T2" fmla="*/ 164 w 329"/>
                <a:gd name="T3" fmla="*/ 34 h 87"/>
                <a:gd name="T4" fmla="*/ 17 w 329"/>
                <a:gd name="T5" fmla="*/ 0 h 87"/>
                <a:gd name="T6" fmla="*/ 0 w 329"/>
                <a:gd name="T7" fmla="*/ 27 h 87"/>
                <a:gd name="T8" fmla="*/ 164 w 329"/>
                <a:gd name="T9" fmla="*/ 87 h 87"/>
                <a:gd name="T10" fmla="*/ 329 w 329"/>
                <a:gd name="T11" fmla="*/ 27 h 87"/>
                <a:gd name="T12" fmla="*/ 312 w 329"/>
                <a:gd name="T13" fmla="*/ 0 h 87"/>
              </a:gdLst>
              <a:ahLst/>
              <a:cxnLst>
                <a:cxn ang="0">
                  <a:pos x="T0" y="T1"/>
                </a:cxn>
                <a:cxn ang="0">
                  <a:pos x="T2" y="T3"/>
                </a:cxn>
                <a:cxn ang="0">
                  <a:pos x="T4" y="T5"/>
                </a:cxn>
                <a:cxn ang="0">
                  <a:pos x="T6" y="T7"/>
                </a:cxn>
                <a:cxn ang="0">
                  <a:pos x="T8" y="T9"/>
                </a:cxn>
                <a:cxn ang="0">
                  <a:pos x="T10" y="T11"/>
                </a:cxn>
                <a:cxn ang="0">
                  <a:pos x="T12" y="T13"/>
                </a:cxn>
              </a:cxnLst>
              <a:rect l="0" t="0" r="r" b="b"/>
              <a:pathLst>
                <a:path w="329" h="87">
                  <a:moveTo>
                    <a:pt x="312" y="0"/>
                  </a:moveTo>
                  <a:cubicBezTo>
                    <a:pt x="285" y="20"/>
                    <a:pt x="229" y="34"/>
                    <a:pt x="164" y="34"/>
                  </a:cubicBezTo>
                  <a:cubicBezTo>
                    <a:pt x="100" y="34"/>
                    <a:pt x="44" y="20"/>
                    <a:pt x="17" y="0"/>
                  </a:cubicBezTo>
                  <a:cubicBezTo>
                    <a:pt x="6" y="8"/>
                    <a:pt x="0" y="17"/>
                    <a:pt x="0" y="27"/>
                  </a:cubicBezTo>
                  <a:cubicBezTo>
                    <a:pt x="0" y="60"/>
                    <a:pt x="74" y="87"/>
                    <a:pt x="164" y="87"/>
                  </a:cubicBezTo>
                  <a:cubicBezTo>
                    <a:pt x="255" y="87"/>
                    <a:pt x="329" y="60"/>
                    <a:pt x="329" y="27"/>
                  </a:cubicBezTo>
                  <a:cubicBezTo>
                    <a:pt x="329" y="17"/>
                    <a:pt x="323" y="8"/>
                    <a:pt x="312" y="0"/>
                  </a:cubicBezTo>
                  <a:close/>
                </a:path>
              </a:pathLst>
            </a:custGeom>
            <a:solidFill>
              <a:schemeClr val="accent4"/>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35"/>
            <p:cNvSpPr/>
            <p:nvPr/>
          </p:nvSpPr>
          <p:spPr bwMode="auto">
            <a:xfrm>
              <a:off x="7717194" y="5490266"/>
              <a:ext cx="475563" cy="126082"/>
            </a:xfrm>
            <a:custGeom>
              <a:avLst/>
              <a:gdLst>
                <a:gd name="T0" fmla="*/ 312 w 329"/>
                <a:gd name="T1" fmla="*/ 0 h 87"/>
                <a:gd name="T2" fmla="*/ 164 w 329"/>
                <a:gd name="T3" fmla="*/ 33 h 87"/>
                <a:gd name="T4" fmla="*/ 17 w 329"/>
                <a:gd name="T5" fmla="*/ 0 h 87"/>
                <a:gd name="T6" fmla="*/ 0 w 329"/>
                <a:gd name="T7" fmla="*/ 27 h 87"/>
                <a:gd name="T8" fmla="*/ 164 w 329"/>
                <a:gd name="T9" fmla="*/ 87 h 87"/>
                <a:gd name="T10" fmla="*/ 329 w 329"/>
                <a:gd name="T11" fmla="*/ 27 h 87"/>
                <a:gd name="T12" fmla="*/ 312 w 329"/>
                <a:gd name="T13" fmla="*/ 0 h 87"/>
              </a:gdLst>
              <a:ahLst/>
              <a:cxnLst>
                <a:cxn ang="0">
                  <a:pos x="T0" y="T1"/>
                </a:cxn>
                <a:cxn ang="0">
                  <a:pos x="T2" y="T3"/>
                </a:cxn>
                <a:cxn ang="0">
                  <a:pos x="T4" y="T5"/>
                </a:cxn>
                <a:cxn ang="0">
                  <a:pos x="T6" y="T7"/>
                </a:cxn>
                <a:cxn ang="0">
                  <a:pos x="T8" y="T9"/>
                </a:cxn>
                <a:cxn ang="0">
                  <a:pos x="T10" y="T11"/>
                </a:cxn>
                <a:cxn ang="0">
                  <a:pos x="T12" y="T13"/>
                </a:cxn>
              </a:cxnLst>
              <a:rect l="0" t="0" r="r" b="b"/>
              <a:pathLst>
                <a:path w="329" h="87">
                  <a:moveTo>
                    <a:pt x="312" y="0"/>
                  </a:moveTo>
                  <a:cubicBezTo>
                    <a:pt x="285" y="20"/>
                    <a:pt x="229" y="33"/>
                    <a:pt x="164" y="33"/>
                  </a:cubicBezTo>
                  <a:cubicBezTo>
                    <a:pt x="100" y="33"/>
                    <a:pt x="44" y="20"/>
                    <a:pt x="17" y="0"/>
                  </a:cubicBezTo>
                  <a:cubicBezTo>
                    <a:pt x="6" y="8"/>
                    <a:pt x="0" y="17"/>
                    <a:pt x="0" y="27"/>
                  </a:cubicBezTo>
                  <a:cubicBezTo>
                    <a:pt x="0" y="60"/>
                    <a:pt x="74" y="87"/>
                    <a:pt x="164" y="87"/>
                  </a:cubicBezTo>
                  <a:cubicBezTo>
                    <a:pt x="255" y="87"/>
                    <a:pt x="329" y="60"/>
                    <a:pt x="329" y="27"/>
                  </a:cubicBezTo>
                  <a:cubicBezTo>
                    <a:pt x="329" y="17"/>
                    <a:pt x="323" y="8"/>
                    <a:pt x="312" y="0"/>
                  </a:cubicBezTo>
                  <a:close/>
                </a:path>
              </a:pathLst>
            </a:custGeom>
            <a:solidFill>
              <a:schemeClr val="accent4"/>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Oval 36"/>
            <p:cNvSpPr>
              <a:spLocks noChangeArrowheads="1"/>
            </p:cNvSpPr>
            <p:nvPr/>
          </p:nvSpPr>
          <p:spPr bwMode="auto">
            <a:xfrm>
              <a:off x="7717194" y="5325012"/>
              <a:ext cx="475563" cy="175658"/>
            </a:xfrm>
            <a:prstGeom prst="ellipse">
              <a:avLst/>
            </a:prstGeom>
            <a:solidFill>
              <a:schemeClr val="accent4"/>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37"/>
            <p:cNvSpPr>
              <a:spLocks noEditPoints="1"/>
            </p:cNvSpPr>
            <p:nvPr/>
          </p:nvSpPr>
          <p:spPr bwMode="auto">
            <a:xfrm>
              <a:off x="7521338" y="5094882"/>
              <a:ext cx="867275" cy="867275"/>
            </a:xfrm>
            <a:custGeom>
              <a:avLst/>
              <a:gdLst>
                <a:gd name="T0" fmla="*/ 299 w 599"/>
                <a:gd name="T1" fmla="*/ 599 h 599"/>
                <a:gd name="T2" fmla="*/ 0 w 599"/>
                <a:gd name="T3" fmla="*/ 300 h 599"/>
                <a:gd name="T4" fmla="*/ 299 w 599"/>
                <a:gd name="T5" fmla="*/ 0 h 599"/>
                <a:gd name="T6" fmla="*/ 599 w 599"/>
                <a:gd name="T7" fmla="*/ 300 h 599"/>
                <a:gd name="T8" fmla="*/ 299 w 599"/>
                <a:gd name="T9" fmla="*/ 599 h 599"/>
                <a:gd name="T10" fmla="*/ 299 w 599"/>
                <a:gd name="T11" fmla="*/ 18 h 599"/>
                <a:gd name="T12" fmla="*/ 18 w 599"/>
                <a:gd name="T13" fmla="*/ 300 h 599"/>
                <a:gd name="T14" fmla="*/ 299 w 599"/>
                <a:gd name="T15" fmla="*/ 581 h 599"/>
                <a:gd name="T16" fmla="*/ 581 w 599"/>
                <a:gd name="T17" fmla="*/ 300 h 599"/>
                <a:gd name="T18" fmla="*/ 299 w 599"/>
                <a:gd name="T19" fmla="*/ 18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9" h="599">
                  <a:moveTo>
                    <a:pt x="299" y="599"/>
                  </a:moveTo>
                  <a:cubicBezTo>
                    <a:pt x="134" y="599"/>
                    <a:pt x="0" y="465"/>
                    <a:pt x="0" y="300"/>
                  </a:cubicBezTo>
                  <a:cubicBezTo>
                    <a:pt x="0" y="134"/>
                    <a:pt x="134" y="0"/>
                    <a:pt x="299" y="0"/>
                  </a:cubicBezTo>
                  <a:cubicBezTo>
                    <a:pt x="465" y="0"/>
                    <a:pt x="599" y="134"/>
                    <a:pt x="599" y="300"/>
                  </a:cubicBezTo>
                  <a:cubicBezTo>
                    <a:pt x="599" y="465"/>
                    <a:pt x="465" y="599"/>
                    <a:pt x="299" y="599"/>
                  </a:cubicBezTo>
                  <a:close/>
                  <a:moveTo>
                    <a:pt x="299" y="18"/>
                  </a:moveTo>
                  <a:cubicBezTo>
                    <a:pt x="144" y="18"/>
                    <a:pt x="18" y="144"/>
                    <a:pt x="18" y="300"/>
                  </a:cubicBezTo>
                  <a:cubicBezTo>
                    <a:pt x="18" y="455"/>
                    <a:pt x="144" y="581"/>
                    <a:pt x="299" y="581"/>
                  </a:cubicBezTo>
                  <a:cubicBezTo>
                    <a:pt x="455" y="581"/>
                    <a:pt x="581" y="455"/>
                    <a:pt x="581" y="300"/>
                  </a:cubicBezTo>
                  <a:cubicBezTo>
                    <a:pt x="581" y="144"/>
                    <a:pt x="455" y="18"/>
                    <a:pt x="299" y="18"/>
                  </a:cubicBezTo>
                  <a:close/>
                </a:path>
              </a:pathLst>
            </a:custGeom>
            <a:solidFill>
              <a:schemeClr val="accent4"/>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38"/>
            <p:cNvSpPr>
              <a:spLocks noEditPoints="1"/>
            </p:cNvSpPr>
            <p:nvPr/>
          </p:nvSpPr>
          <p:spPr bwMode="auto">
            <a:xfrm>
              <a:off x="8870297" y="5094882"/>
              <a:ext cx="866663" cy="867275"/>
            </a:xfrm>
            <a:custGeom>
              <a:avLst/>
              <a:gdLst>
                <a:gd name="T0" fmla="*/ 299 w 599"/>
                <a:gd name="T1" fmla="*/ 599 h 599"/>
                <a:gd name="T2" fmla="*/ 0 w 599"/>
                <a:gd name="T3" fmla="*/ 300 h 599"/>
                <a:gd name="T4" fmla="*/ 299 w 599"/>
                <a:gd name="T5" fmla="*/ 0 h 599"/>
                <a:gd name="T6" fmla="*/ 599 w 599"/>
                <a:gd name="T7" fmla="*/ 300 h 599"/>
                <a:gd name="T8" fmla="*/ 299 w 599"/>
                <a:gd name="T9" fmla="*/ 599 h 599"/>
                <a:gd name="T10" fmla="*/ 299 w 599"/>
                <a:gd name="T11" fmla="*/ 18 h 599"/>
                <a:gd name="T12" fmla="*/ 18 w 599"/>
                <a:gd name="T13" fmla="*/ 300 h 599"/>
                <a:gd name="T14" fmla="*/ 299 w 599"/>
                <a:gd name="T15" fmla="*/ 581 h 599"/>
                <a:gd name="T16" fmla="*/ 581 w 599"/>
                <a:gd name="T17" fmla="*/ 300 h 599"/>
                <a:gd name="T18" fmla="*/ 299 w 599"/>
                <a:gd name="T19" fmla="*/ 18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9" h="599">
                  <a:moveTo>
                    <a:pt x="299" y="599"/>
                  </a:moveTo>
                  <a:cubicBezTo>
                    <a:pt x="134" y="599"/>
                    <a:pt x="0" y="465"/>
                    <a:pt x="0" y="300"/>
                  </a:cubicBezTo>
                  <a:cubicBezTo>
                    <a:pt x="0" y="134"/>
                    <a:pt x="134" y="0"/>
                    <a:pt x="299" y="0"/>
                  </a:cubicBezTo>
                  <a:cubicBezTo>
                    <a:pt x="465" y="0"/>
                    <a:pt x="599" y="134"/>
                    <a:pt x="599" y="300"/>
                  </a:cubicBezTo>
                  <a:cubicBezTo>
                    <a:pt x="599" y="465"/>
                    <a:pt x="465" y="599"/>
                    <a:pt x="299" y="599"/>
                  </a:cubicBezTo>
                  <a:close/>
                  <a:moveTo>
                    <a:pt x="299" y="18"/>
                  </a:moveTo>
                  <a:cubicBezTo>
                    <a:pt x="144" y="18"/>
                    <a:pt x="18" y="144"/>
                    <a:pt x="18" y="300"/>
                  </a:cubicBezTo>
                  <a:cubicBezTo>
                    <a:pt x="18" y="455"/>
                    <a:pt x="144" y="581"/>
                    <a:pt x="299" y="581"/>
                  </a:cubicBezTo>
                  <a:cubicBezTo>
                    <a:pt x="455" y="581"/>
                    <a:pt x="581" y="455"/>
                    <a:pt x="581" y="300"/>
                  </a:cubicBezTo>
                  <a:cubicBezTo>
                    <a:pt x="581" y="144"/>
                    <a:pt x="455" y="18"/>
                    <a:pt x="299" y="18"/>
                  </a:cubicBezTo>
                  <a:close/>
                </a:path>
              </a:pathLst>
            </a:custGeom>
            <a:solidFill>
              <a:schemeClr val="accent1"/>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39"/>
            <p:cNvSpPr>
              <a:spLocks noEditPoints="1"/>
            </p:cNvSpPr>
            <p:nvPr/>
          </p:nvSpPr>
          <p:spPr bwMode="auto">
            <a:xfrm>
              <a:off x="10071139" y="4953498"/>
              <a:ext cx="1028856" cy="1028856"/>
            </a:xfrm>
            <a:custGeom>
              <a:avLst/>
              <a:gdLst>
                <a:gd name="T0" fmla="*/ 355 w 711"/>
                <a:gd name="T1" fmla="*/ 711 h 711"/>
                <a:gd name="T2" fmla="*/ 0 w 711"/>
                <a:gd name="T3" fmla="*/ 356 h 711"/>
                <a:gd name="T4" fmla="*/ 355 w 711"/>
                <a:gd name="T5" fmla="*/ 0 h 711"/>
                <a:gd name="T6" fmla="*/ 711 w 711"/>
                <a:gd name="T7" fmla="*/ 356 h 711"/>
                <a:gd name="T8" fmla="*/ 355 w 711"/>
                <a:gd name="T9" fmla="*/ 711 h 711"/>
                <a:gd name="T10" fmla="*/ 355 w 711"/>
                <a:gd name="T11" fmla="*/ 22 h 711"/>
                <a:gd name="T12" fmla="*/ 21 w 711"/>
                <a:gd name="T13" fmla="*/ 356 h 711"/>
                <a:gd name="T14" fmla="*/ 355 w 711"/>
                <a:gd name="T15" fmla="*/ 690 h 711"/>
                <a:gd name="T16" fmla="*/ 689 w 711"/>
                <a:gd name="T17" fmla="*/ 356 h 711"/>
                <a:gd name="T18" fmla="*/ 355 w 711"/>
                <a:gd name="T19" fmla="*/ 22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355" y="711"/>
                  </a:moveTo>
                  <a:cubicBezTo>
                    <a:pt x="159" y="711"/>
                    <a:pt x="0" y="552"/>
                    <a:pt x="0" y="356"/>
                  </a:cubicBezTo>
                  <a:cubicBezTo>
                    <a:pt x="0" y="160"/>
                    <a:pt x="159" y="0"/>
                    <a:pt x="355" y="0"/>
                  </a:cubicBezTo>
                  <a:cubicBezTo>
                    <a:pt x="551" y="0"/>
                    <a:pt x="711" y="160"/>
                    <a:pt x="711" y="356"/>
                  </a:cubicBezTo>
                  <a:cubicBezTo>
                    <a:pt x="711" y="552"/>
                    <a:pt x="551" y="711"/>
                    <a:pt x="355" y="711"/>
                  </a:cubicBezTo>
                  <a:close/>
                  <a:moveTo>
                    <a:pt x="355" y="22"/>
                  </a:moveTo>
                  <a:cubicBezTo>
                    <a:pt x="171" y="22"/>
                    <a:pt x="21" y="171"/>
                    <a:pt x="21" y="356"/>
                  </a:cubicBezTo>
                  <a:cubicBezTo>
                    <a:pt x="21" y="540"/>
                    <a:pt x="171" y="690"/>
                    <a:pt x="355" y="690"/>
                  </a:cubicBezTo>
                  <a:cubicBezTo>
                    <a:pt x="540" y="690"/>
                    <a:pt x="689" y="540"/>
                    <a:pt x="689" y="356"/>
                  </a:cubicBezTo>
                  <a:cubicBezTo>
                    <a:pt x="689" y="171"/>
                    <a:pt x="540" y="22"/>
                    <a:pt x="355" y="22"/>
                  </a:cubicBezTo>
                  <a:close/>
                </a:path>
              </a:pathLst>
            </a:custGeom>
            <a:solidFill>
              <a:schemeClr val="accent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40"/>
            <p:cNvSpPr/>
            <p:nvPr/>
          </p:nvSpPr>
          <p:spPr bwMode="auto">
            <a:xfrm>
              <a:off x="10266383" y="5176284"/>
              <a:ext cx="493924" cy="351317"/>
            </a:xfrm>
            <a:custGeom>
              <a:avLst/>
              <a:gdLst>
                <a:gd name="T0" fmla="*/ 24 w 807"/>
                <a:gd name="T1" fmla="*/ 567 h 574"/>
                <a:gd name="T2" fmla="*/ 0 w 807"/>
                <a:gd name="T3" fmla="*/ 452 h 574"/>
                <a:gd name="T4" fmla="*/ 22 w 807"/>
                <a:gd name="T5" fmla="*/ 23 h 574"/>
                <a:gd name="T6" fmla="*/ 104 w 807"/>
                <a:gd name="T7" fmla="*/ 5 h 574"/>
                <a:gd name="T8" fmla="*/ 766 w 807"/>
                <a:gd name="T9" fmla="*/ 0 h 574"/>
                <a:gd name="T10" fmla="*/ 807 w 807"/>
                <a:gd name="T11" fmla="*/ 66 h 574"/>
                <a:gd name="T12" fmla="*/ 797 w 807"/>
                <a:gd name="T13" fmla="*/ 522 h 574"/>
                <a:gd name="T14" fmla="*/ 755 w 807"/>
                <a:gd name="T15" fmla="*/ 574 h 574"/>
                <a:gd name="T16" fmla="*/ 24 w 807"/>
                <a:gd name="T17" fmla="*/ 567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7" h="574">
                  <a:moveTo>
                    <a:pt x="24" y="567"/>
                  </a:moveTo>
                  <a:lnTo>
                    <a:pt x="0" y="452"/>
                  </a:lnTo>
                  <a:lnTo>
                    <a:pt x="22" y="23"/>
                  </a:lnTo>
                  <a:lnTo>
                    <a:pt x="104" y="5"/>
                  </a:lnTo>
                  <a:lnTo>
                    <a:pt x="766" y="0"/>
                  </a:lnTo>
                  <a:lnTo>
                    <a:pt x="807" y="66"/>
                  </a:lnTo>
                  <a:lnTo>
                    <a:pt x="797" y="522"/>
                  </a:lnTo>
                  <a:lnTo>
                    <a:pt x="755" y="574"/>
                  </a:lnTo>
                  <a:lnTo>
                    <a:pt x="24" y="567"/>
                  </a:lnTo>
                  <a:close/>
                </a:path>
              </a:pathLst>
            </a:custGeom>
            <a:solidFill>
              <a:schemeClr val="accent2">
                <a:lumMod val="60000"/>
                <a:lumOff val="40000"/>
              </a:schemeClr>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41"/>
            <p:cNvSpPr/>
            <p:nvPr/>
          </p:nvSpPr>
          <p:spPr bwMode="auto">
            <a:xfrm>
              <a:off x="10266383" y="5176284"/>
              <a:ext cx="493924" cy="351317"/>
            </a:xfrm>
            <a:custGeom>
              <a:avLst/>
              <a:gdLst>
                <a:gd name="T0" fmla="*/ 24 w 807"/>
                <a:gd name="T1" fmla="*/ 567 h 574"/>
                <a:gd name="T2" fmla="*/ 0 w 807"/>
                <a:gd name="T3" fmla="*/ 452 h 574"/>
                <a:gd name="T4" fmla="*/ 22 w 807"/>
                <a:gd name="T5" fmla="*/ 23 h 574"/>
                <a:gd name="T6" fmla="*/ 104 w 807"/>
                <a:gd name="T7" fmla="*/ 5 h 574"/>
                <a:gd name="T8" fmla="*/ 766 w 807"/>
                <a:gd name="T9" fmla="*/ 0 h 574"/>
                <a:gd name="T10" fmla="*/ 807 w 807"/>
                <a:gd name="T11" fmla="*/ 66 h 574"/>
                <a:gd name="T12" fmla="*/ 797 w 807"/>
                <a:gd name="T13" fmla="*/ 522 h 574"/>
                <a:gd name="T14" fmla="*/ 755 w 807"/>
                <a:gd name="T15" fmla="*/ 574 h 5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7" h="574">
                  <a:moveTo>
                    <a:pt x="24" y="567"/>
                  </a:moveTo>
                  <a:lnTo>
                    <a:pt x="0" y="452"/>
                  </a:lnTo>
                  <a:lnTo>
                    <a:pt x="22" y="23"/>
                  </a:lnTo>
                  <a:lnTo>
                    <a:pt x="104" y="5"/>
                  </a:lnTo>
                  <a:lnTo>
                    <a:pt x="766" y="0"/>
                  </a:lnTo>
                  <a:lnTo>
                    <a:pt x="807" y="66"/>
                  </a:lnTo>
                  <a:lnTo>
                    <a:pt x="797" y="522"/>
                  </a:lnTo>
                  <a:lnTo>
                    <a:pt x="755" y="57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42"/>
            <p:cNvSpPr>
              <a:spLocks noEditPoints="1"/>
            </p:cNvSpPr>
            <p:nvPr/>
          </p:nvSpPr>
          <p:spPr bwMode="auto">
            <a:xfrm>
              <a:off x="10254754" y="5163431"/>
              <a:ext cx="519630" cy="422314"/>
            </a:xfrm>
            <a:custGeom>
              <a:avLst/>
              <a:gdLst>
                <a:gd name="T0" fmla="*/ 332 w 359"/>
                <a:gd name="T1" fmla="*/ 0 h 292"/>
                <a:gd name="T2" fmla="*/ 27 w 359"/>
                <a:gd name="T3" fmla="*/ 0 h 292"/>
                <a:gd name="T4" fmla="*/ 0 w 359"/>
                <a:gd name="T5" fmla="*/ 27 h 292"/>
                <a:gd name="T6" fmla="*/ 0 w 359"/>
                <a:gd name="T7" fmla="*/ 234 h 292"/>
                <a:gd name="T8" fmla="*/ 27 w 359"/>
                <a:gd name="T9" fmla="*/ 261 h 292"/>
                <a:gd name="T10" fmla="*/ 147 w 359"/>
                <a:gd name="T11" fmla="*/ 261 h 292"/>
                <a:gd name="T12" fmla="*/ 147 w 359"/>
                <a:gd name="T13" fmla="*/ 279 h 292"/>
                <a:gd name="T14" fmla="*/ 33 w 359"/>
                <a:gd name="T15" fmla="*/ 279 h 292"/>
                <a:gd name="T16" fmla="*/ 27 w 359"/>
                <a:gd name="T17" fmla="*/ 286 h 292"/>
                <a:gd name="T18" fmla="*/ 33 w 359"/>
                <a:gd name="T19" fmla="*/ 292 h 292"/>
                <a:gd name="T20" fmla="*/ 327 w 359"/>
                <a:gd name="T21" fmla="*/ 292 h 292"/>
                <a:gd name="T22" fmla="*/ 333 w 359"/>
                <a:gd name="T23" fmla="*/ 286 h 292"/>
                <a:gd name="T24" fmla="*/ 327 w 359"/>
                <a:gd name="T25" fmla="*/ 279 h 292"/>
                <a:gd name="T26" fmla="*/ 226 w 359"/>
                <a:gd name="T27" fmla="*/ 279 h 292"/>
                <a:gd name="T28" fmla="*/ 226 w 359"/>
                <a:gd name="T29" fmla="*/ 261 h 292"/>
                <a:gd name="T30" fmla="*/ 332 w 359"/>
                <a:gd name="T31" fmla="*/ 261 h 292"/>
                <a:gd name="T32" fmla="*/ 359 w 359"/>
                <a:gd name="T33" fmla="*/ 234 h 292"/>
                <a:gd name="T34" fmla="*/ 359 w 359"/>
                <a:gd name="T35" fmla="*/ 27 h 292"/>
                <a:gd name="T36" fmla="*/ 332 w 359"/>
                <a:gd name="T37" fmla="*/ 0 h 292"/>
                <a:gd name="T38" fmla="*/ 340 w 359"/>
                <a:gd name="T39" fmla="*/ 215 h 292"/>
                <a:gd name="T40" fmla="*/ 316 w 359"/>
                <a:gd name="T41" fmla="*/ 238 h 292"/>
                <a:gd name="T42" fmla="*/ 45 w 359"/>
                <a:gd name="T43" fmla="*/ 238 h 292"/>
                <a:gd name="T44" fmla="*/ 21 w 359"/>
                <a:gd name="T45" fmla="*/ 215 h 292"/>
                <a:gd name="T46" fmla="*/ 21 w 359"/>
                <a:gd name="T47" fmla="*/ 40 h 292"/>
                <a:gd name="T48" fmla="*/ 45 w 359"/>
                <a:gd name="T49" fmla="*/ 17 h 292"/>
                <a:gd name="T50" fmla="*/ 316 w 359"/>
                <a:gd name="T51" fmla="*/ 17 h 292"/>
                <a:gd name="T52" fmla="*/ 340 w 359"/>
                <a:gd name="T53" fmla="*/ 40 h 292"/>
                <a:gd name="T54" fmla="*/ 340 w 359"/>
                <a:gd name="T55" fmla="*/ 215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 h="292">
                  <a:moveTo>
                    <a:pt x="332" y="0"/>
                  </a:moveTo>
                  <a:cubicBezTo>
                    <a:pt x="27" y="0"/>
                    <a:pt x="27" y="0"/>
                    <a:pt x="27" y="0"/>
                  </a:cubicBezTo>
                  <a:cubicBezTo>
                    <a:pt x="12" y="0"/>
                    <a:pt x="0" y="12"/>
                    <a:pt x="0" y="27"/>
                  </a:cubicBezTo>
                  <a:cubicBezTo>
                    <a:pt x="0" y="234"/>
                    <a:pt x="0" y="234"/>
                    <a:pt x="0" y="234"/>
                  </a:cubicBezTo>
                  <a:cubicBezTo>
                    <a:pt x="0" y="249"/>
                    <a:pt x="12" y="261"/>
                    <a:pt x="27" y="261"/>
                  </a:cubicBezTo>
                  <a:cubicBezTo>
                    <a:pt x="147" y="261"/>
                    <a:pt x="147" y="261"/>
                    <a:pt x="147" y="261"/>
                  </a:cubicBezTo>
                  <a:cubicBezTo>
                    <a:pt x="147" y="279"/>
                    <a:pt x="147" y="279"/>
                    <a:pt x="147" y="279"/>
                  </a:cubicBezTo>
                  <a:cubicBezTo>
                    <a:pt x="33" y="279"/>
                    <a:pt x="33" y="279"/>
                    <a:pt x="33" y="279"/>
                  </a:cubicBezTo>
                  <a:cubicBezTo>
                    <a:pt x="30" y="279"/>
                    <a:pt x="27" y="282"/>
                    <a:pt x="27" y="286"/>
                  </a:cubicBezTo>
                  <a:cubicBezTo>
                    <a:pt x="27" y="289"/>
                    <a:pt x="30" y="292"/>
                    <a:pt x="33" y="292"/>
                  </a:cubicBezTo>
                  <a:cubicBezTo>
                    <a:pt x="327" y="292"/>
                    <a:pt x="327" y="292"/>
                    <a:pt x="327" y="292"/>
                  </a:cubicBezTo>
                  <a:cubicBezTo>
                    <a:pt x="330" y="292"/>
                    <a:pt x="333" y="289"/>
                    <a:pt x="333" y="286"/>
                  </a:cubicBezTo>
                  <a:cubicBezTo>
                    <a:pt x="333" y="282"/>
                    <a:pt x="330" y="279"/>
                    <a:pt x="327" y="279"/>
                  </a:cubicBezTo>
                  <a:cubicBezTo>
                    <a:pt x="226" y="279"/>
                    <a:pt x="226" y="279"/>
                    <a:pt x="226" y="279"/>
                  </a:cubicBezTo>
                  <a:cubicBezTo>
                    <a:pt x="226" y="261"/>
                    <a:pt x="226" y="261"/>
                    <a:pt x="226" y="261"/>
                  </a:cubicBezTo>
                  <a:cubicBezTo>
                    <a:pt x="332" y="261"/>
                    <a:pt x="332" y="261"/>
                    <a:pt x="332" y="261"/>
                  </a:cubicBezTo>
                  <a:cubicBezTo>
                    <a:pt x="347" y="261"/>
                    <a:pt x="359" y="249"/>
                    <a:pt x="359" y="234"/>
                  </a:cubicBezTo>
                  <a:cubicBezTo>
                    <a:pt x="359" y="27"/>
                    <a:pt x="359" y="27"/>
                    <a:pt x="359" y="27"/>
                  </a:cubicBezTo>
                  <a:cubicBezTo>
                    <a:pt x="359" y="12"/>
                    <a:pt x="347" y="0"/>
                    <a:pt x="332" y="0"/>
                  </a:cubicBezTo>
                  <a:close/>
                  <a:moveTo>
                    <a:pt x="340" y="215"/>
                  </a:moveTo>
                  <a:cubicBezTo>
                    <a:pt x="340" y="228"/>
                    <a:pt x="329" y="238"/>
                    <a:pt x="316" y="238"/>
                  </a:cubicBezTo>
                  <a:cubicBezTo>
                    <a:pt x="45" y="238"/>
                    <a:pt x="45" y="238"/>
                    <a:pt x="45" y="238"/>
                  </a:cubicBezTo>
                  <a:cubicBezTo>
                    <a:pt x="31" y="238"/>
                    <a:pt x="21" y="228"/>
                    <a:pt x="21" y="215"/>
                  </a:cubicBezTo>
                  <a:cubicBezTo>
                    <a:pt x="21" y="40"/>
                    <a:pt x="21" y="40"/>
                    <a:pt x="21" y="40"/>
                  </a:cubicBezTo>
                  <a:cubicBezTo>
                    <a:pt x="21" y="27"/>
                    <a:pt x="31" y="17"/>
                    <a:pt x="45" y="17"/>
                  </a:cubicBezTo>
                  <a:cubicBezTo>
                    <a:pt x="316" y="17"/>
                    <a:pt x="316" y="17"/>
                    <a:pt x="316" y="17"/>
                  </a:cubicBezTo>
                  <a:cubicBezTo>
                    <a:pt x="329" y="17"/>
                    <a:pt x="340" y="27"/>
                    <a:pt x="340" y="40"/>
                  </a:cubicBezTo>
                  <a:lnTo>
                    <a:pt x="340" y="215"/>
                  </a:lnTo>
                  <a:close/>
                </a:path>
              </a:pathLst>
            </a:custGeom>
            <a:solidFill>
              <a:schemeClr val="accent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Oval 43"/>
            <p:cNvSpPr>
              <a:spLocks noChangeArrowheads="1"/>
            </p:cNvSpPr>
            <p:nvPr/>
          </p:nvSpPr>
          <p:spPr bwMode="auto">
            <a:xfrm>
              <a:off x="10762755" y="5612064"/>
              <a:ext cx="101600" cy="97928"/>
            </a:xfrm>
            <a:prstGeom prst="ellipse">
              <a:avLst/>
            </a:prstGeom>
            <a:solidFill>
              <a:srgbClr val="B5E3EE"/>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44"/>
            <p:cNvSpPr/>
            <p:nvPr/>
          </p:nvSpPr>
          <p:spPr bwMode="auto">
            <a:xfrm>
              <a:off x="10712567" y="5372752"/>
              <a:ext cx="181779" cy="145056"/>
            </a:xfrm>
            <a:custGeom>
              <a:avLst/>
              <a:gdLst>
                <a:gd name="T0" fmla="*/ 4 w 297"/>
                <a:gd name="T1" fmla="*/ 237 h 237"/>
                <a:gd name="T2" fmla="*/ 0 w 297"/>
                <a:gd name="T3" fmla="*/ 0 h 237"/>
                <a:gd name="T4" fmla="*/ 295 w 297"/>
                <a:gd name="T5" fmla="*/ 8 h 237"/>
                <a:gd name="T6" fmla="*/ 297 w 297"/>
                <a:gd name="T7" fmla="*/ 237 h 237"/>
                <a:gd name="T8" fmla="*/ 4 w 297"/>
                <a:gd name="T9" fmla="*/ 237 h 237"/>
              </a:gdLst>
              <a:ahLst/>
              <a:cxnLst>
                <a:cxn ang="0">
                  <a:pos x="T0" y="T1"/>
                </a:cxn>
                <a:cxn ang="0">
                  <a:pos x="T2" y="T3"/>
                </a:cxn>
                <a:cxn ang="0">
                  <a:pos x="T4" y="T5"/>
                </a:cxn>
                <a:cxn ang="0">
                  <a:pos x="T6" y="T7"/>
                </a:cxn>
                <a:cxn ang="0">
                  <a:pos x="T8" y="T9"/>
                </a:cxn>
              </a:cxnLst>
              <a:rect l="0" t="0" r="r" b="b"/>
              <a:pathLst>
                <a:path w="297" h="237">
                  <a:moveTo>
                    <a:pt x="4" y="237"/>
                  </a:moveTo>
                  <a:lnTo>
                    <a:pt x="0" y="0"/>
                  </a:lnTo>
                  <a:lnTo>
                    <a:pt x="295" y="8"/>
                  </a:lnTo>
                  <a:lnTo>
                    <a:pt x="297" y="237"/>
                  </a:lnTo>
                  <a:lnTo>
                    <a:pt x="4" y="237"/>
                  </a:lnTo>
                  <a:close/>
                </a:path>
              </a:pathLst>
            </a:custGeom>
            <a:solidFill>
              <a:srgbClr val="B5E3EE"/>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45"/>
            <p:cNvSpPr>
              <a:spLocks noEditPoints="1"/>
            </p:cNvSpPr>
            <p:nvPr/>
          </p:nvSpPr>
          <p:spPr bwMode="auto">
            <a:xfrm>
              <a:off x="10686249" y="5307875"/>
              <a:ext cx="238700" cy="440064"/>
            </a:xfrm>
            <a:custGeom>
              <a:avLst/>
              <a:gdLst>
                <a:gd name="T0" fmla="*/ 83 w 165"/>
                <a:gd name="T1" fmla="*/ 0 h 304"/>
                <a:gd name="T2" fmla="*/ 0 w 165"/>
                <a:gd name="T3" fmla="*/ 69 h 304"/>
                <a:gd name="T4" fmla="*/ 0 w 165"/>
                <a:gd name="T5" fmla="*/ 236 h 304"/>
                <a:gd name="T6" fmla="*/ 83 w 165"/>
                <a:gd name="T7" fmla="*/ 304 h 304"/>
                <a:gd name="T8" fmla="*/ 165 w 165"/>
                <a:gd name="T9" fmla="*/ 236 h 304"/>
                <a:gd name="T10" fmla="*/ 165 w 165"/>
                <a:gd name="T11" fmla="*/ 69 h 304"/>
                <a:gd name="T12" fmla="*/ 83 w 165"/>
                <a:gd name="T13" fmla="*/ 0 h 304"/>
                <a:gd name="T14" fmla="*/ 85 w 165"/>
                <a:gd name="T15" fmla="*/ 265 h 304"/>
                <a:gd name="T16" fmla="*/ 65 w 165"/>
                <a:gd name="T17" fmla="*/ 245 h 304"/>
                <a:gd name="T18" fmla="*/ 85 w 165"/>
                <a:gd name="T19" fmla="*/ 225 h 304"/>
                <a:gd name="T20" fmla="*/ 105 w 165"/>
                <a:gd name="T21" fmla="*/ 245 h 304"/>
                <a:gd name="T22" fmla="*/ 85 w 165"/>
                <a:gd name="T23" fmla="*/ 265 h 304"/>
                <a:gd name="T24" fmla="*/ 129 w 165"/>
                <a:gd name="T25" fmla="*/ 124 h 304"/>
                <a:gd name="T26" fmla="*/ 38 w 165"/>
                <a:gd name="T27" fmla="*/ 124 h 304"/>
                <a:gd name="T28" fmla="*/ 31 w 165"/>
                <a:gd name="T29" fmla="*/ 117 h 304"/>
                <a:gd name="T30" fmla="*/ 38 w 165"/>
                <a:gd name="T31" fmla="*/ 110 h 304"/>
                <a:gd name="T32" fmla="*/ 129 w 165"/>
                <a:gd name="T33" fmla="*/ 110 h 304"/>
                <a:gd name="T34" fmla="*/ 136 w 165"/>
                <a:gd name="T35" fmla="*/ 117 h 304"/>
                <a:gd name="T36" fmla="*/ 129 w 165"/>
                <a:gd name="T37" fmla="*/ 124 h 304"/>
                <a:gd name="T38" fmla="*/ 129 w 165"/>
                <a:gd name="T39" fmla="*/ 75 h 304"/>
                <a:gd name="T40" fmla="*/ 38 w 165"/>
                <a:gd name="T41" fmla="*/ 75 h 304"/>
                <a:gd name="T42" fmla="*/ 31 w 165"/>
                <a:gd name="T43" fmla="*/ 68 h 304"/>
                <a:gd name="T44" fmla="*/ 38 w 165"/>
                <a:gd name="T45" fmla="*/ 61 h 304"/>
                <a:gd name="T46" fmla="*/ 129 w 165"/>
                <a:gd name="T47" fmla="*/ 61 h 304"/>
                <a:gd name="T48" fmla="*/ 136 w 165"/>
                <a:gd name="T49" fmla="*/ 68 h 304"/>
                <a:gd name="T50" fmla="*/ 129 w 165"/>
                <a:gd name="T51" fmla="*/ 75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5" h="304">
                  <a:moveTo>
                    <a:pt x="83" y="0"/>
                  </a:moveTo>
                  <a:cubicBezTo>
                    <a:pt x="37" y="0"/>
                    <a:pt x="3" y="8"/>
                    <a:pt x="0" y="69"/>
                  </a:cubicBezTo>
                  <a:cubicBezTo>
                    <a:pt x="0" y="236"/>
                    <a:pt x="0" y="236"/>
                    <a:pt x="0" y="236"/>
                  </a:cubicBezTo>
                  <a:cubicBezTo>
                    <a:pt x="2" y="299"/>
                    <a:pt x="37" y="304"/>
                    <a:pt x="83" y="304"/>
                  </a:cubicBezTo>
                  <a:cubicBezTo>
                    <a:pt x="128" y="304"/>
                    <a:pt x="165" y="296"/>
                    <a:pt x="165" y="236"/>
                  </a:cubicBezTo>
                  <a:cubicBezTo>
                    <a:pt x="165" y="69"/>
                    <a:pt x="165" y="69"/>
                    <a:pt x="165" y="69"/>
                  </a:cubicBezTo>
                  <a:cubicBezTo>
                    <a:pt x="164" y="15"/>
                    <a:pt x="128" y="0"/>
                    <a:pt x="83" y="0"/>
                  </a:cubicBezTo>
                  <a:close/>
                  <a:moveTo>
                    <a:pt x="85" y="265"/>
                  </a:moveTo>
                  <a:cubicBezTo>
                    <a:pt x="74" y="265"/>
                    <a:pt x="65" y="256"/>
                    <a:pt x="65" y="245"/>
                  </a:cubicBezTo>
                  <a:cubicBezTo>
                    <a:pt x="65" y="234"/>
                    <a:pt x="74" y="225"/>
                    <a:pt x="85" y="225"/>
                  </a:cubicBezTo>
                  <a:cubicBezTo>
                    <a:pt x="96" y="225"/>
                    <a:pt x="105" y="234"/>
                    <a:pt x="105" y="245"/>
                  </a:cubicBezTo>
                  <a:cubicBezTo>
                    <a:pt x="105" y="256"/>
                    <a:pt x="96" y="265"/>
                    <a:pt x="85" y="265"/>
                  </a:cubicBezTo>
                  <a:close/>
                  <a:moveTo>
                    <a:pt x="129" y="124"/>
                  </a:moveTo>
                  <a:cubicBezTo>
                    <a:pt x="38" y="124"/>
                    <a:pt x="38" y="124"/>
                    <a:pt x="38" y="124"/>
                  </a:cubicBezTo>
                  <a:cubicBezTo>
                    <a:pt x="34" y="124"/>
                    <a:pt x="31" y="121"/>
                    <a:pt x="31" y="117"/>
                  </a:cubicBezTo>
                  <a:cubicBezTo>
                    <a:pt x="31" y="113"/>
                    <a:pt x="34" y="110"/>
                    <a:pt x="38" y="110"/>
                  </a:cubicBezTo>
                  <a:cubicBezTo>
                    <a:pt x="129" y="110"/>
                    <a:pt x="129" y="110"/>
                    <a:pt x="129" y="110"/>
                  </a:cubicBezTo>
                  <a:cubicBezTo>
                    <a:pt x="133" y="110"/>
                    <a:pt x="136" y="113"/>
                    <a:pt x="136" y="117"/>
                  </a:cubicBezTo>
                  <a:cubicBezTo>
                    <a:pt x="136" y="121"/>
                    <a:pt x="133" y="124"/>
                    <a:pt x="129" y="124"/>
                  </a:cubicBezTo>
                  <a:close/>
                  <a:moveTo>
                    <a:pt x="129" y="75"/>
                  </a:moveTo>
                  <a:cubicBezTo>
                    <a:pt x="38" y="75"/>
                    <a:pt x="38" y="75"/>
                    <a:pt x="38" y="75"/>
                  </a:cubicBezTo>
                  <a:cubicBezTo>
                    <a:pt x="34" y="75"/>
                    <a:pt x="31" y="72"/>
                    <a:pt x="31" y="68"/>
                  </a:cubicBezTo>
                  <a:cubicBezTo>
                    <a:pt x="31" y="64"/>
                    <a:pt x="34" y="61"/>
                    <a:pt x="38" y="61"/>
                  </a:cubicBezTo>
                  <a:cubicBezTo>
                    <a:pt x="129" y="61"/>
                    <a:pt x="129" y="61"/>
                    <a:pt x="129" y="61"/>
                  </a:cubicBezTo>
                  <a:cubicBezTo>
                    <a:pt x="133" y="61"/>
                    <a:pt x="136" y="64"/>
                    <a:pt x="136" y="68"/>
                  </a:cubicBezTo>
                  <a:cubicBezTo>
                    <a:pt x="136" y="72"/>
                    <a:pt x="133" y="75"/>
                    <a:pt x="129" y="75"/>
                  </a:cubicBezTo>
                  <a:close/>
                </a:path>
              </a:pathLst>
            </a:custGeom>
            <a:solidFill>
              <a:schemeClr val="accent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46"/>
            <p:cNvSpPr/>
            <p:nvPr/>
          </p:nvSpPr>
          <p:spPr bwMode="auto">
            <a:xfrm>
              <a:off x="8761964" y="3117960"/>
              <a:ext cx="61817" cy="60593"/>
            </a:xfrm>
            <a:custGeom>
              <a:avLst/>
              <a:gdLst>
                <a:gd name="T0" fmla="*/ 38 w 43"/>
                <a:gd name="T1" fmla="*/ 29 h 42"/>
                <a:gd name="T2" fmla="*/ 29 w 43"/>
                <a:gd name="T3" fmla="*/ 4 h 42"/>
                <a:gd name="T4" fmla="*/ 4 w 43"/>
                <a:gd name="T5" fmla="*/ 14 h 42"/>
                <a:gd name="T6" fmla="*/ 14 w 43"/>
                <a:gd name="T7" fmla="*/ 38 h 42"/>
                <a:gd name="T8" fmla="*/ 38 w 43"/>
                <a:gd name="T9" fmla="*/ 29 h 42"/>
              </a:gdLst>
              <a:ahLst/>
              <a:cxnLst>
                <a:cxn ang="0">
                  <a:pos x="T0" y="T1"/>
                </a:cxn>
                <a:cxn ang="0">
                  <a:pos x="T2" y="T3"/>
                </a:cxn>
                <a:cxn ang="0">
                  <a:pos x="T4" y="T5"/>
                </a:cxn>
                <a:cxn ang="0">
                  <a:pos x="T6" y="T7"/>
                </a:cxn>
                <a:cxn ang="0">
                  <a:pos x="T8" y="T9"/>
                </a:cxn>
              </a:cxnLst>
              <a:rect l="0" t="0" r="r" b="b"/>
              <a:pathLst>
                <a:path w="43" h="42">
                  <a:moveTo>
                    <a:pt x="38" y="29"/>
                  </a:moveTo>
                  <a:cubicBezTo>
                    <a:pt x="43" y="20"/>
                    <a:pt x="38" y="9"/>
                    <a:pt x="29" y="4"/>
                  </a:cubicBezTo>
                  <a:cubicBezTo>
                    <a:pt x="20" y="0"/>
                    <a:pt x="9" y="4"/>
                    <a:pt x="4" y="14"/>
                  </a:cubicBezTo>
                  <a:cubicBezTo>
                    <a:pt x="0" y="23"/>
                    <a:pt x="4" y="34"/>
                    <a:pt x="14" y="38"/>
                  </a:cubicBezTo>
                  <a:cubicBezTo>
                    <a:pt x="23" y="42"/>
                    <a:pt x="34" y="38"/>
                    <a:pt x="38" y="29"/>
                  </a:cubicBezTo>
                  <a:close/>
                </a:path>
              </a:pathLst>
            </a:custGeom>
            <a:solidFill>
              <a:schemeClr val="tx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47"/>
            <p:cNvSpPr/>
            <p:nvPr/>
          </p:nvSpPr>
          <p:spPr bwMode="auto">
            <a:xfrm>
              <a:off x="8671992" y="3077565"/>
              <a:ext cx="60593" cy="60593"/>
            </a:xfrm>
            <a:custGeom>
              <a:avLst/>
              <a:gdLst>
                <a:gd name="T0" fmla="*/ 38 w 42"/>
                <a:gd name="T1" fmla="*/ 29 h 42"/>
                <a:gd name="T2" fmla="*/ 28 w 42"/>
                <a:gd name="T3" fmla="*/ 4 h 42"/>
                <a:gd name="T4" fmla="*/ 4 w 42"/>
                <a:gd name="T5" fmla="*/ 13 h 42"/>
                <a:gd name="T6" fmla="*/ 13 w 42"/>
                <a:gd name="T7" fmla="*/ 38 h 42"/>
                <a:gd name="T8" fmla="*/ 38 w 42"/>
                <a:gd name="T9" fmla="*/ 29 h 42"/>
              </a:gdLst>
              <a:ahLst/>
              <a:cxnLst>
                <a:cxn ang="0">
                  <a:pos x="T0" y="T1"/>
                </a:cxn>
                <a:cxn ang="0">
                  <a:pos x="T2" y="T3"/>
                </a:cxn>
                <a:cxn ang="0">
                  <a:pos x="T4" y="T5"/>
                </a:cxn>
                <a:cxn ang="0">
                  <a:pos x="T6" y="T7"/>
                </a:cxn>
                <a:cxn ang="0">
                  <a:pos x="T8" y="T9"/>
                </a:cxn>
              </a:cxnLst>
              <a:rect l="0" t="0" r="r" b="b"/>
              <a:pathLst>
                <a:path w="42" h="42">
                  <a:moveTo>
                    <a:pt x="38" y="29"/>
                  </a:moveTo>
                  <a:cubicBezTo>
                    <a:pt x="42" y="19"/>
                    <a:pt x="38" y="8"/>
                    <a:pt x="28" y="4"/>
                  </a:cubicBezTo>
                  <a:cubicBezTo>
                    <a:pt x="19" y="0"/>
                    <a:pt x="8" y="4"/>
                    <a:pt x="4" y="13"/>
                  </a:cubicBezTo>
                  <a:cubicBezTo>
                    <a:pt x="0" y="23"/>
                    <a:pt x="4" y="34"/>
                    <a:pt x="13" y="38"/>
                  </a:cubicBezTo>
                  <a:cubicBezTo>
                    <a:pt x="22" y="42"/>
                    <a:pt x="34" y="38"/>
                    <a:pt x="38" y="29"/>
                  </a:cubicBezTo>
                  <a:close/>
                </a:path>
              </a:pathLst>
            </a:custGeom>
            <a:solidFill>
              <a:schemeClr val="tx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48"/>
            <p:cNvSpPr/>
            <p:nvPr/>
          </p:nvSpPr>
          <p:spPr bwMode="auto">
            <a:xfrm>
              <a:off x="8580797" y="3035333"/>
              <a:ext cx="60593" cy="62429"/>
            </a:xfrm>
            <a:custGeom>
              <a:avLst/>
              <a:gdLst>
                <a:gd name="T0" fmla="*/ 38 w 42"/>
                <a:gd name="T1" fmla="*/ 29 h 43"/>
                <a:gd name="T2" fmla="*/ 29 w 42"/>
                <a:gd name="T3" fmla="*/ 5 h 43"/>
                <a:gd name="T4" fmla="*/ 4 w 42"/>
                <a:gd name="T5" fmla="*/ 14 h 43"/>
                <a:gd name="T6" fmla="*/ 14 w 42"/>
                <a:gd name="T7" fmla="*/ 39 h 43"/>
                <a:gd name="T8" fmla="*/ 38 w 42"/>
                <a:gd name="T9" fmla="*/ 29 h 43"/>
              </a:gdLst>
              <a:ahLst/>
              <a:cxnLst>
                <a:cxn ang="0">
                  <a:pos x="T0" y="T1"/>
                </a:cxn>
                <a:cxn ang="0">
                  <a:pos x="T2" y="T3"/>
                </a:cxn>
                <a:cxn ang="0">
                  <a:pos x="T4" y="T5"/>
                </a:cxn>
                <a:cxn ang="0">
                  <a:pos x="T6" y="T7"/>
                </a:cxn>
                <a:cxn ang="0">
                  <a:pos x="T8" y="T9"/>
                </a:cxn>
              </a:cxnLst>
              <a:rect l="0" t="0" r="r" b="b"/>
              <a:pathLst>
                <a:path w="42" h="43">
                  <a:moveTo>
                    <a:pt x="38" y="29"/>
                  </a:moveTo>
                  <a:cubicBezTo>
                    <a:pt x="42" y="20"/>
                    <a:pt x="38" y="9"/>
                    <a:pt x="29" y="5"/>
                  </a:cubicBezTo>
                  <a:cubicBezTo>
                    <a:pt x="20" y="0"/>
                    <a:pt x="9" y="5"/>
                    <a:pt x="4" y="14"/>
                  </a:cubicBezTo>
                  <a:cubicBezTo>
                    <a:pt x="0" y="23"/>
                    <a:pt x="4" y="34"/>
                    <a:pt x="14" y="39"/>
                  </a:cubicBezTo>
                  <a:cubicBezTo>
                    <a:pt x="23" y="43"/>
                    <a:pt x="34" y="39"/>
                    <a:pt x="38" y="29"/>
                  </a:cubicBezTo>
                  <a:close/>
                </a:path>
              </a:pathLst>
            </a:custGeom>
            <a:solidFill>
              <a:schemeClr val="tx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49"/>
            <p:cNvSpPr/>
            <p:nvPr/>
          </p:nvSpPr>
          <p:spPr bwMode="auto">
            <a:xfrm>
              <a:off x="8489602" y="2994938"/>
              <a:ext cx="62429" cy="60593"/>
            </a:xfrm>
            <a:custGeom>
              <a:avLst/>
              <a:gdLst>
                <a:gd name="T0" fmla="*/ 39 w 43"/>
                <a:gd name="T1" fmla="*/ 29 h 42"/>
                <a:gd name="T2" fmla="*/ 29 w 43"/>
                <a:gd name="T3" fmla="*/ 4 h 42"/>
                <a:gd name="T4" fmla="*/ 5 w 43"/>
                <a:gd name="T5" fmla="*/ 14 h 42"/>
                <a:gd name="T6" fmla="*/ 14 w 43"/>
                <a:gd name="T7" fmla="*/ 38 h 42"/>
                <a:gd name="T8" fmla="*/ 39 w 43"/>
                <a:gd name="T9" fmla="*/ 29 h 42"/>
              </a:gdLst>
              <a:ahLst/>
              <a:cxnLst>
                <a:cxn ang="0">
                  <a:pos x="T0" y="T1"/>
                </a:cxn>
                <a:cxn ang="0">
                  <a:pos x="T2" y="T3"/>
                </a:cxn>
                <a:cxn ang="0">
                  <a:pos x="T4" y="T5"/>
                </a:cxn>
                <a:cxn ang="0">
                  <a:pos x="T6" y="T7"/>
                </a:cxn>
                <a:cxn ang="0">
                  <a:pos x="T8" y="T9"/>
                </a:cxn>
              </a:cxnLst>
              <a:rect l="0" t="0" r="r" b="b"/>
              <a:pathLst>
                <a:path w="43" h="42">
                  <a:moveTo>
                    <a:pt x="39" y="29"/>
                  </a:moveTo>
                  <a:cubicBezTo>
                    <a:pt x="43" y="20"/>
                    <a:pt x="39" y="9"/>
                    <a:pt x="29" y="4"/>
                  </a:cubicBezTo>
                  <a:cubicBezTo>
                    <a:pt x="20" y="0"/>
                    <a:pt x="9" y="4"/>
                    <a:pt x="5" y="14"/>
                  </a:cubicBezTo>
                  <a:cubicBezTo>
                    <a:pt x="0" y="23"/>
                    <a:pt x="5" y="34"/>
                    <a:pt x="14" y="38"/>
                  </a:cubicBezTo>
                  <a:cubicBezTo>
                    <a:pt x="23" y="42"/>
                    <a:pt x="34" y="38"/>
                    <a:pt x="39" y="29"/>
                  </a:cubicBezTo>
                  <a:close/>
                </a:path>
              </a:pathLst>
            </a:custGeom>
            <a:solidFill>
              <a:schemeClr val="tx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50"/>
            <p:cNvSpPr/>
            <p:nvPr/>
          </p:nvSpPr>
          <p:spPr bwMode="auto">
            <a:xfrm>
              <a:off x="8400242" y="2954543"/>
              <a:ext cx="60593" cy="60593"/>
            </a:xfrm>
            <a:custGeom>
              <a:avLst/>
              <a:gdLst>
                <a:gd name="T0" fmla="*/ 38 w 42"/>
                <a:gd name="T1" fmla="*/ 29 h 42"/>
                <a:gd name="T2" fmla="*/ 29 w 42"/>
                <a:gd name="T3" fmla="*/ 4 h 42"/>
                <a:gd name="T4" fmla="*/ 4 w 42"/>
                <a:gd name="T5" fmla="*/ 13 h 42"/>
                <a:gd name="T6" fmla="*/ 13 w 42"/>
                <a:gd name="T7" fmla="*/ 38 h 42"/>
                <a:gd name="T8" fmla="*/ 38 w 42"/>
                <a:gd name="T9" fmla="*/ 29 h 42"/>
              </a:gdLst>
              <a:ahLst/>
              <a:cxnLst>
                <a:cxn ang="0">
                  <a:pos x="T0" y="T1"/>
                </a:cxn>
                <a:cxn ang="0">
                  <a:pos x="T2" y="T3"/>
                </a:cxn>
                <a:cxn ang="0">
                  <a:pos x="T4" y="T5"/>
                </a:cxn>
                <a:cxn ang="0">
                  <a:pos x="T6" y="T7"/>
                </a:cxn>
                <a:cxn ang="0">
                  <a:pos x="T8" y="T9"/>
                </a:cxn>
              </a:cxnLst>
              <a:rect l="0" t="0" r="r" b="b"/>
              <a:pathLst>
                <a:path w="42" h="42">
                  <a:moveTo>
                    <a:pt x="38" y="29"/>
                  </a:moveTo>
                  <a:cubicBezTo>
                    <a:pt x="42" y="19"/>
                    <a:pt x="38" y="8"/>
                    <a:pt x="29" y="4"/>
                  </a:cubicBezTo>
                  <a:cubicBezTo>
                    <a:pt x="19" y="0"/>
                    <a:pt x="8" y="4"/>
                    <a:pt x="4" y="13"/>
                  </a:cubicBezTo>
                  <a:cubicBezTo>
                    <a:pt x="0" y="23"/>
                    <a:pt x="4" y="34"/>
                    <a:pt x="13" y="38"/>
                  </a:cubicBezTo>
                  <a:cubicBezTo>
                    <a:pt x="23" y="42"/>
                    <a:pt x="34" y="38"/>
                    <a:pt x="38" y="29"/>
                  </a:cubicBezTo>
                  <a:close/>
                </a:path>
              </a:pathLst>
            </a:custGeom>
            <a:solidFill>
              <a:schemeClr val="tx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51"/>
            <p:cNvSpPr/>
            <p:nvPr/>
          </p:nvSpPr>
          <p:spPr bwMode="auto">
            <a:xfrm>
              <a:off x="8309047" y="2912311"/>
              <a:ext cx="61817" cy="62429"/>
            </a:xfrm>
            <a:custGeom>
              <a:avLst/>
              <a:gdLst>
                <a:gd name="T0" fmla="*/ 39 w 43"/>
                <a:gd name="T1" fmla="*/ 29 h 43"/>
                <a:gd name="T2" fmla="*/ 29 w 43"/>
                <a:gd name="T3" fmla="*/ 5 h 43"/>
                <a:gd name="T4" fmla="*/ 5 w 43"/>
                <a:gd name="T5" fmla="*/ 14 h 43"/>
                <a:gd name="T6" fmla="*/ 14 w 43"/>
                <a:gd name="T7" fmla="*/ 39 h 43"/>
                <a:gd name="T8" fmla="*/ 39 w 43"/>
                <a:gd name="T9" fmla="*/ 29 h 43"/>
              </a:gdLst>
              <a:ahLst/>
              <a:cxnLst>
                <a:cxn ang="0">
                  <a:pos x="T0" y="T1"/>
                </a:cxn>
                <a:cxn ang="0">
                  <a:pos x="T2" y="T3"/>
                </a:cxn>
                <a:cxn ang="0">
                  <a:pos x="T4" y="T5"/>
                </a:cxn>
                <a:cxn ang="0">
                  <a:pos x="T6" y="T7"/>
                </a:cxn>
                <a:cxn ang="0">
                  <a:pos x="T8" y="T9"/>
                </a:cxn>
              </a:cxnLst>
              <a:rect l="0" t="0" r="r" b="b"/>
              <a:pathLst>
                <a:path w="43" h="43">
                  <a:moveTo>
                    <a:pt x="39" y="29"/>
                  </a:moveTo>
                  <a:cubicBezTo>
                    <a:pt x="43" y="20"/>
                    <a:pt x="39" y="9"/>
                    <a:pt x="29" y="5"/>
                  </a:cubicBezTo>
                  <a:cubicBezTo>
                    <a:pt x="20" y="0"/>
                    <a:pt x="9" y="5"/>
                    <a:pt x="5" y="14"/>
                  </a:cubicBezTo>
                  <a:cubicBezTo>
                    <a:pt x="0" y="23"/>
                    <a:pt x="5" y="34"/>
                    <a:pt x="14" y="39"/>
                  </a:cubicBezTo>
                  <a:cubicBezTo>
                    <a:pt x="23" y="43"/>
                    <a:pt x="34" y="39"/>
                    <a:pt x="39" y="29"/>
                  </a:cubicBezTo>
                  <a:close/>
                </a:path>
              </a:pathLst>
            </a:custGeom>
            <a:solidFill>
              <a:schemeClr val="tx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52"/>
            <p:cNvSpPr/>
            <p:nvPr/>
          </p:nvSpPr>
          <p:spPr bwMode="auto">
            <a:xfrm>
              <a:off x="8219075" y="2871916"/>
              <a:ext cx="60593" cy="60593"/>
            </a:xfrm>
            <a:custGeom>
              <a:avLst/>
              <a:gdLst>
                <a:gd name="T0" fmla="*/ 38 w 42"/>
                <a:gd name="T1" fmla="*/ 29 h 42"/>
                <a:gd name="T2" fmla="*/ 29 w 42"/>
                <a:gd name="T3" fmla="*/ 4 h 42"/>
                <a:gd name="T4" fmla="*/ 4 w 42"/>
                <a:gd name="T5" fmla="*/ 14 h 42"/>
                <a:gd name="T6" fmla="*/ 13 w 42"/>
                <a:gd name="T7" fmla="*/ 38 h 42"/>
                <a:gd name="T8" fmla="*/ 38 w 42"/>
                <a:gd name="T9" fmla="*/ 29 h 42"/>
              </a:gdLst>
              <a:ahLst/>
              <a:cxnLst>
                <a:cxn ang="0">
                  <a:pos x="T0" y="T1"/>
                </a:cxn>
                <a:cxn ang="0">
                  <a:pos x="T2" y="T3"/>
                </a:cxn>
                <a:cxn ang="0">
                  <a:pos x="T4" y="T5"/>
                </a:cxn>
                <a:cxn ang="0">
                  <a:pos x="T6" y="T7"/>
                </a:cxn>
                <a:cxn ang="0">
                  <a:pos x="T8" y="T9"/>
                </a:cxn>
              </a:cxnLst>
              <a:rect l="0" t="0" r="r" b="b"/>
              <a:pathLst>
                <a:path w="42" h="42">
                  <a:moveTo>
                    <a:pt x="38" y="29"/>
                  </a:moveTo>
                  <a:cubicBezTo>
                    <a:pt x="42" y="20"/>
                    <a:pt x="38" y="9"/>
                    <a:pt x="29" y="4"/>
                  </a:cubicBezTo>
                  <a:cubicBezTo>
                    <a:pt x="19" y="0"/>
                    <a:pt x="8" y="4"/>
                    <a:pt x="4" y="14"/>
                  </a:cubicBezTo>
                  <a:cubicBezTo>
                    <a:pt x="0" y="23"/>
                    <a:pt x="4" y="34"/>
                    <a:pt x="13" y="38"/>
                  </a:cubicBezTo>
                  <a:cubicBezTo>
                    <a:pt x="23" y="42"/>
                    <a:pt x="34" y="38"/>
                    <a:pt x="38" y="29"/>
                  </a:cubicBezTo>
                  <a:close/>
                </a:path>
              </a:pathLst>
            </a:custGeom>
            <a:solidFill>
              <a:schemeClr val="tx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53"/>
            <p:cNvSpPr/>
            <p:nvPr/>
          </p:nvSpPr>
          <p:spPr bwMode="auto">
            <a:xfrm>
              <a:off x="8127880" y="2831521"/>
              <a:ext cx="62429" cy="60593"/>
            </a:xfrm>
            <a:custGeom>
              <a:avLst/>
              <a:gdLst>
                <a:gd name="T0" fmla="*/ 39 w 43"/>
                <a:gd name="T1" fmla="*/ 29 h 42"/>
                <a:gd name="T2" fmla="*/ 29 w 43"/>
                <a:gd name="T3" fmla="*/ 4 h 42"/>
                <a:gd name="T4" fmla="*/ 5 w 43"/>
                <a:gd name="T5" fmla="*/ 13 h 42"/>
                <a:gd name="T6" fmla="*/ 14 w 43"/>
                <a:gd name="T7" fmla="*/ 38 h 42"/>
                <a:gd name="T8" fmla="*/ 39 w 43"/>
                <a:gd name="T9" fmla="*/ 29 h 42"/>
              </a:gdLst>
              <a:ahLst/>
              <a:cxnLst>
                <a:cxn ang="0">
                  <a:pos x="T0" y="T1"/>
                </a:cxn>
                <a:cxn ang="0">
                  <a:pos x="T2" y="T3"/>
                </a:cxn>
                <a:cxn ang="0">
                  <a:pos x="T4" y="T5"/>
                </a:cxn>
                <a:cxn ang="0">
                  <a:pos x="T6" y="T7"/>
                </a:cxn>
                <a:cxn ang="0">
                  <a:pos x="T8" y="T9"/>
                </a:cxn>
              </a:cxnLst>
              <a:rect l="0" t="0" r="r" b="b"/>
              <a:pathLst>
                <a:path w="43" h="42">
                  <a:moveTo>
                    <a:pt x="39" y="29"/>
                  </a:moveTo>
                  <a:cubicBezTo>
                    <a:pt x="43" y="19"/>
                    <a:pt x="39" y="8"/>
                    <a:pt x="29" y="4"/>
                  </a:cubicBezTo>
                  <a:cubicBezTo>
                    <a:pt x="20" y="0"/>
                    <a:pt x="9" y="4"/>
                    <a:pt x="5" y="13"/>
                  </a:cubicBezTo>
                  <a:cubicBezTo>
                    <a:pt x="0" y="23"/>
                    <a:pt x="4" y="34"/>
                    <a:pt x="14" y="38"/>
                  </a:cubicBezTo>
                  <a:cubicBezTo>
                    <a:pt x="23" y="42"/>
                    <a:pt x="34" y="38"/>
                    <a:pt x="39" y="29"/>
                  </a:cubicBezTo>
                  <a:close/>
                </a:path>
              </a:pathLst>
            </a:custGeom>
            <a:solidFill>
              <a:schemeClr val="tx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54"/>
            <p:cNvSpPr/>
            <p:nvPr/>
          </p:nvSpPr>
          <p:spPr bwMode="auto">
            <a:xfrm>
              <a:off x="8037909" y="2789289"/>
              <a:ext cx="61205" cy="62429"/>
            </a:xfrm>
            <a:custGeom>
              <a:avLst/>
              <a:gdLst>
                <a:gd name="T0" fmla="*/ 38 w 42"/>
                <a:gd name="T1" fmla="*/ 29 h 43"/>
                <a:gd name="T2" fmla="*/ 29 w 42"/>
                <a:gd name="T3" fmla="*/ 5 h 43"/>
                <a:gd name="T4" fmla="*/ 4 w 42"/>
                <a:gd name="T5" fmla="*/ 14 h 43"/>
                <a:gd name="T6" fmla="*/ 13 w 42"/>
                <a:gd name="T7" fmla="*/ 39 h 43"/>
                <a:gd name="T8" fmla="*/ 38 w 42"/>
                <a:gd name="T9" fmla="*/ 29 h 43"/>
              </a:gdLst>
              <a:ahLst/>
              <a:cxnLst>
                <a:cxn ang="0">
                  <a:pos x="T0" y="T1"/>
                </a:cxn>
                <a:cxn ang="0">
                  <a:pos x="T2" y="T3"/>
                </a:cxn>
                <a:cxn ang="0">
                  <a:pos x="T4" y="T5"/>
                </a:cxn>
                <a:cxn ang="0">
                  <a:pos x="T6" y="T7"/>
                </a:cxn>
                <a:cxn ang="0">
                  <a:pos x="T8" y="T9"/>
                </a:cxn>
              </a:cxnLst>
              <a:rect l="0" t="0" r="r" b="b"/>
              <a:pathLst>
                <a:path w="42" h="43">
                  <a:moveTo>
                    <a:pt x="38" y="29"/>
                  </a:moveTo>
                  <a:cubicBezTo>
                    <a:pt x="42" y="20"/>
                    <a:pt x="38" y="9"/>
                    <a:pt x="29" y="5"/>
                  </a:cubicBezTo>
                  <a:cubicBezTo>
                    <a:pt x="19" y="0"/>
                    <a:pt x="8" y="5"/>
                    <a:pt x="4" y="14"/>
                  </a:cubicBezTo>
                  <a:cubicBezTo>
                    <a:pt x="0" y="23"/>
                    <a:pt x="4" y="34"/>
                    <a:pt x="13" y="39"/>
                  </a:cubicBezTo>
                  <a:cubicBezTo>
                    <a:pt x="23" y="43"/>
                    <a:pt x="34" y="39"/>
                    <a:pt x="38" y="29"/>
                  </a:cubicBezTo>
                  <a:close/>
                </a:path>
              </a:pathLst>
            </a:custGeom>
            <a:solidFill>
              <a:schemeClr val="tx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55"/>
            <p:cNvSpPr/>
            <p:nvPr/>
          </p:nvSpPr>
          <p:spPr bwMode="auto">
            <a:xfrm>
              <a:off x="7947325" y="2748894"/>
              <a:ext cx="61817" cy="60593"/>
            </a:xfrm>
            <a:custGeom>
              <a:avLst/>
              <a:gdLst>
                <a:gd name="T0" fmla="*/ 38 w 43"/>
                <a:gd name="T1" fmla="*/ 29 h 42"/>
                <a:gd name="T2" fmla="*/ 29 w 43"/>
                <a:gd name="T3" fmla="*/ 4 h 42"/>
                <a:gd name="T4" fmla="*/ 4 w 43"/>
                <a:gd name="T5" fmla="*/ 14 h 42"/>
                <a:gd name="T6" fmla="*/ 14 w 43"/>
                <a:gd name="T7" fmla="*/ 38 h 42"/>
                <a:gd name="T8" fmla="*/ 38 w 43"/>
                <a:gd name="T9" fmla="*/ 29 h 42"/>
              </a:gdLst>
              <a:ahLst/>
              <a:cxnLst>
                <a:cxn ang="0">
                  <a:pos x="T0" y="T1"/>
                </a:cxn>
                <a:cxn ang="0">
                  <a:pos x="T2" y="T3"/>
                </a:cxn>
                <a:cxn ang="0">
                  <a:pos x="T4" y="T5"/>
                </a:cxn>
                <a:cxn ang="0">
                  <a:pos x="T6" y="T7"/>
                </a:cxn>
                <a:cxn ang="0">
                  <a:pos x="T8" y="T9"/>
                </a:cxn>
              </a:cxnLst>
              <a:rect l="0" t="0" r="r" b="b"/>
              <a:pathLst>
                <a:path w="43" h="42">
                  <a:moveTo>
                    <a:pt x="38" y="29"/>
                  </a:moveTo>
                  <a:cubicBezTo>
                    <a:pt x="43" y="20"/>
                    <a:pt x="39" y="9"/>
                    <a:pt x="29" y="4"/>
                  </a:cubicBezTo>
                  <a:cubicBezTo>
                    <a:pt x="20" y="0"/>
                    <a:pt x="9" y="4"/>
                    <a:pt x="4" y="14"/>
                  </a:cubicBezTo>
                  <a:cubicBezTo>
                    <a:pt x="0" y="23"/>
                    <a:pt x="4" y="34"/>
                    <a:pt x="14" y="38"/>
                  </a:cubicBezTo>
                  <a:cubicBezTo>
                    <a:pt x="23" y="42"/>
                    <a:pt x="34" y="38"/>
                    <a:pt x="38" y="29"/>
                  </a:cubicBezTo>
                  <a:close/>
                </a:path>
              </a:pathLst>
            </a:custGeom>
            <a:solidFill>
              <a:schemeClr val="tx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56"/>
            <p:cNvSpPr/>
            <p:nvPr/>
          </p:nvSpPr>
          <p:spPr bwMode="auto">
            <a:xfrm>
              <a:off x="7857354" y="2708499"/>
              <a:ext cx="60593" cy="60593"/>
            </a:xfrm>
            <a:custGeom>
              <a:avLst/>
              <a:gdLst>
                <a:gd name="T0" fmla="*/ 38 w 42"/>
                <a:gd name="T1" fmla="*/ 29 h 42"/>
                <a:gd name="T2" fmla="*/ 29 w 42"/>
                <a:gd name="T3" fmla="*/ 4 h 42"/>
                <a:gd name="T4" fmla="*/ 4 w 42"/>
                <a:gd name="T5" fmla="*/ 13 h 42"/>
                <a:gd name="T6" fmla="*/ 13 w 42"/>
                <a:gd name="T7" fmla="*/ 38 h 42"/>
                <a:gd name="T8" fmla="*/ 38 w 42"/>
                <a:gd name="T9" fmla="*/ 29 h 42"/>
              </a:gdLst>
              <a:ahLst/>
              <a:cxnLst>
                <a:cxn ang="0">
                  <a:pos x="T0" y="T1"/>
                </a:cxn>
                <a:cxn ang="0">
                  <a:pos x="T2" y="T3"/>
                </a:cxn>
                <a:cxn ang="0">
                  <a:pos x="T4" y="T5"/>
                </a:cxn>
                <a:cxn ang="0">
                  <a:pos x="T6" y="T7"/>
                </a:cxn>
                <a:cxn ang="0">
                  <a:pos x="T8" y="T9"/>
                </a:cxn>
              </a:cxnLst>
              <a:rect l="0" t="0" r="r" b="b"/>
              <a:pathLst>
                <a:path w="42" h="42">
                  <a:moveTo>
                    <a:pt x="38" y="29"/>
                  </a:moveTo>
                  <a:cubicBezTo>
                    <a:pt x="42" y="19"/>
                    <a:pt x="38" y="8"/>
                    <a:pt x="29" y="4"/>
                  </a:cubicBezTo>
                  <a:cubicBezTo>
                    <a:pt x="19" y="0"/>
                    <a:pt x="8" y="4"/>
                    <a:pt x="4" y="13"/>
                  </a:cubicBezTo>
                  <a:cubicBezTo>
                    <a:pt x="0" y="23"/>
                    <a:pt x="4" y="34"/>
                    <a:pt x="13" y="38"/>
                  </a:cubicBezTo>
                  <a:cubicBezTo>
                    <a:pt x="23" y="42"/>
                    <a:pt x="34" y="38"/>
                    <a:pt x="38" y="29"/>
                  </a:cubicBezTo>
                  <a:close/>
                </a:path>
              </a:pathLst>
            </a:custGeom>
            <a:solidFill>
              <a:schemeClr val="tx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57"/>
            <p:cNvSpPr/>
            <p:nvPr/>
          </p:nvSpPr>
          <p:spPr bwMode="auto">
            <a:xfrm>
              <a:off x="7766158" y="2666267"/>
              <a:ext cx="62429" cy="62429"/>
            </a:xfrm>
            <a:custGeom>
              <a:avLst/>
              <a:gdLst>
                <a:gd name="T0" fmla="*/ 38 w 43"/>
                <a:gd name="T1" fmla="*/ 29 h 43"/>
                <a:gd name="T2" fmla="*/ 29 w 43"/>
                <a:gd name="T3" fmla="*/ 5 h 43"/>
                <a:gd name="T4" fmla="*/ 4 w 43"/>
                <a:gd name="T5" fmla="*/ 14 h 43"/>
                <a:gd name="T6" fmla="*/ 14 w 43"/>
                <a:gd name="T7" fmla="*/ 39 h 43"/>
                <a:gd name="T8" fmla="*/ 38 w 43"/>
                <a:gd name="T9" fmla="*/ 29 h 43"/>
              </a:gdLst>
              <a:ahLst/>
              <a:cxnLst>
                <a:cxn ang="0">
                  <a:pos x="T0" y="T1"/>
                </a:cxn>
                <a:cxn ang="0">
                  <a:pos x="T2" y="T3"/>
                </a:cxn>
                <a:cxn ang="0">
                  <a:pos x="T4" y="T5"/>
                </a:cxn>
                <a:cxn ang="0">
                  <a:pos x="T6" y="T7"/>
                </a:cxn>
                <a:cxn ang="0">
                  <a:pos x="T8" y="T9"/>
                </a:cxn>
              </a:cxnLst>
              <a:rect l="0" t="0" r="r" b="b"/>
              <a:pathLst>
                <a:path w="43" h="43">
                  <a:moveTo>
                    <a:pt x="38" y="29"/>
                  </a:moveTo>
                  <a:cubicBezTo>
                    <a:pt x="43" y="20"/>
                    <a:pt x="38" y="9"/>
                    <a:pt x="29" y="5"/>
                  </a:cubicBezTo>
                  <a:cubicBezTo>
                    <a:pt x="20" y="0"/>
                    <a:pt x="9" y="4"/>
                    <a:pt x="4" y="14"/>
                  </a:cubicBezTo>
                  <a:cubicBezTo>
                    <a:pt x="0" y="23"/>
                    <a:pt x="4" y="34"/>
                    <a:pt x="14" y="39"/>
                  </a:cubicBezTo>
                  <a:cubicBezTo>
                    <a:pt x="23" y="43"/>
                    <a:pt x="34" y="39"/>
                    <a:pt x="38" y="29"/>
                  </a:cubicBezTo>
                  <a:close/>
                </a:path>
              </a:pathLst>
            </a:custGeom>
            <a:solidFill>
              <a:schemeClr val="tx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58"/>
            <p:cNvSpPr/>
            <p:nvPr/>
          </p:nvSpPr>
          <p:spPr bwMode="auto">
            <a:xfrm>
              <a:off x="7676187" y="2625872"/>
              <a:ext cx="61205" cy="60593"/>
            </a:xfrm>
            <a:custGeom>
              <a:avLst/>
              <a:gdLst>
                <a:gd name="T0" fmla="*/ 38 w 42"/>
                <a:gd name="T1" fmla="*/ 29 h 42"/>
                <a:gd name="T2" fmla="*/ 29 w 42"/>
                <a:gd name="T3" fmla="*/ 4 h 42"/>
                <a:gd name="T4" fmla="*/ 4 w 42"/>
                <a:gd name="T5" fmla="*/ 14 h 42"/>
                <a:gd name="T6" fmla="*/ 13 w 42"/>
                <a:gd name="T7" fmla="*/ 38 h 42"/>
                <a:gd name="T8" fmla="*/ 38 w 42"/>
                <a:gd name="T9" fmla="*/ 29 h 42"/>
              </a:gdLst>
              <a:ahLst/>
              <a:cxnLst>
                <a:cxn ang="0">
                  <a:pos x="T0" y="T1"/>
                </a:cxn>
                <a:cxn ang="0">
                  <a:pos x="T2" y="T3"/>
                </a:cxn>
                <a:cxn ang="0">
                  <a:pos x="T4" y="T5"/>
                </a:cxn>
                <a:cxn ang="0">
                  <a:pos x="T6" y="T7"/>
                </a:cxn>
                <a:cxn ang="0">
                  <a:pos x="T8" y="T9"/>
                </a:cxn>
              </a:cxnLst>
              <a:rect l="0" t="0" r="r" b="b"/>
              <a:pathLst>
                <a:path w="42" h="42">
                  <a:moveTo>
                    <a:pt x="38" y="29"/>
                  </a:moveTo>
                  <a:cubicBezTo>
                    <a:pt x="42" y="20"/>
                    <a:pt x="38" y="8"/>
                    <a:pt x="29" y="4"/>
                  </a:cubicBezTo>
                  <a:cubicBezTo>
                    <a:pt x="19" y="0"/>
                    <a:pt x="8" y="4"/>
                    <a:pt x="4" y="14"/>
                  </a:cubicBezTo>
                  <a:cubicBezTo>
                    <a:pt x="0" y="23"/>
                    <a:pt x="4" y="34"/>
                    <a:pt x="13" y="38"/>
                  </a:cubicBezTo>
                  <a:cubicBezTo>
                    <a:pt x="23" y="42"/>
                    <a:pt x="34" y="38"/>
                    <a:pt x="38" y="29"/>
                  </a:cubicBezTo>
                  <a:close/>
                </a:path>
              </a:pathLst>
            </a:custGeom>
            <a:solidFill>
              <a:schemeClr val="tx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59"/>
            <p:cNvSpPr/>
            <p:nvPr/>
          </p:nvSpPr>
          <p:spPr bwMode="auto">
            <a:xfrm>
              <a:off x="7584992" y="2585476"/>
              <a:ext cx="62429" cy="60593"/>
            </a:xfrm>
            <a:custGeom>
              <a:avLst/>
              <a:gdLst>
                <a:gd name="T0" fmla="*/ 38 w 43"/>
                <a:gd name="T1" fmla="*/ 29 h 42"/>
                <a:gd name="T2" fmla="*/ 29 w 43"/>
                <a:gd name="T3" fmla="*/ 4 h 42"/>
                <a:gd name="T4" fmla="*/ 4 w 43"/>
                <a:gd name="T5" fmla="*/ 13 h 42"/>
                <a:gd name="T6" fmla="*/ 14 w 43"/>
                <a:gd name="T7" fmla="*/ 38 h 42"/>
                <a:gd name="T8" fmla="*/ 38 w 43"/>
                <a:gd name="T9" fmla="*/ 29 h 42"/>
              </a:gdLst>
              <a:ahLst/>
              <a:cxnLst>
                <a:cxn ang="0">
                  <a:pos x="T0" y="T1"/>
                </a:cxn>
                <a:cxn ang="0">
                  <a:pos x="T2" y="T3"/>
                </a:cxn>
                <a:cxn ang="0">
                  <a:pos x="T4" y="T5"/>
                </a:cxn>
                <a:cxn ang="0">
                  <a:pos x="T6" y="T7"/>
                </a:cxn>
                <a:cxn ang="0">
                  <a:pos x="T8" y="T9"/>
                </a:cxn>
              </a:cxnLst>
              <a:rect l="0" t="0" r="r" b="b"/>
              <a:pathLst>
                <a:path w="43" h="42">
                  <a:moveTo>
                    <a:pt x="38" y="29"/>
                  </a:moveTo>
                  <a:cubicBezTo>
                    <a:pt x="43" y="19"/>
                    <a:pt x="38" y="8"/>
                    <a:pt x="29" y="4"/>
                  </a:cubicBezTo>
                  <a:cubicBezTo>
                    <a:pt x="20" y="0"/>
                    <a:pt x="9" y="4"/>
                    <a:pt x="4" y="13"/>
                  </a:cubicBezTo>
                  <a:cubicBezTo>
                    <a:pt x="0" y="23"/>
                    <a:pt x="4" y="34"/>
                    <a:pt x="14" y="38"/>
                  </a:cubicBezTo>
                  <a:cubicBezTo>
                    <a:pt x="23" y="42"/>
                    <a:pt x="34" y="38"/>
                    <a:pt x="38" y="29"/>
                  </a:cubicBezTo>
                  <a:close/>
                </a:path>
              </a:pathLst>
            </a:custGeom>
            <a:solidFill>
              <a:schemeClr val="tx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60"/>
            <p:cNvSpPr/>
            <p:nvPr/>
          </p:nvSpPr>
          <p:spPr bwMode="auto">
            <a:xfrm>
              <a:off x="7495632" y="2543245"/>
              <a:ext cx="60593" cy="62429"/>
            </a:xfrm>
            <a:custGeom>
              <a:avLst/>
              <a:gdLst>
                <a:gd name="T0" fmla="*/ 38 w 42"/>
                <a:gd name="T1" fmla="*/ 29 h 43"/>
                <a:gd name="T2" fmla="*/ 28 w 42"/>
                <a:gd name="T3" fmla="*/ 5 h 43"/>
                <a:gd name="T4" fmla="*/ 4 w 42"/>
                <a:gd name="T5" fmla="*/ 14 h 43"/>
                <a:gd name="T6" fmla="*/ 13 w 42"/>
                <a:gd name="T7" fmla="*/ 39 h 43"/>
                <a:gd name="T8" fmla="*/ 38 w 42"/>
                <a:gd name="T9" fmla="*/ 29 h 43"/>
              </a:gdLst>
              <a:ahLst/>
              <a:cxnLst>
                <a:cxn ang="0">
                  <a:pos x="T0" y="T1"/>
                </a:cxn>
                <a:cxn ang="0">
                  <a:pos x="T2" y="T3"/>
                </a:cxn>
                <a:cxn ang="0">
                  <a:pos x="T4" y="T5"/>
                </a:cxn>
                <a:cxn ang="0">
                  <a:pos x="T6" y="T7"/>
                </a:cxn>
                <a:cxn ang="0">
                  <a:pos x="T8" y="T9"/>
                </a:cxn>
              </a:cxnLst>
              <a:rect l="0" t="0" r="r" b="b"/>
              <a:pathLst>
                <a:path w="42" h="43">
                  <a:moveTo>
                    <a:pt x="38" y="29"/>
                  </a:moveTo>
                  <a:cubicBezTo>
                    <a:pt x="42" y="20"/>
                    <a:pt x="38" y="9"/>
                    <a:pt x="28" y="5"/>
                  </a:cubicBezTo>
                  <a:cubicBezTo>
                    <a:pt x="19" y="0"/>
                    <a:pt x="8" y="4"/>
                    <a:pt x="4" y="14"/>
                  </a:cubicBezTo>
                  <a:cubicBezTo>
                    <a:pt x="0" y="23"/>
                    <a:pt x="4" y="34"/>
                    <a:pt x="13" y="39"/>
                  </a:cubicBezTo>
                  <a:cubicBezTo>
                    <a:pt x="22" y="43"/>
                    <a:pt x="33" y="39"/>
                    <a:pt x="38" y="29"/>
                  </a:cubicBezTo>
                  <a:close/>
                </a:path>
              </a:pathLst>
            </a:custGeom>
            <a:solidFill>
              <a:schemeClr val="tx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61"/>
            <p:cNvSpPr/>
            <p:nvPr/>
          </p:nvSpPr>
          <p:spPr bwMode="auto">
            <a:xfrm>
              <a:off x="7999350" y="3610048"/>
              <a:ext cx="54472" cy="53248"/>
            </a:xfrm>
            <a:custGeom>
              <a:avLst/>
              <a:gdLst>
                <a:gd name="T0" fmla="*/ 38 w 38"/>
                <a:gd name="T1" fmla="*/ 19 h 37"/>
                <a:gd name="T2" fmla="*/ 19 w 38"/>
                <a:gd name="T3" fmla="*/ 0 h 37"/>
                <a:gd name="T4" fmla="*/ 0 w 38"/>
                <a:gd name="T5" fmla="*/ 19 h 37"/>
                <a:gd name="T6" fmla="*/ 19 w 38"/>
                <a:gd name="T7" fmla="*/ 37 h 37"/>
                <a:gd name="T8" fmla="*/ 38 w 38"/>
                <a:gd name="T9" fmla="*/ 19 h 37"/>
              </a:gdLst>
              <a:ahLst/>
              <a:cxnLst>
                <a:cxn ang="0">
                  <a:pos x="T0" y="T1"/>
                </a:cxn>
                <a:cxn ang="0">
                  <a:pos x="T2" y="T3"/>
                </a:cxn>
                <a:cxn ang="0">
                  <a:pos x="T4" y="T5"/>
                </a:cxn>
                <a:cxn ang="0">
                  <a:pos x="T6" y="T7"/>
                </a:cxn>
                <a:cxn ang="0">
                  <a:pos x="T8" y="T9"/>
                </a:cxn>
              </a:cxnLst>
              <a:rect l="0" t="0" r="r" b="b"/>
              <a:pathLst>
                <a:path w="38" h="37">
                  <a:moveTo>
                    <a:pt x="38" y="19"/>
                  </a:moveTo>
                  <a:cubicBezTo>
                    <a:pt x="38" y="8"/>
                    <a:pt x="29" y="0"/>
                    <a:pt x="19" y="0"/>
                  </a:cubicBezTo>
                  <a:cubicBezTo>
                    <a:pt x="9" y="0"/>
                    <a:pt x="0" y="9"/>
                    <a:pt x="0" y="19"/>
                  </a:cubicBezTo>
                  <a:cubicBezTo>
                    <a:pt x="0" y="29"/>
                    <a:pt x="9" y="37"/>
                    <a:pt x="19" y="37"/>
                  </a:cubicBezTo>
                  <a:cubicBezTo>
                    <a:pt x="29" y="37"/>
                    <a:pt x="38" y="29"/>
                    <a:pt x="38" y="19"/>
                  </a:cubicBezTo>
                  <a:close/>
                </a:path>
              </a:pathLst>
            </a:custGeom>
            <a:solidFill>
              <a:schemeClr val="tx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Oval 62"/>
            <p:cNvSpPr>
              <a:spLocks noChangeArrowheads="1"/>
            </p:cNvSpPr>
            <p:nvPr/>
          </p:nvSpPr>
          <p:spPr bwMode="auto">
            <a:xfrm>
              <a:off x="7900809" y="3610048"/>
              <a:ext cx="53248" cy="55084"/>
            </a:xfrm>
            <a:prstGeom prst="ellipse">
              <a:avLst/>
            </a:prstGeom>
            <a:solidFill>
              <a:schemeClr val="tx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Oval 63"/>
            <p:cNvSpPr>
              <a:spLocks noChangeArrowheads="1"/>
            </p:cNvSpPr>
            <p:nvPr/>
          </p:nvSpPr>
          <p:spPr bwMode="auto">
            <a:xfrm>
              <a:off x="7801045" y="3611272"/>
              <a:ext cx="53248" cy="53860"/>
            </a:xfrm>
            <a:prstGeom prst="ellipse">
              <a:avLst/>
            </a:prstGeom>
            <a:solidFill>
              <a:schemeClr val="tx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64"/>
            <p:cNvSpPr/>
            <p:nvPr/>
          </p:nvSpPr>
          <p:spPr bwMode="auto">
            <a:xfrm>
              <a:off x="7701281" y="3611272"/>
              <a:ext cx="54472" cy="53860"/>
            </a:xfrm>
            <a:custGeom>
              <a:avLst/>
              <a:gdLst>
                <a:gd name="T0" fmla="*/ 38 w 38"/>
                <a:gd name="T1" fmla="*/ 18 h 37"/>
                <a:gd name="T2" fmla="*/ 19 w 38"/>
                <a:gd name="T3" fmla="*/ 0 h 37"/>
                <a:gd name="T4" fmla="*/ 0 w 38"/>
                <a:gd name="T5" fmla="*/ 19 h 37"/>
                <a:gd name="T6" fmla="*/ 19 w 38"/>
                <a:gd name="T7" fmla="*/ 37 h 37"/>
                <a:gd name="T8" fmla="*/ 38 w 38"/>
                <a:gd name="T9" fmla="*/ 18 h 37"/>
              </a:gdLst>
              <a:ahLst/>
              <a:cxnLst>
                <a:cxn ang="0">
                  <a:pos x="T0" y="T1"/>
                </a:cxn>
                <a:cxn ang="0">
                  <a:pos x="T2" y="T3"/>
                </a:cxn>
                <a:cxn ang="0">
                  <a:pos x="T4" y="T5"/>
                </a:cxn>
                <a:cxn ang="0">
                  <a:pos x="T6" y="T7"/>
                </a:cxn>
                <a:cxn ang="0">
                  <a:pos x="T8" y="T9"/>
                </a:cxn>
              </a:cxnLst>
              <a:rect l="0" t="0" r="r" b="b"/>
              <a:pathLst>
                <a:path w="38" h="37">
                  <a:moveTo>
                    <a:pt x="38" y="18"/>
                  </a:moveTo>
                  <a:cubicBezTo>
                    <a:pt x="38" y="8"/>
                    <a:pt x="29" y="0"/>
                    <a:pt x="19" y="0"/>
                  </a:cubicBezTo>
                  <a:cubicBezTo>
                    <a:pt x="9" y="0"/>
                    <a:pt x="0" y="8"/>
                    <a:pt x="0" y="19"/>
                  </a:cubicBezTo>
                  <a:cubicBezTo>
                    <a:pt x="0" y="29"/>
                    <a:pt x="9" y="37"/>
                    <a:pt x="19" y="37"/>
                  </a:cubicBezTo>
                  <a:cubicBezTo>
                    <a:pt x="29" y="37"/>
                    <a:pt x="38" y="29"/>
                    <a:pt x="38" y="18"/>
                  </a:cubicBezTo>
                  <a:close/>
                </a:path>
              </a:pathLst>
            </a:custGeom>
            <a:solidFill>
              <a:schemeClr val="tx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65"/>
            <p:cNvSpPr/>
            <p:nvPr/>
          </p:nvSpPr>
          <p:spPr bwMode="auto">
            <a:xfrm>
              <a:off x="7602741" y="3611272"/>
              <a:ext cx="53248" cy="53860"/>
            </a:xfrm>
            <a:custGeom>
              <a:avLst/>
              <a:gdLst>
                <a:gd name="T0" fmla="*/ 37 w 37"/>
                <a:gd name="T1" fmla="*/ 19 h 37"/>
                <a:gd name="T2" fmla="*/ 18 w 37"/>
                <a:gd name="T3" fmla="*/ 0 h 37"/>
                <a:gd name="T4" fmla="*/ 0 w 37"/>
                <a:gd name="T5" fmla="*/ 19 h 37"/>
                <a:gd name="T6" fmla="*/ 18 w 37"/>
                <a:gd name="T7" fmla="*/ 37 h 37"/>
                <a:gd name="T8" fmla="*/ 37 w 37"/>
                <a:gd name="T9" fmla="*/ 19 h 37"/>
              </a:gdLst>
              <a:ahLst/>
              <a:cxnLst>
                <a:cxn ang="0">
                  <a:pos x="T0" y="T1"/>
                </a:cxn>
                <a:cxn ang="0">
                  <a:pos x="T2" y="T3"/>
                </a:cxn>
                <a:cxn ang="0">
                  <a:pos x="T4" y="T5"/>
                </a:cxn>
                <a:cxn ang="0">
                  <a:pos x="T6" y="T7"/>
                </a:cxn>
                <a:cxn ang="0">
                  <a:pos x="T8" y="T9"/>
                </a:cxn>
              </a:cxnLst>
              <a:rect l="0" t="0" r="r" b="b"/>
              <a:pathLst>
                <a:path w="37" h="37">
                  <a:moveTo>
                    <a:pt x="37" y="19"/>
                  </a:moveTo>
                  <a:cubicBezTo>
                    <a:pt x="37" y="8"/>
                    <a:pt x="29" y="0"/>
                    <a:pt x="18" y="0"/>
                  </a:cubicBezTo>
                  <a:cubicBezTo>
                    <a:pt x="8" y="0"/>
                    <a:pt x="0" y="9"/>
                    <a:pt x="0" y="19"/>
                  </a:cubicBezTo>
                  <a:cubicBezTo>
                    <a:pt x="0" y="29"/>
                    <a:pt x="8" y="37"/>
                    <a:pt x="18" y="37"/>
                  </a:cubicBezTo>
                  <a:cubicBezTo>
                    <a:pt x="29" y="37"/>
                    <a:pt x="37" y="29"/>
                    <a:pt x="37" y="19"/>
                  </a:cubicBezTo>
                  <a:close/>
                </a:path>
              </a:pathLst>
            </a:custGeom>
            <a:solidFill>
              <a:schemeClr val="tx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Oval 66"/>
            <p:cNvSpPr>
              <a:spLocks noChangeArrowheads="1"/>
            </p:cNvSpPr>
            <p:nvPr/>
          </p:nvSpPr>
          <p:spPr bwMode="auto">
            <a:xfrm>
              <a:off x="7502977" y="3611272"/>
              <a:ext cx="53248" cy="55084"/>
            </a:xfrm>
            <a:prstGeom prst="ellipse">
              <a:avLst/>
            </a:prstGeom>
            <a:solidFill>
              <a:schemeClr val="tx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67"/>
            <p:cNvSpPr/>
            <p:nvPr/>
          </p:nvSpPr>
          <p:spPr bwMode="auto">
            <a:xfrm>
              <a:off x="7403213" y="3613108"/>
              <a:ext cx="54472" cy="53248"/>
            </a:xfrm>
            <a:custGeom>
              <a:avLst/>
              <a:gdLst>
                <a:gd name="T0" fmla="*/ 38 w 38"/>
                <a:gd name="T1" fmla="*/ 18 h 37"/>
                <a:gd name="T2" fmla="*/ 19 w 38"/>
                <a:gd name="T3" fmla="*/ 0 h 37"/>
                <a:gd name="T4" fmla="*/ 0 w 38"/>
                <a:gd name="T5" fmla="*/ 18 h 37"/>
                <a:gd name="T6" fmla="*/ 19 w 38"/>
                <a:gd name="T7" fmla="*/ 37 h 37"/>
                <a:gd name="T8" fmla="*/ 38 w 38"/>
                <a:gd name="T9" fmla="*/ 18 h 37"/>
              </a:gdLst>
              <a:ahLst/>
              <a:cxnLst>
                <a:cxn ang="0">
                  <a:pos x="T0" y="T1"/>
                </a:cxn>
                <a:cxn ang="0">
                  <a:pos x="T2" y="T3"/>
                </a:cxn>
                <a:cxn ang="0">
                  <a:pos x="T4" y="T5"/>
                </a:cxn>
                <a:cxn ang="0">
                  <a:pos x="T6" y="T7"/>
                </a:cxn>
                <a:cxn ang="0">
                  <a:pos x="T8" y="T9"/>
                </a:cxn>
              </a:cxnLst>
              <a:rect l="0" t="0" r="r" b="b"/>
              <a:pathLst>
                <a:path w="38" h="37">
                  <a:moveTo>
                    <a:pt x="38" y="18"/>
                  </a:moveTo>
                  <a:cubicBezTo>
                    <a:pt x="38" y="8"/>
                    <a:pt x="29" y="0"/>
                    <a:pt x="19" y="0"/>
                  </a:cubicBezTo>
                  <a:cubicBezTo>
                    <a:pt x="9" y="0"/>
                    <a:pt x="0" y="8"/>
                    <a:pt x="0" y="18"/>
                  </a:cubicBezTo>
                  <a:cubicBezTo>
                    <a:pt x="0" y="29"/>
                    <a:pt x="9" y="37"/>
                    <a:pt x="19" y="37"/>
                  </a:cubicBezTo>
                  <a:cubicBezTo>
                    <a:pt x="29" y="37"/>
                    <a:pt x="38" y="28"/>
                    <a:pt x="38" y="18"/>
                  </a:cubicBezTo>
                  <a:close/>
                </a:path>
              </a:pathLst>
            </a:custGeom>
            <a:solidFill>
              <a:schemeClr val="tx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68"/>
            <p:cNvSpPr/>
            <p:nvPr/>
          </p:nvSpPr>
          <p:spPr bwMode="auto">
            <a:xfrm>
              <a:off x="7304673" y="3613108"/>
              <a:ext cx="53248" cy="53248"/>
            </a:xfrm>
            <a:custGeom>
              <a:avLst/>
              <a:gdLst>
                <a:gd name="T0" fmla="*/ 37 w 37"/>
                <a:gd name="T1" fmla="*/ 18 h 37"/>
                <a:gd name="T2" fmla="*/ 18 w 37"/>
                <a:gd name="T3" fmla="*/ 0 h 37"/>
                <a:gd name="T4" fmla="*/ 0 w 37"/>
                <a:gd name="T5" fmla="*/ 19 h 37"/>
                <a:gd name="T6" fmla="*/ 18 w 37"/>
                <a:gd name="T7" fmla="*/ 37 h 37"/>
                <a:gd name="T8" fmla="*/ 37 w 37"/>
                <a:gd name="T9" fmla="*/ 18 h 37"/>
              </a:gdLst>
              <a:ahLst/>
              <a:cxnLst>
                <a:cxn ang="0">
                  <a:pos x="T0" y="T1"/>
                </a:cxn>
                <a:cxn ang="0">
                  <a:pos x="T2" y="T3"/>
                </a:cxn>
                <a:cxn ang="0">
                  <a:pos x="T4" y="T5"/>
                </a:cxn>
                <a:cxn ang="0">
                  <a:pos x="T6" y="T7"/>
                </a:cxn>
                <a:cxn ang="0">
                  <a:pos x="T8" y="T9"/>
                </a:cxn>
              </a:cxnLst>
              <a:rect l="0" t="0" r="r" b="b"/>
              <a:pathLst>
                <a:path w="37" h="37">
                  <a:moveTo>
                    <a:pt x="37" y="18"/>
                  </a:moveTo>
                  <a:cubicBezTo>
                    <a:pt x="37" y="8"/>
                    <a:pt x="29" y="0"/>
                    <a:pt x="18" y="0"/>
                  </a:cubicBezTo>
                  <a:cubicBezTo>
                    <a:pt x="8" y="0"/>
                    <a:pt x="0" y="8"/>
                    <a:pt x="0" y="19"/>
                  </a:cubicBezTo>
                  <a:cubicBezTo>
                    <a:pt x="0" y="29"/>
                    <a:pt x="8" y="37"/>
                    <a:pt x="18" y="37"/>
                  </a:cubicBezTo>
                  <a:cubicBezTo>
                    <a:pt x="29" y="37"/>
                    <a:pt x="37" y="29"/>
                    <a:pt x="37" y="18"/>
                  </a:cubicBezTo>
                  <a:close/>
                </a:path>
              </a:pathLst>
            </a:custGeom>
            <a:solidFill>
              <a:schemeClr val="tx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Oval 69"/>
            <p:cNvSpPr>
              <a:spLocks noChangeArrowheads="1"/>
            </p:cNvSpPr>
            <p:nvPr/>
          </p:nvSpPr>
          <p:spPr bwMode="auto">
            <a:xfrm>
              <a:off x="7204909" y="3613108"/>
              <a:ext cx="53248" cy="53248"/>
            </a:xfrm>
            <a:prstGeom prst="ellipse">
              <a:avLst/>
            </a:prstGeom>
            <a:solidFill>
              <a:schemeClr val="tx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70"/>
            <p:cNvSpPr/>
            <p:nvPr/>
          </p:nvSpPr>
          <p:spPr bwMode="auto">
            <a:xfrm>
              <a:off x="7850009" y="4424687"/>
              <a:ext cx="60593" cy="61205"/>
            </a:xfrm>
            <a:custGeom>
              <a:avLst/>
              <a:gdLst>
                <a:gd name="T0" fmla="*/ 37 w 42"/>
                <a:gd name="T1" fmla="*/ 12 h 42"/>
                <a:gd name="T2" fmla="*/ 12 w 42"/>
                <a:gd name="T3" fmla="*/ 4 h 42"/>
                <a:gd name="T4" fmla="*/ 4 w 42"/>
                <a:gd name="T5" fmla="*/ 30 h 42"/>
                <a:gd name="T6" fmla="*/ 30 w 42"/>
                <a:gd name="T7" fmla="*/ 37 h 42"/>
                <a:gd name="T8" fmla="*/ 37 w 42"/>
                <a:gd name="T9" fmla="*/ 12 h 42"/>
              </a:gdLst>
              <a:ahLst/>
              <a:cxnLst>
                <a:cxn ang="0">
                  <a:pos x="T0" y="T1"/>
                </a:cxn>
                <a:cxn ang="0">
                  <a:pos x="T2" y="T3"/>
                </a:cxn>
                <a:cxn ang="0">
                  <a:pos x="T4" y="T5"/>
                </a:cxn>
                <a:cxn ang="0">
                  <a:pos x="T6" y="T7"/>
                </a:cxn>
                <a:cxn ang="0">
                  <a:pos x="T8" y="T9"/>
                </a:cxn>
              </a:cxnLst>
              <a:rect l="0" t="0" r="r" b="b"/>
              <a:pathLst>
                <a:path w="42" h="42">
                  <a:moveTo>
                    <a:pt x="37" y="12"/>
                  </a:moveTo>
                  <a:cubicBezTo>
                    <a:pt x="33" y="3"/>
                    <a:pt x="21" y="0"/>
                    <a:pt x="12" y="4"/>
                  </a:cubicBezTo>
                  <a:cubicBezTo>
                    <a:pt x="3" y="9"/>
                    <a:pt x="0" y="21"/>
                    <a:pt x="4" y="30"/>
                  </a:cubicBezTo>
                  <a:cubicBezTo>
                    <a:pt x="9" y="39"/>
                    <a:pt x="21" y="42"/>
                    <a:pt x="30" y="37"/>
                  </a:cubicBezTo>
                  <a:cubicBezTo>
                    <a:pt x="39" y="32"/>
                    <a:pt x="42" y="21"/>
                    <a:pt x="37" y="12"/>
                  </a:cubicBezTo>
                  <a:close/>
                </a:path>
              </a:pathLst>
            </a:custGeom>
            <a:solidFill>
              <a:schemeClr val="tx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71"/>
            <p:cNvSpPr/>
            <p:nvPr/>
          </p:nvSpPr>
          <p:spPr bwMode="auto">
            <a:xfrm>
              <a:off x="7761874" y="4471203"/>
              <a:ext cx="62429" cy="62429"/>
            </a:xfrm>
            <a:custGeom>
              <a:avLst/>
              <a:gdLst>
                <a:gd name="T0" fmla="*/ 38 w 43"/>
                <a:gd name="T1" fmla="*/ 12 h 43"/>
                <a:gd name="T2" fmla="*/ 13 w 43"/>
                <a:gd name="T3" fmla="*/ 5 h 43"/>
                <a:gd name="T4" fmla="*/ 5 w 43"/>
                <a:gd name="T5" fmla="*/ 30 h 43"/>
                <a:gd name="T6" fmla="*/ 30 w 43"/>
                <a:gd name="T7" fmla="*/ 38 h 43"/>
                <a:gd name="T8" fmla="*/ 38 w 43"/>
                <a:gd name="T9" fmla="*/ 12 h 43"/>
              </a:gdLst>
              <a:ahLst/>
              <a:cxnLst>
                <a:cxn ang="0">
                  <a:pos x="T0" y="T1"/>
                </a:cxn>
                <a:cxn ang="0">
                  <a:pos x="T2" y="T3"/>
                </a:cxn>
                <a:cxn ang="0">
                  <a:pos x="T4" y="T5"/>
                </a:cxn>
                <a:cxn ang="0">
                  <a:pos x="T6" y="T7"/>
                </a:cxn>
                <a:cxn ang="0">
                  <a:pos x="T8" y="T9"/>
                </a:cxn>
              </a:cxnLst>
              <a:rect l="0" t="0" r="r" b="b"/>
              <a:pathLst>
                <a:path w="43" h="43">
                  <a:moveTo>
                    <a:pt x="38" y="12"/>
                  </a:moveTo>
                  <a:cubicBezTo>
                    <a:pt x="33" y="3"/>
                    <a:pt x="22" y="0"/>
                    <a:pt x="13" y="5"/>
                  </a:cubicBezTo>
                  <a:cubicBezTo>
                    <a:pt x="4" y="10"/>
                    <a:pt x="0" y="21"/>
                    <a:pt x="5" y="30"/>
                  </a:cubicBezTo>
                  <a:cubicBezTo>
                    <a:pt x="10" y="39"/>
                    <a:pt x="21" y="43"/>
                    <a:pt x="30" y="38"/>
                  </a:cubicBezTo>
                  <a:cubicBezTo>
                    <a:pt x="39" y="33"/>
                    <a:pt x="43" y="22"/>
                    <a:pt x="38" y="12"/>
                  </a:cubicBezTo>
                  <a:close/>
                </a:path>
              </a:pathLst>
            </a:custGeom>
            <a:solidFill>
              <a:schemeClr val="tx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Freeform 72"/>
            <p:cNvSpPr/>
            <p:nvPr/>
          </p:nvSpPr>
          <p:spPr bwMode="auto">
            <a:xfrm>
              <a:off x="7674963" y="4517718"/>
              <a:ext cx="60593" cy="61817"/>
            </a:xfrm>
            <a:custGeom>
              <a:avLst/>
              <a:gdLst>
                <a:gd name="T0" fmla="*/ 37 w 42"/>
                <a:gd name="T1" fmla="*/ 13 h 43"/>
                <a:gd name="T2" fmla="*/ 12 w 42"/>
                <a:gd name="T3" fmla="*/ 5 h 43"/>
                <a:gd name="T4" fmla="*/ 4 w 42"/>
                <a:gd name="T5" fmla="*/ 30 h 43"/>
                <a:gd name="T6" fmla="*/ 30 w 42"/>
                <a:gd name="T7" fmla="*/ 38 h 43"/>
                <a:gd name="T8" fmla="*/ 37 w 42"/>
                <a:gd name="T9" fmla="*/ 13 h 43"/>
              </a:gdLst>
              <a:ahLst/>
              <a:cxnLst>
                <a:cxn ang="0">
                  <a:pos x="T0" y="T1"/>
                </a:cxn>
                <a:cxn ang="0">
                  <a:pos x="T2" y="T3"/>
                </a:cxn>
                <a:cxn ang="0">
                  <a:pos x="T4" y="T5"/>
                </a:cxn>
                <a:cxn ang="0">
                  <a:pos x="T6" y="T7"/>
                </a:cxn>
                <a:cxn ang="0">
                  <a:pos x="T8" y="T9"/>
                </a:cxn>
              </a:cxnLst>
              <a:rect l="0" t="0" r="r" b="b"/>
              <a:pathLst>
                <a:path w="42" h="43">
                  <a:moveTo>
                    <a:pt x="37" y="13"/>
                  </a:moveTo>
                  <a:cubicBezTo>
                    <a:pt x="32" y="4"/>
                    <a:pt x="21" y="0"/>
                    <a:pt x="12" y="5"/>
                  </a:cubicBezTo>
                  <a:cubicBezTo>
                    <a:pt x="3" y="10"/>
                    <a:pt x="0" y="21"/>
                    <a:pt x="4" y="30"/>
                  </a:cubicBezTo>
                  <a:cubicBezTo>
                    <a:pt x="9" y="39"/>
                    <a:pt x="21" y="43"/>
                    <a:pt x="30" y="38"/>
                  </a:cubicBezTo>
                  <a:cubicBezTo>
                    <a:pt x="39" y="33"/>
                    <a:pt x="42" y="22"/>
                    <a:pt x="37" y="13"/>
                  </a:cubicBezTo>
                  <a:close/>
                </a:path>
              </a:pathLst>
            </a:custGeom>
            <a:solidFill>
              <a:schemeClr val="tx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73"/>
            <p:cNvSpPr/>
            <p:nvPr/>
          </p:nvSpPr>
          <p:spPr bwMode="auto">
            <a:xfrm>
              <a:off x="7586828" y="4565458"/>
              <a:ext cx="62429" cy="60593"/>
            </a:xfrm>
            <a:custGeom>
              <a:avLst/>
              <a:gdLst>
                <a:gd name="T0" fmla="*/ 38 w 43"/>
                <a:gd name="T1" fmla="*/ 12 h 42"/>
                <a:gd name="T2" fmla="*/ 12 w 43"/>
                <a:gd name="T3" fmla="*/ 5 h 42"/>
                <a:gd name="T4" fmla="*/ 5 w 43"/>
                <a:gd name="T5" fmla="*/ 30 h 42"/>
                <a:gd name="T6" fmla="*/ 30 w 43"/>
                <a:gd name="T7" fmla="*/ 37 h 42"/>
                <a:gd name="T8" fmla="*/ 38 w 43"/>
                <a:gd name="T9" fmla="*/ 12 h 42"/>
              </a:gdLst>
              <a:ahLst/>
              <a:cxnLst>
                <a:cxn ang="0">
                  <a:pos x="T0" y="T1"/>
                </a:cxn>
                <a:cxn ang="0">
                  <a:pos x="T2" y="T3"/>
                </a:cxn>
                <a:cxn ang="0">
                  <a:pos x="T4" y="T5"/>
                </a:cxn>
                <a:cxn ang="0">
                  <a:pos x="T6" y="T7"/>
                </a:cxn>
                <a:cxn ang="0">
                  <a:pos x="T8" y="T9"/>
                </a:cxn>
              </a:cxnLst>
              <a:rect l="0" t="0" r="r" b="b"/>
              <a:pathLst>
                <a:path w="43" h="42">
                  <a:moveTo>
                    <a:pt x="38" y="12"/>
                  </a:moveTo>
                  <a:cubicBezTo>
                    <a:pt x="33" y="3"/>
                    <a:pt x="22" y="0"/>
                    <a:pt x="12" y="5"/>
                  </a:cubicBezTo>
                  <a:cubicBezTo>
                    <a:pt x="3" y="9"/>
                    <a:pt x="0" y="21"/>
                    <a:pt x="5" y="30"/>
                  </a:cubicBezTo>
                  <a:cubicBezTo>
                    <a:pt x="10" y="39"/>
                    <a:pt x="21" y="42"/>
                    <a:pt x="30" y="37"/>
                  </a:cubicBezTo>
                  <a:cubicBezTo>
                    <a:pt x="39" y="33"/>
                    <a:pt x="43" y="21"/>
                    <a:pt x="38" y="12"/>
                  </a:cubicBezTo>
                  <a:close/>
                </a:path>
              </a:pathLst>
            </a:custGeom>
            <a:solidFill>
              <a:schemeClr val="tx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Freeform 74"/>
            <p:cNvSpPr/>
            <p:nvPr/>
          </p:nvSpPr>
          <p:spPr bwMode="auto">
            <a:xfrm>
              <a:off x="7498693" y="4611974"/>
              <a:ext cx="61817" cy="61817"/>
            </a:xfrm>
            <a:custGeom>
              <a:avLst/>
              <a:gdLst>
                <a:gd name="T0" fmla="*/ 38 w 43"/>
                <a:gd name="T1" fmla="*/ 13 h 43"/>
                <a:gd name="T2" fmla="*/ 13 w 43"/>
                <a:gd name="T3" fmla="*/ 5 h 43"/>
                <a:gd name="T4" fmla="*/ 5 w 43"/>
                <a:gd name="T5" fmla="*/ 30 h 43"/>
                <a:gd name="T6" fmla="*/ 30 w 43"/>
                <a:gd name="T7" fmla="*/ 38 h 43"/>
                <a:gd name="T8" fmla="*/ 38 w 43"/>
                <a:gd name="T9" fmla="*/ 13 h 43"/>
              </a:gdLst>
              <a:ahLst/>
              <a:cxnLst>
                <a:cxn ang="0">
                  <a:pos x="T0" y="T1"/>
                </a:cxn>
                <a:cxn ang="0">
                  <a:pos x="T2" y="T3"/>
                </a:cxn>
                <a:cxn ang="0">
                  <a:pos x="T4" y="T5"/>
                </a:cxn>
                <a:cxn ang="0">
                  <a:pos x="T6" y="T7"/>
                </a:cxn>
                <a:cxn ang="0">
                  <a:pos x="T8" y="T9"/>
                </a:cxn>
              </a:cxnLst>
              <a:rect l="0" t="0" r="r" b="b"/>
              <a:pathLst>
                <a:path w="43" h="43">
                  <a:moveTo>
                    <a:pt x="38" y="13"/>
                  </a:moveTo>
                  <a:cubicBezTo>
                    <a:pt x="33" y="3"/>
                    <a:pt x="22" y="0"/>
                    <a:pt x="13" y="5"/>
                  </a:cubicBezTo>
                  <a:cubicBezTo>
                    <a:pt x="4" y="10"/>
                    <a:pt x="0" y="21"/>
                    <a:pt x="5" y="30"/>
                  </a:cubicBezTo>
                  <a:cubicBezTo>
                    <a:pt x="10" y="39"/>
                    <a:pt x="21" y="43"/>
                    <a:pt x="30" y="38"/>
                  </a:cubicBezTo>
                  <a:cubicBezTo>
                    <a:pt x="40" y="33"/>
                    <a:pt x="43" y="22"/>
                    <a:pt x="38" y="13"/>
                  </a:cubicBezTo>
                  <a:close/>
                </a:path>
              </a:pathLst>
            </a:custGeom>
            <a:solidFill>
              <a:schemeClr val="tx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Freeform 75"/>
            <p:cNvSpPr/>
            <p:nvPr/>
          </p:nvSpPr>
          <p:spPr bwMode="auto">
            <a:xfrm>
              <a:off x="7411781" y="4657878"/>
              <a:ext cx="60593" cy="62429"/>
            </a:xfrm>
            <a:custGeom>
              <a:avLst/>
              <a:gdLst>
                <a:gd name="T0" fmla="*/ 38 w 42"/>
                <a:gd name="T1" fmla="*/ 13 h 43"/>
                <a:gd name="T2" fmla="*/ 12 w 42"/>
                <a:gd name="T3" fmla="*/ 5 h 43"/>
                <a:gd name="T4" fmla="*/ 5 w 42"/>
                <a:gd name="T5" fmla="*/ 31 h 43"/>
                <a:gd name="T6" fmla="*/ 30 w 42"/>
                <a:gd name="T7" fmla="*/ 38 h 43"/>
                <a:gd name="T8" fmla="*/ 38 w 42"/>
                <a:gd name="T9" fmla="*/ 13 h 43"/>
              </a:gdLst>
              <a:ahLst/>
              <a:cxnLst>
                <a:cxn ang="0">
                  <a:pos x="T0" y="T1"/>
                </a:cxn>
                <a:cxn ang="0">
                  <a:pos x="T2" y="T3"/>
                </a:cxn>
                <a:cxn ang="0">
                  <a:pos x="T4" y="T5"/>
                </a:cxn>
                <a:cxn ang="0">
                  <a:pos x="T6" y="T7"/>
                </a:cxn>
                <a:cxn ang="0">
                  <a:pos x="T8" y="T9"/>
                </a:cxn>
              </a:cxnLst>
              <a:rect l="0" t="0" r="r" b="b"/>
              <a:pathLst>
                <a:path w="42" h="43">
                  <a:moveTo>
                    <a:pt x="38" y="13"/>
                  </a:moveTo>
                  <a:cubicBezTo>
                    <a:pt x="33" y="4"/>
                    <a:pt x="21" y="0"/>
                    <a:pt x="12" y="5"/>
                  </a:cubicBezTo>
                  <a:cubicBezTo>
                    <a:pt x="3" y="10"/>
                    <a:pt x="0" y="21"/>
                    <a:pt x="5" y="31"/>
                  </a:cubicBezTo>
                  <a:cubicBezTo>
                    <a:pt x="10" y="40"/>
                    <a:pt x="21" y="43"/>
                    <a:pt x="30" y="38"/>
                  </a:cubicBezTo>
                  <a:cubicBezTo>
                    <a:pt x="39" y="33"/>
                    <a:pt x="42" y="22"/>
                    <a:pt x="38" y="13"/>
                  </a:cubicBezTo>
                  <a:close/>
                </a:path>
              </a:pathLst>
            </a:custGeom>
            <a:solidFill>
              <a:schemeClr val="tx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reeform 76"/>
            <p:cNvSpPr/>
            <p:nvPr/>
          </p:nvSpPr>
          <p:spPr bwMode="auto">
            <a:xfrm>
              <a:off x="7323646" y="4705618"/>
              <a:ext cx="61817" cy="61205"/>
            </a:xfrm>
            <a:custGeom>
              <a:avLst/>
              <a:gdLst>
                <a:gd name="T0" fmla="*/ 38 w 43"/>
                <a:gd name="T1" fmla="*/ 12 h 42"/>
                <a:gd name="T2" fmla="*/ 13 w 43"/>
                <a:gd name="T3" fmla="*/ 5 h 42"/>
                <a:gd name="T4" fmla="*/ 5 w 43"/>
                <a:gd name="T5" fmla="*/ 30 h 42"/>
                <a:gd name="T6" fmla="*/ 30 w 43"/>
                <a:gd name="T7" fmla="*/ 38 h 42"/>
                <a:gd name="T8" fmla="*/ 38 w 43"/>
                <a:gd name="T9" fmla="*/ 12 h 42"/>
              </a:gdLst>
              <a:ahLst/>
              <a:cxnLst>
                <a:cxn ang="0">
                  <a:pos x="T0" y="T1"/>
                </a:cxn>
                <a:cxn ang="0">
                  <a:pos x="T2" y="T3"/>
                </a:cxn>
                <a:cxn ang="0">
                  <a:pos x="T4" y="T5"/>
                </a:cxn>
                <a:cxn ang="0">
                  <a:pos x="T6" y="T7"/>
                </a:cxn>
                <a:cxn ang="0">
                  <a:pos x="T8" y="T9"/>
                </a:cxn>
              </a:cxnLst>
              <a:rect l="0" t="0" r="r" b="b"/>
              <a:pathLst>
                <a:path w="43" h="42">
                  <a:moveTo>
                    <a:pt x="38" y="12"/>
                  </a:moveTo>
                  <a:cubicBezTo>
                    <a:pt x="33" y="3"/>
                    <a:pt x="22" y="0"/>
                    <a:pt x="13" y="5"/>
                  </a:cubicBezTo>
                  <a:cubicBezTo>
                    <a:pt x="4" y="10"/>
                    <a:pt x="0" y="21"/>
                    <a:pt x="5" y="30"/>
                  </a:cubicBezTo>
                  <a:cubicBezTo>
                    <a:pt x="10" y="39"/>
                    <a:pt x="21" y="42"/>
                    <a:pt x="30" y="38"/>
                  </a:cubicBezTo>
                  <a:cubicBezTo>
                    <a:pt x="39" y="33"/>
                    <a:pt x="43" y="21"/>
                    <a:pt x="38" y="12"/>
                  </a:cubicBezTo>
                  <a:close/>
                </a:path>
              </a:pathLst>
            </a:custGeom>
            <a:solidFill>
              <a:schemeClr val="tx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Freeform 77"/>
            <p:cNvSpPr/>
            <p:nvPr/>
          </p:nvSpPr>
          <p:spPr bwMode="auto">
            <a:xfrm>
              <a:off x="7236735" y="4752134"/>
              <a:ext cx="60593" cy="62429"/>
            </a:xfrm>
            <a:custGeom>
              <a:avLst/>
              <a:gdLst>
                <a:gd name="T0" fmla="*/ 37 w 42"/>
                <a:gd name="T1" fmla="*/ 13 h 43"/>
                <a:gd name="T2" fmla="*/ 12 w 42"/>
                <a:gd name="T3" fmla="*/ 5 h 43"/>
                <a:gd name="T4" fmla="*/ 5 w 42"/>
                <a:gd name="T5" fmla="*/ 30 h 43"/>
                <a:gd name="T6" fmla="*/ 30 w 42"/>
                <a:gd name="T7" fmla="*/ 38 h 43"/>
                <a:gd name="T8" fmla="*/ 37 w 42"/>
                <a:gd name="T9" fmla="*/ 13 h 43"/>
              </a:gdLst>
              <a:ahLst/>
              <a:cxnLst>
                <a:cxn ang="0">
                  <a:pos x="T0" y="T1"/>
                </a:cxn>
                <a:cxn ang="0">
                  <a:pos x="T2" y="T3"/>
                </a:cxn>
                <a:cxn ang="0">
                  <a:pos x="T4" y="T5"/>
                </a:cxn>
                <a:cxn ang="0">
                  <a:pos x="T6" y="T7"/>
                </a:cxn>
                <a:cxn ang="0">
                  <a:pos x="T8" y="T9"/>
                </a:cxn>
              </a:cxnLst>
              <a:rect l="0" t="0" r="r" b="b"/>
              <a:pathLst>
                <a:path w="42" h="43">
                  <a:moveTo>
                    <a:pt x="37" y="13"/>
                  </a:moveTo>
                  <a:cubicBezTo>
                    <a:pt x="33" y="4"/>
                    <a:pt x="21" y="0"/>
                    <a:pt x="12" y="5"/>
                  </a:cubicBezTo>
                  <a:cubicBezTo>
                    <a:pt x="3" y="10"/>
                    <a:pt x="0" y="21"/>
                    <a:pt x="5" y="30"/>
                  </a:cubicBezTo>
                  <a:cubicBezTo>
                    <a:pt x="9" y="39"/>
                    <a:pt x="21" y="43"/>
                    <a:pt x="30" y="38"/>
                  </a:cubicBezTo>
                  <a:cubicBezTo>
                    <a:pt x="39" y="33"/>
                    <a:pt x="42" y="22"/>
                    <a:pt x="37" y="13"/>
                  </a:cubicBezTo>
                  <a:close/>
                </a:path>
              </a:pathLst>
            </a:custGeom>
            <a:solidFill>
              <a:schemeClr val="tx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Freeform 78"/>
            <p:cNvSpPr/>
            <p:nvPr/>
          </p:nvSpPr>
          <p:spPr bwMode="auto">
            <a:xfrm>
              <a:off x="7147988" y="4799873"/>
              <a:ext cx="62429" cy="60593"/>
            </a:xfrm>
            <a:custGeom>
              <a:avLst/>
              <a:gdLst>
                <a:gd name="T0" fmla="*/ 38 w 43"/>
                <a:gd name="T1" fmla="*/ 12 h 42"/>
                <a:gd name="T2" fmla="*/ 13 w 43"/>
                <a:gd name="T3" fmla="*/ 4 h 42"/>
                <a:gd name="T4" fmla="*/ 5 w 43"/>
                <a:gd name="T5" fmla="*/ 30 h 42"/>
                <a:gd name="T6" fmla="*/ 30 w 43"/>
                <a:gd name="T7" fmla="*/ 37 h 42"/>
                <a:gd name="T8" fmla="*/ 38 w 43"/>
                <a:gd name="T9" fmla="*/ 12 h 42"/>
              </a:gdLst>
              <a:ahLst/>
              <a:cxnLst>
                <a:cxn ang="0">
                  <a:pos x="T0" y="T1"/>
                </a:cxn>
                <a:cxn ang="0">
                  <a:pos x="T2" y="T3"/>
                </a:cxn>
                <a:cxn ang="0">
                  <a:pos x="T4" y="T5"/>
                </a:cxn>
                <a:cxn ang="0">
                  <a:pos x="T6" y="T7"/>
                </a:cxn>
                <a:cxn ang="0">
                  <a:pos x="T8" y="T9"/>
                </a:cxn>
              </a:cxnLst>
              <a:rect l="0" t="0" r="r" b="b"/>
              <a:pathLst>
                <a:path w="43" h="42">
                  <a:moveTo>
                    <a:pt x="38" y="12"/>
                  </a:moveTo>
                  <a:cubicBezTo>
                    <a:pt x="33" y="3"/>
                    <a:pt x="22" y="0"/>
                    <a:pt x="13" y="4"/>
                  </a:cubicBezTo>
                  <a:cubicBezTo>
                    <a:pt x="4" y="9"/>
                    <a:pt x="0" y="21"/>
                    <a:pt x="5" y="30"/>
                  </a:cubicBezTo>
                  <a:cubicBezTo>
                    <a:pt x="10" y="39"/>
                    <a:pt x="21" y="42"/>
                    <a:pt x="30" y="37"/>
                  </a:cubicBezTo>
                  <a:cubicBezTo>
                    <a:pt x="39" y="32"/>
                    <a:pt x="43" y="21"/>
                    <a:pt x="38" y="12"/>
                  </a:cubicBezTo>
                  <a:close/>
                </a:path>
              </a:pathLst>
            </a:custGeom>
            <a:solidFill>
              <a:schemeClr val="tx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79"/>
            <p:cNvSpPr/>
            <p:nvPr/>
          </p:nvSpPr>
          <p:spPr bwMode="auto">
            <a:xfrm>
              <a:off x="8528773" y="4584432"/>
              <a:ext cx="62429" cy="60593"/>
            </a:xfrm>
            <a:custGeom>
              <a:avLst/>
              <a:gdLst>
                <a:gd name="T0" fmla="*/ 31 w 43"/>
                <a:gd name="T1" fmla="*/ 6 h 42"/>
                <a:gd name="T2" fmla="*/ 6 w 43"/>
                <a:gd name="T3" fmla="*/ 11 h 42"/>
                <a:gd name="T4" fmla="*/ 11 w 43"/>
                <a:gd name="T5" fmla="*/ 37 h 42"/>
                <a:gd name="T6" fmla="*/ 37 w 43"/>
                <a:gd name="T7" fmla="*/ 31 h 42"/>
                <a:gd name="T8" fmla="*/ 31 w 43"/>
                <a:gd name="T9" fmla="*/ 6 h 42"/>
              </a:gdLst>
              <a:ahLst/>
              <a:cxnLst>
                <a:cxn ang="0">
                  <a:pos x="T0" y="T1"/>
                </a:cxn>
                <a:cxn ang="0">
                  <a:pos x="T2" y="T3"/>
                </a:cxn>
                <a:cxn ang="0">
                  <a:pos x="T4" y="T5"/>
                </a:cxn>
                <a:cxn ang="0">
                  <a:pos x="T6" y="T7"/>
                </a:cxn>
                <a:cxn ang="0">
                  <a:pos x="T8" y="T9"/>
                </a:cxn>
              </a:cxnLst>
              <a:rect l="0" t="0" r="r" b="b"/>
              <a:pathLst>
                <a:path w="43" h="42">
                  <a:moveTo>
                    <a:pt x="31" y="6"/>
                  </a:moveTo>
                  <a:cubicBezTo>
                    <a:pt x="23" y="0"/>
                    <a:pt x="11" y="3"/>
                    <a:pt x="6" y="11"/>
                  </a:cubicBezTo>
                  <a:cubicBezTo>
                    <a:pt x="0" y="20"/>
                    <a:pt x="3" y="31"/>
                    <a:pt x="11" y="37"/>
                  </a:cubicBezTo>
                  <a:cubicBezTo>
                    <a:pt x="20" y="42"/>
                    <a:pt x="32" y="40"/>
                    <a:pt x="37" y="31"/>
                  </a:cubicBezTo>
                  <a:cubicBezTo>
                    <a:pt x="43" y="23"/>
                    <a:pt x="40" y="11"/>
                    <a:pt x="31" y="6"/>
                  </a:cubicBezTo>
                  <a:close/>
                </a:path>
              </a:pathLst>
            </a:custGeom>
            <a:solidFill>
              <a:schemeClr val="tx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Freeform 80"/>
            <p:cNvSpPr/>
            <p:nvPr/>
          </p:nvSpPr>
          <p:spPr bwMode="auto">
            <a:xfrm>
              <a:off x="8474912" y="4668283"/>
              <a:ext cx="62429" cy="60593"/>
            </a:xfrm>
            <a:custGeom>
              <a:avLst/>
              <a:gdLst>
                <a:gd name="T0" fmla="*/ 31 w 43"/>
                <a:gd name="T1" fmla="*/ 5 h 42"/>
                <a:gd name="T2" fmla="*/ 6 w 43"/>
                <a:gd name="T3" fmla="*/ 11 h 42"/>
                <a:gd name="T4" fmla="*/ 11 w 43"/>
                <a:gd name="T5" fmla="*/ 37 h 42"/>
                <a:gd name="T6" fmla="*/ 37 w 43"/>
                <a:gd name="T7" fmla="*/ 31 h 42"/>
                <a:gd name="T8" fmla="*/ 31 w 43"/>
                <a:gd name="T9" fmla="*/ 5 h 42"/>
              </a:gdLst>
              <a:ahLst/>
              <a:cxnLst>
                <a:cxn ang="0">
                  <a:pos x="T0" y="T1"/>
                </a:cxn>
                <a:cxn ang="0">
                  <a:pos x="T2" y="T3"/>
                </a:cxn>
                <a:cxn ang="0">
                  <a:pos x="T4" y="T5"/>
                </a:cxn>
                <a:cxn ang="0">
                  <a:pos x="T6" y="T7"/>
                </a:cxn>
                <a:cxn ang="0">
                  <a:pos x="T8" y="T9"/>
                </a:cxn>
              </a:cxnLst>
              <a:rect l="0" t="0" r="r" b="b"/>
              <a:pathLst>
                <a:path w="43" h="42">
                  <a:moveTo>
                    <a:pt x="31" y="5"/>
                  </a:moveTo>
                  <a:cubicBezTo>
                    <a:pt x="23" y="0"/>
                    <a:pt x="11" y="2"/>
                    <a:pt x="6" y="11"/>
                  </a:cubicBezTo>
                  <a:cubicBezTo>
                    <a:pt x="0" y="20"/>
                    <a:pt x="3" y="31"/>
                    <a:pt x="11" y="37"/>
                  </a:cubicBezTo>
                  <a:cubicBezTo>
                    <a:pt x="20" y="42"/>
                    <a:pt x="32" y="40"/>
                    <a:pt x="37" y="31"/>
                  </a:cubicBezTo>
                  <a:cubicBezTo>
                    <a:pt x="43" y="22"/>
                    <a:pt x="40" y="11"/>
                    <a:pt x="31" y="5"/>
                  </a:cubicBezTo>
                  <a:close/>
                </a:path>
              </a:pathLst>
            </a:custGeom>
            <a:solidFill>
              <a:schemeClr val="tx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Freeform 81"/>
            <p:cNvSpPr/>
            <p:nvPr/>
          </p:nvSpPr>
          <p:spPr bwMode="auto">
            <a:xfrm>
              <a:off x="8421664" y="4752134"/>
              <a:ext cx="62429" cy="60593"/>
            </a:xfrm>
            <a:custGeom>
              <a:avLst/>
              <a:gdLst>
                <a:gd name="T0" fmla="*/ 32 w 43"/>
                <a:gd name="T1" fmla="*/ 5 h 42"/>
                <a:gd name="T2" fmla="*/ 6 w 43"/>
                <a:gd name="T3" fmla="*/ 11 h 42"/>
                <a:gd name="T4" fmla="*/ 11 w 43"/>
                <a:gd name="T5" fmla="*/ 37 h 42"/>
                <a:gd name="T6" fmla="*/ 37 w 43"/>
                <a:gd name="T7" fmla="*/ 31 h 42"/>
                <a:gd name="T8" fmla="*/ 32 w 43"/>
                <a:gd name="T9" fmla="*/ 5 h 42"/>
              </a:gdLst>
              <a:ahLst/>
              <a:cxnLst>
                <a:cxn ang="0">
                  <a:pos x="T0" y="T1"/>
                </a:cxn>
                <a:cxn ang="0">
                  <a:pos x="T2" y="T3"/>
                </a:cxn>
                <a:cxn ang="0">
                  <a:pos x="T4" y="T5"/>
                </a:cxn>
                <a:cxn ang="0">
                  <a:pos x="T6" y="T7"/>
                </a:cxn>
                <a:cxn ang="0">
                  <a:pos x="T8" y="T9"/>
                </a:cxn>
              </a:cxnLst>
              <a:rect l="0" t="0" r="r" b="b"/>
              <a:pathLst>
                <a:path w="43" h="42">
                  <a:moveTo>
                    <a:pt x="32" y="5"/>
                  </a:moveTo>
                  <a:cubicBezTo>
                    <a:pt x="23" y="0"/>
                    <a:pt x="11" y="2"/>
                    <a:pt x="6" y="11"/>
                  </a:cubicBezTo>
                  <a:cubicBezTo>
                    <a:pt x="0" y="20"/>
                    <a:pt x="3" y="31"/>
                    <a:pt x="11" y="37"/>
                  </a:cubicBezTo>
                  <a:cubicBezTo>
                    <a:pt x="20" y="42"/>
                    <a:pt x="32" y="40"/>
                    <a:pt x="37" y="31"/>
                  </a:cubicBezTo>
                  <a:cubicBezTo>
                    <a:pt x="43" y="22"/>
                    <a:pt x="40" y="11"/>
                    <a:pt x="32" y="5"/>
                  </a:cubicBezTo>
                  <a:close/>
                </a:path>
              </a:pathLst>
            </a:custGeom>
            <a:solidFill>
              <a:schemeClr val="tx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Freeform 82"/>
            <p:cNvSpPr/>
            <p:nvPr/>
          </p:nvSpPr>
          <p:spPr bwMode="auto">
            <a:xfrm>
              <a:off x="8368416" y="4835984"/>
              <a:ext cx="61817" cy="60593"/>
            </a:xfrm>
            <a:custGeom>
              <a:avLst/>
              <a:gdLst>
                <a:gd name="T0" fmla="*/ 32 w 43"/>
                <a:gd name="T1" fmla="*/ 5 h 42"/>
                <a:gd name="T2" fmla="*/ 6 w 43"/>
                <a:gd name="T3" fmla="*/ 11 h 42"/>
                <a:gd name="T4" fmla="*/ 12 w 43"/>
                <a:gd name="T5" fmla="*/ 37 h 42"/>
                <a:gd name="T6" fmla="*/ 37 w 43"/>
                <a:gd name="T7" fmla="*/ 31 h 42"/>
                <a:gd name="T8" fmla="*/ 32 w 43"/>
                <a:gd name="T9" fmla="*/ 5 h 42"/>
              </a:gdLst>
              <a:ahLst/>
              <a:cxnLst>
                <a:cxn ang="0">
                  <a:pos x="T0" y="T1"/>
                </a:cxn>
                <a:cxn ang="0">
                  <a:pos x="T2" y="T3"/>
                </a:cxn>
                <a:cxn ang="0">
                  <a:pos x="T4" y="T5"/>
                </a:cxn>
                <a:cxn ang="0">
                  <a:pos x="T6" y="T7"/>
                </a:cxn>
                <a:cxn ang="0">
                  <a:pos x="T8" y="T9"/>
                </a:cxn>
              </a:cxnLst>
              <a:rect l="0" t="0" r="r" b="b"/>
              <a:pathLst>
                <a:path w="43" h="42">
                  <a:moveTo>
                    <a:pt x="32" y="5"/>
                  </a:moveTo>
                  <a:cubicBezTo>
                    <a:pt x="23" y="0"/>
                    <a:pt x="11" y="2"/>
                    <a:pt x="6" y="11"/>
                  </a:cubicBezTo>
                  <a:cubicBezTo>
                    <a:pt x="0" y="20"/>
                    <a:pt x="3" y="31"/>
                    <a:pt x="12" y="37"/>
                  </a:cubicBezTo>
                  <a:cubicBezTo>
                    <a:pt x="20" y="42"/>
                    <a:pt x="32" y="40"/>
                    <a:pt x="37" y="31"/>
                  </a:cubicBezTo>
                  <a:cubicBezTo>
                    <a:pt x="43" y="22"/>
                    <a:pt x="40" y="11"/>
                    <a:pt x="32" y="5"/>
                  </a:cubicBezTo>
                  <a:close/>
                </a:path>
              </a:pathLst>
            </a:custGeom>
            <a:solidFill>
              <a:schemeClr val="tx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Freeform 83"/>
            <p:cNvSpPr/>
            <p:nvPr/>
          </p:nvSpPr>
          <p:spPr bwMode="auto">
            <a:xfrm>
              <a:off x="8314555" y="4919835"/>
              <a:ext cx="62429" cy="61205"/>
            </a:xfrm>
            <a:custGeom>
              <a:avLst/>
              <a:gdLst>
                <a:gd name="T0" fmla="*/ 32 w 43"/>
                <a:gd name="T1" fmla="*/ 5 h 42"/>
                <a:gd name="T2" fmla="*/ 6 w 43"/>
                <a:gd name="T3" fmla="*/ 11 h 42"/>
                <a:gd name="T4" fmla="*/ 12 w 43"/>
                <a:gd name="T5" fmla="*/ 37 h 42"/>
                <a:gd name="T6" fmla="*/ 37 w 43"/>
                <a:gd name="T7" fmla="*/ 31 h 42"/>
                <a:gd name="T8" fmla="*/ 32 w 43"/>
                <a:gd name="T9" fmla="*/ 5 h 42"/>
              </a:gdLst>
              <a:ahLst/>
              <a:cxnLst>
                <a:cxn ang="0">
                  <a:pos x="T0" y="T1"/>
                </a:cxn>
                <a:cxn ang="0">
                  <a:pos x="T2" y="T3"/>
                </a:cxn>
                <a:cxn ang="0">
                  <a:pos x="T4" y="T5"/>
                </a:cxn>
                <a:cxn ang="0">
                  <a:pos x="T6" y="T7"/>
                </a:cxn>
                <a:cxn ang="0">
                  <a:pos x="T8" y="T9"/>
                </a:cxn>
              </a:cxnLst>
              <a:rect l="0" t="0" r="r" b="b"/>
              <a:pathLst>
                <a:path w="43" h="42">
                  <a:moveTo>
                    <a:pt x="32" y="5"/>
                  </a:moveTo>
                  <a:cubicBezTo>
                    <a:pt x="23" y="0"/>
                    <a:pt x="11" y="2"/>
                    <a:pt x="6" y="11"/>
                  </a:cubicBezTo>
                  <a:cubicBezTo>
                    <a:pt x="0" y="19"/>
                    <a:pt x="3" y="31"/>
                    <a:pt x="12" y="37"/>
                  </a:cubicBezTo>
                  <a:cubicBezTo>
                    <a:pt x="20" y="42"/>
                    <a:pt x="32" y="39"/>
                    <a:pt x="37" y="31"/>
                  </a:cubicBezTo>
                  <a:cubicBezTo>
                    <a:pt x="43" y="22"/>
                    <a:pt x="40" y="11"/>
                    <a:pt x="32" y="5"/>
                  </a:cubicBezTo>
                  <a:close/>
                </a:path>
              </a:pathLst>
            </a:custGeom>
            <a:solidFill>
              <a:schemeClr val="tx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Freeform 84"/>
            <p:cNvSpPr/>
            <p:nvPr/>
          </p:nvSpPr>
          <p:spPr bwMode="auto">
            <a:xfrm>
              <a:off x="8261307" y="5002462"/>
              <a:ext cx="61817" cy="62429"/>
            </a:xfrm>
            <a:custGeom>
              <a:avLst/>
              <a:gdLst>
                <a:gd name="T0" fmla="*/ 32 w 43"/>
                <a:gd name="T1" fmla="*/ 6 h 43"/>
                <a:gd name="T2" fmla="*/ 6 w 43"/>
                <a:gd name="T3" fmla="*/ 12 h 43"/>
                <a:gd name="T4" fmla="*/ 12 w 43"/>
                <a:gd name="T5" fmla="*/ 37 h 43"/>
                <a:gd name="T6" fmla="*/ 37 w 43"/>
                <a:gd name="T7" fmla="*/ 32 h 43"/>
                <a:gd name="T8" fmla="*/ 32 w 43"/>
                <a:gd name="T9" fmla="*/ 6 h 43"/>
              </a:gdLst>
              <a:ahLst/>
              <a:cxnLst>
                <a:cxn ang="0">
                  <a:pos x="T0" y="T1"/>
                </a:cxn>
                <a:cxn ang="0">
                  <a:pos x="T2" y="T3"/>
                </a:cxn>
                <a:cxn ang="0">
                  <a:pos x="T4" y="T5"/>
                </a:cxn>
                <a:cxn ang="0">
                  <a:pos x="T6" y="T7"/>
                </a:cxn>
                <a:cxn ang="0">
                  <a:pos x="T8" y="T9"/>
                </a:cxn>
              </a:cxnLst>
              <a:rect l="0" t="0" r="r" b="b"/>
              <a:pathLst>
                <a:path w="43" h="43">
                  <a:moveTo>
                    <a:pt x="32" y="6"/>
                  </a:moveTo>
                  <a:cubicBezTo>
                    <a:pt x="23" y="0"/>
                    <a:pt x="12" y="3"/>
                    <a:pt x="6" y="12"/>
                  </a:cubicBezTo>
                  <a:cubicBezTo>
                    <a:pt x="0" y="20"/>
                    <a:pt x="3" y="32"/>
                    <a:pt x="12" y="37"/>
                  </a:cubicBezTo>
                  <a:cubicBezTo>
                    <a:pt x="20" y="43"/>
                    <a:pt x="32" y="40"/>
                    <a:pt x="37" y="32"/>
                  </a:cubicBezTo>
                  <a:cubicBezTo>
                    <a:pt x="43" y="23"/>
                    <a:pt x="40" y="12"/>
                    <a:pt x="32" y="6"/>
                  </a:cubicBezTo>
                  <a:close/>
                </a:path>
              </a:pathLst>
            </a:custGeom>
            <a:solidFill>
              <a:schemeClr val="tx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Freeform 85"/>
            <p:cNvSpPr/>
            <p:nvPr/>
          </p:nvSpPr>
          <p:spPr bwMode="auto">
            <a:xfrm>
              <a:off x="8208671" y="5086313"/>
              <a:ext cx="61205" cy="62429"/>
            </a:xfrm>
            <a:custGeom>
              <a:avLst/>
              <a:gdLst>
                <a:gd name="T0" fmla="*/ 31 w 42"/>
                <a:gd name="T1" fmla="*/ 6 h 43"/>
                <a:gd name="T2" fmla="*/ 5 w 42"/>
                <a:gd name="T3" fmla="*/ 12 h 43"/>
                <a:gd name="T4" fmla="*/ 11 w 42"/>
                <a:gd name="T5" fmla="*/ 37 h 43"/>
                <a:gd name="T6" fmla="*/ 37 w 42"/>
                <a:gd name="T7" fmla="*/ 32 h 43"/>
                <a:gd name="T8" fmla="*/ 31 w 42"/>
                <a:gd name="T9" fmla="*/ 6 h 43"/>
              </a:gdLst>
              <a:ahLst/>
              <a:cxnLst>
                <a:cxn ang="0">
                  <a:pos x="T0" y="T1"/>
                </a:cxn>
                <a:cxn ang="0">
                  <a:pos x="T2" y="T3"/>
                </a:cxn>
                <a:cxn ang="0">
                  <a:pos x="T4" y="T5"/>
                </a:cxn>
                <a:cxn ang="0">
                  <a:pos x="T6" y="T7"/>
                </a:cxn>
                <a:cxn ang="0">
                  <a:pos x="T8" y="T9"/>
                </a:cxn>
              </a:cxnLst>
              <a:rect l="0" t="0" r="r" b="b"/>
              <a:pathLst>
                <a:path w="42" h="43">
                  <a:moveTo>
                    <a:pt x="31" y="6"/>
                  </a:moveTo>
                  <a:cubicBezTo>
                    <a:pt x="22" y="0"/>
                    <a:pt x="11" y="3"/>
                    <a:pt x="5" y="12"/>
                  </a:cubicBezTo>
                  <a:cubicBezTo>
                    <a:pt x="0" y="20"/>
                    <a:pt x="2" y="32"/>
                    <a:pt x="11" y="37"/>
                  </a:cubicBezTo>
                  <a:cubicBezTo>
                    <a:pt x="19" y="43"/>
                    <a:pt x="31" y="40"/>
                    <a:pt x="37" y="32"/>
                  </a:cubicBezTo>
                  <a:cubicBezTo>
                    <a:pt x="42" y="23"/>
                    <a:pt x="40" y="11"/>
                    <a:pt x="31" y="6"/>
                  </a:cubicBezTo>
                  <a:close/>
                </a:path>
              </a:pathLst>
            </a:custGeom>
            <a:solidFill>
              <a:schemeClr val="tx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Freeform 86"/>
            <p:cNvSpPr/>
            <p:nvPr/>
          </p:nvSpPr>
          <p:spPr bwMode="auto">
            <a:xfrm>
              <a:off x="9346472" y="4782736"/>
              <a:ext cx="57533" cy="57533"/>
            </a:xfrm>
            <a:custGeom>
              <a:avLst/>
              <a:gdLst>
                <a:gd name="T0" fmla="*/ 22 w 40"/>
                <a:gd name="T1" fmla="*/ 1 h 40"/>
                <a:gd name="T2" fmla="*/ 1 w 40"/>
                <a:gd name="T3" fmla="*/ 17 h 40"/>
                <a:gd name="T4" fmla="*/ 17 w 40"/>
                <a:gd name="T5" fmla="*/ 38 h 40"/>
                <a:gd name="T6" fmla="*/ 38 w 40"/>
                <a:gd name="T7" fmla="*/ 22 h 40"/>
                <a:gd name="T8" fmla="*/ 22 w 40"/>
                <a:gd name="T9" fmla="*/ 1 h 40"/>
              </a:gdLst>
              <a:ahLst/>
              <a:cxnLst>
                <a:cxn ang="0">
                  <a:pos x="T0" y="T1"/>
                </a:cxn>
                <a:cxn ang="0">
                  <a:pos x="T2" y="T3"/>
                </a:cxn>
                <a:cxn ang="0">
                  <a:pos x="T4" y="T5"/>
                </a:cxn>
                <a:cxn ang="0">
                  <a:pos x="T6" y="T7"/>
                </a:cxn>
                <a:cxn ang="0">
                  <a:pos x="T8" y="T9"/>
                </a:cxn>
              </a:cxnLst>
              <a:rect l="0" t="0" r="r" b="b"/>
              <a:pathLst>
                <a:path w="40" h="40">
                  <a:moveTo>
                    <a:pt x="22" y="1"/>
                  </a:moveTo>
                  <a:cubicBezTo>
                    <a:pt x="12" y="0"/>
                    <a:pt x="3" y="7"/>
                    <a:pt x="1" y="17"/>
                  </a:cubicBezTo>
                  <a:cubicBezTo>
                    <a:pt x="0" y="27"/>
                    <a:pt x="7" y="36"/>
                    <a:pt x="17" y="38"/>
                  </a:cubicBezTo>
                  <a:cubicBezTo>
                    <a:pt x="27" y="40"/>
                    <a:pt x="37" y="32"/>
                    <a:pt x="38" y="22"/>
                  </a:cubicBezTo>
                  <a:cubicBezTo>
                    <a:pt x="40" y="12"/>
                    <a:pt x="33" y="3"/>
                    <a:pt x="22" y="1"/>
                  </a:cubicBezTo>
                  <a:close/>
                </a:path>
              </a:pathLst>
            </a:custGeom>
            <a:solidFill>
              <a:schemeClr val="tx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Freeform 87"/>
            <p:cNvSpPr/>
            <p:nvPr/>
          </p:nvSpPr>
          <p:spPr bwMode="auto">
            <a:xfrm>
              <a:off x="9331782" y="4880664"/>
              <a:ext cx="58145" cy="56921"/>
            </a:xfrm>
            <a:custGeom>
              <a:avLst/>
              <a:gdLst>
                <a:gd name="T0" fmla="*/ 22 w 40"/>
                <a:gd name="T1" fmla="*/ 1 h 39"/>
                <a:gd name="T2" fmla="*/ 1 w 40"/>
                <a:gd name="T3" fmla="*/ 17 h 39"/>
                <a:gd name="T4" fmla="*/ 17 w 40"/>
                <a:gd name="T5" fmla="*/ 38 h 39"/>
                <a:gd name="T6" fmla="*/ 38 w 40"/>
                <a:gd name="T7" fmla="*/ 22 h 39"/>
                <a:gd name="T8" fmla="*/ 22 w 40"/>
                <a:gd name="T9" fmla="*/ 1 h 39"/>
              </a:gdLst>
              <a:ahLst/>
              <a:cxnLst>
                <a:cxn ang="0">
                  <a:pos x="T0" y="T1"/>
                </a:cxn>
                <a:cxn ang="0">
                  <a:pos x="T2" y="T3"/>
                </a:cxn>
                <a:cxn ang="0">
                  <a:pos x="T4" y="T5"/>
                </a:cxn>
                <a:cxn ang="0">
                  <a:pos x="T6" y="T7"/>
                </a:cxn>
                <a:cxn ang="0">
                  <a:pos x="T8" y="T9"/>
                </a:cxn>
              </a:cxnLst>
              <a:rect l="0" t="0" r="r" b="b"/>
              <a:pathLst>
                <a:path w="40" h="39">
                  <a:moveTo>
                    <a:pt x="22" y="1"/>
                  </a:moveTo>
                  <a:cubicBezTo>
                    <a:pt x="12" y="0"/>
                    <a:pt x="3" y="7"/>
                    <a:pt x="1" y="17"/>
                  </a:cubicBezTo>
                  <a:cubicBezTo>
                    <a:pt x="0" y="27"/>
                    <a:pt x="7" y="36"/>
                    <a:pt x="17" y="38"/>
                  </a:cubicBezTo>
                  <a:cubicBezTo>
                    <a:pt x="27" y="39"/>
                    <a:pt x="37" y="32"/>
                    <a:pt x="38" y="22"/>
                  </a:cubicBezTo>
                  <a:cubicBezTo>
                    <a:pt x="40" y="12"/>
                    <a:pt x="33" y="3"/>
                    <a:pt x="22" y="1"/>
                  </a:cubicBezTo>
                  <a:close/>
                </a:path>
              </a:pathLst>
            </a:custGeom>
            <a:solidFill>
              <a:schemeClr val="tx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Freeform 88"/>
            <p:cNvSpPr/>
            <p:nvPr/>
          </p:nvSpPr>
          <p:spPr bwMode="auto">
            <a:xfrm>
              <a:off x="9317093" y="4977980"/>
              <a:ext cx="58145" cy="57533"/>
            </a:xfrm>
            <a:custGeom>
              <a:avLst/>
              <a:gdLst>
                <a:gd name="T0" fmla="*/ 22 w 40"/>
                <a:gd name="T1" fmla="*/ 2 h 40"/>
                <a:gd name="T2" fmla="*/ 1 w 40"/>
                <a:gd name="T3" fmla="*/ 18 h 40"/>
                <a:gd name="T4" fmla="*/ 17 w 40"/>
                <a:gd name="T5" fmla="*/ 39 h 40"/>
                <a:gd name="T6" fmla="*/ 38 w 40"/>
                <a:gd name="T7" fmla="*/ 23 h 40"/>
                <a:gd name="T8" fmla="*/ 22 w 40"/>
                <a:gd name="T9" fmla="*/ 2 h 40"/>
              </a:gdLst>
              <a:ahLst/>
              <a:cxnLst>
                <a:cxn ang="0">
                  <a:pos x="T0" y="T1"/>
                </a:cxn>
                <a:cxn ang="0">
                  <a:pos x="T2" y="T3"/>
                </a:cxn>
                <a:cxn ang="0">
                  <a:pos x="T4" y="T5"/>
                </a:cxn>
                <a:cxn ang="0">
                  <a:pos x="T6" y="T7"/>
                </a:cxn>
                <a:cxn ang="0">
                  <a:pos x="T8" y="T9"/>
                </a:cxn>
              </a:cxnLst>
              <a:rect l="0" t="0" r="r" b="b"/>
              <a:pathLst>
                <a:path w="40" h="40">
                  <a:moveTo>
                    <a:pt x="22" y="2"/>
                  </a:moveTo>
                  <a:cubicBezTo>
                    <a:pt x="12" y="0"/>
                    <a:pt x="3" y="7"/>
                    <a:pt x="1" y="18"/>
                  </a:cubicBezTo>
                  <a:cubicBezTo>
                    <a:pt x="0" y="28"/>
                    <a:pt x="7" y="37"/>
                    <a:pt x="17" y="39"/>
                  </a:cubicBezTo>
                  <a:cubicBezTo>
                    <a:pt x="27" y="40"/>
                    <a:pt x="36" y="33"/>
                    <a:pt x="38" y="23"/>
                  </a:cubicBezTo>
                  <a:cubicBezTo>
                    <a:pt x="40" y="13"/>
                    <a:pt x="32" y="3"/>
                    <a:pt x="22" y="2"/>
                  </a:cubicBezTo>
                  <a:close/>
                </a:path>
              </a:pathLst>
            </a:custGeom>
            <a:solidFill>
              <a:schemeClr val="tx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Freeform 89"/>
            <p:cNvSpPr/>
            <p:nvPr/>
          </p:nvSpPr>
          <p:spPr bwMode="auto">
            <a:xfrm>
              <a:off x="10301270" y="4574027"/>
              <a:ext cx="60593" cy="60593"/>
            </a:xfrm>
            <a:custGeom>
              <a:avLst/>
              <a:gdLst>
                <a:gd name="T0" fmla="*/ 16 w 42"/>
                <a:gd name="T1" fmla="*/ 3 h 42"/>
                <a:gd name="T2" fmla="*/ 3 w 42"/>
                <a:gd name="T3" fmla="*/ 26 h 42"/>
                <a:gd name="T4" fmla="*/ 27 w 42"/>
                <a:gd name="T5" fmla="*/ 39 h 42"/>
                <a:gd name="T6" fmla="*/ 39 w 42"/>
                <a:gd name="T7" fmla="*/ 15 h 42"/>
                <a:gd name="T8" fmla="*/ 16 w 42"/>
                <a:gd name="T9" fmla="*/ 3 h 42"/>
              </a:gdLst>
              <a:ahLst/>
              <a:cxnLst>
                <a:cxn ang="0">
                  <a:pos x="T0" y="T1"/>
                </a:cxn>
                <a:cxn ang="0">
                  <a:pos x="T2" y="T3"/>
                </a:cxn>
                <a:cxn ang="0">
                  <a:pos x="T4" y="T5"/>
                </a:cxn>
                <a:cxn ang="0">
                  <a:pos x="T6" y="T7"/>
                </a:cxn>
                <a:cxn ang="0">
                  <a:pos x="T8" y="T9"/>
                </a:cxn>
              </a:cxnLst>
              <a:rect l="0" t="0" r="r" b="b"/>
              <a:pathLst>
                <a:path w="42" h="42">
                  <a:moveTo>
                    <a:pt x="16" y="3"/>
                  </a:moveTo>
                  <a:cubicBezTo>
                    <a:pt x="6" y="6"/>
                    <a:pt x="0" y="17"/>
                    <a:pt x="3" y="26"/>
                  </a:cubicBezTo>
                  <a:cubicBezTo>
                    <a:pt x="7" y="36"/>
                    <a:pt x="17" y="42"/>
                    <a:pt x="27" y="39"/>
                  </a:cubicBezTo>
                  <a:cubicBezTo>
                    <a:pt x="37" y="35"/>
                    <a:pt x="42" y="25"/>
                    <a:pt x="39" y="15"/>
                  </a:cubicBezTo>
                  <a:cubicBezTo>
                    <a:pt x="36" y="5"/>
                    <a:pt x="25" y="0"/>
                    <a:pt x="16" y="3"/>
                  </a:cubicBezTo>
                  <a:close/>
                </a:path>
              </a:pathLst>
            </a:custGeom>
            <a:solidFill>
              <a:schemeClr val="tx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Freeform 90"/>
            <p:cNvSpPr/>
            <p:nvPr/>
          </p:nvSpPr>
          <p:spPr bwMode="auto">
            <a:xfrm>
              <a:off x="10331872" y="4668283"/>
              <a:ext cx="60593" cy="60593"/>
            </a:xfrm>
            <a:custGeom>
              <a:avLst/>
              <a:gdLst>
                <a:gd name="T0" fmla="*/ 15 w 42"/>
                <a:gd name="T1" fmla="*/ 4 h 42"/>
                <a:gd name="T2" fmla="*/ 3 w 42"/>
                <a:gd name="T3" fmla="*/ 27 h 42"/>
                <a:gd name="T4" fmla="*/ 27 w 42"/>
                <a:gd name="T5" fmla="*/ 39 h 42"/>
                <a:gd name="T6" fmla="*/ 39 w 42"/>
                <a:gd name="T7" fmla="*/ 16 h 42"/>
                <a:gd name="T8" fmla="*/ 15 w 42"/>
                <a:gd name="T9" fmla="*/ 4 h 42"/>
              </a:gdLst>
              <a:ahLst/>
              <a:cxnLst>
                <a:cxn ang="0">
                  <a:pos x="T0" y="T1"/>
                </a:cxn>
                <a:cxn ang="0">
                  <a:pos x="T2" y="T3"/>
                </a:cxn>
                <a:cxn ang="0">
                  <a:pos x="T4" y="T5"/>
                </a:cxn>
                <a:cxn ang="0">
                  <a:pos x="T6" y="T7"/>
                </a:cxn>
                <a:cxn ang="0">
                  <a:pos x="T8" y="T9"/>
                </a:cxn>
              </a:cxnLst>
              <a:rect l="0" t="0" r="r" b="b"/>
              <a:pathLst>
                <a:path w="42" h="42">
                  <a:moveTo>
                    <a:pt x="15" y="4"/>
                  </a:moveTo>
                  <a:cubicBezTo>
                    <a:pt x="5" y="7"/>
                    <a:pt x="0" y="17"/>
                    <a:pt x="3" y="27"/>
                  </a:cubicBezTo>
                  <a:cubicBezTo>
                    <a:pt x="6" y="37"/>
                    <a:pt x="17" y="42"/>
                    <a:pt x="27" y="39"/>
                  </a:cubicBezTo>
                  <a:cubicBezTo>
                    <a:pt x="36" y="36"/>
                    <a:pt x="42" y="25"/>
                    <a:pt x="39" y="16"/>
                  </a:cubicBezTo>
                  <a:cubicBezTo>
                    <a:pt x="36" y="6"/>
                    <a:pt x="25" y="0"/>
                    <a:pt x="15" y="4"/>
                  </a:cubicBezTo>
                  <a:close/>
                </a:path>
              </a:pathLst>
            </a:custGeom>
            <a:solidFill>
              <a:schemeClr val="tx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Freeform 91"/>
            <p:cNvSpPr/>
            <p:nvPr/>
          </p:nvSpPr>
          <p:spPr bwMode="auto">
            <a:xfrm>
              <a:off x="10361863" y="4763762"/>
              <a:ext cx="59369" cy="60593"/>
            </a:xfrm>
            <a:custGeom>
              <a:avLst/>
              <a:gdLst>
                <a:gd name="T0" fmla="*/ 15 w 41"/>
                <a:gd name="T1" fmla="*/ 3 h 42"/>
                <a:gd name="T2" fmla="*/ 3 w 41"/>
                <a:gd name="T3" fmla="*/ 26 h 42"/>
                <a:gd name="T4" fmla="*/ 26 w 41"/>
                <a:gd name="T5" fmla="*/ 39 h 42"/>
                <a:gd name="T6" fmla="*/ 38 w 41"/>
                <a:gd name="T7" fmla="*/ 15 h 42"/>
                <a:gd name="T8" fmla="*/ 15 w 41"/>
                <a:gd name="T9" fmla="*/ 3 h 42"/>
              </a:gdLst>
              <a:ahLst/>
              <a:cxnLst>
                <a:cxn ang="0">
                  <a:pos x="T0" y="T1"/>
                </a:cxn>
                <a:cxn ang="0">
                  <a:pos x="T2" y="T3"/>
                </a:cxn>
                <a:cxn ang="0">
                  <a:pos x="T4" y="T5"/>
                </a:cxn>
                <a:cxn ang="0">
                  <a:pos x="T6" y="T7"/>
                </a:cxn>
                <a:cxn ang="0">
                  <a:pos x="T8" y="T9"/>
                </a:cxn>
              </a:cxnLst>
              <a:rect l="0" t="0" r="r" b="b"/>
              <a:pathLst>
                <a:path w="41" h="42">
                  <a:moveTo>
                    <a:pt x="15" y="3"/>
                  </a:moveTo>
                  <a:cubicBezTo>
                    <a:pt x="5" y="6"/>
                    <a:pt x="0" y="17"/>
                    <a:pt x="3" y="26"/>
                  </a:cubicBezTo>
                  <a:cubicBezTo>
                    <a:pt x="6" y="36"/>
                    <a:pt x="16" y="42"/>
                    <a:pt x="26" y="39"/>
                  </a:cubicBezTo>
                  <a:cubicBezTo>
                    <a:pt x="36" y="35"/>
                    <a:pt x="41" y="25"/>
                    <a:pt x="38" y="15"/>
                  </a:cubicBezTo>
                  <a:cubicBezTo>
                    <a:pt x="35" y="5"/>
                    <a:pt x="25" y="0"/>
                    <a:pt x="15" y="3"/>
                  </a:cubicBezTo>
                  <a:close/>
                </a:path>
              </a:pathLst>
            </a:custGeom>
            <a:solidFill>
              <a:schemeClr val="tx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Freeform 92"/>
            <p:cNvSpPr/>
            <p:nvPr/>
          </p:nvSpPr>
          <p:spPr bwMode="auto">
            <a:xfrm>
              <a:off x="10391241" y="4858018"/>
              <a:ext cx="60593" cy="60593"/>
            </a:xfrm>
            <a:custGeom>
              <a:avLst/>
              <a:gdLst>
                <a:gd name="T0" fmla="*/ 16 w 42"/>
                <a:gd name="T1" fmla="*/ 3 h 42"/>
                <a:gd name="T2" fmla="*/ 4 w 42"/>
                <a:gd name="T3" fmla="*/ 27 h 42"/>
                <a:gd name="T4" fmla="*/ 27 w 42"/>
                <a:gd name="T5" fmla="*/ 39 h 42"/>
                <a:gd name="T6" fmla="*/ 39 w 42"/>
                <a:gd name="T7" fmla="*/ 16 h 42"/>
                <a:gd name="T8" fmla="*/ 16 w 42"/>
                <a:gd name="T9" fmla="*/ 3 h 42"/>
              </a:gdLst>
              <a:ahLst/>
              <a:cxnLst>
                <a:cxn ang="0">
                  <a:pos x="T0" y="T1"/>
                </a:cxn>
                <a:cxn ang="0">
                  <a:pos x="T2" y="T3"/>
                </a:cxn>
                <a:cxn ang="0">
                  <a:pos x="T4" y="T5"/>
                </a:cxn>
                <a:cxn ang="0">
                  <a:pos x="T6" y="T7"/>
                </a:cxn>
                <a:cxn ang="0">
                  <a:pos x="T8" y="T9"/>
                </a:cxn>
              </a:cxnLst>
              <a:rect l="0" t="0" r="r" b="b"/>
              <a:pathLst>
                <a:path w="42" h="42">
                  <a:moveTo>
                    <a:pt x="16" y="3"/>
                  </a:moveTo>
                  <a:cubicBezTo>
                    <a:pt x="6" y="7"/>
                    <a:pt x="0" y="17"/>
                    <a:pt x="4" y="27"/>
                  </a:cubicBezTo>
                  <a:cubicBezTo>
                    <a:pt x="7" y="37"/>
                    <a:pt x="17" y="42"/>
                    <a:pt x="27" y="39"/>
                  </a:cubicBezTo>
                  <a:cubicBezTo>
                    <a:pt x="37" y="36"/>
                    <a:pt x="42" y="25"/>
                    <a:pt x="39" y="16"/>
                  </a:cubicBezTo>
                  <a:cubicBezTo>
                    <a:pt x="36" y="6"/>
                    <a:pt x="25" y="0"/>
                    <a:pt x="16" y="3"/>
                  </a:cubicBezTo>
                  <a:close/>
                </a:path>
              </a:pathLst>
            </a:custGeom>
            <a:solidFill>
              <a:schemeClr val="tx2"/>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Rectangle 93"/>
            <p:cNvSpPr>
              <a:spLocks noChangeArrowheads="1"/>
            </p:cNvSpPr>
            <p:nvPr/>
          </p:nvSpPr>
          <p:spPr bwMode="auto">
            <a:xfrm>
              <a:off x="9071661" y="5771197"/>
              <a:ext cx="441288" cy="18974"/>
            </a:xfrm>
            <a:prstGeom prst="rect">
              <a:avLst/>
            </a:prstGeom>
            <a:solidFill>
              <a:schemeClr val="accent1"/>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Rectangle 94"/>
            <p:cNvSpPr>
              <a:spLocks noChangeArrowheads="1"/>
            </p:cNvSpPr>
            <p:nvPr/>
          </p:nvSpPr>
          <p:spPr bwMode="auto">
            <a:xfrm>
              <a:off x="9290163" y="5636546"/>
              <a:ext cx="18362" cy="143220"/>
            </a:xfrm>
            <a:prstGeom prst="rect">
              <a:avLst/>
            </a:prstGeom>
            <a:solidFill>
              <a:schemeClr val="accent1"/>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Freeform 95"/>
            <p:cNvSpPr/>
            <p:nvPr/>
          </p:nvSpPr>
          <p:spPr bwMode="auto">
            <a:xfrm>
              <a:off x="9046567" y="5293186"/>
              <a:ext cx="504941" cy="97316"/>
            </a:xfrm>
            <a:custGeom>
              <a:avLst/>
              <a:gdLst>
                <a:gd name="T0" fmla="*/ 349 w 349"/>
                <a:gd name="T1" fmla="*/ 33 h 67"/>
                <a:gd name="T2" fmla="*/ 316 w 349"/>
                <a:gd name="T3" fmla="*/ 67 h 67"/>
                <a:gd name="T4" fmla="*/ 33 w 349"/>
                <a:gd name="T5" fmla="*/ 67 h 67"/>
                <a:gd name="T6" fmla="*/ 0 w 349"/>
                <a:gd name="T7" fmla="*/ 33 h 67"/>
                <a:gd name="T8" fmla="*/ 33 w 349"/>
                <a:gd name="T9" fmla="*/ 0 h 67"/>
                <a:gd name="T10" fmla="*/ 316 w 349"/>
                <a:gd name="T11" fmla="*/ 0 h 67"/>
                <a:gd name="T12" fmla="*/ 349 w 349"/>
                <a:gd name="T13" fmla="*/ 33 h 67"/>
              </a:gdLst>
              <a:ahLst/>
              <a:cxnLst>
                <a:cxn ang="0">
                  <a:pos x="T0" y="T1"/>
                </a:cxn>
                <a:cxn ang="0">
                  <a:pos x="T2" y="T3"/>
                </a:cxn>
                <a:cxn ang="0">
                  <a:pos x="T4" y="T5"/>
                </a:cxn>
                <a:cxn ang="0">
                  <a:pos x="T6" y="T7"/>
                </a:cxn>
                <a:cxn ang="0">
                  <a:pos x="T8" y="T9"/>
                </a:cxn>
                <a:cxn ang="0">
                  <a:pos x="T10" y="T11"/>
                </a:cxn>
                <a:cxn ang="0">
                  <a:pos x="T12" y="T13"/>
                </a:cxn>
              </a:cxnLst>
              <a:rect l="0" t="0" r="r" b="b"/>
              <a:pathLst>
                <a:path w="349" h="67">
                  <a:moveTo>
                    <a:pt x="349" y="33"/>
                  </a:moveTo>
                  <a:cubicBezTo>
                    <a:pt x="349" y="52"/>
                    <a:pt x="334" y="67"/>
                    <a:pt x="316" y="67"/>
                  </a:cubicBezTo>
                  <a:cubicBezTo>
                    <a:pt x="33" y="67"/>
                    <a:pt x="33" y="67"/>
                    <a:pt x="33" y="67"/>
                  </a:cubicBezTo>
                  <a:cubicBezTo>
                    <a:pt x="15" y="67"/>
                    <a:pt x="0" y="52"/>
                    <a:pt x="0" y="33"/>
                  </a:cubicBezTo>
                  <a:cubicBezTo>
                    <a:pt x="0" y="15"/>
                    <a:pt x="15" y="0"/>
                    <a:pt x="33" y="0"/>
                  </a:cubicBezTo>
                  <a:cubicBezTo>
                    <a:pt x="316" y="0"/>
                    <a:pt x="316" y="0"/>
                    <a:pt x="316" y="0"/>
                  </a:cubicBezTo>
                  <a:cubicBezTo>
                    <a:pt x="334" y="0"/>
                    <a:pt x="349" y="15"/>
                    <a:pt x="349" y="33"/>
                  </a:cubicBezTo>
                  <a:close/>
                </a:path>
              </a:pathLst>
            </a:custGeom>
            <a:solidFill>
              <a:schemeClr val="accent1"/>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Freeform 96"/>
            <p:cNvSpPr/>
            <p:nvPr/>
          </p:nvSpPr>
          <p:spPr bwMode="auto">
            <a:xfrm>
              <a:off x="9046567" y="5420492"/>
              <a:ext cx="504941" cy="97316"/>
            </a:xfrm>
            <a:custGeom>
              <a:avLst/>
              <a:gdLst>
                <a:gd name="T0" fmla="*/ 349 w 349"/>
                <a:gd name="T1" fmla="*/ 34 h 67"/>
                <a:gd name="T2" fmla="*/ 316 w 349"/>
                <a:gd name="T3" fmla="*/ 67 h 67"/>
                <a:gd name="T4" fmla="*/ 33 w 349"/>
                <a:gd name="T5" fmla="*/ 67 h 67"/>
                <a:gd name="T6" fmla="*/ 0 w 349"/>
                <a:gd name="T7" fmla="*/ 34 h 67"/>
                <a:gd name="T8" fmla="*/ 33 w 349"/>
                <a:gd name="T9" fmla="*/ 0 h 67"/>
                <a:gd name="T10" fmla="*/ 316 w 349"/>
                <a:gd name="T11" fmla="*/ 0 h 67"/>
                <a:gd name="T12" fmla="*/ 349 w 349"/>
                <a:gd name="T13" fmla="*/ 34 h 67"/>
              </a:gdLst>
              <a:ahLst/>
              <a:cxnLst>
                <a:cxn ang="0">
                  <a:pos x="T0" y="T1"/>
                </a:cxn>
                <a:cxn ang="0">
                  <a:pos x="T2" y="T3"/>
                </a:cxn>
                <a:cxn ang="0">
                  <a:pos x="T4" y="T5"/>
                </a:cxn>
                <a:cxn ang="0">
                  <a:pos x="T6" y="T7"/>
                </a:cxn>
                <a:cxn ang="0">
                  <a:pos x="T8" y="T9"/>
                </a:cxn>
                <a:cxn ang="0">
                  <a:pos x="T10" y="T11"/>
                </a:cxn>
                <a:cxn ang="0">
                  <a:pos x="T12" y="T13"/>
                </a:cxn>
              </a:cxnLst>
              <a:rect l="0" t="0" r="r" b="b"/>
              <a:pathLst>
                <a:path w="349" h="67">
                  <a:moveTo>
                    <a:pt x="349" y="34"/>
                  </a:moveTo>
                  <a:cubicBezTo>
                    <a:pt x="349" y="52"/>
                    <a:pt x="334" y="67"/>
                    <a:pt x="316" y="67"/>
                  </a:cubicBezTo>
                  <a:cubicBezTo>
                    <a:pt x="33" y="67"/>
                    <a:pt x="33" y="67"/>
                    <a:pt x="33" y="67"/>
                  </a:cubicBezTo>
                  <a:cubicBezTo>
                    <a:pt x="15" y="67"/>
                    <a:pt x="0" y="52"/>
                    <a:pt x="0" y="34"/>
                  </a:cubicBezTo>
                  <a:cubicBezTo>
                    <a:pt x="0" y="15"/>
                    <a:pt x="15" y="0"/>
                    <a:pt x="33" y="0"/>
                  </a:cubicBezTo>
                  <a:cubicBezTo>
                    <a:pt x="316" y="0"/>
                    <a:pt x="316" y="0"/>
                    <a:pt x="316" y="0"/>
                  </a:cubicBezTo>
                  <a:cubicBezTo>
                    <a:pt x="334" y="0"/>
                    <a:pt x="349" y="15"/>
                    <a:pt x="349" y="34"/>
                  </a:cubicBezTo>
                  <a:close/>
                </a:path>
              </a:pathLst>
            </a:custGeom>
            <a:solidFill>
              <a:schemeClr val="accent1"/>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1" name="Freeform 97"/>
            <p:cNvSpPr/>
            <p:nvPr/>
          </p:nvSpPr>
          <p:spPr bwMode="auto">
            <a:xfrm>
              <a:off x="9046567" y="5549635"/>
              <a:ext cx="504941" cy="96704"/>
            </a:xfrm>
            <a:custGeom>
              <a:avLst/>
              <a:gdLst>
                <a:gd name="T0" fmla="*/ 349 w 349"/>
                <a:gd name="T1" fmla="*/ 34 h 67"/>
                <a:gd name="T2" fmla="*/ 316 w 349"/>
                <a:gd name="T3" fmla="*/ 67 h 67"/>
                <a:gd name="T4" fmla="*/ 33 w 349"/>
                <a:gd name="T5" fmla="*/ 67 h 67"/>
                <a:gd name="T6" fmla="*/ 0 w 349"/>
                <a:gd name="T7" fmla="*/ 34 h 67"/>
                <a:gd name="T8" fmla="*/ 33 w 349"/>
                <a:gd name="T9" fmla="*/ 0 h 67"/>
                <a:gd name="T10" fmla="*/ 316 w 349"/>
                <a:gd name="T11" fmla="*/ 0 h 67"/>
                <a:gd name="T12" fmla="*/ 349 w 349"/>
                <a:gd name="T13" fmla="*/ 34 h 67"/>
              </a:gdLst>
              <a:ahLst/>
              <a:cxnLst>
                <a:cxn ang="0">
                  <a:pos x="T0" y="T1"/>
                </a:cxn>
                <a:cxn ang="0">
                  <a:pos x="T2" y="T3"/>
                </a:cxn>
                <a:cxn ang="0">
                  <a:pos x="T4" y="T5"/>
                </a:cxn>
                <a:cxn ang="0">
                  <a:pos x="T6" y="T7"/>
                </a:cxn>
                <a:cxn ang="0">
                  <a:pos x="T8" y="T9"/>
                </a:cxn>
                <a:cxn ang="0">
                  <a:pos x="T10" y="T11"/>
                </a:cxn>
                <a:cxn ang="0">
                  <a:pos x="T12" y="T13"/>
                </a:cxn>
              </a:cxnLst>
              <a:rect l="0" t="0" r="r" b="b"/>
              <a:pathLst>
                <a:path w="349" h="67">
                  <a:moveTo>
                    <a:pt x="349" y="34"/>
                  </a:moveTo>
                  <a:cubicBezTo>
                    <a:pt x="349" y="52"/>
                    <a:pt x="334" y="67"/>
                    <a:pt x="316" y="67"/>
                  </a:cubicBezTo>
                  <a:cubicBezTo>
                    <a:pt x="33" y="67"/>
                    <a:pt x="33" y="67"/>
                    <a:pt x="33" y="67"/>
                  </a:cubicBezTo>
                  <a:cubicBezTo>
                    <a:pt x="15" y="67"/>
                    <a:pt x="0" y="52"/>
                    <a:pt x="0" y="34"/>
                  </a:cubicBezTo>
                  <a:cubicBezTo>
                    <a:pt x="0" y="15"/>
                    <a:pt x="15" y="0"/>
                    <a:pt x="33" y="0"/>
                  </a:cubicBezTo>
                  <a:cubicBezTo>
                    <a:pt x="316" y="0"/>
                    <a:pt x="316" y="0"/>
                    <a:pt x="316" y="0"/>
                  </a:cubicBezTo>
                  <a:cubicBezTo>
                    <a:pt x="334" y="0"/>
                    <a:pt x="349" y="15"/>
                    <a:pt x="349" y="34"/>
                  </a:cubicBezTo>
                  <a:close/>
                </a:path>
              </a:pathLst>
            </a:custGeom>
            <a:solidFill>
              <a:schemeClr val="accent1"/>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Rectangle 98"/>
            <p:cNvSpPr>
              <a:spLocks noChangeArrowheads="1"/>
            </p:cNvSpPr>
            <p:nvPr/>
          </p:nvSpPr>
          <p:spPr bwMode="auto">
            <a:xfrm>
              <a:off x="9120625" y="5322564"/>
              <a:ext cx="34887" cy="34275"/>
            </a:xfrm>
            <a:prstGeom prst="rect">
              <a:avLst/>
            </a:prstGeom>
            <a:solidFill>
              <a:schemeClr val="accent1"/>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Rectangle 99"/>
            <p:cNvSpPr>
              <a:spLocks noChangeArrowheads="1"/>
            </p:cNvSpPr>
            <p:nvPr/>
          </p:nvSpPr>
          <p:spPr bwMode="auto">
            <a:xfrm>
              <a:off x="9175710" y="5322564"/>
              <a:ext cx="33051" cy="34275"/>
            </a:xfrm>
            <a:prstGeom prst="rect">
              <a:avLst/>
            </a:prstGeom>
            <a:solidFill>
              <a:schemeClr val="accent1"/>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4" name="Rectangle 100"/>
            <p:cNvSpPr>
              <a:spLocks noChangeArrowheads="1"/>
            </p:cNvSpPr>
            <p:nvPr/>
          </p:nvSpPr>
          <p:spPr bwMode="auto">
            <a:xfrm>
              <a:off x="9228958" y="5322564"/>
              <a:ext cx="33663" cy="34275"/>
            </a:xfrm>
            <a:prstGeom prst="rect">
              <a:avLst/>
            </a:prstGeom>
            <a:solidFill>
              <a:schemeClr val="accent1"/>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Rectangle 101"/>
            <p:cNvSpPr>
              <a:spLocks noChangeArrowheads="1"/>
            </p:cNvSpPr>
            <p:nvPr/>
          </p:nvSpPr>
          <p:spPr bwMode="auto">
            <a:xfrm>
              <a:off x="9282818" y="5322564"/>
              <a:ext cx="33051" cy="34275"/>
            </a:xfrm>
            <a:prstGeom prst="rect">
              <a:avLst/>
            </a:prstGeom>
            <a:solidFill>
              <a:schemeClr val="accent1"/>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Rectangle 102"/>
            <p:cNvSpPr>
              <a:spLocks noChangeArrowheads="1"/>
            </p:cNvSpPr>
            <p:nvPr/>
          </p:nvSpPr>
          <p:spPr bwMode="auto">
            <a:xfrm>
              <a:off x="9336067" y="5322564"/>
              <a:ext cx="34887" cy="34275"/>
            </a:xfrm>
            <a:prstGeom prst="rect">
              <a:avLst/>
            </a:prstGeom>
            <a:solidFill>
              <a:schemeClr val="accent1"/>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Rectangle 103"/>
            <p:cNvSpPr>
              <a:spLocks noChangeArrowheads="1"/>
            </p:cNvSpPr>
            <p:nvPr/>
          </p:nvSpPr>
          <p:spPr bwMode="auto">
            <a:xfrm>
              <a:off x="9389927" y="5322564"/>
              <a:ext cx="34275" cy="34275"/>
            </a:xfrm>
            <a:prstGeom prst="rect">
              <a:avLst/>
            </a:prstGeom>
            <a:solidFill>
              <a:schemeClr val="accent1"/>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8" name="Rectangle 104"/>
            <p:cNvSpPr>
              <a:spLocks noChangeArrowheads="1"/>
            </p:cNvSpPr>
            <p:nvPr/>
          </p:nvSpPr>
          <p:spPr bwMode="auto">
            <a:xfrm>
              <a:off x="9443176" y="5322564"/>
              <a:ext cx="34887" cy="34275"/>
            </a:xfrm>
            <a:prstGeom prst="rect">
              <a:avLst/>
            </a:prstGeom>
            <a:solidFill>
              <a:schemeClr val="accent1"/>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Rectangle 105"/>
            <p:cNvSpPr>
              <a:spLocks noChangeArrowheads="1"/>
            </p:cNvSpPr>
            <p:nvPr/>
          </p:nvSpPr>
          <p:spPr bwMode="auto">
            <a:xfrm>
              <a:off x="9120625" y="5582685"/>
              <a:ext cx="34887" cy="33663"/>
            </a:xfrm>
            <a:prstGeom prst="rect">
              <a:avLst/>
            </a:prstGeom>
            <a:solidFill>
              <a:schemeClr val="accent1"/>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Rectangle 106"/>
            <p:cNvSpPr>
              <a:spLocks noChangeArrowheads="1"/>
            </p:cNvSpPr>
            <p:nvPr/>
          </p:nvSpPr>
          <p:spPr bwMode="auto">
            <a:xfrm>
              <a:off x="9175710" y="5582685"/>
              <a:ext cx="33051" cy="33663"/>
            </a:xfrm>
            <a:prstGeom prst="rect">
              <a:avLst/>
            </a:prstGeom>
            <a:solidFill>
              <a:schemeClr val="accent1"/>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1" name="Rectangle 107"/>
            <p:cNvSpPr>
              <a:spLocks noChangeArrowheads="1"/>
            </p:cNvSpPr>
            <p:nvPr/>
          </p:nvSpPr>
          <p:spPr bwMode="auto">
            <a:xfrm>
              <a:off x="9228958" y="5582685"/>
              <a:ext cx="33663" cy="33663"/>
            </a:xfrm>
            <a:prstGeom prst="rect">
              <a:avLst/>
            </a:prstGeom>
            <a:solidFill>
              <a:schemeClr val="accent1"/>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2" name="Rectangle 108"/>
            <p:cNvSpPr>
              <a:spLocks noChangeArrowheads="1"/>
            </p:cNvSpPr>
            <p:nvPr/>
          </p:nvSpPr>
          <p:spPr bwMode="auto">
            <a:xfrm>
              <a:off x="9336067" y="5582685"/>
              <a:ext cx="34887" cy="33663"/>
            </a:xfrm>
            <a:prstGeom prst="rect">
              <a:avLst/>
            </a:prstGeom>
            <a:solidFill>
              <a:schemeClr val="accent1"/>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Rectangle 109"/>
            <p:cNvSpPr>
              <a:spLocks noChangeArrowheads="1"/>
            </p:cNvSpPr>
            <p:nvPr/>
          </p:nvSpPr>
          <p:spPr bwMode="auto">
            <a:xfrm>
              <a:off x="9443176" y="5582685"/>
              <a:ext cx="34887" cy="33663"/>
            </a:xfrm>
            <a:prstGeom prst="rect">
              <a:avLst/>
            </a:prstGeom>
            <a:solidFill>
              <a:schemeClr val="accent1"/>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 name="Oval 110"/>
            <p:cNvSpPr>
              <a:spLocks noChangeArrowheads="1"/>
            </p:cNvSpPr>
            <p:nvPr/>
          </p:nvSpPr>
          <p:spPr bwMode="auto">
            <a:xfrm>
              <a:off x="9237527" y="5448034"/>
              <a:ext cx="39171" cy="39171"/>
            </a:xfrm>
            <a:prstGeom prst="ellipse">
              <a:avLst/>
            </a:prstGeom>
            <a:solidFill>
              <a:schemeClr val="accent1"/>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 name="Oval 111"/>
            <p:cNvSpPr>
              <a:spLocks noChangeArrowheads="1"/>
            </p:cNvSpPr>
            <p:nvPr/>
          </p:nvSpPr>
          <p:spPr bwMode="auto">
            <a:xfrm>
              <a:off x="9172649" y="5448034"/>
              <a:ext cx="40395" cy="39171"/>
            </a:xfrm>
            <a:prstGeom prst="ellipse">
              <a:avLst/>
            </a:prstGeom>
            <a:solidFill>
              <a:schemeClr val="accent1"/>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 name="Oval 112"/>
            <p:cNvSpPr>
              <a:spLocks noChangeArrowheads="1"/>
            </p:cNvSpPr>
            <p:nvPr/>
          </p:nvSpPr>
          <p:spPr bwMode="auto">
            <a:xfrm>
              <a:off x="9108996" y="5448034"/>
              <a:ext cx="39171" cy="39171"/>
            </a:xfrm>
            <a:prstGeom prst="ellipse">
              <a:avLst/>
            </a:prstGeom>
            <a:solidFill>
              <a:schemeClr val="accent1"/>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27" name="TextBox 62"/>
          <p:cNvSpPr txBox="1"/>
          <p:nvPr/>
        </p:nvSpPr>
        <p:spPr>
          <a:xfrm>
            <a:off x="915354" y="1294109"/>
            <a:ext cx="1082348" cy="276229"/>
          </a:xfrm>
          <a:prstGeom prst="rect">
            <a:avLst/>
          </a:prstGeom>
          <a:noFill/>
        </p:spPr>
        <p:txBody>
          <a:bodyPr wrap="none" rtlCol="0">
            <a:spAutoFit/>
          </a:bodyPr>
          <a:lstStyle/>
          <a:p>
            <a:pPr>
              <a:lnSpc>
                <a:spcPct val="120000"/>
              </a:lnSpc>
            </a:pPr>
            <a:r>
              <a:rPr lang="zh-CN" altLang="en-US" sz="9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8" name="Rectangle 64"/>
          <p:cNvSpPr/>
          <p:nvPr/>
        </p:nvSpPr>
        <p:spPr>
          <a:xfrm>
            <a:off x="911853" y="1482234"/>
            <a:ext cx="3374057" cy="302519"/>
          </a:xfrm>
          <a:prstGeom prst="rect">
            <a:avLst/>
          </a:prstGeom>
        </p:spPr>
        <p:txBody>
          <a:bodyPr wrap="square">
            <a:spAutoFit/>
          </a:bodyPr>
          <a:lstStyle/>
          <a:p>
            <a:pPr>
              <a:lnSpc>
                <a:spcPct val="120000"/>
              </a:lnSpc>
            </a:pP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9" name="Donut 65"/>
          <p:cNvSpPr/>
          <p:nvPr/>
        </p:nvSpPr>
        <p:spPr>
          <a:xfrm>
            <a:off x="974465" y="2503816"/>
            <a:ext cx="515196" cy="515196"/>
          </a:xfrm>
          <a:prstGeom prst="donut">
            <a:avLst>
              <a:gd name="adj" fmla="val 680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7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0" name="Freeform 66"/>
          <p:cNvSpPr>
            <a:spLocks noEditPoints="1"/>
          </p:cNvSpPr>
          <p:nvPr/>
        </p:nvSpPr>
        <p:spPr bwMode="auto">
          <a:xfrm>
            <a:off x="1120780" y="2644219"/>
            <a:ext cx="222562" cy="234390"/>
          </a:xfrm>
          <a:custGeom>
            <a:avLst/>
            <a:gdLst>
              <a:gd name="T0" fmla="*/ 20 w 96"/>
              <a:gd name="T1" fmla="*/ 86 h 101"/>
              <a:gd name="T2" fmla="*/ 7 w 96"/>
              <a:gd name="T3" fmla="*/ 58 h 101"/>
              <a:gd name="T4" fmla="*/ 18 w 96"/>
              <a:gd name="T5" fmla="*/ 29 h 101"/>
              <a:gd name="T6" fmla="*/ 42 w 96"/>
              <a:gd name="T7" fmla="*/ 17 h 101"/>
              <a:gd name="T8" fmla="*/ 41 w 96"/>
              <a:gd name="T9" fmla="*/ 9 h 101"/>
              <a:gd name="T10" fmla="*/ 36 w 96"/>
              <a:gd name="T11" fmla="*/ 10 h 101"/>
              <a:gd name="T12" fmla="*/ 35 w 96"/>
              <a:gd name="T13" fmla="*/ 5 h 101"/>
              <a:gd name="T14" fmla="*/ 48 w 96"/>
              <a:gd name="T15" fmla="*/ 3 h 101"/>
              <a:gd name="T16" fmla="*/ 49 w 96"/>
              <a:gd name="T17" fmla="*/ 8 h 101"/>
              <a:gd name="T18" fmla="*/ 44 w 96"/>
              <a:gd name="T19" fmla="*/ 9 h 101"/>
              <a:gd name="T20" fmla="*/ 46 w 96"/>
              <a:gd name="T21" fmla="*/ 16 h 101"/>
              <a:gd name="T22" fmla="*/ 74 w 96"/>
              <a:gd name="T23" fmla="*/ 27 h 101"/>
              <a:gd name="T24" fmla="*/ 87 w 96"/>
              <a:gd name="T25" fmla="*/ 54 h 101"/>
              <a:gd name="T26" fmla="*/ 77 w 96"/>
              <a:gd name="T27" fmla="*/ 83 h 101"/>
              <a:gd name="T28" fmla="*/ 75 w 96"/>
              <a:gd name="T29" fmla="*/ 85 h 101"/>
              <a:gd name="T30" fmla="*/ 79 w 96"/>
              <a:gd name="T31" fmla="*/ 101 h 101"/>
              <a:gd name="T32" fmla="*/ 74 w 96"/>
              <a:gd name="T33" fmla="*/ 101 h 101"/>
              <a:gd name="T34" fmla="*/ 63 w 96"/>
              <a:gd name="T35" fmla="*/ 93 h 101"/>
              <a:gd name="T36" fmla="*/ 49 w 96"/>
              <a:gd name="T37" fmla="*/ 96 h 101"/>
              <a:gd name="T38" fmla="*/ 32 w 96"/>
              <a:gd name="T39" fmla="*/ 93 h 101"/>
              <a:gd name="T40" fmla="*/ 22 w 96"/>
              <a:gd name="T41" fmla="*/ 101 h 101"/>
              <a:gd name="T42" fmla="*/ 17 w 96"/>
              <a:gd name="T43" fmla="*/ 101 h 101"/>
              <a:gd name="T44" fmla="*/ 21 w 96"/>
              <a:gd name="T45" fmla="*/ 86 h 101"/>
              <a:gd name="T46" fmla="*/ 20 w 96"/>
              <a:gd name="T47" fmla="*/ 86 h 101"/>
              <a:gd name="T48" fmla="*/ 82 w 96"/>
              <a:gd name="T49" fmla="*/ 6 h 101"/>
              <a:gd name="T50" fmla="*/ 60 w 96"/>
              <a:gd name="T51" fmla="*/ 11 h 101"/>
              <a:gd name="T52" fmla="*/ 92 w 96"/>
              <a:gd name="T53" fmla="*/ 31 h 101"/>
              <a:gd name="T54" fmla="*/ 88 w 96"/>
              <a:gd name="T55" fmla="*/ 9 h 101"/>
              <a:gd name="T56" fmla="*/ 92 w 96"/>
              <a:gd name="T57" fmla="*/ 3 h 101"/>
              <a:gd name="T58" fmla="*/ 86 w 96"/>
              <a:gd name="T59" fmla="*/ 0 h 101"/>
              <a:gd name="T60" fmla="*/ 82 w 96"/>
              <a:gd name="T61" fmla="*/ 6 h 101"/>
              <a:gd name="T62" fmla="*/ 14 w 96"/>
              <a:gd name="T63" fmla="*/ 6 h 101"/>
              <a:gd name="T64" fmla="*/ 10 w 96"/>
              <a:gd name="T65" fmla="*/ 0 h 101"/>
              <a:gd name="T66" fmla="*/ 4 w 96"/>
              <a:gd name="T67" fmla="*/ 3 h 101"/>
              <a:gd name="T68" fmla="*/ 8 w 96"/>
              <a:gd name="T69" fmla="*/ 9 h 101"/>
              <a:gd name="T70" fmla="*/ 4 w 96"/>
              <a:gd name="T71" fmla="*/ 31 h 101"/>
              <a:gd name="T72" fmla="*/ 36 w 96"/>
              <a:gd name="T73" fmla="*/ 11 h 101"/>
              <a:gd name="T74" fmla="*/ 14 w 96"/>
              <a:gd name="T75" fmla="*/ 6 h 101"/>
              <a:gd name="T76" fmla="*/ 43 w 96"/>
              <a:gd name="T77" fmla="*/ 54 h 101"/>
              <a:gd name="T78" fmla="*/ 42 w 96"/>
              <a:gd name="T79" fmla="*/ 56 h 101"/>
              <a:gd name="T80" fmla="*/ 22 w 96"/>
              <a:gd name="T81" fmla="*/ 61 h 101"/>
              <a:gd name="T82" fmla="*/ 22 w 96"/>
              <a:gd name="T83" fmla="*/ 64 h 101"/>
              <a:gd name="T84" fmla="*/ 43 w 96"/>
              <a:gd name="T85" fmla="*/ 59 h 101"/>
              <a:gd name="T86" fmla="*/ 46 w 96"/>
              <a:gd name="T87" fmla="*/ 61 h 101"/>
              <a:gd name="T88" fmla="*/ 54 w 96"/>
              <a:gd name="T89" fmla="*/ 58 h 101"/>
              <a:gd name="T90" fmla="*/ 50 w 96"/>
              <a:gd name="T91" fmla="*/ 50 h 101"/>
              <a:gd name="T92" fmla="*/ 49 w 96"/>
              <a:gd name="T93" fmla="*/ 50 h 101"/>
              <a:gd name="T94" fmla="*/ 41 w 96"/>
              <a:gd name="T95" fmla="*/ 37 h 101"/>
              <a:gd name="T96" fmla="*/ 38 w 96"/>
              <a:gd name="T97" fmla="*/ 39 h 101"/>
              <a:gd name="T98" fmla="*/ 44 w 96"/>
              <a:gd name="T99" fmla="*/ 52 h 101"/>
              <a:gd name="T100" fmla="*/ 43 w 96"/>
              <a:gd name="T101" fmla="*/ 54 h 101"/>
              <a:gd name="T102" fmla="*/ 18 w 96"/>
              <a:gd name="T103" fmla="*/ 58 h 101"/>
              <a:gd name="T104" fmla="*/ 28 w 96"/>
              <a:gd name="T105" fmla="*/ 78 h 101"/>
              <a:gd name="T106" fmla="*/ 49 w 96"/>
              <a:gd name="T107" fmla="*/ 85 h 101"/>
              <a:gd name="T108" fmla="*/ 69 w 96"/>
              <a:gd name="T109" fmla="*/ 76 h 101"/>
              <a:gd name="T110" fmla="*/ 76 w 96"/>
              <a:gd name="T111" fmla="*/ 55 h 101"/>
              <a:gd name="T112" fmla="*/ 67 w 96"/>
              <a:gd name="T113" fmla="*/ 35 h 101"/>
              <a:gd name="T114" fmla="*/ 46 w 96"/>
              <a:gd name="T115" fmla="*/ 27 h 101"/>
              <a:gd name="T116" fmla="*/ 26 w 96"/>
              <a:gd name="T117" fmla="*/ 37 h 101"/>
              <a:gd name="T118" fmla="*/ 18 w 96"/>
              <a:gd name="T119"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accent1"/>
          </a:solidFill>
          <a:ln>
            <a:noFill/>
          </a:ln>
        </p:spPr>
        <p:txBody>
          <a:bodyPr vert="horz" wrap="square" lIns="68572" tIns="34287" rIns="68572" bIns="34287"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67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4" name="Freeform 67"/>
          <p:cNvSpPr>
            <a:spLocks noEditPoints="1"/>
          </p:cNvSpPr>
          <p:nvPr/>
        </p:nvSpPr>
        <p:spPr bwMode="auto">
          <a:xfrm>
            <a:off x="1100620" y="3728766"/>
            <a:ext cx="252666" cy="204284"/>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3"/>
          </a:solidFill>
          <a:ln>
            <a:noFill/>
          </a:ln>
        </p:spPr>
        <p:txBody>
          <a:bodyPr vert="horz" wrap="square" lIns="68572" tIns="34287" rIns="68572" bIns="34287"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67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5" name="Freeform 68"/>
          <p:cNvSpPr>
            <a:spLocks noEditPoints="1"/>
          </p:cNvSpPr>
          <p:nvPr/>
        </p:nvSpPr>
        <p:spPr bwMode="auto">
          <a:xfrm>
            <a:off x="3048746" y="3726972"/>
            <a:ext cx="168804" cy="247292"/>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chemeClr val="accent4"/>
          </a:solidFill>
          <a:ln>
            <a:noFill/>
          </a:ln>
        </p:spPr>
        <p:txBody>
          <a:bodyPr vert="horz" wrap="square" lIns="68572" tIns="34287" rIns="68572" bIns="34287"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67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6" name="Freeform 69"/>
          <p:cNvSpPr>
            <a:spLocks noEditPoints="1"/>
          </p:cNvSpPr>
          <p:nvPr/>
        </p:nvSpPr>
        <p:spPr bwMode="auto">
          <a:xfrm>
            <a:off x="3041542" y="2653360"/>
            <a:ext cx="178480" cy="216111"/>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accent2"/>
          </a:solidFill>
          <a:ln>
            <a:noFill/>
          </a:ln>
        </p:spPr>
        <p:txBody>
          <a:bodyPr vert="horz" wrap="square" lIns="68572" tIns="34287" rIns="68572" bIns="34287"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67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7" name="Donut 70"/>
          <p:cNvSpPr/>
          <p:nvPr/>
        </p:nvSpPr>
        <p:spPr>
          <a:xfrm>
            <a:off x="2875552" y="3582600"/>
            <a:ext cx="515196" cy="515196"/>
          </a:xfrm>
          <a:prstGeom prst="donut">
            <a:avLst>
              <a:gd name="adj" fmla="val 680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7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8" name="Donut 71"/>
          <p:cNvSpPr/>
          <p:nvPr/>
        </p:nvSpPr>
        <p:spPr>
          <a:xfrm>
            <a:off x="970610" y="3582707"/>
            <a:ext cx="515196" cy="515196"/>
          </a:xfrm>
          <a:prstGeom prst="donut">
            <a:avLst>
              <a:gd name="adj" fmla="val 680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7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9" name="Donut 72"/>
          <p:cNvSpPr/>
          <p:nvPr/>
        </p:nvSpPr>
        <p:spPr>
          <a:xfrm>
            <a:off x="2871494" y="2503816"/>
            <a:ext cx="515196" cy="515196"/>
          </a:xfrm>
          <a:prstGeom prst="donut">
            <a:avLst>
              <a:gd name="adj" fmla="val 680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7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0" name="TextBox 73"/>
          <p:cNvSpPr txBox="1"/>
          <p:nvPr/>
        </p:nvSpPr>
        <p:spPr>
          <a:xfrm>
            <a:off x="1502575" y="2722842"/>
            <a:ext cx="697627" cy="276229"/>
          </a:xfrm>
          <a:prstGeom prst="rect">
            <a:avLst/>
          </a:prstGeom>
          <a:noFill/>
        </p:spPr>
        <p:txBody>
          <a:bodyPr wrap="none" rtlCol="0">
            <a:spAutoFit/>
          </a:bodyPr>
          <a:lstStyle/>
          <a:p>
            <a:pPr>
              <a:lnSpc>
                <a:spcPct val="120000"/>
              </a:lnSpc>
            </a:pPr>
            <a:r>
              <a:rPr lang="zh-CN" altLang="en-US"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1" name="TextBox 74"/>
          <p:cNvSpPr txBox="1"/>
          <p:nvPr/>
        </p:nvSpPr>
        <p:spPr>
          <a:xfrm>
            <a:off x="1502573" y="2531395"/>
            <a:ext cx="439544" cy="276229"/>
          </a:xfrm>
          <a:prstGeom prst="rect">
            <a:avLst/>
          </a:prstGeom>
          <a:noFill/>
        </p:spPr>
        <p:txBody>
          <a:bodyPr wrap="none" rtlCol="0">
            <a:spAutoFit/>
          </a:bodyPr>
          <a:lstStyle/>
          <a:p>
            <a:pPr>
              <a:lnSpc>
                <a:spcPct val="120000"/>
              </a:lnSpc>
            </a:pPr>
            <a:r>
              <a:rPr lang="en-US" sz="995"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80%</a:t>
            </a:r>
            <a:endParaRPr lang="en-GB" sz="995"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2" name="TextBox 75"/>
          <p:cNvSpPr txBox="1"/>
          <p:nvPr/>
        </p:nvSpPr>
        <p:spPr>
          <a:xfrm>
            <a:off x="3421156" y="2722843"/>
            <a:ext cx="697627" cy="276229"/>
          </a:xfrm>
          <a:prstGeom prst="rect">
            <a:avLst/>
          </a:prstGeom>
          <a:noFill/>
        </p:spPr>
        <p:txBody>
          <a:bodyPr wrap="none" rtlCol="0">
            <a:spAutoFit/>
          </a:bodyPr>
          <a:lstStyle/>
          <a:p>
            <a:pPr>
              <a:lnSpc>
                <a:spcPct val="120000"/>
              </a:lnSpc>
            </a:pPr>
            <a:r>
              <a:rPr lang="zh-CN" altLang="en-US"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3" name="TextBox 76"/>
          <p:cNvSpPr txBox="1"/>
          <p:nvPr/>
        </p:nvSpPr>
        <p:spPr>
          <a:xfrm>
            <a:off x="3421154" y="2531395"/>
            <a:ext cx="439544" cy="276229"/>
          </a:xfrm>
          <a:prstGeom prst="rect">
            <a:avLst/>
          </a:prstGeom>
          <a:noFill/>
        </p:spPr>
        <p:txBody>
          <a:bodyPr wrap="none" rtlCol="0">
            <a:spAutoFit/>
          </a:bodyPr>
          <a:lstStyle/>
          <a:p>
            <a:pPr>
              <a:lnSpc>
                <a:spcPct val="120000"/>
              </a:lnSpc>
            </a:pPr>
            <a:r>
              <a:rPr lang="en-US" sz="995"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60%</a:t>
            </a:r>
            <a:endParaRPr lang="en-GB" sz="995"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4" name="TextBox 77"/>
          <p:cNvSpPr txBox="1"/>
          <p:nvPr/>
        </p:nvSpPr>
        <p:spPr>
          <a:xfrm>
            <a:off x="1502575" y="3807960"/>
            <a:ext cx="697627" cy="276229"/>
          </a:xfrm>
          <a:prstGeom prst="rect">
            <a:avLst/>
          </a:prstGeom>
          <a:noFill/>
        </p:spPr>
        <p:txBody>
          <a:bodyPr wrap="none" rtlCol="0">
            <a:spAutoFit/>
          </a:bodyPr>
          <a:lstStyle/>
          <a:p>
            <a:pPr>
              <a:lnSpc>
                <a:spcPct val="120000"/>
              </a:lnSpc>
            </a:pPr>
            <a:r>
              <a:rPr lang="zh-CN" altLang="en-US"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5" name="TextBox 78"/>
          <p:cNvSpPr txBox="1"/>
          <p:nvPr/>
        </p:nvSpPr>
        <p:spPr>
          <a:xfrm>
            <a:off x="1502573" y="3604724"/>
            <a:ext cx="439544" cy="276229"/>
          </a:xfrm>
          <a:prstGeom prst="rect">
            <a:avLst/>
          </a:prstGeom>
          <a:noFill/>
        </p:spPr>
        <p:txBody>
          <a:bodyPr wrap="none" rtlCol="0">
            <a:spAutoFit/>
          </a:bodyPr>
          <a:lstStyle/>
          <a:p>
            <a:pPr>
              <a:lnSpc>
                <a:spcPct val="120000"/>
              </a:lnSpc>
            </a:pPr>
            <a:r>
              <a:rPr lang="en-US" sz="995"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93%</a:t>
            </a:r>
            <a:endParaRPr lang="en-GB" sz="995"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6" name="TextBox 79"/>
          <p:cNvSpPr txBox="1"/>
          <p:nvPr/>
        </p:nvSpPr>
        <p:spPr>
          <a:xfrm>
            <a:off x="3421156" y="3807960"/>
            <a:ext cx="697627" cy="276229"/>
          </a:xfrm>
          <a:prstGeom prst="rect">
            <a:avLst/>
          </a:prstGeom>
          <a:noFill/>
        </p:spPr>
        <p:txBody>
          <a:bodyPr wrap="none" rtlCol="0">
            <a:spAutoFit/>
          </a:bodyPr>
          <a:lstStyle/>
          <a:p>
            <a:pPr>
              <a:lnSpc>
                <a:spcPct val="120000"/>
              </a:lnSpc>
            </a:pPr>
            <a:r>
              <a:rPr lang="zh-CN" altLang="en-US"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7" name="TextBox 80"/>
          <p:cNvSpPr txBox="1"/>
          <p:nvPr/>
        </p:nvSpPr>
        <p:spPr>
          <a:xfrm>
            <a:off x="3421154" y="3604724"/>
            <a:ext cx="439544" cy="276229"/>
          </a:xfrm>
          <a:prstGeom prst="rect">
            <a:avLst/>
          </a:prstGeom>
          <a:noFill/>
        </p:spPr>
        <p:txBody>
          <a:bodyPr wrap="none" rtlCol="0">
            <a:spAutoFit/>
          </a:bodyPr>
          <a:lstStyle/>
          <a:p>
            <a:pPr>
              <a:lnSpc>
                <a:spcPct val="120000"/>
              </a:lnSpc>
            </a:pPr>
            <a:r>
              <a:rPr lang="en-US" sz="995"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55%</a:t>
            </a:r>
            <a:endParaRPr lang="en-GB" sz="995"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8" name="Rectangle 81"/>
          <p:cNvSpPr/>
          <p:nvPr/>
        </p:nvSpPr>
        <p:spPr>
          <a:xfrm>
            <a:off x="936691" y="3026343"/>
            <a:ext cx="1706862" cy="407612"/>
          </a:xfrm>
          <a:prstGeom prst="rect">
            <a:avLst/>
          </a:prstGeom>
        </p:spPr>
        <p:txBody>
          <a:bodyPr wrap="square">
            <a:spAutoFit/>
          </a:bodyPr>
          <a:lstStyle/>
          <a:p>
            <a:pPr>
              <a:lnSpc>
                <a:spcPct val="120000"/>
              </a:lnSpc>
            </a:pP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9" name="Rectangle 82"/>
          <p:cNvSpPr/>
          <p:nvPr/>
        </p:nvSpPr>
        <p:spPr>
          <a:xfrm>
            <a:off x="936691" y="4109753"/>
            <a:ext cx="1706862" cy="407612"/>
          </a:xfrm>
          <a:prstGeom prst="rect">
            <a:avLst/>
          </a:prstGeom>
        </p:spPr>
        <p:txBody>
          <a:bodyPr wrap="square">
            <a:spAutoFit/>
          </a:bodyPr>
          <a:lstStyle/>
          <a:p>
            <a:pPr>
              <a:lnSpc>
                <a:spcPct val="120000"/>
              </a:lnSpc>
            </a:pP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0" name="Rectangle 83"/>
          <p:cNvSpPr/>
          <p:nvPr/>
        </p:nvSpPr>
        <p:spPr>
          <a:xfrm>
            <a:off x="2831313" y="3026343"/>
            <a:ext cx="1706862" cy="407612"/>
          </a:xfrm>
          <a:prstGeom prst="rect">
            <a:avLst/>
          </a:prstGeom>
        </p:spPr>
        <p:txBody>
          <a:bodyPr wrap="square">
            <a:spAutoFit/>
          </a:bodyPr>
          <a:lstStyle/>
          <a:p>
            <a:pPr>
              <a:lnSpc>
                <a:spcPct val="120000"/>
              </a:lnSpc>
            </a:pP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1" name="Rectangle 84"/>
          <p:cNvSpPr/>
          <p:nvPr/>
        </p:nvSpPr>
        <p:spPr>
          <a:xfrm>
            <a:off x="2826954" y="4109753"/>
            <a:ext cx="1706862" cy="407612"/>
          </a:xfrm>
          <a:prstGeom prst="rect">
            <a:avLst/>
          </a:prstGeom>
        </p:spPr>
        <p:txBody>
          <a:bodyPr wrap="square">
            <a:spAutoFit/>
          </a:bodyPr>
          <a:lstStyle/>
          <a:p>
            <a:pPr>
              <a:lnSpc>
                <a:spcPct val="120000"/>
              </a:lnSpc>
            </a:pP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800" advClick="0" advTm="0">
        <p:circle/>
      </p:transition>
    </mc:Choice>
    <mc:Fallback>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27"/>
                                        </p:tgtEl>
                                        <p:attrNameLst>
                                          <p:attrName>style.visibility</p:attrName>
                                        </p:attrNameLst>
                                      </p:cBhvr>
                                      <p:to>
                                        <p:strVal val="visible"/>
                                      </p:to>
                                    </p:set>
                                    <p:anim calcmode="lin" valueType="num">
                                      <p:cBhvr>
                                        <p:cTn id="13" dur="500" fill="hold"/>
                                        <p:tgtEl>
                                          <p:spTgt spid="127"/>
                                        </p:tgtEl>
                                        <p:attrNameLst>
                                          <p:attrName>ppt_w</p:attrName>
                                        </p:attrNameLst>
                                      </p:cBhvr>
                                      <p:tavLst>
                                        <p:tav tm="0">
                                          <p:val>
                                            <p:fltVal val="0"/>
                                          </p:val>
                                        </p:tav>
                                        <p:tav tm="100000">
                                          <p:val>
                                            <p:strVal val="#ppt_w"/>
                                          </p:val>
                                        </p:tav>
                                      </p:tavLst>
                                    </p:anim>
                                    <p:anim calcmode="lin" valueType="num">
                                      <p:cBhvr>
                                        <p:cTn id="14" dur="500" fill="hold"/>
                                        <p:tgtEl>
                                          <p:spTgt spid="127"/>
                                        </p:tgtEl>
                                        <p:attrNameLst>
                                          <p:attrName>ppt_h</p:attrName>
                                        </p:attrNameLst>
                                      </p:cBhvr>
                                      <p:tavLst>
                                        <p:tav tm="0">
                                          <p:val>
                                            <p:fltVal val="0"/>
                                          </p:val>
                                        </p:tav>
                                        <p:tav tm="100000">
                                          <p:val>
                                            <p:strVal val="#ppt_h"/>
                                          </p:val>
                                        </p:tav>
                                      </p:tavLst>
                                    </p:anim>
                                    <p:animEffect transition="in" filter="fade">
                                      <p:cBhvr>
                                        <p:cTn id="15" dur="500"/>
                                        <p:tgtEl>
                                          <p:spTgt spid="12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28"/>
                                        </p:tgtEl>
                                        <p:attrNameLst>
                                          <p:attrName>style.visibility</p:attrName>
                                        </p:attrNameLst>
                                      </p:cBhvr>
                                      <p:to>
                                        <p:strVal val="visible"/>
                                      </p:to>
                                    </p:set>
                                    <p:animEffect transition="in" filter="wipe(left)">
                                      <p:cBhvr>
                                        <p:cTn id="19" dur="500"/>
                                        <p:tgtEl>
                                          <p:spTgt spid="128"/>
                                        </p:tgtEl>
                                      </p:cBhvr>
                                    </p:animEffect>
                                  </p:childTnLst>
                                </p:cTn>
                              </p:par>
                            </p:childTnLst>
                          </p:cTn>
                        </p:par>
                        <p:par>
                          <p:cTn id="20" fill="hold">
                            <p:stCondLst>
                              <p:cond delay="2000"/>
                            </p:stCondLst>
                            <p:childTnLst>
                              <p:par>
                                <p:cTn id="21" presetID="49" presetClass="entr" presetSubtype="0" decel="100000" fill="hold" grpId="0" nodeType="afterEffect">
                                  <p:stCondLst>
                                    <p:cond delay="0"/>
                                  </p:stCondLst>
                                  <p:childTnLst>
                                    <p:set>
                                      <p:cBhvr>
                                        <p:cTn id="22" dur="1" fill="hold">
                                          <p:stCondLst>
                                            <p:cond delay="0"/>
                                          </p:stCondLst>
                                        </p:cTn>
                                        <p:tgtEl>
                                          <p:spTgt spid="129"/>
                                        </p:tgtEl>
                                        <p:attrNameLst>
                                          <p:attrName>style.visibility</p:attrName>
                                        </p:attrNameLst>
                                      </p:cBhvr>
                                      <p:to>
                                        <p:strVal val="visible"/>
                                      </p:to>
                                    </p:set>
                                    <p:anim calcmode="lin" valueType="num">
                                      <p:cBhvr>
                                        <p:cTn id="23" dur="500" fill="hold"/>
                                        <p:tgtEl>
                                          <p:spTgt spid="129"/>
                                        </p:tgtEl>
                                        <p:attrNameLst>
                                          <p:attrName>ppt_w</p:attrName>
                                        </p:attrNameLst>
                                      </p:cBhvr>
                                      <p:tavLst>
                                        <p:tav tm="0">
                                          <p:val>
                                            <p:fltVal val="0"/>
                                          </p:val>
                                        </p:tav>
                                        <p:tav tm="100000">
                                          <p:val>
                                            <p:strVal val="#ppt_w"/>
                                          </p:val>
                                        </p:tav>
                                      </p:tavLst>
                                    </p:anim>
                                    <p:anim calcmode="lin" valueType="num">
                                      <p:cBhvr>
                                        <p:cTn id="24" dur="500" fill="hold"/>
                                        <p:tgtEl>
                                          <p:spTgt spid="129"/>
                                        </p:tgtEl>
                                        <p:attrNameLst>
                                          <p:attrName>ppt_h</p:attrName>
                                        </p:attrNameLst>
                                      </p:cBhvr>
                                      <p:tavLst>
                                        <p:tav tm="0">
                                          <p:val>
                                            <p:fltVal val="0"/>
                                          </p:val>
                                        </p:tav>
                                        <p:tav tm="100000">
                                          <p:val>
                                            <p:strVal val="#ppt_h"/>
                                          </p:val>
                                        </p:tav>
                                      </p:tavLst>
                                    </p:anim>
                                    <p:anim calcmode="lin" valueType="num">
                                      <p:cBhvr>
                                        <p:cTn id="25" dur="500" fill="hold"/>
                                        <p:tgtEl>
                                          <p:spTgt spid="129"/>
                                        </p:tgtEl>
                                        <p:attrNameLst>
                                          <p:attrName>style.rotation</p:attrName>
                                        </p:attrNameLst>
                                      </p:cBhvr>
                                      <p:tavLst>
                                        <p:tav tm="0">
                                          <p:val>
                                            <p:fltVal val="360"/>
                                          </p:val>
                                        </p:tav>
                                        <p:tav tm="100000">
                                          <p:val>
                                            <p:fltVal val="0"/>
                                          </p:val>
                                        </p:tav>
                                      </p:tavLst>
                                    </p:anim>
                                    <p:animEffect transition="in" filter="fade">
                                      <p:cBhvr>
                                        <p:cTn id="26" dur="500"/>
                                        <p:tgtEl>
                                          <p:spTgt spid="129"/>
                                        </p:tgtEl>
                                      </p:cBhvr>
                                    </p:animEffect>
                                  </p:childTnLst>
                                </p:cTn>
                              </p:par>
                            </p:childTnLst>
                          </p:cTn>
                        </p:par>
                        <p:par>
                          <p:cTn id="27" fill="hold">
                            <p:stCondLst>
                              <p:cond delay="2500"/>
                            </p:stCondLst>
                            <p:childTnLst>
                              <p:par>
                                <p:cTn id="28" presetID="49" presetClass="entr" presetSubtype="0" decel="100000" fill="hold" grpId="0" nodeType="afterEffect">
                                  <p:stCondLst>
                                    <p:cond delay="0"/>
                                  </p:stCondLst>
                                  <p:childTnLst>
                                    <p:set>
                                      <p:cBhvr>
                                        <p:cTn id="29" dur="1" fill="hold">
                                          <p:stCondLst>
                                            <p:cond delay="0"/>
                                          </p:stCondLst>
                                        </p:cTn>
                                        <p:tgtEl>
                                          <p:spTgt spid="130"/>
                                        </p:tgtEl>
                                        <p:attrNameLst>
                                          <p:attrName>style.visibility</p:attrName>
                                        </p:attrNameLst>
                                      </p:cBhvr>
                                      <p:to>
                                        <p:strVal val="visible"/>
                                      </p:to>
                                    </p:set>
                                    <p:anim calcmode="lin" valueType="num">
                                      <p:cBhvr>
                                        <p:cTn id="30" dur="500" fill="hold"/>
                                        <p:tgtEl>
                                          <p:spTgt spid="130"/>
                                        </p:tgtEl>
                                        <p:attrNameLst>
                                          <p:attrName>ppt_w</p:attrName>
                                        </p:attrNameLst>
                                      </p:cBhvr>
                                      <p:tavLst>
                                        <p:tav tm="0">
                                          <p:val>
                                            <p:fltVal val="0"/>
                                          </p:val>
                                        </p:tav>
                                        <p:tav tm="100000">
                                          <p:val>
                                            <p:strVal val="#ppt_w"/>
                                          </p:val>
                                        </p:tav>
                                      </p:tavLst>
                                    </p:anim>
                                    <p:anim calcmode="lin" valueType="num">
                                      <p:cBhvr>
                                        <p:cTn id="31" dur="500" fill="hold"/>
                                        <p:tgtEl>
                                          <p:spTgt spid="130"/>
                                        </p:tgtEl>
                                        <p:attrNameLst>
                                          <p:attrName>ppt_h</p:attrName>
                                        </p:attrNameLst>
                                      </p:cBhvr>
                                      <p:tavLst>
                                        <p:tav tm="0">
                                          <p:val>
                                            <p:fltVal val="0"/>
                                          </p:val>
                                        </p:tav>
                                        <p:tav tm="100000">
                                          <p:val>
                                            <p:strVal val="#ppt_h"/>
                                          </p:val>
                                        </p:tav>
                                      </p:tavLst>
                                    </p:anim>
                                    <p:anim calcmode="lin" valueType="num">
                                      <p:cBhvr>
                                        <p:cTn id="32" dur="500" fill="hold"/>
                                        <p:tgtEl>
                                          <p:spTgt spid="130"/>
                                        </p:tgtEl>
                                        <p:attrNameLst>
                                          <p:attrName>style.rotation</p:attrName>
                                        </p:attrNameLst>
                                      </p:cBhvr>
                                      <p:tavLst>
                                        <p:tav tm="0">
                                          <p:val>
                                            <p:fltVal val="360"/>
                                          </p:val>
                                        </p:tav>
                                        <p:tav tm="100000">
                                          <p:val>
                                            <p:fltVal val="0"/>
                                          </p:val>
                                        </p:tav>
                                      </p:tavLst>
                                    </p:anim>
                                    <p:animEffect transition="in" filter="fade">
                                      <p:cBhvr>
                                        <p:cTn id="33" dur="500"/>
                                        <p:tgtEl>
                                          <p:spTgt spid="130"/>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161"/>
                                        </p:tgtEl>
                                        <p:attrNameLst>
                                          <p:attrName>style.visibility</p:attrName>
                                        </p:attrNameLst>
                                      </p:cBhvr>
                                      <p:to>
                                        <p:strVal val="visible"/>
                                      </p:to>
                                    </p:set>
                                    <p:animEffect transition="in" filter="fade">
                                      <p:cBhvr>
                                        <p:cTn id="37" dur="500"/>
                                        <p:tgtEl>
                                          <p:spTgt spid="161"/>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160"/>
                                        </p:tgtEl>
                                        <p:attrNameLst>
                                          <p:attrName>style.visibility</p:attrName>
                                        </p:attrNameLst>
                                      </p:cBhvr>
                                      <p:to>
                                        <p:strVal val="visible"/>
                                      </p:to>
                                    </p:set>
                                    <p:animEffect transition="in" filter="fade">
                                      <p:cBhvr>
                                        <p:cTn id="41" dur="500"/>
                                        <p:tgtEl>
                                          <p:spTgt spid="160"/>
                                        </p:tgtEl>
                                      </p:cBhvr>
                                    </p:animEffect>
                                  </p:childTnLst>
                                </p:cTn>
                              </p:par>
                            </p:childTnLst>
                          </p:cTn>
                        </p:par>
                        <p:par>
                          <p:cTn id="42" fill="hold">
                            <p:stCondLst>
                              <p:cond delay="4000"/>
                            </p:stCondLst>
                            <p:childTnLst>
                              <p:par>
                                <p:cTn id="43" presetID="53" presetClass="entr" presetSubtype="16" fill="hold" grpId="0" nodeType="afterEffect">
                                  <p:stCondLst>
                                    <p:cond delay="0"/>
                                  </p:stCondLst>
                                  <p:childTnLst>
                                    <p:set>
                                      <p:cBhvr>
                                        <p:cTn id="44" dur="1" fill="hold">
                                          <p:stCondLst>
                                            <p:cond delay="0"/>
                                          </p:stCondLst>
                                        </p:cTn>
                                        <p:tgtEl>
                                          <p:spTgt spid="168"/>
                                        </p:tgtEl>
                                        <p:attrNameLst>
                                          <p:attrName>style.visibility</p:attrName>
                                        </p:attrNameLst>
                                      </p:cBhvr>
                                      <p:to>
                                        <p:strVal val="visible"/>
                                      </p:to>
                                    </p:set>
                                    <p:anim calcmode="lin" valueType="num">
                                      <p:cBhvr>
                                        <p:cTn id="45" dur="500" fill="hold"/>
                                        <p:tgtEl>
                                          <p:spTgt spid="168"/>
                                        </p:tgtEl>
                                        <p:attrNameLst>
                                          <p:attrName>ppt_w</p:attrName>
                                        </p:attrNameLst>
                                      </p:cBhvr>
                                      <p:tavLst>
                                        <p:tav tm="0">
                                          <p:val>
                                            <p:fltVal val="0"/>
                                          </p:val>
                                        </p:tav>
                                        <p:tav tm="100000">
                                          <p:val>
                                            <p:strVal val="#ppt_w"/>
                                          </p:val>
                                        </p:tav>
                                      </p:tavLst>
                                    </p:anim>
                                    <p:anim calcmode="lin" valueType="num">
                                      <p:cBhvr>
                                        <p:cTn id="46" dur="500" fill="hold"/>
                                        <p:tgtEl>
                                          <p:spTgt spid="168"/>
                                        </p:tgtEl>
                                        <p:attrNameLst>
                                          <p:attrName>ppt_h</p:attrName>
                                        </p:attrNameLst>
                                      </p:cBhvr>
                                      <p:tavLst>
                                        <p:tav tm="0">
                                          <p:val>
                                            <p:fltVal val="0"/>
                                          </p:val>
                                        </p:tav>
                                        <p:tav tm="100000">
                                          <p:val>
                                            <p:strVal val="#ppt_h"/>
                                          </p:val>
                                        </p:tav>
                                      </p:tavLst>
                                    </p:anim>
                                    <p:animEffect transition="in" filter="fade">
                                      <p:cBhvr>
                                        <p:cTn id="47" dur="500"/>
                                        <p:tgtEl>
                                          <p:spTgt spid="168"/>
                                        </p:tgtEl>
                                      </p:cBhvr>
                                    </p:animEffect>
                                  </p:childTnLst>
                                </p:cTn>
                              </p:par>
                            </p:childTnLst>
                          </p:cTn>
                        </p:par>
                        <p:par>
                          <p:cTn id="48" fill="hold">
                            <p:stCondLst>
                              <p:cond delay="4500"/>
                            </p:stCondLst>
                            <p:childTnLst>
                              <p:par>
                                <p:cTn id="49" presetID="49" presetClass="entr" presetSubtype="0" decel="100000" fill="hold" grpId="0" nodeType="afterEffect">
                                  <p:stCondLst>
                                    <p:cond delay="0"/>
                                  </p:stCondLst>
                                  <p:childTnLst>
                                    <p:set>
                                      <p:cBhvr>
                                        <p:cTn id="50" dur="1" fill="hold">
                                          <p:stCondLst>
                                            <p:cond delay="0"/>
                                          </p:stCondLst>
                                        </p:cTn>
                                        <p:tgtEl>
                                          <p:spTgt spid="159"/>
                                        </p:tgtEl>
                                        <p:attrNameLst>
                                          <p:attrName>style.visibility</p:attrName>
                                        </p:attrNameLst>
                                      </p:cBhvr>
                                      <p:to>
                                        <p:strVal val="visible"/>
                                      </p:to>
                                    </p:set>
                                    <p:anim calcmode="lin" valueType="num">
                                      <p:cBhvr>
                                        <p:cTn id="51" dur="500" fill="hold"/>
                                        <p:tgtEl>
                                          <p:spTgt spid="159"/>
                                        </p:tgtEl>
                                        <p:attrNameLst>
                                          <p:attrName>ppt_w</p:attrName>
                                        </p:attrNameLst>
                                      </p:cBhvr>
                                      <p:tavLst>
                                        <p:tav tm="0">
                                          <p:val>
                                            <p:fltVal val="0"/>
                                          </p:val>
                                        </p:tav>
                                        <p:tav tm="100000">
                                          <p:val>
                                            <p:strVal val="#ppt_w"/>
                                          </p:val>
                                        </p:tav>
                                      </p:tavLst>
                                    </p:anim>
                                    <p:anim calcmode="lin" valueType="num">
                                      <p:cBhvr>
                                        <p:cTn id="52" dur="500" fill="hold"/>
                                        <p:tgtEl>
                                          <p:spTgt spid="159"/>
                                        </p:tgtEl>
                                        <p:attrNameLst>
                                          <p:attrName>ppt_h</p:attrName>
                                        </p:attrNameLst>
                                      </p:cBhvr>
                                      <p:tavLst>
                                        <p:tav tm="0">
                                          <p:val>
                                            <p:fltVal val="0"/>
                                          </p:val>
                                        </p:tav>
                                        <p:tav tm="100000">
                                          <p:val>
                                            <p:strVal val="#ppt_h"/>
                                          </p:val>
                                        </p:tav>
                                      </p:tavLst>
                                    </p:anim>
                                    <p:anim calcmode="lin" valueType="num">
                                      <p:cBhvr>
                                        <p:cTn id="53" dur="500" fill="hold"/>
                                        <p:tgtEl>
                                          <p:spTgt spid="159"/>
                                        </p:tgtEl>
                                        <p:attrNameLst>
                                          <p:attrName>style.rotation</p:attrName>
                                        </p:attrNameLst>
                                      </p:cBhvr>
                                      <p:tavLst>
                                        <p:tav tm="0">
                                          <p:val>
                                            <p:fltVal val="360"/>
                                          </p:val>
                                        </p:tav>
                                        <p:tav tm="100000">
                                          <p:val>
                                            <p:fltVal val="0"/>
                                          </p:val>
                                        </p:tav>
                                      </p:tavLst>
                                    </p:anim>
                                    <p:animEffect transition="in" filter="fade">
                                      <p:cBhvr>
                                        <p:cTn id="54" dur="500"/>
                                        <p:tgtEl>
                                          <p:spTgt spid="159"/>
                                        </p:tgtEl>
                                      </p:cBhvr>
                                    </p:animEffect>
                                  </p:childTnLst>
                                </p:cTn>
                              </p:par>
                            </p:childTnLst>
                          </p:cTn>
                        </p:par>
                        <p:par>
                          <p:cTn id="55" fill="hold">
                            <p:stCondLst>
                              <p:cond delay="5000"/>
                            </p:stCondLst>
                            <p:childTnLst>
                              <p:par>
                                <p:cTn id="56" presetID="49" presetClass="entr" presetSubtype="0" decel="100000" fill="hold" grpId="0" nodeType="afterEffect">
                                  <p:stCondLst>
                                    <p:cond delay="0"/>
                                  </p:stCondLst>
                                  <p:childTnLst>
                                    <p:set>
                                      <p:cBhvr>
                                        <p:cTn id="57" dur="1" fill="hold">
                                          <p:stCondLst>
                                            <p:cond delay="0"/>
                                          </p:stCondLst>
                                        </p:cTn>
                                        <p:tgtEl>
                                          <p:spTgt spid="156"/>
                                        </p:tgtEl>
                                        <p:attrNameLst>
                                          <p:attrName>style.visibility</p:attrName>
                                        </p:attrNameLst>
                                      </p:cBhvr>
                                      <p:to>
                                        <p:strVal val="visible"/>
                                      </p:to>
                                    </p:set>
                                    <p:anim calcmode="lin" valueType="num">
                                      <p:cBhvr>
                                        <p:cTn id="58" dur="500" fill="hold"/>
                                        <p:tgtEl>
                                          <p:spTgt spid="156"/>
                                        </p:tgtEl>
                                        <p:attrNameLst>
                                          <p:attrName>ppt_w</p:attrName>
                                        </p:attrNameLst>
                                      </p:cBhvr>
                                      <p:tavLst>
                                        <p:tav tm="0">
                                          <p:val>
                                            <p:fltVal val="0"/>
                                          </p:val>
                                        </p:tav>
                                        <p:tav tm="100000">
                                          <p:val>
                                            <p:strVal val="#ppt_w"/>
                                          </p:val>
                                        </p:tav>
                                      </p:tavLst>
                                    </p:anim>
                                    <p:anim calcmode="lin" valueType="num">
                                      <p:cBhvr>
                                        <p:cTn id="59" dur="500" fill="hold"/>
                                        <p:tgtEl>
                                          <p:spTgt spid="156"/>
                                        </p:tgtEl>
                                        <p:attrNameLst>
                                          <p:attrName>ppt_h</p:attrName>
                                        </p:attrNameLst>
                                      </p:cBhvr>
                                      <p:tavLst>
                                        <p:tav tm="0">
                                          <p:val>
                                            <p:fltVal val="0"/>
                                          </p:val>
                                        </p:tav>
                                        <p:tav tm="100000">
                                          <p:val>
                                            <p:strVal val="#ppt_h"/>
                                          </p:val>
                                        </p:tav>
                                      </p:tavLst>
                                    </p:anim>
                                    <p:anim calcmode="lin" valueType="num">
                                      <p:cBhvr>
                                        <p:cTn id="60" dur="500" fill="hold"/>
                                        <p:tgtEl>
                                          <p:spTgt spid="156"/>
                                        </p:tgtEl>
                                        <p:attrNameLst>
                                          <p:attrName>style.rotation</p:attrName>
                                        </p:attrNameLst>
                                      </p:cBhvr>
                                      <p:tavLst>
                                        <p:tav tm="0">
                                          <p:val>
                                            <p:fltVal val="360"/>
                                          </p:val>
                                        </p:tav>
                                        <p:tav tm="100000">
                                          <p:val>
                                            <p:fltVal val="0"/>
                                          </p:val>
                                        </p:tav>
                                      </p:tavLst>
                                    </p:anim>
                                    <p:animEffect transition="in" filter="fade">
                                      <p:cBhvr>
                                        <p:cTn id="61" dur="500"/>
                                        <p:tgtEl>
                                          <p:spTgt spid="156"/>
                                        </p:tgtEl>
                                      </p:cBhvr>
                                    </p:animEffect>
                                  </p:childTnLst>
                                </p:cTn>
                              </p:par>
                            </p:childTnLst>
                          </p:cTn>
                        </p:par>
                        <p:par>
                          <p:cTn id="62" fill="hold">
                            <p:stCondLst>
                              <p:cond delay="5500"/>
                            </p:stCondLst>
                            <p:childTnLst>
                              <p:par>
                                <p:cTn id="63" presetID="10" presetClass="entr" presetSubtype="0" fill="hold" grpId="0" nodeType="afterEffect">
                                  <p:stCondLst>
                                    <p:cond delay="0"/>
                                  </p:stCondLst>
                                  <p:childTnLst>
                                    <p:set>
                                      <p:cBhvr>
                                        <p:cTn id="64" dur="1" fill="hold">
                                          <p:stCondLst>
                                            <p:cond delay="0"/>
                                          </p:stCondLst>
                                        </p:cTn>
                                        <p:tgtEl>
                                          <p:spTgt spid="163"/>
                                        </p:tgtEl>
                                        <p:attrNameLst>
                                          <p:attrName>style.visibility</p:attrName>
                                        </p:attrNameLst>
                                      </p:cBhvr>
                                      <p:to>
                                        <p:strVal val="visible"/>
                                      </p:to>
                                    </p:set>
                                    <p:animEffect transition="in" filter="fade">
                                      <p:cBhvr>
                                        <p:cTn id="65" dur="500"/>
                                        <p:tgtEl>
                                          <p:spTgt spid="163"/>
                                        </p:tgtEl>
                                      </p:cBhvr>
                                    </p:animEffect>
                                  </p:childTnLst>
                                </p:cTn>
                              </p:par>
                            </p:childTnLst>
                          </p:cTn>
                        </p:par>
                        <p:par>
                          <p:cTn id="66" fill="hold">
                            <p:stCondLst>
                              <p:cond delay="6000"/>
                            </p:stCondLst>
                            <p:childTnLst>
                              <p:par>
                                <p:cTn id="67" presetID="10" presetClass="entr" presetSubtype="0" fill="hold" grpId="0" nodeType="afterEffect">
                                  <p:stCondLst>
                                    <p:cond delay="0"/>
                                  </p:stCondLst>
                                  <p:childTnLst>
                                    <p:set>
                                      <p:cBhvr>
                                        <p:cTn id="68" dur="1" fill="hold">
                                          <p:stCondLst>
                                            <p:cond delay="0"/>
                                          </p:stCondLst>
                                        </p:cTn>
                                        <p:tgtEl>
                                          <p:spTgt spid="162"/>
                                        </p:tgtEl>
                                        <p:attrNameLst>
                                          <p:attrName>style.visibility</p:attrName>
                                        </p:attrNameLst>
                                      </p:cBhvr>
                                      <p:to>
                                        <p:strVal val="visible"/>
                                      </p:to>
                                    </p:set>
                                    <p:animEffect transition="in" filter="fade">
                                      <p:cBhvr>
                                        <p:cTn id="69" dur="500"/>
                                        <p:tgtEl>
                                          <p:spTgt spid="162"/>
                                        </p:tgtEl>
                                      </p:cBhvr>
                                    </p:animEffect>
                                  </p:childTnLst>
                                </p:cTn>
                              </p:par>
                            </p:childTnLst>
                          </p:cTn>
                        </p:par>
                        <p:par>
                          <p:cTn id="70" fill="hold">
                            <p:stCondLst>
                              <p:cond delay="6500"/>
                            </p:stCondLst>
                            <p:childTnLst>
                              <p:par>
                                <p:cTn id="71" presetID="53" presetClass="entr" presetSubtype="16" fill="hold" grpId="0" nodeType="afterEffect">
                                  <p:stCondLst>
                                    <p:cond delay="0"/>
                                  </p:stCondLst>
                                  <p:childTnLst>
                                    <p:set>
                                      <p:cBhvr>
                                        <p:cTn id="72" dur="1" fill="hold">
                                          <p:stCondLst>
                                            <p:cond delay="0"/>
                                          </p:stCondLst>
                                        </p:cTn>
                                        <p:tgtEl>
                                          <p:spTgt spid="170"/>
                                        </p:tgtEl>
                                        <p:attrNameLst>
                                          <p:attrName>style.visibility</p:attrName>
                                        </p:attrNameLst>
                                      </p:cBhvr>
                                      <p:to>
                                        <p:strVal val="visible"/>
                                      </p:to>
                                    </p:set>
                                    <p:anim calcmode="lin" valueType="num">
                                      <p:cBhvr>
                                        <p:cTn id="73" dur="500" fill="hold"/>
                                        <p:tgtEl>
                                          <p:spTgt spid="170"/>
                                        </p:tgtEl>
                                        <p:attrNameLst>
                                          <p:attrName>ppt_w</p:attrName>
                                        </p:attrNameLst>
                                      </p:cBhvr>
                                      <p:tavLst>
                                        <p:tav tm="0">
                                          <p:val>
                                            <p:fltVal val="0"/>
                                          </p:val>
                                        </p:tav>
                                        <p:tav tm="100000">
                                          <p:val>
                                            <p:strVal val="#ppt_w"/>
                                          </p:val>
                                        </p:tav>
                                      </p:tavLst>
                                    </p:anim>
                                    <p:anim calcmode="lin" valueType="num">
                                      <p:cBhvr>
                                        <p:cTn id="74" dur="500" fill="hold"/>
                                        <p:tgtEl>
                                          <p:spTgt spid="170"/>
                                        </p:tgtEl>
                                        <p:attrNameLst>
                                          <p:attrName>ppt_h</p:attrName>
                                        </p:attrNameLst>
                                      </p:cBhvr>
                                      <p:tavLst>
                                        <p:tav tm="0">
                                          <p:val>
                                            <p:fltVal val="0"/>
                                          </p:val>
                                        </p:tav>
                                        <p:tav tm="100000">
                                          <p:val>
                                            <p:strVal val="#ppt_h"/>
                                          </p:val>
                                        </p:tav>
                                      </p:tavLst>
                                    </p:anim>
                                    <p:animEffect transition="in" filter="fade">
                                      <p:cBhvr>
                                        <p:cTn id="75" dur="500"/>
                                        <p:tgtEl>
                                          <p:spTgt spid="170"/>
                                        </p:tgtEl>
                                      </p:cBhvr>
                                    </p:animEffect>
                                  </p:childTnLst>
                                </p:cTn>
                              </p:par>
                            </p:childTnLst>
                          </p:cTn>
                        </p:par>
                        <p:par>
                          <p:cTn id="76" fill="hold">
                            <p:stCondLst>
                              <p:cond delay="7000"/>
                            </p:stCondLst>
                            <p:childTnLst>
                              <p:par>
                                <p:cTn id="77" presetID="49" presetClass="entr" presetSubtype="0" decel="100000" fill="hold" grpId="0" nodeType="afterEffect">
                                  <p:stCondLst>
                                    <p:cond delay="0"/>
                                  </p:stCondLst>
                                  <p:childTnLst>
                                    <p:set>
                                      <p:cBhvr>
                                        <p:cTn id="78" dur="1" fill="hold">
                                          <p:stCondLst>
                                            <p:cond delay="0"/>
                                          </p:stCondLst>
                                        </p:cTn>
                                        <p:tgtEl>
                                          <p:spTgt spid="158"/>
                                        </p:tgtEl>
                                        <p:attrNameLst>
                                          <p:attrName>style.visibility</p:attrName>
                                        </p:attrNameLst>
                                      </p:cBhvr>
                                      <p:to>
                                        <p:strVal val="visible"/>
                                      </p:to>
                                    </p:set>
                                    <p:anim calcmode="lin" valueType="num">
                                      <p:cBhvr>
                                        <p:cTn id="79" dur="500" fill="hold"/>
                                        <p:tgtEl>
                                          <p:spTgt spid="158"/>
                                        </p:tgtEl>
                                        <p:attrNameLst>
                                          <p:attrName>ppt_w</p:attrName>
                                        </p:attrNameLst>
                                      </p:cBhvr>
                                      <p:tavLst>
                                        <p:tav tm="0">
                                          <p:val>
                                            <p:fltVal val="0"/>
                                          </p:val>
                                        </p:tav>
                                        <p:tav tm="100000">
                                          <p:val>
                                            <p:strVal val="#ppt_w"/>
                                          </p:val>
                                        </p:tav>
                                      </p:tavLst>
                                    </p:anim>
                                    <p:anim calcmode="lin" valueType="num">
                                      <p:cBhvr>
                                        <p:cTn id="80" dur="500" fill="hold"/>
                                        <p:tgtEl>
                                          <p:spTgt spid="158"/>
                                        </p:tgtEl>
                                        <p:attrNameLst>
                                          <p:attrName>ppt_h</p:attrName>
                                        </p:attrNameLst>
                                      </p:cBhvr>
                                      <p:tavLst>
                                        <p:tav tm="0">
                                          <p:val>
                                            <p:fltVal val="0"/>
                                          </p:val>
                                        </p:tav>
                                        <p:tav tm="100000">
                                          <p:val>
                                            <p:strVal val="#ppt_h"/>
                                          </p:val>
                                        </p:tav>
                                      </p:tavLst>
                                    </p:anim>
                                    <p:anim calcmode="lin" valueType="num">
                                      <p:cBhvr>
                                        <p:cTn id="81" dur="500" fill="hold"/>
                                        <p:tgtEl>
                                          <p:spTgt spid="158"/>
                                        </p:tgtEl>
                                        <p:attrNameLst>
                                          <p:attrName>style.rotation</p:attrName>
                                        </p:attrNameLst>
                                      </p:cBhvr>
                                      <p:tavLst>
                                        <p:tav tm="0">
                                          <p:val>
                                            <p:fltVal val="360"/>
                                          </p:val>
                                        </p:tav>
                                        <p:tav tm="100000">
                                          <p:val>
                                            <p:fltVal val="0"/>
                                          </p:val>
                                        </p:tav>
                                      </p:tavLst>
                                    </p:anim>
                                    <p:animEffect transition="in" filter="fade">
                                      <p:cBhvr>
                                        <p:cTn id="82" dur="500"/>
                                        <p:tgtEl>
                                          <p:spTgt spid="158"/>
                                        </p:tgtEl>
                                      </p:cBhvr>
                                    </p:animEffect>
                                  </p:childTnLst>
                                </p:cTn>
                              </p:par>
                            </p:childTnLst>
                          </p:cTn>
                        </p:par>
                        <p:par>
                          <p:cTn id="83" fill="hold">
                            <p:stCondLst>
                              <p:cond delay="7500"/>
                            </p:stCondLst>
                            <p:childTnLst>
                              <p:par>
                                <p:cTn id="84" presetID="49" presetClass="entr" presetSubtype="0" decel="100000" fill="hold" grpId="0" nodeType="afterEffect">
                                  <p:stCondLst>
                                    <p:cond delay="0"/>
                                  </p:stCondLst>
                                  <p:childTnLst>
                                    <p:set>
                                      <p:cBhvr>
                                        <p:cTn id="85" dur="1" fill="hold">
                                          <p:stCondLst>
                                            <p:cond delay="0"/>
                                          </p:stCondLst>
                                        </p:cTn>
                                        <p:tgtEl>
                                          <p:spTgt spid="154"/>
                                        </p:tgtEl>
                                        <p:attrNameLst>
                                          <p:attrName>style.visibility</p:attrName>
                                        </p:attrNameLst>
                                      </p:cBhvr>
                                      <p:to>
                                        <p:strVal val="visible"/>
                                      </p:to>
                                    </p:set>
                                    <p:anim calcmode="lin" valueType="num">
                                      <p:cBhvr>
                                        <p:cTn id="86" dur="500" fill="hold"/>
                                        <p:tgtEl>
                                          <p:spTgt spid="154"/>
                                        </p:tgtEl>
                                        <p:attrNameLst>
                                          <p:attrName>ppt_w</p:attrName>
                                        </p:attrNameLst>
                                      </p:cBhvr>
                                      <p:tavLst>
                                        <p:tav tm="0">
                                          <p:val>
                                            <p:fltVal val="0"/>
                                          </p:val>
                                        </p:tav>
                                        <p:tav tm="100000">
                                          <p:val>
                                            <p:strVal val="#ppt_w"/>
                                          </p:val>
                                        </p:tav>
                                      </p:tavLst>
                                    </p:anim>
                                    <p:anim calcmode="lin" valueType="num">
                                      <p:cBhvr>
                                        <p:cTn id="87" dur="500" fill="hold"/>
                                        <p:tgtEl>
                                          <p:spTgt spid="154"/>
                                        </p:tgtEl>
                                        <p:attrNameLst>
                                          <p:attrName>ppt_h</p:attrName>
                                        </p:attrNameLst>
                                      </p:cBhvr>
                                      <p:tavLst>
                                        <p:tav tm="0">
                                          <p:val>
                                            <p:fltVal val="0"/>
                                          </p:val>
                                        </p:tav>
                                        <p:tav tm="100000">
                                          <p:val>
                                            <p:strVal val="#ppt_h"/>
                                          </p:val>
                                        </p:tav>
                                      </p:tavLst>
                                    </p:anim>
                                    <p:anim calcmode="lin" valueType="num">
                                      <p:cBhvr>
                                        <p:cTn id="88" dur="500" fill="hold"/>
                                        <p:tgtEl>
                                          <p:spTgt spid="154"/>
                                        </p:tgtEl>
                                        <p:attrNameLst>
                                          <p:attrName>style.rotation</p:attrName>
                                        </p:attrNameLst>
                                      </p:cBhvr>
                                      <p:tavLst>
                                        <p:tav tm="0">
                                          <p:val>
                                            <p:fltVal val="360"/>
                                          </p:val>
                                        </p:tav>
                                        <p:tav tm="100000">
                                          <p:val>
                                            <p:fltVal val="0"/>
                                          </p:val>
                                        </p:tav>
                                      </p:tavLst>
                                    </p:anim>
                                    <p:animEffect transition="in" filter="fade">
                                      <p:cBhvr>
                                        <p:cTn id="89" dur="500"/>
                                        <p:tgtEl>
                                          <p:spTgt spid="154"/>
                                        </p:tgtEl>
                                      </p:cBhvr>
                                    </p:animEffect>
                                  </p:childTnLst>
                                </p:cTn>
                              </p:par>
                            </p:childTnLst>
                          </p:cTn>
                        </p:par>
                        <p:par>
                          <p:cTn id="90" fill="hold">
                            <p:stCondLst>
                              <p:cond delay="8000"/>
                            </p:stCondLst>
                            <p:childTnLst>
                              <p:par>
                                <p:cTn id="91" presetID="10" presetClass="entr" presetSubtype="0" fill="hold" grpId="0" nodeType="afterEffect">
                                  <p:stCondLst>
                                    <p:cond delay="0"/>
                                  </p:stCondLst>
                                  <p:childTnLst>
                                    <p:set>
                                      <p:cBhvr>
                                        <p:cTn id="92" dur="1" fill="hold">
                                          <p:stCondLst>
                                            <p:cond delay="0"/>
                                          </p:stCondLst>
                                        </p:cTn>
                                        <p:tgtEl>
                                          <p:spTgt spid="165"/>
                                        </p:tgtEl>
                                        <p:attrNameLst>
                                          <p:attrName>style.visibility</p:attrName>
                                        </p:attrNameLst>
                                      </p:cBhvr>
                                      <p:to>
                                        <p:strVal val="visible"/>
                                      </p:to>
                                    </p:set>
                                    <p:animEffect transition="in" filter="fade">
                                      <p:cBhvr>
                                        <p:cTn id="93" dur="500"/>
                                        <p:tgtEl>
                                          <p:spTgt spid="165"/>
                                        </p:tgtEl>
                                      </p:cBhvr>
                                    </p:animEffect>
                                  </p:childTnLst>
                                </p:cTn>
                              </p:par>
                            </p:childTnLst>
                          </p:cTn>
                        </p:par>
                        <p:par>
                          <p:cTn id="94" fill="hold">
                            <p:stCondLst>
                              <p:cond delay="8500"/>
                            </p:stCondLst>
                            <p:childTnLst>
                              <p:par>
                                <p:cTn id="95" presetID="10" presetClass="entr" presetSubtype="0" fill="hold" grpId="0" nodeType="afterEffect">
                                  <p:stCondLst>
                                    <p:cond delay="0"/>
                                  </p:stCondLst>
                                  <p:childTnLst>
                                    <p:set>
                                      <p:cBhvr>
                                        <p:cTn id="96" dur="1" fill="hold">
                                          <p:stCondLst>
                                            <p:cond delay="0"/>
                                          </p:stCondLst>
                                        </p:cTn>
                                        <p:tgtEl>
                                          <p:spTgt spid="164"/>
                                        </p:tgtEl>
                                        <p:attrNameLst>
                                          <p:attrName>style.visibility</p:attrName>
                                        </p:attrNameLst>
                                      </p:cBhvr>
                                      <p:to>
                                        <p:strVal val="visible"/>
                                      </p:to>
                                    </p:set>
                                    <p:animEffect transition="in" filter="fade">
                                      <p:cBhvr>
                                        <p:cTn id="97" dur="500"/>
                                        <p:tgtEl>
                                          <p:spTgt spid="164"/>
                                        </p:tgtEl>
                                      </p:cBhvr>
                                    </p:animEffect>
                                  </p:childTnLst>
                                </p:cTn>
                              </p:par>
                            </p:childTnLst>
                          </p:cTn>
                        </p:par>
                        <p:par>
                          <p:cTn id="98" fill="hold">
                            <p:stCondLst>
                              <p:cond delay="9000"/>
                            </p:stCondLst>
                            <p:childTnLst>
                              <p:par>
                                <p:cTn id="99" presetID="53" presetClass="entr" presetSubtype="16" fill="hold" grpId="0" nodeType="afterEffect">
                                  <p:stCondLst>
                                    <p:cond delay="0"/>
                                  </p:stCondLst>
                                  <p:childTnLst>
                                    <p:set>
                                      <p:cBhvr>
                                        <p:cTn id="100" dur="1" fill="hold">
                                          <p:stCondLst>
                                            <p:cond delay="0"/>
                                          </p:stCondLst>
                                        </p:cTn>
                                        <p:tgtEl>
                                          <p:spTgt spid="169"/>
                                        </p:tgtEl>
                                        <p:attrNameLst>
                                          <p:attrName>style.visibility</p:attrName>
                                        </p:attrNameLst>
                                      </p:cBhvr>
                                      <p:to>
                                        <p:strVal val="visible"/>
                                      </p:to>
                                    </p:set>
                                    <p:anim calcmode="lin" valueType="num">
                                      <p:cBhvr>
                                        <p:cTn id="101" dur="500" fill="hold"/>
                                        <p:tgtEl>
                                          <p:spTgt spid="169"/>
                                        </p:tgtEl>
                                        <p:attrNameLst>
                                          <p:attrName>ppt_w</p:attrName>
                                        </p:attrNameLst>
                                      </p:cBhvr>
                                      <p:tavLst>
                                        <p:tav tm="0">
                                          <p:val>
                                            <p:fltVal val="0"/>
                                          </p:val>
                                        </p:tav>
                                        <p:tav tm="100000">
                                          <p:val>
                                            <p:strVal val="#ppt_w"/>
                                          </p:val>
                                        </p:tav>
                                      </p:tavLst>
                                    </p:anim>
                                    <p:anim calcmode="lin" valueType="num">
                                      <p:cBhvr>
                                        <p:cTn id="102" dur="500" fill="hold"/>
                                        <p:tgtEl>
                                          <p:spTgt spid="169"/>
                                        </p:tgtEl>
                                        <p:attrNameLst>
                                          <p:attrName>ppt_h</p:attrName>
                                        </p:attrNameLst>
                                      </p:cBhvr>
                                      <p:tavLst>
                                        <p:tav tm="0">
                                          <p:val>
                                            <p:fltVal val="0"/>
                                          </p:val>
                                        </p:tav>
                                        <p:tav tm="100000">
                                          <p:val>
                                            <p:strVal val="#ppt_h"/>
                                          </p:val>
                                        </p:tav>
                                      </p:tavLst>
                                    </p:anim>
                                    <p:animEffect transition="in" filter="fade">
                                      <p:cBhvr>
                                        <p:cTn id="103" dur="500"/>
                                        <p:tgtEl>
                                          <p:spTgt spid="169"/>
                                        </p:tgtEl>
                                      </p:cBhvr>
                                    </p:animEffect>
                                  </p:childTnLst>
                                </p:cTn>
                              </p:par>
                            </p:childTnLst>
                          </p:cTn>
                        </p:par>
                        <p:par>
                          <p:cTn id="104" fill="hold">
                            <p:stCondLst>
                              <p:cond delay="9500"/>
                            </p:stCondLst>
                            <p:childTnLst>
                              <p:par>
                                <p:cTn id="105" presetID="49" presetClass="entr" presetSubtype="0" decel="100000" fill="hold" grpId="0" nodeType="afterEffect">
                                  <p:stCondLst>
                                    <p:cond delay="0"/>
                                  </p:stCondLst>
                                  <p:childTnLst>
                                    <p:set>
                                      <p:cBhvr>
                                        <p:cTn id="106" dur="1" fill="hold">
                                          <p:stCondLst>
                                            <p:cond delay="0"/>
                                          </p:stCondLst>
                                        </p:cTn>
                                        <p:tgtEl>
                                          <p:spTgt spid="157"/>
                                        </p:tgtEl>
                                        <p:attrNameLst>
                                          <p:attrName>style.visibility</p:attrName>
                                        </p:attrNameLst>
                                      </p:cBhvr>
                                      <p:to>
                                        <p:strVal val="visible"/>
                                      </p:to>
                                    </p:set>
                                    <p:anim calcmode="lin" valueType="num">
                                      <p:cBhvr>
                                        <p:cTn id="107" dur="500" fill="hold"/>
                                        <p:tgtEl>
                                          <p:spTgt spid="157"/>
                                        </p:tgtEl>
                                        <p:attrNameLst>
                                          <p:attrName>ppt_w</p:attrName>
                                        </p:attrNameLst>
                                      </p:cBhvr>
                                      <p:tavLst>
                                        <p:tav tm="0">
                                          <p:val>
                                            <p:fltVal val="0"/>
                                          </p:val>
                                        </p:tav>
                                        <p:tav tm="100000">
                                          <p:val>
                                            <p:strVal val="#ppt_w"/>
                                          </p:val>
                                        </p:tav>
                                      </p:tavLst>
                                    </p:anim>
                                    <p:anim calcmode="lin" valueType="num">
                                      <p:cBhvr>
                                        <p:cTn id="108" dur="500" fill="hold"/>
                                        <p:tgtEl>
                                          <p:spTgt spid="157"/>
                                        </p:tgtEl>
                                        <p:attrNameLst>
                                          <p:attrName>ppt_h</p:attrName>
                                        </p:attrNameLst>
                                      </p:cBhvr>
                                      <p:tavLst>
                                        <p:tav tm="0">
                                          <p:val>
                                            <p:fltVal val="0"/>
                                          </p:val>
                                        </p:tav>
                                        <p:tav tm="100000">
                                          <p:val>
                                            <p:strVal val="#ppt_h"/>
                                          </p:val>
                                        </p:tav>
                                      </p:tavLst>
                                    </p:anim>
                                    <p:anim calcmode="lin" valueType="num">
                                      <p:cBhvr>
                                        <p:cTn id="109" dur="500" fill="hold"/>
                                        <p:tgtEl>
                                          <p:spTgt spid="157"/>
                                        </p:tgtEl>
                                        <p:attrNameLst>
                                          <p:attrName>style.rotation</p:attrName>
                                        </p:attrNameLst>
                                      </p:cBhvr>
                                      <p:tavLst>
                                        <p:tav tm="0">
                                          <p:val>
                                            <p:fltVal val="360"/>
                                          </p:val>
                                        </p:tav>
                                        <p:tav tm="100000">
                                          <p:val>
                                            <p:fltVal val="0"/>
                                          </p:val>
                                        </p:tav>
                                      </p:tavLst>
                                    </p:anim>
                                    <p:animEffect transition="in" filter="fade">
                                      <p:cBhvr>
                                        <p:cTn id="110" dur="500"/>
                                        <p:tgtEl>
                                          <p:spTgt spid="157"/>
                                        </p:tgtEl>
                                      </p:cBhvr>
                                    </p:animEffect>
                                  </p:childTnLst>
                                </p:cTn>
                              </p:par>
                            </p:childTnLst>
                          </p:cTn>
                        </p:par>
                        <p:par>
                          <p:cTn id="111" fill="hold">
                            <p:stCondLst>
                              <p:cond delay="10000"/>
                            </p:stCondLst>
                            <p:childTnLst>
                              <p:par>
                                <p:cTn id="112" presetID="49" presetClass="entr" presetSubtype="0" decel="100000" fill="hold" grpId="0" nodeType="afterEffect">
                                  <p:stCondLst>
                                    <p:cond delay="0"/>
                                  </p:stCondLst>
                                  <p:childTnLst>
                                    <p:set>
                                      <p:cBhvr>
                                        <p:cTn id="113" dur="1" fill="hold">
                                          <p:stCondLst>
                                            <p:cond delay="0"/>
                                          </p:stCondLst>
                                        </p:cTn>
                                        <p:tgtEl>
                                          <p:spTgt spid="155"/>
                                        </p:tgtEl>
                                        <p:attrNameLst>
                                          <p:attrName>style.visibility</p:attrName>
                                        </p:attrNameLst>
                                      </p:cBhvr>
                                      <p:to>
                                        <p:strVal val="visible"/>
                                      </p:to>
                                    </p:set>
                                    <p:anim calcmode="lin" valueType="num">
                                      <p:cBhvr>
                                        <p:cTn id="114" dur="500" fill="hold"/>
                                        <p:tgtEl>
                                          <p:spTgt spid="155"/>
                                        </p:tgtEl>
                                        <p:attrNameLst>
                                          <p:attrName>ppt_w</p:attrName>
                                        </p:attrNameLst>
                                      </p:cBhvr>
                                      <p:tavLst>
                                        <p:tav tm="0">
                                          <p:val>
                                            <p:fltVal val="0"/>
                                          </p:val>
                                        </p:tav>
                                        <p:tav tm="100000">
                                          <p:val>
                                            <p:strVal val="#ppt_w"/>
                                          </p:val>
                                        </p:tav>
                                      </p:tavLst>
                                    </p:anim>
                                    <p:anim calcmode="lin" valueType="num">
                                      <p:cBhvr>
                                        <p:cTn id="115" dur="500" fill="hold"/>
                                        <p:tgtEl>
                                          <p:spTgt spid="155"/>
                                        </p:tgtEl>
                                        <p:attrNameLst>
                                          <p:attrName>ppt_h</p:attrName>
                                        </p:attrNameLst>
                                      </p:cBhvr>
                                      <p:tavLst>
                                        <p:tav tm="0">
                                          <p:val>
                                            <p:fltVal val="0"/>
                                          </p:val>
                                        </p:tav>
                                        <p:tav tm="100000">
                                          <p:val>
                                            <p:strVal val="#ppt_h"/>
                                          </p:val>
                                        </p:tav>
                                      </p:tavLst>
                                    </p:anim>
                                    <p:anim calcmode="lin" valueType="num">
                                      <p:cBhvr>
                                        <p:cTn id="116" dur="500" fill="hold"/>
                                        <p:tgtEl>
                                          <p:spTgt spid="155"/>
                                        </p:tgtEl>
                                        <p:attrNameLst>
                                          <p:attrName>style.rotation</p:attrName>
                                        </p:attrNameLst>
                                      </p:cBhvr>
                                      <p:tavLst>
                                        <p:tav tm="0">
                                          <p:val>
                                            <p:fltVal val="360"/>
                                          </p:val>
                                        </p:tav>
                                        <p:tav tm="100000">
                                          <p:val>
                                            <p:fltVal val="0"/>
                                          </p:val>
                                        </p:tav>
                                      </p:tavLst>
                                    </p:anim>
                                    <p:animEffect transition="in" filter="fade">
                                      <p:cBhvr>
                                        <p:cTn id="117" dur="500"/>
                                        <p:tgtEl>
                                          <p:spTgt spid="155"/>
                                        </p:tgtEl>
                                      </p:cBhvr>
                                    </p:animEffect>
                                  </p:childTnLst>
                                </p:cTn>
                              </p:par>
                            </p:childTnLst>
                          </p:cTn>
                        </p:par>
                        <p:par>
                          <p:cTn id="118" fill="hold">
                            <p:stCondLst>
                              <p:cond delay="10500"/>
                            </p:stCondLst>
                            <p:childTnLst>
                              <p:par>
                                <p:cTn id="119" presetID="10" presetClass="entr" presetSubtype="0" fill="hold" grpId="0" nodeType="afterEffect">
                                  <p:stCondLst>
                                    <p:cond delay="0"/>
                                  </p:stCondLst>
                                  <p:childTnLst>
                                    <p:set>
                                      <p:cBhvr>
                                        <p:cTn id="120" dur="1" fill="hold">
                                          <p:stCondLst>
                                            <p:cond delay="0"/>
                                          </p:stCondLst>
                                        </p:cTn>
                                        <p:tgtEl>
                                          <p:spTgt spid="167"/>
                                        </p:tgtEl>
                                        <p:attrNameLst>
                                          <p:attrName>style.visibility</p:attrName>
                                        </p:attrNameLst>
                                      </p:cBhvr>
                                      <p:to>
                                        <p:strVal val="visible"/>
                                      </p:to>
                                    </p:set>
                                    <p:animEffect transition="in" filter="fade">
                                      <p:cBhvr>
                                        <p:cTn id="121" dur="500"/>
                                        <p:tgtEl>
                                          <p:spTgt spid="167"/>
                                        </p:tgtEl>
                                      </p:cBhvr>
                                    </p:animEffect>
                                  </p:childTnLst>
                                </p:cTn>
                              </p:par>
                            </p:childTnLst>
                          </p:cTn>
                        </p:par>
                        <p:par>
                          <p:cTn id="122" fill="hold">
                            <p:stCondLst>
                              <p:cond delay="11000"/>
                            </p:stCondLst>
                            <p:childTnLst>
                              <p:par>
                                <p:cTn id="123" presetID="10" presetClass="entr" presetSubtype="0" fill="hold" grpId="0" nodeType="afterEffect">
                                  <p:stCondLst>
                                    <p:cond delay="0"/>
                                  </p:stCondLst>
                                  <p:childTnLst>
                                    <p:set>
                                      <p:cBhvr>
                                        <p:cTn id="124" dur="1" fill="hold">
                                          <p:stCondLst>
                                            <p:cond delay="0"/>
                                          </p:stCondLst>
                                        </p:cTn>
                                        <p:tgtEl>
                                          <p:spTgt spid="166"/>
                                        </p:tgtEl>
                                        <p:attrNameLst>
                                          <p:attrName>style.visibility</p:attrName>
                                        </p:attrNameLst>
                                      </p:cBhvr>
                                      <p:to>
                                        <p:strVal val="visible"/>
                                      </p:to>
                                    </p:set>
                                    <p:animEffect transition="in" filter="fade">
                                      <p:cBhvr>
                                        <p:cTn id="125" dur="500"/>
                                        <p:tgtEl>
                                          <p:spTgt spid="166"/>
                                        </p:tgtEl>
                                      </p:cBhvr>
                                    </p:animEffect>
                                  </p:childTnLst>
                                </p:cTn>
                              </p:par>
                            </p:childTnLst>
                          </p:cTn>
                        </p:par>
                        <p:par>
                          <p:cTn id="126" fill="hold">
                            <p:stCondLst>
                              <p:cond delay="11500"/>
                            </p:stCondLst>
                            <p:childTnLst>
                              <p:par>
                                <p:cTn id="127" presetID="53" presetClass="entr" presetSubtype="16" fill="hold" grpId="0" nodeType="afterEffect">
                                  <p:stCondLst>
                                    <p:cond delay="0"/>
                                  </p:stCondLst>
                                  <p:childTnLst>
                                    <p:set>
                                      <p:cBhvr>
                                        <p:cTn id="128" dur="1" fill="hold">
                                          <p:stCondLst>
                                            <p:cond delay="0"/>
                                          </p:stCondLst>
                                        </p:cTn>
                                        <p:tgtEl>
                                          <p:spTgt spid="171"/>
                                        </p:tgtEl>
                                        <p:attrNameLst>
                                          <p:attrName>style.visibility</p:attrName>
                                        </p:attrNameLst>
                                      </p:cBhvr>
                                      <p:to>
                                        <p:strVal val="visible"/>
                                      </p:to>
                                    </p:set>
                                    <p:anim calcmode="lin" valueType="num">
                                      <p:cBhvr>
                                        <p:cTn id="129" dur="500" fill="hold"/>
                                        <p:tgtEl>
                                          <p:spTgt spid="171"/>
                                        </p:tgtEl>
                                        <p:attrNameLst>
                                          <p:attrName>ppt_w</p:attrName>
                                        </p:attrNameLst>
                                      </p:cBhvr>
                                      <p:tavLst>
                                        <p:tav tm="0">
                                          <p:val>
                                            <p:fltVal val="0"/>
                                          </p:val>
                                        </p:tav>
                                        <p:tav tm="100000">
                                          <p:val>
                                            <p:strVal val="#ppt_w"/>
                                          </p:val>
                                        </p:tav>
                                      </p:tavLst>
                                    </p:anim>
                                    <p:anim calcmode="lin" valueType="num">
                                      <p:cBhvr>
                                        <p:cTn id="130" dur="500" fill="hold"/>
                                        <p:tgtEl>
                                          <p:spTgt spid="171"/>
                                        </p:tgtEl>
                                        <p:attrNameLst>
                                          <p:attrName>ppt_h</p:attrName>
                                        </p:attrNameLst>
                                      </p:cBhvr>
                                      <p:tavLst>
                                        <p:tav tm="0">
                                          <p:val>
                                            <p:fltVal val="0"/>
                                          </p:val>
                                        </p:tav>
                                        <p:tav tm="100000">
                                          <p:val>
                                            <p:strVal val="#ppt_h"/>
                                          </p:val>
                                        </p:tav>
                                      </p:tavLst>
                                    </p:anim>
                                    <p:animEffect transition="in" filter="fade">
                                      <p:cBhvr>
                                        <p:cTn id="131" dur="500"/>
                                        <p:tgtEl>
                                          <p:spTgt spid="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p:bldP spid="128" grpId="0"/>
      <p:bldP spid="129" grpId="0" animBg="1"/>
      <p:bldP spid="130" grpId="0" animBg="1"/>
      <p:bldP spid="154" grpId="0" animBg="1"/>
      <p:bldP spid="155" grpId="0" animBg="1"/>
      <p:bldP spid="156" grpId="0" animBg="1"/>
      <p:bldP spid="157" grpId="0" animBg="1"/>
      <p:bldP spid="158" grpId="0" animBg="1"/>
      <p:bldP spid="159" grpId="0" animBg="1"/>
      <p:bldP spid="160" grpId="0"/>
      <p:bldP spid="161" grpId="0"/>
      <p:bldP spid="162" grpId="0"/>
      <p:bldP spid="163" grpId="0"/>
      <p:bldP spid="164" grpId="0"/>
      <p:bldP spid="165" grpId="0"/>
      <p:bldP spid="166" grpId="0"/>
      <p:bldP spid="167" grpId="0"/>
      <p:bldP spid="168" grpId="0"/>
      <p:bldP spid="169" grpId="0"/>
      <p:bldP spid="170" grpId="0"/>
      <p:bldP spid="17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a:xfrm>
            <a:off x="1331640" y="3436640"/>
            <a:ext cx="6455613" cy="769441"/>
          </a:xfrm>
          <a:prstGeom prst="rect">
            <a:avLst/>
          </a:prstGeom>
        </p:spPr>
        <p:txBody>
          <a:bodyPr wrap="none">
            <a:spAutoFit/>
          </a:bodyPr>
          <a:lstStyle/>
          <a:p>
            <a:pPr defTabSz="685165">
              <a:spcBef>
                <a:spcPct val="0"/>
              </a:spcBef>
              <a:buNone/>
              <a:defRPr/>
            </a:pPr>
            <a:r>
              <a:rPr lang="zh-CN" altLang="en-US" sz="4400" dirty="0">
                <a:solidFill>
                  <a:schemeClr val="accent1"/>
                </a:solidFill>
                <a:latin typeface="Arial" panose="020B0604020202020204" pitchFamily="34" charset="0"/>
                <a:ea typeface="微软雅黑" panose="020B0503020204020204" pitchFamily="34" charset="-122"/>
                <a:cs typeface="Arial" panose="020B0604020202020204" pitchFamily="34" charset="0"/>
              </a:rPr>
              <a:t>演讲完毕   谢谢您的观看</a:t>
            </a:r>
            <a:endParaRPr lang="zh-CN" altLang="en-US" sz="4400" dirty="0">
              <a:solidFill>
                <a:schemeClr val="accent1"/>
              </a:solidFill>
              <a:latin typeface="Arial" panose="020B0604020202020204" pitchFamily="34" charset="0"/>
              <a:ea typeface="微软雅黑" panose="020B0503020204020204" pitchFamily="34" charset="-122"/>
              <a:cs typeface="Arial" panose="020B0604020202020204" pitchFamily="34" charset="0"/>
            </a:endParaRPr>
          </a:p>
        </p:txBody>
      </p:sp>
      <p:sp>
        <p:nvSpPr>
          <p:cNvPr id="10" name="Rectangle 4"/>
          <p:cNvSpPr txBox="1">
            <a:spLocks noChangeArrowheads="1"/>
          </p:cNvSpPr>
          <p:nvPr/>
        </p:nvSpPr>
        <p:spPr bwMode="auto">
          <a:xfrm>
            <a:off x="3023828" y="4368118"/>
            <a:ext cx="3382568" cy="2566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1100" b="0" dirty="0">
                <a:solidFill>
                  <a:schemeClr val="tx1">
                    <a:lumMod val="50000"/>
                    <a:lumOff val="50000"/>
                  </a:schemeClr>
                </a:solidFill>
                <a:latin typeface="微软雅黑" panose="020B0503020204020204" pitchFamily="34" charset="-122"/>
                <a:ea typeface="微软雅黑" panose="020B0503020204020204" pitchFamily="34" charset="-122"/>
              </a:rPr>
              <a:t>汇报人</a:t>
            </a:r>
            <a:r>
              <a:rPr lang="en-US" altLang="zh-CN" sz="1100" b="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100" b="0" dirty="0">
                <a:solidFill>
                  <a:schemeClr val="tx1">
                    <a:lumMod val="50000"/>
                    <a:lumOff val="50000"/>
                  </a:schemeClr>
                </a:solidFill>
                <a:latin typeface="微软雅黑" panose="020B0503020204020204" pitchFamily="34" charset="-122"/>
                <a:ea typeface="微软雅黑" panose="020B0503020204020204" pitchFamily="34" charset="-122"/>
              </a:rPr>
              <a:t>       时间</a:t>
            </a:r>
            <a:r>
              <a:rPr lang="en-US" altLang="zh-CN" sz="1100" b="0" dirty="0">
                <a:solidFill>
                  <a:schemeClr val="tx1">
                    <a:lumMod val="50000"/>
                    <a:lumOff val="50000"/>
                  </a:schemeClr>
                </a:solidFill>
                <a:latin typeface="微软雅黑" panose="020B0503020204020204" pitchFamily="34" charset="-122"/>
                <a:ea typeface="微软雅黑" panose="020B0503020204020204" pitchFamily="34" charset="-122"/>
              </a:rPr>
              <a:t>:2018</a:t>
            </a:r>
            <a:r>
              <a:rPr lang="zh-CN" altLang="en-US" sz="1100" b="0" dirty="0">
                <a:solidFill>
                  <a:schemeClr val="tx1">
                    <a:lumMod val="50000"/>
                    <a:lumOff val="50000"/>
                  </a:schemeClr>
                </a:solidFill>
                <a:latin typeface="微软雅黑" panose="020B0503020204020204" pitchFamily="34" charset="-122"/>
                <a:ea typeface="微软雅黑" panose="020B0503020204020204" pitchFamily="34" charset="-122"/>
              </a:rPr>
              <a:t>年</a:t>
            </a:r>
            <a:r>
              <a:rPr lang="en-US" altLang="zh-CN" sz="1100" b="0" dirty="0">
                <a:solidFill>
                  <a:schemeClr val="tx1">
                    <a:lumMod val="50000"/>
                    <a:lumOff val="50000"/>
                  </a:schemeClr>
                </a:solidFill>
                <a:latin typeface="微软雅黑" panose="020B0503020204020204" pitchFamily="34" charset="-122"/>
                <a:ea typeface="微软雅黑" panose="020B0503020204020204" pitchFamily="34" charset="-122"/>
              </a:rPr>
              <a:t>x</a:t>
            </a:r>
            <a:r>
              <a:rPr lang="zh-CN" altLang="en-US" sz="1100" b="0" dirty="0">
                <a:solidFill>
                  <a:schemeClr val="tx1">
                    <a:lumMod val="50000"/>
                    <a:lumOff val="50000"/>
                  </a:schemeClr>
                </a:solidFill>
                <a:latin typeface="微软雅黑" panose="020B0503020204020204" pitchFamily="34" charset="-122"/>
                <a:ea typeface="微软雅黑" panose="020B0503020204020204" pitchFamily="34" charset="-122"/>
              </a:rPr>
              <a:t>月</a:t>
            </a:r>
            <a:r>
              <a:rPr lang="en-US" altLang="zh-CN" sz="1100" b="0" dirty="0">
                <a:solidFill>
                  <a:schemeClr val="tx1">
                    <a:lumMod val="50000"/>
                    <a:lumOff val="50000"/>
                  </a:schemeClr>
                </a:solidFill>
                <a:latin typeface="微软雅黑" panose="020B0503020204020204" pitchFamily="34" charset="-122"/>
                <a:ea typeface="微软雅黑" panose="020B0503020204020204" pitchFamily="34" charset="-122"/>
              </a:rPr>
              <a:t>x</a:t>
            </a:r>
            <a:r>
              <a:rPr lang="zh-CN" altLang="en-US" sz="1100" b="0" dirty="0">
                <a:solidFill>
                  <a:schemeClr val="tx1">
                    <a:lumMod val="50000"/>
                    <a:lumOff val="50000"/>
                  </a:schemeClr>
                </a:solidFill>
                <a:latin typeface="微软雅黑" panose="020B0503020204020204" pitchFamily="34" charset="-122"/>
                <a:ea typeface="微软雅黑" panose="020B0503020204020204" pitchFamily="34" charset="-122"/>
              </a:rPr>
              <a:t>日</a:t>
            </a:r>
            <a:endParaRPr lang="zh-CN" altLang="en-US" sz="1100" b="0"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2" name="bamboo">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792596" y="1386298"/>
            <a:ext cx="609600" cy="609600"/>
          </a:xfrm>
          <a:prstGeom prst="rect">
            <a:avLst/>
          </a:prstGeom>
        </p:spPr>
      </p:pic>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99347" y="463873"/>
            <a:ext cx="5226837" cy="306405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anim calcmode="lin" valueType="num">
                                      <p:cBhvr>
                                        <p:cTn id="11" dur="1000" fill="hold"/>
                                        <p:tgtEl>
                                          <p:spTgt spid="7"/>
                                        </p:tgtEl>
                                        <p:attrNameLst>
                                          <p:attrName>ppt_x</p:attrName>
                                        </p:attrNameLst>
                                      </p:cBhvr>
                                      <p:tavLst>
                                        <p:tav tm="0">
                                          <p:val>
                                            <p:strVal val="#ppt_x"/>
                                          </p:val>
                                        </p:tav>
                                        <p:tav tm="100000">
                                          <p:val>
                                            <p:strVal val="#ppt_x"/>
                                          </p:val>
                                        </p:tav>
                                      </p:tavLst>
                                    </p:anim>
                                    <p:anim calcmode="lin" valueType="num">
                                      <p:cBhvr>
                                        <p:cTn id="12" dur="1000" fill="hold"/>
                                        <p:tgtEl>
                                          <p:spTgt spid="7"/>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iterate type="wd">
                                    <p:tmPct val="10000"/>
                                  </p:iterate>
                                  <p:childTnLst>
                                    <p:set>
                                      <p:cBhvr>
                                        <p:cTn id="15" dur="1" fill="hold">
                                          <p:stCondLst>
                                            <p:cond delay="0"/>
                                          </p:stCondLst>
                                        </p:cTn>
                                        <p:tgtEl>
                                          <p:spTgt spid="29"/>
                                        </p:tgtEl>
                                        <p:attrNameLst>
                                          <p:attrName>style.visibility</p:attrName>
                                        </p:attrNameLst>
                                      </p:cBhvr>
                                      <p:to>
                                        <p:strVal val="visible"/>
                                      </p:to>
                                    </p:set>
                                    <p:animEffect transition="in" filter="wipe(down)">
                                      <p:cBhvr>
                                        <p:cTn id="16" dur="580">
                                          <p:stCondLst>
                                            <p:cond delay="0"/>
                                          </p:stCondLst>
                                        </p:cTn>
                                        <p:tgtEl>
                                          <p:spTgt spid="29"/>
                                        </p:tgtEl>
                                      </p:cBhvr>
                                    </p:animEffect>
                                    <p:anim calcmode="lin" valueType="num">
                                      <p:cBhvr>
                                        <p:cTn id="17" dur="1822"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29"/>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29"/>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29"/>
                                        </p:tgtEl>
                                        <p:attrNameLst>
                                          <p:attrName>ppt_y</p:attrName>
                                        </p:attrNameLst>
                                      </p:cBhvr>
                                      <p:tavLst>
                                        <p:tav tm="0" fmla="#ppt_y-sin(pi*$)/81">
                                          <p:val>
                                            <p:fltVal val="0"/>
                                          </p:val>
                                        </p:tav>
                                        <p:tav tm="100000">
                                          <p:val>
                                            <p:fltVal val="1"/>
                                          </p:val>
                                        </p:tav>
                                      </p:tavLst>
                                    </p:anim>
                                    <p:animScale>
                                      <p:cBhvr>
                                        <p:cTn id="22" dur="26">
                                          <p:stCondLst>
                                            <p:cond delay="650"/>
                                          </p:stCondLst>
                                        </p:cTn>
                                        <p:tgtEl>
                                          <p:spTgt spid="29"/>
                                        </p:tgtEl>
                                      </p:cBhvr>
                                      <p:to x="100000" y="60000"/>
                                    </p:animScale>
                                    <p:animScale>
                                      <p:cBhvr>
                                        <p:cTn id="23" dur="166" decel="50000">
                                          <p:stCondLst>
                                            <p:cond delay="676"/>
                                          </p:stCondLst>
                                        </p:cTn>
                                        <p:tgtEl>
                                          <p:spTgt spid="29"/>
                                        </p:tgtEl>
                                      </p:cBhvr>
                                      <p:to x="100000" y="100000"/>
                                    </p:animScale>
                                    <p:animScale>
                                      <p:cBhvr>
                                        <p:cTn id="24" dur="26">
                                          <p:stCondLst>
                                            <p:cond delay="1312"/>
                                          </p:stCondLst>
                                        </p:cTn>
                                        <p:tgtEl>
                                          <p:spTgt spid="29"/>
                                        </p:tgtEl>
                                      </p:cBhvr>
                                      <p:to x="100000" y="80000"/>
                                    </p:animScale>
                                    <p:animScale>
                                      <p:cBhvr>
                                        <p:cTn id="25" dur="166" decel="50000">
                                          <p:stCondLst>
                                            <p:cond delay="1338"/>
                                          </p:stCondLst>
                                        </p:cTn>
                                        <p:tgtEl>
                                          <p:spTgt spid="29"/>
                                        </p:tgtEl>
                                      </p:cBhvr>
                                      <p:to x="100000" y="100000"/>
                                    </p:animScale>
                                    <p:animScale>
                                      <p:cBhvr>
                                        <p:cTn id="26" dur="26">
                                          <p:stCondLst>
                                            <p:cond delay="1642"/>
                                          </p:stCondLst>
                                        </p:cTn>
                                        <p:tgtEl>
                                          <p:spTgt spid="29"/>
                                        </p:tgtEl>
                                      </p:cBhvr>
                                      <p:to x="100000" y="90000"/>
                                    </p:animScale>
                                    <p:animScale>
                                      <p:cBhvr>
                                        <p:cTn id="27" dur="166" decel="50000">
                                          <p:stCondLst>
                                            <p:cond delay="1668"/>
                                          </p:stCondLst>
                                        </p:cTn>
                                        <p:tgtEl>
                                          <p:spTgt spid="29"/>
                                        </p:tgtEl>
                                      </p:cBhvr>
                                      <p:to x="100000" y="100000"/>
                                    </p:animScale>
                                    <p:animScale>
                                      <p:cBhvr>
                                        <p:cTn id="28" dur="26">
                                          <p:stCondLst>
                                            <p:cond delay="1808"/>
                                          </p:stCondLst>
                                        </p:cTn>
                                        <p:tgtEl>
                                          <p:spTgt spid="29"/>
                                        </p:tgtEl>
                                      </p:cBhvr>
                                      <p:to x="100000" y="95000"/>
                                    </p:animScale>
                                    <p:animScale>
                                      <p:cBhvr>
                                        <p:cTn id="29" dur="166" decel="50000">
                                          <p:stCondLst>
                                            <p:cond delay="1834"/>
                                          </p:stCondLst>
                                        </p:cTn>
                                        <p:tgtEl>
                                          <p:spTgt spid="29"/>
                                        </p:tgtEl>
                                      </p:cBhvr>
                                      <p:to x="100000" y="100000"/>
                                    </p:animScale>
                                  </p:childTnLst>
                                </p:cTn>
                              </p:par>
                            </p:childTnLst>
                          </p:cTn>
                        </p:par>
                        <p:par>
                          <p:cTn id="30" fill="hold">
                            <p:stCondLst>
                              <p:cond delay="5400"/>
                            </p:stCondLst>
                            <p:childTnLst>
                              <p:par>
                                <p:cTn id="31" presetID="22" presetClass="entr" presetSubtype="8"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4" repeatCount="indefinite" fill="hold" display="0">
                  <p:stCondLst>
                    <p:cond delay="indefinite"/>
                  </p:stCondLst>
                  <p:endCondLst>
                    <p:cond evt="onStopAudio" delay="0">
                      <p:tgtEl>
                        <p:sldTgt/>
                      </p:tgtEl>
                    </p:cond>
                  </p:endCondLst>
                </p:cTn>
                <p:tgtEl>
                  <p:spTgt spid="2"/>
                </p:tgtEl>
              </p:cMediaNode>
            </p:audio>
          </p:childTnLst>
        </p:cTn>
      </p:par>
    </p:tnLst>
    <p:bldLst>
      <p:bldP spid="29" grpId="0"/>
      <p:bldP spid="10" grpId="0"/>
    </p:bldLst>
  </p:timing>
</p:sld>
</file>

<file path=ppt/tags/tag1.xml><?xml version="1.0" encoding="utf-8"?>
<p:tagLst xmlns:p="http://schemas.openxmlformats.org/presentationml/2006/main">
  <p:tag name="SELECTED" val="True"/>
</p:tagLst>
</file>

<file path=ppt/theme/theme1.xml><?xml version="1.0" encoding="utf-8"?>
<a:theme xmlns:a="http://schemas.openxmlformats.org/drawingml/2006/main" name="Office 主题">
  <a:themeElements>
    <a:clrScheme name="自定义 847">
      <a:dk1>
        <a:sysClr val="windowText" lastClr="000000"/>
      </a:dk1>
      <a:lt1>
        <a:sysClr val="window" lastClr="FFFFFF"/>
      </a:lt1>
      <a:dk2>
        <a:srgbClr val="1F497D"/>
      </a:dk2>
      <a:lt2>
        <a:srgbClr val="EEECE1"/>
      </a:lt2>
      <a:accent1>
        <a:srgbClr val="FF4E00"/>
      </a:accent1>
      <a:accent2>
        <a:srgbClr val="202138"/>
      </a:accent2>
      <a:accent3>
        <a:srgbClr val="FF4E00"/>
      </a:accent3>
      <a:accent4>
        <a:srgbClr val="202138"/>
      </a:accent4>
      <a:accent5>
        <a:srgbClr val="FF4E00"/>
      </a:accent5>
      <a:accent6>
        <a:srgbClr val="202138"/>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5216</Words>
  <Application>WPS 演示</Application>
  <PresentationFormat>自定义</PresentationFormat>
  <Paragraphs>441</Paragraphs>
  <Slides>24</Slides>
  <Notes>21</Notes>
  <HiddenSlides>0</HiddenSlides>
  <MMClips>2</MMClips>
  <ScaleCrop>false</ScaleCrop>
  <HeadingPairs>
    <vt:vector size="6" baseType="variant">
      <vt:variant>
        <vt:lpstr>已用的字体</vt:lpstr>
      </vt:variant>
      <vt:variant>
        <vt:i4>28</vt:i4>
      </vt:variant>
      <vt:variant>
        <vt:lpstr>主题</vt:lpstr>
      </vt:variant>
      <vt:variant>
        <vt:i4>1</vt:i4>
      </vt:variant>
      <vt:variant>
        <vt:lpstr>幻灯片标题</vt:lpstr>
      </vt:variant>
      <vt:variant>
        <vt:i4>24</vt:i4>
      </vt:variant>
    </vt:vector>
  </HeadingPairs>
  <TitlesOfParts>
    <vt:vector size="53" baseType="lpstr">
      <vt:lpstr>Arial</vt:lpstr>
      <vt:lpstr>宋体</vt:lpstr>
      <vt:lpstr>Wingdings</vt:lpstr>
      <vt:lpstr>微软雅黑</vt:lpstr>
      <vt:lpstr>Open Sans</vt:lpstr>
      <vt:lpstr>Lato Regular</vt:lpstr>
      <vt:lpstr>Lato Hairline</vt:lpstr>
      <vt:lpstr>Lato Light</vt:lpstr>
      <vt:lpstr>仿宋_GB2312</vt:lpstr>
      <vt:lpstr>Arial Unicode MS</vt:lpstr>
      <vt:lpstr>Times New Roman</vt:lpstr>
      <vt:lpstr>方正兰亭中黑_GBK</vt:lpstr>
      <vt:lpstr>方正兰亭细黑_GBK</vt:lpstr>
      <vt:lpstr>STIXGeneral-Bold</vt:lpstr>
      <vt:lpstr>Elephant</vt:lpstr>
      <vt:lpstr>Arial Unicode MS</vt:lpstr>
      <vt:lpstr>Calibri</vt:lpstr>
      <vt:lpstr>Source Sans Pro ExtraLight</vt:lpstr>
      <vt:lpstr>STIXGeneral-Regular</vt:lpstr>
      <vt:lpstr>Sosa</vt:lpstr>
      <vt:lpstr>League Gothic Regular</vt:lpstr>
      <vt:lpstr>方正姚体</vt:lpstr>
      <vt:lpstr>Arial</vt:lpstr>
      <vt:lpstr>Calibri Light</vt:lpstr>
      <vt:lpstr>Open Sans</vt:lpstr>
      <vt:lpstr>黑体</vt:lpstr>
      <vt:lpstr>Segoe Print</vt:lpstr>
      <vt:lpstr>仿宋</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Administrator</cp:lastModifiedBy>
  <cp:revision>144</cp:revision>
  <dcterms:created xsi:type="dcterms:W3CDTF">2017-04-11T02:55:00Z</dcterms:created>
  <dcterms:modified xsi:type="dcterms:W3CDTF">2017-09-12T02:01:26Z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2052-10.1.0.6749</vt:lpwstr>
  </property>
</Properties>
</file>