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256" r:id="rId3"/>
    <p:sldId id="259" r:id="rId4"/>
    <p:sldId id="270" r:id="rId5"/>
    <p:sldId id="264" r:id="rId6"/>
    <p:sldId id="265" r:id="rId7"/>
    <p:sldId id="266" r:id="rId8"/>
    <p:sldId id="260" r:id="rId9"/>
    <p:sldId id="269" r:id="rId10"/>
    <p:sldId id="267" r:id="rId11"/>
    <p:sldId id="268" r:id="rId12"/>
    <p:sldId id="272" r:id="rId13"/>
    <p:sldId id="271" r:id="rId14"/>
    <p:sldId id="261" r:id="rId15"/>
    <p:sldId id="273" r:id="rId16"/>
    <p:sldId id="274" r:id="rId17"/>
    <p:sldId id="276" r:id="rId18"/>
    <p:sldId id="275" r:id="rId19"/>
    <p:sldId id="262" r:id="rId20"/>
    <p:sldId id="277" r:id="rId21"/>
    <p:sldId id="278" r:id="rId22"/>
    <p:sldId id="279" r:id="rId23"/>
    <p:sldId id="280" r:id="rId24"/>
    <p:sldId id="263" r:id="rId25"/>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857D"/>
    <a:srgbClr val="5020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6" d="100"/>
          <a:sy n="96" d="100"/>
        </p:scale>
        <p:origin x="78"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1"/>
          <c:tx>
            <c:strRef>
              <c:f>Sheet1!$D$1</c:f>
              <c:strCache>
                <c:ptCount val="1"/>
                <c:pt idx="0">
                  <c:v>系列 3</c:v>
                </c:pt>
              </c:strCache>
            </c:strRef>
          </c:tx>
          <c:spPr>
            <a:solidFill>
              <a:srgbClr val="9F857D"/>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526701800"/>
        <c:axId val="526702192"/>
      </c:barChart>
      <c:catAx>
        <c:axId val="526701800"/>
        <c:scaling>
          <c:orientation val="minMax"/>
        </c:scaling>
        <c:delete val="1"/>
        <c:axPos val="l"/>
        <c:numFmt formatCode="General" sourceLinked="1"/>
        <c:majorTickMark val="none"/>
        <c:minorTickMark val="none"/>
        <c:tickLblPos val="nextTo"/>
        <c:crossAx val="526702192"/>
        <c:crosses val="autoZero"/>
        <c:auto val="1"/>
        <c:lblAlgn val="ctr"/>
        <c:lblOffset val="100"/>
        <c:noMultiLvlLbl val="0"/>
      </c:catAx>
      <c:valAx>
        <c:axId val="526702192"/>
        <c:scaling>
          <c:orientation val="minMax"/>
        </c:scaling>
        <c:delete val="0"/>
        <c:axPos val="b"/>
        <c:majorGridlines>
          <c:spPr>
            <a:ln w="9525" cap="flat" cmpd="sng" algn="ctr">
              <a:solidFill>
                <a:schemeClr val="bg1">
                  <a:alpha val="3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mn-lt"/>
                <a:ea typeface="+mn-ea"/>
                <a:cs typeface="+mn-cs"/>
              </a:defRPr>
            </a:pPr>
            <a:endParaRPr lang="zh-CN"/>
          </a:p>
        </c:txPr>
        <c:crossAx val="52670180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158127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A80A94-E23C-45B5-9583-00F2C12D4AC7}" type="slidenum">
              <a:rPr lang="zh-CN" altLang="en-US" smtClean="0"/>
              <a:t>1</a:t>
            </a:fld>
            <a:endParaRPr lang="zh-CN" altLang="en-US"/>
          </a:p>
        </p:txBody>
      </p:sp>
    </p:spTree>
    <p:extLst>
      <p:ext uri="{BB962C8B-B14F-4D97-AF65-F5344CB8AC3E}">
        <p14:creationId xmlns:p14="http://schemas.microsoft.com/office/powerpoint/2010/main" val="444987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2017/11/13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tags" Target="../tags/tag3.xml"/><Relationship Id="rId7" Type="http://schemas.openxmlformats.org/officeDocument/2006/relationships/slideLayout" Target="../slideLayouts/slideLayout2.xml"/><Relationship Id="rId12" Type="http://schemas.openxmlformats.org/officeDocument/2006/relationships/image" Target="../media/image10.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9.jpeg"/><Relationship Id="rId5" Type="http://schemas.openxmlformats.org/officeDocument/2006/relationships/tags" Target="../tags/tag5.xml"/><Relationship Id="rId10" Type="http://schemas.openxmlformats.org/officeDocument/2006/relationships/image" Target="../media/image8.jpeg"/><Relationship Id="rId4" Type="http://schemas.openxmlformats.org/officeDocument/2006/relationships/tags" Target="../tags/tag4.xml"/><Relationship Id="rId9"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0.png"/><Relationship Id="rId5" Type="http://schemas.openxmlformats.org/officeDocument/2006/relationships/slideLayout" Target="../slideLayouts/slideLayout2.xml"/><Relationship Id="rId4" Type="http://schemas.openxmlformats.org/officeDocument/2006/relationships/tags" Target="../tags/tag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00611614"/>
          <p:cNvPicPr>
            <a:picLocks noChangeAspect="1"/>
          </p:cNvPicPr>
          <p:nvPr/>
        </p:nvPicPr>
        <p:blipFill>
          <a:blip r:embed="rId5"/>
          <a:srcRect l="22581" t="1210" r="31167" b="-1210"/>
          <a:stretch>
            <a:fillRect/>
          </a:stretch>
        </p:blipFill>
        <p:spPr>
          <a:xfrm>
            <a:off x="850900" y="3810"/>
            <a:ext cx="5654040" cy="7085330"/>
          </a:xfrm>
          <a:prstGeom prst="rect">
            <a:avLst/>
          </a:prstGeom>
        </p:spPr>
      </p:pic>
      <p:sp>
        <p:nvSpPr>
          <p:cNvPr id="18" name="矩形 17"/>
          <p:cNvSpPr/>
          <p:nvPr/>
        </p:nvSpPr>
        <p:spPr>
          <a:xfrm>
            <a:off x="342313" y="555674"/>
            <a:ext cx="8070167" cy="5746652"/>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040880" y="2000833"/>
            <a:ext cx="3618411" cy="2586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674968" y="2000654"/>
            <a:ext cx="5283200" cy="1377315"/>
          </a:xfrm>
          <a:prstGeom prst="rect">
            <a:avLst/>
          </a:prstGeom>
          <a:noFill/>
        </p:spPr>
        <p:txBody>
          <a:bodyPr wrap="none" rtlCol="0">
            <a:spAutoFit/>
          </a:bodyPr>
          <a:lstStyle/>
          <a:p>
            <a:pPr algn="l"/>
            <a:r>
              <a:rPr lang="zh-CN" altLang="en-US" sz="5000" b="1" dirty="0">
                <a:solidFill>
                  <a:srgbClr val="502012"/>
                </a:solidFill>
                <a:latin typeface="幼圆" panose="02010509060101010101" charset="-122"/>
                <a:ea typeface="幼圆" panose="02010509060101010101" charset="-122"/>
              </a:rPr>
              <a:t>典雅家居上新发布</a:t>
            </a:r>
          </a:p>
          <a:p>
            <a:pPr algn="l" eaLnBrk="1" hangingPunct="1">
              <a:spcBef>
                <a:spcPct val="20000"/>
              </a:spcBef>
              <a:buFont typeface="Arial" panose="020B0604020202020204" pitchFamily="34" charset="0"/>
              <a:buNone/>
            </a:pPr>
            <a:r>
              <a:rPr lang="en-US" altLang="zh-CN" sz="2800" spc="600" dirty="0">
                <a:solidFill>
                  <a:srgbClr val="502012"/>
                </a:solidFill>
                <a:latin typeface="禹卫书法行书简体" charset="0"/>
                <a:ea typeface="禹卫书法行书简体" charset="0"/>
                <a:sym typeface="Calibri" panose="020F0502020204030204" charset="0"/>
              </a:rPr>
              <a:t>POWERPOINT</a:t>
            </a:r>
            <a:endParaRPr lang="en-US" altLang="zh-CN" sz="2800" b="1" spc="600" dirty="0">
              <a:solidFill>
                <a:srgbClr val="502012"/>
              </a:solidFill>
              <a:latin typeface="禹卫书法行书简体" charset="0"/>
              <a:ea typeface="禹卫书法行书简体" charset="0"/>
              <a:sym typeface="Calibri" panose="020F0502020204030204" charset="0"/>
            </a:endParaRPr>
          </a:p>
        </p:txBody>
      </p:sp>
      <p:sp>
        <p:nvSpPr>
          <p:cNvPr id="21" name="文本框 20"/>
          <p:cNvSpPr txBox="1"/>
          <p:nvPr/>
        </p:nvSpPr>
        <p:spPr>
          <a:xfrm>
            <a:off x="6674968" y="3350798"/>
            <a:ext cx="5008098" cy="646331"/>
          </a:xfrm>
          <a:prstGeom prst="rect">
            <a:avLst/>
          </a:prstGeom>
          <a:noFill/>
        </p:spPr>
        <p:txBody>
          <a:bodyPr wrap="square" rtlCol="0">
            <a:spAutoFit/>
          </a:bodyPr>
          <a:lstStyle/>
          <a:p>
            <a:r>
              <a:rPr lang="en-US" altLang="zh-CN" dirty="0">
                <a:latin typeface="Eras Light ITC" panose="020B0402030504020804" pitchFamily="34" charset="0"/>
              </a:rPr>
              <a:t>Looked at in a special way with unusual </a:t>
            </a:r>
          </a:p>
          <a:p>
            <a:r>
              <a:rPr lang="en-US" altLang="zh-CN" dirty="0">
                <a:latin typeface="Eras Light ITC" panose="020B0402030504020804" pitchFamily="34" charset="0"/>
              </a:rPr>
              <a:t>sincerity and openness to unvarnished experience.</a:t>
            </a:r>
            <a:endParaRPr lang="zh-CN" altLang="en-US" dirty="0">
              <a:latin typeface="Eras Light ITC" panose="020B0402030504020804" pitchFamily="34" charset="0"/>
            </a:endParaRPr>
          </a:p>
        </p:txBody>
      </p:sp>
      <p:sp>
        <p:nvSpPr>
          <p:cNvPr id="99" name="TextBox 15"/>
          <p:cNvSpPr txBox="1"/>
          <p:nvPr/>
        </p:nvSpPr>
        <p:spPr>
          <a:xfrm>
            <a:off x="7527288" y="3997512"/>
            <a:ext cx="1885453" cy="461665"/>
          </a:xfrm>
          <a:prstGeom prst="rect">
            <a:avLst/>
          </a:prstGeom>
          <a:solidFill>
            <a:srgbClr val="4C1F12">
              <a:alpha val="78000"/>
            </a:srgbClr>
          </a:solidFill>
          <a:ln>
            <a:noFill/>
          </a:ln>
          <a:effectLst/>
        </p:spPr>
        <p:txBody>
          <a:bodyPr wrap="none" rtlCol="0">
            <a:spAutoFit/>
          </a:bodyPr>
          <a:lstStyle/>
          <a:p>
            <a:pPr algn="ctr"/>
            <a:r>
              <a:rPr lang="zh-CN" altLang="en-US" sz="2400" b="1" spc="600" dirty="0">
                <a:solidFill>
                  <a:schemeClr val="bg1"/>
                </a:solidFill>
                <a:latin typeface="方正姚体" panose="02010601030101010101" charset="-122"/>
                <a:ea typeface="方正姚体" panose="02010601030101010101" charset="-122"/>
                <a:cs typeface="Lato Black" charset="0"/>
              </a:rPr>
              <a:t>汇报人 </a:t>
            </a:r>
            <a:r>
              <a:rPr lang="zh-CN" altLang="en-US" sz="2400" b="1" spc="600" dirty="0" smtClean="0">
                <a:solidFill>
                  <a:schemeClr val="bg1"/>
                </a:solidFill>
                <a:latin typeface="方正姚体" panose="02010601030101010101" charset="-122"/>
                <a:ea typeface="方正姚体" panose="02010601030101010101" charset="-122"/>
                <a:cs typeface="Lato Black" charset="0"/>
              </a:rPr>
              <a:t>：</a:t>
            </a:r>
            <a:endParaRPr lang="zh-CN" altLang="en-US" sz="2400" b="1" spc="600" dirty="0">
              <a:solidFill>
                <a:schemeClr val="bg1"/>
              </a:solidFill>
              <a:latin typeface="方正姚体" panose="02010601030101010101" charset="-122"/>
              <a:ea typeface="方正姚体" panose="02010601030101010101" charset="-122"/>
              <a:cs typeface="Lato Black" charset="0"/>
            </a:endParaRPr>
          </a:p>
        </p:txBody>
      </p:sp>
      <p:pic>
        <p:nvPicPr>
          <p:cNvPr id="10"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6"/>
          <a:stretch>
            <a:fillRect/>
          </a:stretch>
        </p:blipFill>
        <p:spPr>
          <a:xfrm>
            <a:off x="-896052" y="19695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10"/>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childTnLst>
                          </p:cTn>
                        </p:par>
                        <p:par>
                          <p:cTn id="31" fill="hold">
                            <p:stCondLst>
                              <p:cond delay="2500"/>
                            </p:stCondLst>
                            <p:childTnLst>
                              <p:par>
                                <p:cTn id="32" presetID="55" presetClass="entr" presetSubtype="0" fill="hold" grpId="0" nodeType="afterEffect">
                                  <p:stCondLst>
                                    <p:cond delay="0"/>
                                  </p:stCondLst>
                                  <p:childTnLst>
                                    <p:set>
                                      <p:cBhvr>
                                        <p:cTn id="33" dur="1" fill="hold">
                                          <p:stCondLst>
                                            <p:cond delay="0"/>
                                          </p:stCondLst>
                                        </p:cTn>
                                        <p:tgtEl>
                                          <p:spTgt spid="99"/>
                                        </p:tgtEl>
                                        <p:attrNameLst>
                                          <p:attrName>style.visibility</p:attrName>
                                        </p:attrNameLst>
                                      </p:cBhvr>
                                      <p:to>
                                        <p:strVal val="visible"/>
                                      </p:to>
                                    </p:set>
                                    <p:anim calcmode="lin" valueType="num">
                                      <p:cBhvr>
                                        <p:cTn id="34" dur="1000" fill="hold"/>
                                        <p:tgtEl>
                                          <p:spTgt spid="99"/>
                                        </p:tgtEl>
                                        <p:attrNameLst>
                                          <p:attrName>ppt_w</p:attrName>
                                        </p:attrNameLst>
                                      </p:cBhvr>
                                      <p:tavLst>
                                        <p:tav tm="0">
                                          <p:val>
                                            <p:strVal val="#ppt_w*0.70"/>
                                          </p:val>
                                        </p:tav>
                                        <p:tav tm="100000">
                                          <p:val>
                                            <p:strVal val="#ppt_w"/>
                                          </p:val>
                                        </p:tav>
                                      </p:tavLst>
                                    </p:anim>
                                    <p:anim calcmode="lin" valueType="num">
                                      <p:cBhvr>
                                        <p:cTn id="35" dur="1000" fill="hold"/>
                                        <p:tgtEl>
                                          <p:spTgt spid="99"/>
                                        </p:tgtEl>
                                        <p:attrNameLst>
                                          <p:attrName>ppt_h</p:attrName>
                                        </p:attrNameLst>
                                      </p:cBhvr>
                                      <p:tavLst>
                                        <p:tav tm="0">
                                          <p:val>
                                            <p:strVal val="#ppt_h"/>
                                          </p:val>
                                        </p:tav>
                                        <p:tav tm="100000">
                                          <p:val>
                                            <p:strVal val="#ppt_h"/>
                                          </p:val>
                                        </p:tav>
                                      </p:tavLst>
                                    </p:anim>
                                    <p:animEffect transition="in" filter="fade">
                                      <p:cBhvr>
                                        <p:cTn id="36"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10"/>
                </p:tgtEl>
              </p:cMediaNode>
            </p:audio>
          </p:childTnLst>
        </p:cTn>
      </p:par>
    </p:tnLst>
    <p:bldLst>
      <p:bldP spid="18" grpId="0" bldLvl="0" animBg="1"/>
      <p:bldP spid="20" grpId="0"/>
      <p:bldP spid="21" grpId="0"/>
      <p:bldP spid="99"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00611614"/>
          <p:cNvPicPr>
            <a:picLocks noChangeAspect="1"/>
          </p:cNvPicPr>
          <p:nvPr/>
        </p:nvPicPr>
        <p:blipFill>
          <a:blip r:embed="rId2"/>
          <a:srcRect l="22581" t="1210" r="31167" b="-1210"/>
          <a:stretch>
            <a:fillRect/>
          </a:stretch>
        </p:blipFill>
        <p:spPr>
          <a:xfrm>
            <a:off x="850900" y="3810"/>
            <a:ext cx="5654040" cy="7085330"/>
          </a:xfrm>
          <a:prstGeom prst="rect">
            <a:avLst/>
          </a:prstGeom>
        </p:spPr>
      </p:pic>
      <p:sp>
        <p:nvSpPr>
          <p:cNvPr id="18" name="矩形 17"/>
          <p:cNvSpPr/>
          <p:nvPr/>
        </p:nvSpPr>
        <p:spPr>
          <a:xfrm>
            <a:off x="342265" y="555625"/>
            <a:ext cx="6976110"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72885" y="1003300"/>
            <a:ext cx="4857115" cy="4933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7158445" y="1226013"/>
            <a:ext cx="4271211" cy="830997"/>
          </a:xfrm>
          <a:prstGeom prst="rect">
            <a:avLst/>
          </a:prstGeom>
          <a:noFill/>
        </p:spPr>
        <p:txBody>
          <a:bodyPr wrap="square" rtlCol="0">
            <a:spAutoFit/>
          </a:bodyPr>
          <a:lstStyle/>
          <a:p>
            <a:r>
              <a:rPr lang="zh-CN" altLang="en-US" sz="4800" b="1" dirty="0">
                <a:solidFill>
                  <a:srgbClr val="502012"/>
                </a:solidFill>
                <a:latin typeface="造字工房悦黑体验版常规体" pitchFamily="50" charset="-122"/>
                <a:ea typeface="造字工房悦黑体验版常规体" pitchFamily="50" charset="-122"/>
              </a:rPr>
              <a:t>目录</a:t>
            </a:r>
            <a:r>
              <a:rPr lang="en-US" altLang="zh-CN" sz="4800" dirty="0">
                <a:solidFill>
                  <a:srgbClr val="502012"/>
                </a:solidFill>
                <a:latin typeface="造字工房悦黑体验版常规体" pitchFamily="50" charset="-122"/>
                <a:ea typeface="造字工房悦黑体验版常规体" pitchFamily="50" charset="-122"/>
              </a:rPr>
              <a:t>Contents</a:t>
            </a:r>
          </a:p>
        </p:txBody>
      </p:sp>
      <p:sp>
        <p:nvSpPr>
          <p:cNvPr id="4" name="矩形 3"/>
          <p:cNvSpPr/>
          <p:nvPr/>
        </p:nvSpPr>
        <p:spPr>
          <a:xfrm>
            <a:off x="7314292" y="223238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sp>
        <p:nvSpPr>
          <p:cNvPr id="11" name="文本框 10"/>
          <p:cNvSpPr txBox="1"/>
          <p:nvPr/>
        </p:nvSpPr>
        <p:spPr>
          <a:xfrm>
            <a:off x="8254818" y="2321595"/>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
        <p:nvSpPr>
          <p:cNvPr id="12" name="矩形 11"/>
          <p:cNvSpPr/>
          <p:nvPr/>
        </p:nvSpPr>
        <p:spPr>
          <a:xfrm>
            <a:off x="7314292" y="3155552"/>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2</a:t>
            </a:r>
          </a:p>
        </p:txBody>
      </p:sp>
      <p:sp>
        <p:nvSpPr>
          <p:cNvPr id="13" name="文本框 12"/>
          <p:cNvSpPr txBox="1"/>
          <p:nvPr/>
        </p:nvSpPr>
        <p:spPr>
          <a:xfrm>
            <a:off x="8254818" y="3244759"/>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
        <p:nvSpPr>
          <p:cNvPr id="14" name="矩形 13"/>
          <p:cNvSpPr/>
          <p:nvPr/>
        </p:nvSpPr>
        <p:spPr>
          <a:xfrm>
            <a:off x="7314292" y="4099509"/>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3</a:t>
            </a:r>
          </a:p>
        </p:txBody>
      </p:sp>
      <p:sp>
        <p:nvSpPr>
          <p:cNvPr id="15" name="文本框 14"/>
          <p:cNvSpPr txBox="1"/>
          <p:nvPr/>
        </p:nvSpPr>
        <p:spPr>
          <a:xfrm>
            <a:off x="8254818" y="4188716"/>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
        <p:nvSpPr>
          <p:cNvPr id="16" name="矩形 15"/>
          <p:cNvSpPr/>
          <p:nvPr/>
        </p:nvSpPr>
        <p:spPr>
          <a:xfrm>
            <a:off x="7314292" y="5047930"/>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4</a:t>
            </a:r>
          </a:p>
        </p:txBody>
      </p:sp>
      <p:sp>
        <p:nvSpPr>
          <p:cNvPr id="17" name="文本框 16"/>
          <p:cNvSpPr txBox="1"/>
          <p:nvPr/>
        </p:nvSpPr>
        <p:spPr>
          <a:xfrm>
            <a:off x="8254818" y="5137137"/>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par>
                          <p:cTn id="27" fill="hold">
                            <p:stCondLst>
                              <p:cond delay="2500"/>
                            </p:stCondLst>
                            <p:childTnLst>
                              <p:par>
                                <p:cTn id="28" presetID="5" presetClass="entr" presetSubtype="1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checkerboard(across)">
                                      <p:cBhvr>
                                        <p:cTn id="30" dur="500"/>
                                        <p:tgtEl>
                                          <p:spTgt spid="4"/>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checkerboard(across)">
                                      <p:cBhvr>
                                        <p:cTn id="33" dur="500"/>
                                        <p:tgtEl>
                                          <p:spTgt spid="11"/>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heckerboard(across)">
                                      <p:cBhvr>
                                        <p:cTn id="36" dur="500"/>
                                        <p:tgtEl>
                                          <p:spTgt spid="12"/>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checkerboard(across)">
                                      <p:cBhvr>
                                        <p:cTn id="39" dur="500"/>
                                        <p:tgtEl>
                                          <p:spTgt spid="13"/>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checkerboard(across)">
                                      <p:cBhvr>
                                        <p:cTn id="42" dur="500"/>
                                        <p:tgtEl>
                                          <p:spTgt spid="14"/>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checkerboard(across)">
                                      <p:cBhvr>
                                        <p:cTn id="45" dur="500"/>
                                        <p:tgtEl>
                                          <p:spTgt spid="15"/>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checkerboard(across)">
                                      <p:cBhvr>
                                        <p:cTn id="48" dur="500"/>
                                        <p:tgtEl>
                                          <p:spTgt spid="16"/>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checkerboard(across)">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10" grpId="0"/>
      <p:bldP spid="4" grpId="0" bldLvl="0" animBg="1"/>
      <p:bldP spid="11" grpId="0"/>
      <p:bldP spid="12" grpId="0" bldLvl="0" animBg="1"/>
      <p:bldP spid="13" grpId="0"/>
      <p:bldP spid="14" grpId="0" bldLvl="0" animBg="1"/>
      <p:bldP spid="15" grpId="0"/>
      <p:bldP spid="16" grpId="0" bldLvl="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00611614"/>
          <p:cNvPicPr>
            <a:picLocks noChangeAspect="1"/>
          </p:cNvPicPr>
          <p:nvPr/>
        </p:nvPicPr>
        <p:blipFill>
          <a:blip r:embed="rId2"/>
          <a:srcRect l="22581" t="1210" r="31167" b="-1210"/>
          <a:stretch>
            <a:fillRect/>
          </a:stretch>
        </p:blipFill>
        <p:spPr>
          <a:xfrm>
            <a:off x="850900" y="3810"/>
            <a:ext cx="5654040" cy="7085330"/>
          </a:xfrm>
          <a:prstGeom prst="rect">
            <a:avLst/>
          </a:prstGeom>
        </p:spPr>
      </p:pic>
      <p:sp>
        <p:nvSpPr>
          <p:cNvPr id="18" name="矩形 17"/>
          <p:cNvSpPr/>
          <p:nvPr/>
        </p:nvSpPr>
        <p:spPr>
          <a:xfrm>
            <a:off x="342265" y="555625"/>
            <a:ext cx="6976110"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72885" y="1889760"/>
            <a:ext cx="4857115" cy="286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7187927" y="300073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sp>
        <p:nvSpPr>
          <p:cNvPr id="11" name="文本框 10"/>
          <p:cNvSpPr txBox="1"/>
          <p:nvPr/>
        </p:nvSpPr>
        <p:spPr>
          <a:xfrm>
            <a:off x="8128453" y="3089945"/>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par>
                          <p:cTn id="22" fill="hold">
                            <p:stCondLst>
                              <p:cond delay="2500"/>
                            </p:stCondLst>
                            <p:childTnLst>
                              <p:par>
                                <p:cTn id="23" presetID="5"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heckerboard(across)">
                                      <p:cBhvr>
                                        <p:cTn id="25" dur="500"/>
                                        <p:tgtEl>
                                          <p:spTgt spid="4"/>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sp>
        <p:nvSpPr>
          <p:cNvPr id="13" name="文本框 12"/>
          <p:cNvSpPr txBox="1"/>
          <p:nvPr/>
        </p:nvSpPr>
        <p:spPr>
          <a:xfrm>
            <a:off x="677068" y="4621969"/>
            <a:ext cx="4393066" cy="972574"/>
          </a:xfrm>
          <a:prstGeom prst="rect">
            <a:avLst/>
          </a:prstGeom>
          <a:noFill/>
        </p:spPr>
        <p:txBody>
          <a:bodyPr wrap="square" rtlCol="0" anchor="ctr">
            <a:spAutoFit/>
          </a:bodyPr>
          <a:lstStyle/>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p>
        </p:txBody>
      </p:sp>
      <p:sp>
        <p:nvSpPr>
          <p:cNvPr id="3" name="文本框 2"/>
          <p:cNvSpPr txBox="1"/>
          <p:nvPr/>
        </p:nvSpPr>
        <p:spPr>
          <a:xfrm>
            <a:off x="1319530" y="957580"/>
            <a:ext cx="2540000" cy="3322955"/>
          </a:xfrm>
          <a:prstGeom prst="rect">
            <a:avLst/>
          </a:prstGeom>
          <a:solidFill>
            <a:srgbClr val="502012">
              <a:alpha val="57000"/>
            </a:srgbClr>
          </a:solidFill>
        </p:spPr>
        <p:txBody>
          <a:bodyPr wrap="square" rtlCol="0" anchor="t">
            <a:spAutoFit/>
          </a:bodyPr>
          <a:lstStyle/>
          <a:p>
            <a:pPr>
              <a:lnSpc>
                <a:spcPts val="8400"/>
              </a:lnSpc>
            </a:pPr>
            <a:r>
              <a:rPr lang="en-US" sz="3600" b="1" dirty="0" smtClean="0">
                <a:solidFill>
                  <a:schemeClr val="bg1"/>
                </a:solidFill>
                <a:latin typeface="微软雅黑" panose="020B0503020204020204" charset="-122"/>
                <a:ea typeface="微软雅黑" panose="020B0503020204020204" charset="-122"/>
                <a:sym typeface="微软雅黑" panose="020B0503020204020204" charset="-122"/>
              </a:rPr>
              <a:t>ABOUT</a:t>
            </a:r>
          </a:p>
          <a:p>
            <a:pPr>
              <a:lnSpc>
                <a:spcPts val="8400"/>
              </a:lnSpc>
            </a:pPr>
            <a:endParaRPr lang="en-US" sz="3600" b="1" dirty="0" smtClean="0">
              <a:solidFill>
                <a:schemeClr val="bg1"/>
              </a:solidFill>
              <a:latin typeface="微软雅黑" panose="020B0503020204020204" charset="-122"/>
              <a:ea typeface="微软雅黑" panose="020B0503020204020204" charset="-122"/>
              <a:sym typeface="微软雅黑" panose="020B0503020204020204" charset="-122"/>
            </a:endParaRPr>
          </a:p>
          <a:p>
            <a:pPr>
              <a:lnSpc>
                <a:spcPts val="8400"/>
              </a:lnSpc>
            </a:pPr>
            <a:r>
              <a:rPr lang="en-US" sz="3600" b="1" dirty="0" smtClean="0">
                <a:solidFill>
                  <a:schemeClr val="bg1"/>
                </a:solidFill>
                <a:latin typeface="微软雅黑" panose="020B0503020204020204" charset="-122"/>
                <a:ea typeface="微软雅黑" panose="020B0503020204020204" charset="-122"/>
                <a:sym typeface="微软雅黑" panose="020B0503020204020204" charset="-122"/>
              </a:rPr>
              <a:t>STAFF</a:t>
            </a:r>
            <a:endParaRPr lang="en-US" altLang="en-US" sz="3600" b="1" dirty="0" smtClean="0">
              <a:solidFill>
                <a:schemeClr val="bg1"/>
              </a:solidFill>
              <a:latin typeface="微软雅黑" panose="020B0503020204020204" charset="-122"/>
              <a:ea typeface="微软雅黑" panose="020B0503020204020204" charset="-122"/>
              <a:sym typeface="微软雅黑" panose="020B0503020204020204" charset="-122"/>
            </a:endParaRPr>
          </a:p>
        </p:txBody>
      </p:sp>
      <p:pic>
        <p:nvPicPr>
          <p:cNvPr id="2" name="图片 1"/>
          <p:cNvPicPr>
            <a:picLocks noChangeAspect="1"/>
          </p:cNvPicPr>
          <p:nvPr/>
        </p:nvPicPr>
        <p:blipFill>
          <a:blip r:embed="rId2"/>
          <a:stretch>
            <a:fillRect/>
          </a:stretch>
        </p:blipFill>
        <p:spPr>
          <a:xfrm>
            <a:off x="4727575" y="1120140"/>
            <a:ext cx="6751320" cy="4474845"/>
          </a:xfrm>
          <a:prstGeom prst="rect">
            <a:avLst/>
          </a:prstGeom>
        </p:spPr>
      </p:pic>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13" grpId="0"/>
      <p:bldP spid="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grpSp>
        <p:nvGrpSpPr>
          <p:cNvPr id="28" name="组合 27"/>
          <p:cNvGrpSpPr/>
          <p:nvPr/>
        </p:nvGrpSpPr>
        <p:grpSpPr>
          <a:xfrm>
            <a:off x="1444840" y="1358259"/>
            <a:ext cx="9140000" cy="1905849"/>
            <a:chOff x="2588" y="3030"/>
            <a:chExt cx="9243" cy="1885"/>
          </a:xfrm>
        </p:grpSpPr>
        <p:grpSp>
          <p:nvGrpSpPr>
            <p:cNvPr id="20" name="组合 19"/>
            <p:cNvGrpSpPr/>
            <p:nvPr/>
          </p:nvGrpSpPr>
          <p:grpSpPr>
            <a:xfrm>
              <a:off x="2588" y="3030"/>
              <a:ext cx="1885" cy="1885"/>
              <a:chOff x="2317813" y="1924046"/>
              <a:chExt cx="1197272" cy="1197272"/>
            </a:xfrm>
          </p:grpSpPr>
          <p:sp>
            <p:nvSpPr>
              <p:cNvPr id="11" name="타원 17"/>
              <p:cNvSpPr/>
              <p:nvPr/>
            </p:nvSpPr>
            <p:spPr>
              <a:xfrm>
                <a:off x="2317813" y="1924046"/>
                <a:ext cx="1197272" cy="1197272"/>
              </a:xfrm>
              <a:prstGeom prst="ellipse">
                <a:avLst/>
              </a:prstGeom>
              <a:noFill/>
              <a:ln w="28575">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a:latin typeface="Calibri" panose="020F0502020204030204" charset="0"/>
                </a:endParaRPr>
              </a:p>
            </p:txBody>
          </p:sp>
          <p:sp>
            <p:nvSpPr>
              <p:cNvPr id="5" name="Freeform 87"/>
              <p:cNvSpPr>
                <a:spLocks noEditPoints="1"/>
              </p:cNvSpPr>
              <p:nvPr/>
            </p:nvSpPr>
            <p:spPr bwMode="auto">
              <a:xfrm>
                <a:off x="2652901" y="2216829"/>
                <a:ext cx="527096" cy="611707"/>
              </a:xfrm>
              <a:custGeom>
                <a:avLst/>
                <a:gdLst>
                  <a:gd name="T0" fmla="*/ 332 w 551"/>
                  <a:gd name="T1" fmla="*/ 133 h 639"/>
                  <a:gd name="T2" fmla="*/ 313 w 551"/>
                  <a:gd name="T3" fmla="*/ 140 h 639"/>
                  <a:gd name="T4" fmla="*/ 272 w 551"/>
                  <a:gd name="T5" fmla="*/ 178 h 639"/>
                  <a:gd name="T6" fmla="*/ 292 w 551"/>
                  <a:gd name="T7" fmla="*/ 226 h 639"/>
                  <a:gd name="T8" fmla="*/ 300 w 551"/>
                  <a:gd name="T9" fmla="*/ 229 h 639"/>
                  <a:gd name="T10" fmla="*/ 313 w 551"/>
                  <a:gd name="T11" fmla="*/ 294 h 639"/>
                  <a:gd name="T12" fmla="*/ 292 w 551"/>
                  <a:gd name="T13" fmla="*/ 276 h 639"/>
                  <a:gd name="T14" fmla="*/ 272 w 551"/>
                  <a:gd name="T15" fmla="*/ 267 h 639"/>
                  <a:gd name="T16" fmla="*/ 310 w 551"/>
                  <a:gd name="T17" fmla="*/ 313 h 639"/>
                  <a:gd name="T18" fmla="*/ 313 w 551"/>
                  <a:gd name="T19" fmla="*/ 321 h 639"/>
                  <a:gd name="T20" fmla="*/ 332 w 551"/>
                  <a:gd name="T21" fmla="*/ 313 h 639"/>
                  <a:gd name="T22" fmla="*/ 369 w 551"/>
                  <a:gd name="T23" fmla="*/ 257 h 639"/>
                  <a:gd name="T24" fmla="*/ 343 w 551"/>
                  <a:gd name="T25" fmla="*/ 225 h 639"/>
                  <a:gd name="T26" fmla="*/ 332 w 551"/>
                  <a:gd name="T27" fmla="*/ 221 h 639"/>
                  <a:gd name="T28" fmla="*/ 349 w 551"/>
                  <a:gd name="T29" fmla="*/ 178 h 639"/>
                  <a:gd name="T30" fmla="*/ 369 w 551"/>
                  <a:gd name="T31" fmla="*/ 186 h 639"/>
                  <a:gd name="T32" fmla="*/ 332 w 551"/>
                  <a:gd name="T33" fmla="*/ 140 h 639"/>
                  <a:gd name="T34" fmla="*/ 307 w 551"/>
                  <a:gd name="T35" fmla="*/ 211 h 639"/>
                  <a:gd name="T36" fmla="*/ 302 w 551"/>
                  <a:gd name="T37" fmla="*/ 209 h 639"/>
                  <a:gd name="T38" fmla="*/ 292 w 551"/>
                  <a:gd name="T39" fmla="*/ 178 h 639"/>
                  <a:gd name="T40" fmla="*/ 313 w 551"/>
                  <a:gd name="T41" fmla="*/ 160 h 639"/>
                  <a:gd name="T42" fmla="*/ 339 w 551"/>
                  <a:gd name="T43" fmla="*/ 244 h 639"/>
                  <a:gd name="T44" fmla="*/ 349 w 551"/>
                  <a:gd name="T45" fmla="*/ 276 h 639"/>
                  <a:gd name="T46" fmla="*/ 332 w 551"/>
                  <a:gd name="T47" fmla="*/ 241 h 639"/>
                  <a:gd name="T48" fmla="*/ 315 w 551"/>
                  <a:gd name="T49" fmla="*/ 0 h 639"/>
                  <a:gd name="T50" fmla="*/ 80 w 551"/>
                  <a:gd name="T51" fmla="*/ 243 h 639"/>
                  <a:gd name="T52" fmla="*/ 59 w 551"/>
                  <a:gd name="T53" fmla="*/ 382 h 639"/>
                  <a:gd name="T54" fmla="*/ 130 w 551"/>
                  <a:gd name="T55" fmla="*/ 532 h 639"/>
                  <a:gd name="T56" fmla="*/ 216 w 551"/>
                  <a:gd name="T57" fmla="*/ 639 h 639"/>
                  <a:gd name="T58" fmla="*/ 236 w 551"/>
                  <a:gd name="T59" fmla="*/ 513 h 639"/>
                  <a:gd name="T60" fmla="*/ 79 w 551"/>
                  <a:gd name="T61" fmla="*/ 461 h 639"/>
                  <a:gd name="T62" fmla="*/ 33 w 551"/>
                  <a:gd name="T63" fmla="*/ 362 h 639"/>
                  <a:gd name="T64" fmla="*/ 99 w 551"/>
                  <a:gd name="T65" fmla="*/ 245 h 639"/>
                  <a:gd name="T66" fmla="*/ 315 w 551"/>
                  <a:gd name="T67" fmla="*/ 19 h 639"/>
                  <a:gd name="T68" fmla="*/ 468 w 551"/>
                  <a:gd name="T69" fmla="*/ 388 h 639"/>
                  <a:gd name="T70" fmla="*/ 465 w 551"/>
                  <a:gd name="T71" fmla="*/ 639 h 639"/>
                  <a:gd name="T72" fmla="*/ 485 w 551"/>
                  <a:gd name="T73" fmla="*/ 399 h 639"/>
                  <a:gd name="T74" fmla="*/ 315 w 551"/>
                  <a:gd name="T75" fmla="*/ 0 h 639"/>
                  <a:gd name="T76" fmla="*/ 143 w 551"/>
                  <a:gd name="T77" fmla="*/ 231 h 639"/>
                  <a:gd name="T78" fmla="*/ 500 w 551"/>
                  <a:gd name="T79" fmla="*/ 231 h 639"/>
                  <a:gd name="T80" fmla="*/ 321 w 551"/>
                  <a:gd name="T81" fmla="*/ 390 h 639"/>
                  <a:gd name="T82" fmla="*/ 321 w 551"/>
                  <a:gd name="T83" fmla="*/ 72 h 639"/>
                  <a:gd name="T84" fmla="*/ 321 w 551"/>
                  <a:gd name="T85" fmla="*/ 390 h 639"/>
                  <a:gd name="T86" fmla="*/ 183 w 551"/>
                  <a:gd name="T87" fmla="*/ 231 h 639"/>
                  <a:gd name="T88" fmla="*/ 460 w 551"/>
                  <a:gd name="T89" fmla="*/ 231 h 639"/>
                  <a:gd name="T90" fmla="*/ 321 w 551"/>
                  <a:gd name="T91" fmla="*/ 350 h 639"/>
                  <a:gd name="T92" fmla="*/ 321 w 551"/>
                  <a:gd name="T93" fmla="*/ 112 h 639"/>
                  <a:gd name="T94" fmla="*/ 321 w 551"/>
                  <a:gd name="T95" fmla="*/ 35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1" h="639">
                    <a:moveTo>
                      <a:pt x="332" y="140"/>
                    </a:moveTo>
                    <a:cubicBezTo>
                      <a:pt x="332" y="133"/>
                      <a:pt x="332" y="133"/>
                      <a:pt x="332" y="133"/>
                    </a:cubicBezTo>
                    <a:cubicBezTo>
                      <a:pt x="313" y="133"/>
                      <a:pt x="313" y="133"/>
                      <a:pt x="313" y="133"/>
                    </a:cubicBezTo>
                    <a:cubicBezTo>
                      <a:pt x="313" y="140"/>
                      <a:pt x="313" y="140"/>
                      <a:pt x="313" y="140"/>
                    </a:cubicBezTo>
                    <a:cubicBezTo>
                      <a:pt x="310" y="140"/>
                      <a:pt x="310" y="140"/>
                      <a:pt x="310" y="140"/>
                    </a:cubicBezTo>
                    <a:cubicBezTo>
                      <a:pt x="289" y="140"/>
                      <a:pt x="272" y="157"/>
                      <a:pt x="272" y="178"/>
                    </a:cubicBezTo>
                    <a:cubicBezTo>
                      <a:pt x="272" y="196"/>
                      <a:pt x="272" y="196"/>
                      <a:pt x="272" y="196"/>
                    </a:cubicBezTo>
                    <a:cubicBezTo>
                      <a:pt x="272" y="208"/>
                      <a:pt x="279" y="218"/>
                      <a:pt x="292" y="226"/>
                    </a:cubicBezTo>
                    <a:cubicBezTo>
                      <a:pt x="300" y="229"/>
                      <a:pt x="300" y="229"/>
                      <a:pt x="300" y="229"/>
                    </a:cubicBezTo>
                    <a:cubicBezTo>
                      <a:pt x="300" y="229"/>
                      <a:pt x="300" y="229"/>
                      <a:pt x="300" y="229"/>
                    </a:cubicBezTo>
                    <a:cubicBezTo>
                      <a:pt x="313" y="234"/>
                      <a:pt x="313" y="234"/>
                      <a:pt x="313" y="234"/>
                    </a:cubicBezTo>
                    <a:cubicBezTo>
                      <a:pt x="313" y="294"/>
                      <a:pt x="313" y="294"/>
                      <a:pt x="313" y="294"/>
                    </a:cubicBezTo>
                    <a:cubicBezTo>
                      <a:pt x="310" y="294"/>
                      <a:pt x="310" y="294"/>
                      <a:pt x="310" y="294"/>
                    </a:cubicBezTo>
                    <a:cubicBezTo>
                      <a:pt x="300" y="294"/>
                      <a:pt x="292" y="286"/>
                      <a:pt x="292" y="276"/>
                    </a:cubicBezTo>
                    <a:cubicBezTo>
                      <a:pt x="292" y="267"/>
                      <a:pt x="292" y="267"/>
                      <a:pt x="292" y="267"/>
                    </a:cubicBezTo>
                    <a:cubicBezTo>
                      <a:pt x="272" y="267"/>
                      <a:pt x="272" y="267"/>
                      <a:pt x="272" y="267"/>
                    </a:cubicBezTo>
                    <a:cubicBezTo>
                      <a:pt x="272" y="276"/>
                      <a:pt x="272" y="276"/>
                      <a:pt x="272" y="276"/>
                    </a:cubicBezTo>
                    <a:cubicBezTo>
                      <a:pt x="272" y="296"/>
                      <a:pt x="289" y="313"/>
                      <a:pt x="310" y="313"/>
                    </a:cubicBezTo>
                    <a:cubicBezTo>
                      <a:pt x="313" y="313"/>
                      <a:pt x="313" y="313"/>
                      <a:pt x="313" y="313"/>
                    </a:cubicBezTo>
                    <a:cubicBezTo>
                      <a:pt x="313" y="321"/>
                      <a:pt x="313" y="321"/>
                      <a:pt x="313" y="321"/>
                    </a:cubicBezTo>
                    <a:cubicBezTo>
                      <a:pt x="332" y="321"/>
                      <a:pt x="332" y="321"/>
                      <a:pt x="332" y="321"/>
                    </a:cubicBezTo>
                    <a:cubicBezTo>
                      <a:pt x="332" y="313"/>
                      <a:pt x="332" y="313"/>
                      <a:pt x="332" y="313"/>
                    </a:cubicBezTo>
                    <a:cubicBezTo>
                      <a:pt x="352" y="313"/>
                      <a:pt x="369" y="296"/>
                      <a:pt x="369" y="276"/>
                    </a:cubicBezTo>
                    <a:cubicBezTo>
                      <a:pt x="369" y="257"/>
                      <a:pt x="369" y="257"/>
                      <a:pt x="369" y="257"/>
                    </a:cubicBezTo>
                    <a:cubicBezTo>
                      <a:pt x="369" y="246"/>
                      <a:pt x="362" y="236"/>
                      <a:pt x="348" y="227"/>
                    </a:cubicBezTo>
                    <a:cubicBezTo>
                      <a:pt x="343" y="225"/>
                      <a:pt x="343" y="225"/>
                      <a:pt x="343" y="225"/>
                    </a:cubicBezTo>
                    <a:cubicBezTo>
                      <a:pt x="343" y="225"/>
                      <a:pt x="343" y="225"/>
                      <a:pt x="343" y="225"/>
                    </a:cubicBezTo>
                    <a:cubicBezTo>
                      <a:pt x="332" y="221"/>
                      <a:pt x="332" y="221"/>
                      <a:pt x="332" y="221"/>
                    </a:cubicBezTo>
                    <a:cubicBezTo>
                      <a:pt x="332" y="160"/>
                      <a:pt x="332" y="160"/>
                      <a:pt x="332" y="160"/>
                    </a:cubicBezTo>
                    <a:cubicBezTo>
                      <a:pt x="342" y="160"/>
                      <a:pt x="349" y="168"/>
                      <a:pt x="349" y="178"/>
                    </a:cubicBezTo>
                    <a:cubicBezTo>
                      <a:pt x="349" y="186"/>
                      <a:pt x="349" y="186"/>
                      <a:pt x="349" y="186"/>
                    </a:cubicBezTo>
                    <a:cubicBezTo>
                      <a:pt x="369" y="186"/>
                      <a:pt x="369" y="186"/>
                      <a:pt x="369" y="186"/>
                    </a:cubicBezTo>
                    <a:cubicBezTo>
                      <a:pt x="369" y="178"/>
                      <a:pt x="369" y="178"/>
                      <a:pt x="369" y="178"/>
                    </a:cubicBezTo>
                    <a:cubicBezTo>
                      <a:pt x="369" y="157"/>
                      <a:pt x="352" y="141"/>
                      <a:pt x="332" y="140"/>
                    </a:cubicBezTo>
                    <a:close/>
                    <a:moveTo>
                      <a:pt x="313" y="213"/>
                    </a:moveTo>
                    <a:cubicBezTo>
                      <a:pt x="307" y="211"/>
                      <a:pt x="307" y="211"/>
                      <a:pt x="307" y="211"/>
                    </a:cubicBezTo>
                    <a:cubicBezTo>
                      <a:pt x="307" y="211"/>
                      <a:pt x="307" y="211"/>
                      <a:pt x="307" y="211"/>
                    </a:cubicBezTo>
                    <a:cubicBezTo>
                      <a:pt x="302" y="209"/>
                      <a:pt x="302" y="209"/>
                      <a:pt x="302" y="209"/>
                    </a:cubicBezTo>
                    <a:cubicBezTo>
                      <a:pt x="298" y="206"/>
                      <a:pt x="292" y="202"/>
                      <a:pt x="292" y="196"/>
                    </a:cubicBezTo>
                    <a:cubicBezTo>
                      <a:pt x="292" y="178"/>
                      <a:pt x="292" y="178"/>
                      <a:pt x="292" y="178"/>
                    </a:cubicBezTo>
                    <a:cubicBezTo>
                      <a:pt x="292" y="168"/>
                      <a:pt x="300" y="160"/>
                      <a:pt x="310" y="160"/>
                    </a:cubicBezTo>
                    <a:cubicBezTo>
                      <a:pt x="313" y="160"/>
                      <a:pt x="313" y="160"/>
                      <a:pt x="313" y="160"/>
                    </a:cubicBezTo>
                    <a:lnTo>
                      <a:pt x="313" y="213"/>
                    </a:lnTo>
                    <a:close/>
                    <a:moveTo>
                      <a:pt x="339" y="244"/>
                    </a:moveTo>
                    <a:cubicBezTo>
                      <a:pt x="345" y="248"/>
                      <a:pt x="349" y="253"/>
                      <a:pt x="349" y="257"/>
                    </a:cubicBezTo>
                    <a:cubicBezTo>
                      <a:pt x="349" y="276"/>
                      <a:pt x="349" y="276"/>
                      <a:pt x="349" y="276"/>
                    </a:cubicBezTo>
                    <a:cubicBezTo>
                      <a:pt x="349" y="286"/>
                      <a:pt x="342" y="294"/>
                      <a:pt x="332" y="294"/>
                    </a:cubicBezTo>
                    <a:cubicBezTo>
                      <a:pt x="332" y="241"/>
                      <a:pt x="332" y="241"/>
                      <a:pt x="332" y="241"/>
                    </a:cubicBezTo>
                    <a:lnTo>
                      <a:pt x="339" y="244"/>
                    </a:lnTo>
                    <a:close/>
                    <a:moveTo>
                      <a:pt x="315" y="0"/>
                    </a:moveTo>
                    <a:cubicBezTo>
                      <a:pt x="185" y="0"/>
                      <a:pt x="79" y="106"/>
                      <a:pt x="79" y="236"/>
                    </a:cubicBezTo>
                    <a:cubicBezTo>
                      <a:pt x="79" y="238"/>
                      <a:pt x="79" y="241"/>
                      <a:pt x="80" y="243"/>
                    </a:cubicBezTo>
                    <a:cubicBezTo>
                      <a:pt x="0" y="382"/>
                      <a:pt x="0" y="382"/>
                      <a:pt x="0" y="382"/>
                    </a:cubicBezTo>
                    <a:cubicBezTo>
                      <a:pt x="59" y="382"/>
                      <a:pt x="59" y="382"/>
                      <a:pt x="59" y="382"/>
                    </a:cubicBezTo>
                    <a:cubicBezTo>
                      <a:pt x="59" y="461"/>
                      <a:pt x="59" y="461"/>
                      <a:pt x="59" y="461"/>
                    </a:cubicBezTo>
                    <a:cubicBezTo>
                      <a:pt x="59" y="500"/>
                      <a:pt x="91" y="532"/>
                      <a:pt x="130" y="532"/>
                    </a:cubicBezTo>
                    <a:cubicBezTo>
                      <a:pt x="216" y="532"/>
                      <a:pt x="216" y="532"/>
                      <a:pt x="216" y="532"/>
                    </a:cubicBezTo>
                    <a:cubicBezTo>
                      <a:pt x="216" y="639"/>
                      <a:pt x="216" y="639"/>
                      <a:pt x="216" y="639"/>
                    </a:cubicBezTo>
                    <a:cubicBezTo>
                      <a:pt x="236" y="639"/>
                      <a:pt x="236" y="639"/>
                      <a:pt x="236" y="639"/>
                    </a:cubicBezTo>
                    <a:cubicBezTo>
                      <a:pt x="236" y="513"/>
                      <a:pt x="236" y="513"/>
                      <a:pt x="236" y="513"/>
                    </a:cubicBezTo>
                    <a:cubicBezTo>
                      <a:pt x="130" y="513"/>
                      <a:pt x="130" y="513"/>
                      <a:pt x="130" y="513"/>
                    </a:cubicBezTo>
                    <a:cubicBezTo>
                      <a:pt x="101" y="513"/>
                      <a:pt x="79" y="490"/>
                      <a:pt x="79" y="461"/>
                    </a:cubicBezTo>
                    <a:cubicBezTo>
                      <a:pt x="79" y="362"/>
                      <a:pt x="79" y="362"/>
                      <a:pt x="79" y="362"/>
                    </a:cubicBezTo>
                    <a:cubicBezTo>
                      <a:pt x="33" y="362"/>
                      <a:pt x="33" y="362"/>
                      <a:pt x="33" y="362"/>
                    </a:cubicBezTo>
                    <a:cubicBezTo>
                      <a:pt x="99" y="248"/>
                      <a:pt x="99" y="248"/>
                      <a:pt x="99" y="248"/>
                    </a:cubicBezTo>
                    <a:cubicBezTo>
                      <a:pt x="99" y="245"/>
                      <a:pt x="99" y="245"/>
                      <a:pt x="99" y="245"/>
                    </a:cubicBezTo>
                    <a:cubicBezTo>
                      <a:pt x="99" y="242"/>
                      <a:pt x="99" y="239"/>
                      <a:pt x="99" y="236"/>
                    </a:cubicBezTo>
                    <a:cubicBezTo>
                      <a:pt x="99" y="116"/>
                      <a:pt x="196" y="19"/>
                      <a:pt x="315" y="19"/>
                    </a:cubicBezTo>
                    <a:cubicBezTo>
                      <a:pt x="434" y="19"/>
                      <a:pt x="531" y="116"/>
                      <a:pt x="531" y="236"/>
                    </a:cubicBezTo>
                    <a:cubicBezTo>
                      <a:pt x="531" y="293"/>
                      <a:pt x="509" y="347"/>
                      <a:pt x="468" y="388"/>
                    </a:cubicBezTo>
                    <a:cubicBezTo>
                      <a:pt x="465" y="391"/>
                      <a:pt x="465" y="391"/>
                      <a:pt x="465" y="391"/>
                    </a:cubicBezTo>
                    <a:cubicBezTo>
                      <a:pt x="465" y="639"/>
                      <a:pt x="465" y="639"/>
                      <a:pt x="465" y="639"/>
                    </a:cubicBezTo>
                    <a:cubicBezTo>
                      <a:pt x="485" y="639"/>
                      <a:pt x="485" y="639"/>
                      <a:pt x="485" y="639"/>
                    </a:cubicBezTo>
                    <a:cubicBezTo>
                      <a:pt x="485" y="399"/>
                      <a:pt x="485" y="399"/>
                      <a:pt x="485" y="399"/>
                    </a:cubicBezTo>
                    <a:cubicBezTo>
                      <a:pt x="527" y="355"/>
                      <a:pt x="551" y="297"/>
                      <a:pt x="551" y="236"/>
                    </a:cubicBezTo>
                    <a:cubicBezTo>
                      <a:pt x="551" y="106"/>
                      <a:pt x="445" y="0"/>
                      <a:pt x="315" y="0"/>
                    </a:cubicBezTo>
                    <a:close/>
                    <a:moveTo>
                      <a:pt x="321" y="53"/>
                    </a:moveTo>
                    <a:cubicBezTo>
                      <a:pt x="223" y="53"/>
                      <a:pt x="143" y="133"/>
                      <a:pt x="143" y="231"/>
                    </a:cubicBezTo>
                    <a:cubicBezTo>
                      <a:pt x="143" y="329"/>
                      <a:pt x="223" y="410"/>
                      <a:pt x="321" y="410"/>
                    </a:cubicBezTo>
                    <a:cubicBezTo>
                      <a:pt x="420" y="410"/>
                      <a:pt x="500" y="329"/>
                      <a:pt x="500" y="231"/>
                    </a:cubicBezTo>
                    <a:cubicBezTo>
                      <a:pt x="500" y="133"/>
                      <a:pt x="420" y="53"/>
                      <a:pt x="321" y="53"/>
                    </a:cubicBezTo>
                    <a:close/>
                    <a:moveTo>
                      <a:pt x="321" y="390"/>
                    </a:moveTo>
                    <a:cubicBezTo>
                      <a:pt x="234" y="390"/>
                      <a:pt x="162" y="319"/>
                      <a:pt x="162" y="231"/>
                    </a:cubicBezTo>
                    <a:cubicBezTo>
                      <a:pt x="162" y="143"/>
                      <a:pt x="234" y="72"/>
                      <a:pt x="321" y="72"/>
                    </a:cubicBezTo>
                    <a:cubicBezTo>
                      <a:pt x="409" y="72"/>
                      <a:pt x="480" y="143"/>
                      <a:pt x="480" y="231"/>
                    </a:cubicBezTo>
                    <a:cubicBezTo>
                      <a:pt x="480" y="319"/>
                      <a:pt x="409" y="390"/>
                      <a:pt x="321" y="390"/>
                    </a:cubicBezTo>
                    <a:close/>
                    <a:moveTo>
                      <a:pt x="321" y="93"/>
                    </a:moveTo>
                    <a:cubicBezTo>
                      <a:pt x="245" y="93"/>
                      <a:pt x="183" y="155"/>
                      <a:pt x="183" y="231"/>
                    </a:cubicBezTo>
                    <a:cubicBezTo>
                      <a:pt x="183" y="307"/>
                      <a:pt x="245" y="370"/>
                      <a:pt x="321" y="370"/>
                    </a:cubicBezTo>
                    <a:cubicBezTo>
                      <a:pt x="398" y="370"/>
                      <a:pt x="460" y="307"/>
                      <a:pt x="460" y="231"/>
                    </a:cubicBezTo>
                    <a:cubicBezTo>
                      <a:pt x="460" y="155"/>
                      <a:pt x="398" y="93"/>
                      <a:pt x="321" y="93"/>
                    </a:cubicBezTo>
                    <a:close/>
                    <a:moveTo>
                      <a:pt x="321" y="350"/>
                    </a:moveTo>
                    <a:cubicBezTo>
                      <a:pt x="256" y="350"/>
                      <a:pt x="202" y="297"/>
                      <a:pt x="202" y="231"/>
                    </a:cubicBezTo>
                    <a:cubicBezTo>
                      <a:pt x="202" y="165"/>
                      <a:pt x="256" y="112"/>
                      <a:pt x="321" y="112"/>
                    </a:cubicBezTo>
                    <a:cubicBezTo>
                      <a:pt x="387" y="112"/>
                      <a:pt x="440" y="165"/>
                      <a:pt x="440" y="231"/>
                    </a:cubicBezTo>
                    <a:cubicBezTo>
                      <a:pt x="440" y="297"/>
                      <a:pt x="387" y="350"/>
                      <a:pt x="321" y="350"/>
                    </a:cubicBezTo>
                    <a:close/>
                  </a:path>
                </a:pathLst>
              </a:custGeom>
              <a:solidFill>
                <a:srgbClr val="502012"/>
              </a:solidFill>
              <a:ln>
                <a:noFill/>
              </a:ln>
            </p:spPr>
            <p:txBody>
              <a:bodyPr vert="horz" wrap="square" lIns="91440" tIns="45720" rIns="91440" bIns="45720" numCol="1" anchor="t" anchorCtr="0" compatLnSpc="1"/>
              <a:lstStyle/>
              <a:p>
                <a:endParaRPr lang="en-US"/>
              </a:p>
            </p:txBody>
          </p:sp>
        </p:grpSp>
        <p:grpSp>
          <p:nvGrpSpPr>
            <p:cNvPr id="6" name="组合 5"/>
            <p:cNvGrpSpPr/>
            <p:nvPr/>
          </p:nvGrpSpPr>
          <p:grpSpPr>
            <a:xfrm>
              <a:off x="7666" y="3030"/>
              <a:ext cx="1885" cy="1885"/>
              <a:chOff x="5184684" y="1924046"/>
              <a:chExt cx="1197272" cy="1197272"/>
            </a:xfrm>
          </p:grpSpPr>
          <p:sp>
            <p:nvSpPr>
              <p:cNvPr id="13" name="타원 21"/>
              <p:cNvSpPr/>
              <p:nvPr/>
            </p:nvSpPr>
            <p:spPr>
              <a:xfrm>
                <a:off x="5184684" y="1924046"/>
                <a:ext cx="1197272" cy="1197272"/>
              </a:xfrm>
              <a:prstGeom prst="ellipse">
                <a:avLst/>
              </a:prstGeom>
              <a:noFill/>
              <a:ln w="28575">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a:latin typeface="Calibri" panose="020F0502020204030204" charset="0"/>
                </a:endParaRPr>
              </a:p>
            </p:txBody>
          </p:sp>
          <p:sp>
            <p:nvSpPr>
              <p:cNvPr id="7" name="Freeform 89"/>
              <p:cNvSpPr>
                <a:spLocks noEditPoints="1"/>
              </p:cNvSpPr>
              <p:nvPr/>
            </p:nvSpPr>
            <p:spPr bwMode="auto">
              <a:xfrm>
                <a:off x="5474633" y="2224521"/>
                <a:ext cx="617375" cy="596323"/>
              </a:xfrm>
              <a:custGeom>
                <a:avLst/>
                <a:gdLst>
                  <a:gd name="T0" fmla="*/ 39 w 645"/>
                  <a:gd name="T1" fmla="*/ 0 h 623"/>
                  <a:gd name="T2" fmla="*/ 0 w 645"/>
                  <a:gd name="T3" fmla="*/ 485 h 623"/>
                  <a:gd name="T4" fmla="*/ 267 w 645"/>
                  <a:gd name="T5" fmla="*/ 527 h 623"/>
                  <a:gd name="T6" fmla="*/ 378 w 645"/>
                  <a:gd name="T7" fmla="*/ 527 h 623"/>
                  <a:gd name="T8" fmla="*/ 645 w 645"/>
                  <a:gd name="T9" fmla="*/ 485 h 623"/>
                  <a:gd name="T10" fmla="*/ 605 w 645"/>
                  <a:gd name="T11" fmla="*/ 0 h 623"/>
                  <a:gd name="T12" fmla="*/ 605 w 645"/>
                  <a:gd name="T13" fmla="*/ 508 h 623"/>
                  <a:gd name="T14" fmla="*/ 322 w 645"/>
                  <a:gd name="T15" fmla="*/ 585 h 623"/>
                  <a:gd name="T16" fmla="*/ 39 w 645"/>
                  <a:gd name="T17" fmla="*/ 508 h 623"/>
                  <a:gd name="T18" fmla="*/ 19 w 645"/>
                  <a:gd name="T19" fmla="*/ 41 h 623"/>
                  <a:gd name="T20" fmla="*/ 605 w 645"/>
                  <a:gd name="T21" fmla="*/ 19 h 623"/>
                  <a:gd name="T22" fmla="*/ 625 w 645"/>
                  <a:gd name="T23" fmla="*/ 485 h 623"/>
                  <a:gd name="T24" fmla="*/ 323 w 645"/>
                  <a:gd name="T25" fmla="*/ 283 h 623"/>
                  <a:gd name="T26" fmla="*/ 452 w 645"/>
                  <a:gd name="T27" fmla="*/ 386 h 623"/>
                  <a:gd name="T28" fmla="*/ 433 w 645"/>
                  <a:gd name="T29" fmla="*/ 366 h 623"/>
                  <a:gd name="T30" fmla="*/ 342 w 645"/>
                  <a:gd name="T31" fmla="*/ 302 h 623"/>
                  <a:gd name="T32" fmla="*/ 433 w 645"/>
                  <a:gd name="T33" fmla="*/ 366 h 623"/>
                  <a:gd name="T34" fmla="*/ 239 w 645"/>
                  <a:gd name="T35" fmla="*/ 123 h 623"/>
                  <a:gd name="T36" fmla="*/ 174 w 645"/>
                  <a:gd name="T37" fmla="*/ 214 h 623"/>
                  <a:gd name="T38" fmla="*/ 125 w 645"/>
                  <a:gd name="T39" fmla="*/ 291 h 623"/>
                  <a:gd name="T40" fmla="*/ 154 w 645"/>
                  <a:gd name="T41" fmla="*/ 451 h 623"/>
                  <a:gd name="T42" fmla="*/ 212 w 645"/>
                  <a:gd name="T43" fmla="*/ 451 h 623"/>
                  <a:gd name="T44" fmla="*/ 302 w 645"/>
                  <a:gd name="T45" fmla="*/ 451 h 623"/>
                  <a:gd name="T46" fmla="*/ 491 w 645"/>
                  <a:gd name="T47" fmla="*/ 262 h 623"/>
                  <a:gd name="T48" fmla="*/ 533 w 645"/>
                  <a:gd name="T49" fmla="*/ 277 h 623"/>
                  <a:gd name="T50" fmla="*/ 239 w 645"/>
                  <a:gd name="T51" fmla="*/ 150 h 623"/>
                  <a:gd name="T52" fmla="*/ 220 w 645"/>
                  <a:gd name="T53" fmla="*/ 142 h 623"/>
                  <a:gd name="T54" fmla="*/ 194 w 645"/>
                  <a:gd name="T55" fmla="*/ 195 h 623"/>
                  <a:gd name="T56" fmla="*/ 212 w 645"/>
                  <a:gd name="T57" fmla="*/ 431 h 623"/>
                  <a:gd name="T58" fmla="*/ 291 w 645"/>
                  <a:gd name="T59" fmla="*/ 302 h 623"/>
                  <a:gd name="T60" fmla="*/ 212 w 645"/>
                  <a:gd name="T61" fmla="*/ 431 h 623"/>
                  <a:gd name="T62" fmla="*/ 310 w 645"/>
                  <a:gd name="T63" fmla="*/ 431 h 623"/>
                  <a:gd name="T64" fmla="*/ 193 w 645"/>
                  <a:gd name="T65" fmla="*/ 283 h 623"/>
                  <a:gd name="T66" fmla="*/ 173 w 645"/>
                  <a:gd name="T67" fmla="*/ 431 h 623"/>
                  <a:gd name="T68" fmla="*/ 322 w 645"/>
                  <a:gd name="T69" fmla="*/ 94 h 623"/>
                  <a:gd name="T70" fmla="*/ 471 w 645"/>
                  <a:gd name="T71" fmla="*/ 431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5" h="623">
                    <a:moveTo>
                      <a:pt x="605" y="0"/>
                    </a:moveTo>
                    <a:cubicBezTo>
                      <a:pt x="39" y="0"/>
                      <a:pt x="39" y="0"/>
                      <a:pt x="39" y="0"/>
                    </a:cubicBezTo>
                    <a:cubicBezTo>
                      <a:pt x="18" y="0"/>
                      <a:pt x="0" y="18"/>
                      <a:pt x="0" y="41"/>
                    </a:cubicBezTo>
                    <a:cubicBezTo>
                      <a:pt x="0" y="485"/>
                      <a:pt x="0" y="485"/>
                      <a:pt x="0" y="485"/>
                    </a:cubicBezTo>
                    <a:cubicBezTo>
                      <a:pt x="0" y="508"/>
                      <a:pt x="18" y="527"/>
                      <a:pt x="39" y="527"/>
                    </a:cubicBezTo>
                    <a:cubicBezTo>
                      <a:pt x="267" y="527"/>
                      <a:pt x="267" y="527"/>
                      <a:pt x="267" y="527"/>
                    </a:cubicBezTo>
                    <a:cubicBezTo>
                      <a:pt x="322" y="623"/>
                      <a:pt x="322" y="623"/>
                      <a:pt x="322" y="623"/>
                    </a:cubicBezTo>
                    <a:cubicBezTo>
                      <a:pt x="378" y="527"/>
                      <a:pt x="378" y="527"/>
                      <a:pt x="378" y="527"/>
                    </a:cubicBezTo>
                    <a:cubicBezTo>
                      <a:pt x="605" y="527"/>
                      <a:pt x="605" y="527"/>
                      <a:pt x="605" y="527"/>
                    </a:cubicBezTo>
                    <a:cubicBezTo>
                      <a:pt x="627" y="527"/>
                      <a:pt x="645" y="508"/>
                      <a:pt x="645" y="485"/>
                    </a:cubicBezTo>
                    <a:cubicBezTo>
                      <a:pt x="645" y="41"/>
                      <a:pt x="645" y="41"/>
                      <a:pt x="645" y="41"/>
                    </a:cubicBezTo>
                    <a:cubicBezTo>
                      <a:pt x="645" y="18"/>
                      <a:pt x="627" y="0"/>
                      <a:pt x="605" y="0"/>
                    </a:cubicBezTo>
                    <a:close/>
                    <a:moveTo>
                      <a:pt x="625" y="485"/>
                    </a:moveTo>
                    <a:cubicBezTo>
                      <a:pt x="625" y="498"/>
                      <a:pt x="616" y="508"/>
                      <a:pt x="605" y="508"/>
                    </a:cubicBezTo>
                    <a:cubicBezTo>
                      <a:pt x="367" y="508"/>
                      <a:pt x="367" y="508"/>
                      <a:pt x="367" y="508"/>
                    </a:cubicBezTo>
                    <a:cubicBezTo>
                      <a:pt x="322" y="585"/>
                      <a:pt x="322" y="585"/>
                      <a:pt x="322" y="585"/>
                    </a:cubicBezTo>
                    <a:cubicBezTo>
                      <a:pt x="278" y="508"/>
                      <a:pt x="278" y="508"/>
                      <a:pt x="278" y="508"/>
                    </a:cubicBezTo>
                    <a:cubicBezTo>
                      <a:pt x="39" y="508"/>
                      <a:pt x="39" y="508"/>
                      <a:pt x="39" y="508"/>
                    </a:cubicBezTo>
                    <a:cubicBezTo>
                      <a:pt x="28" y="508"/>
                      <a:pt x="19" y="498"/>
                      <a:pt x="19" y="485"/>
                    </a:cubicBezTo>
                    <a:cubicBezTo>
                      <a:pt x="19" y="41"/>
                      <a:pt x="19" y="41"/>
                      <a:pt x="19" y="41"/>
                    </a:cubicBezTo>
                    <a:cubicBezTo>
                      <a:pt x="19" y="29"/>
                      <a:pt x="28" y="19"/>
                      <a:pt x="39" y="19"/>
                    </a:cubicBezTo>
                    <a:cubicBezTo>
                      <a:pt x="605" y="19"/>
                      <a:pt x="605" y="19"/>
                      <a:pt x="605" y="19"/>
                    </a:cubicBezTo>
                    <a:cubicBezTo>
                      <a:pt x="616" y="19"/>
                      <a:pt x="625" y="29"/>
                      <a:pt x="625" y="41"/>
                    </a:cubicBezTo>
                    <a:lnTo>
                      <a:pt x="625" y="485"/>
                    </a:lnTo>
                    <a:close/>
                    <a:moveTo>
                      <a:pt x="452" y="283"/>
                    </a:moveTo>
                    <a:cubicBezTo>
                      <a:pt x="323" y="283"/>
                      <a:pt x="323" y="283"/>
                      <a:pt x="323" y="283"/>
                    </a:cubicBezTo>
                    <a:cubicBezTo>
                      <a:pt x="323" y="386"/>
                      <a:pt x="323" y="386"/>
                      <a:pt x="323" y="386"/>
                    </a:cubicBezTo>
                    <a:cubicBezTo>
                      <a:pt x="452" y="386"/>
                      <a:pt x="452" y="386"/>
                      <a:pt x="452" y="386"/>
                    </a:cubicBezTo>
                    <a:lnTo>
                      <a:pt x="452" y="283"/>
                    </a:lnTo>
                    <a:close/>
                    <a:moveTo>
                      <a:pt x="433" y="366"/>
                    </a:moveTo>
                    <a:cubicBezTo>
                      <a:pt x="342" y="366"/>
                      <a:pt x="342" y="366"/>
                      <a:pt x="342" y="366"/>
                    </a:cubicBezTo>
                    <a:cubicBezTo>
                      <a:pt x="342" y="302"/>
                      <a:pt x="342" y="302"/>
                      <a:pt x="342" y="302"/>
                    </a:cubicBezTo>
                    <a:cubicBezTo>
                      <a:pt x="433" y="302"/>
                      <a:pt x="433" y="302"/>
                      <a:pt x="433" y="302"/>
                    </a:cubicBezTo>
                    <a:lnTo>
                      <a:pt x="433" y="366"/>
                    </a:lnTo>
                    <a:close/>
                    <a:moveTo>
                      <a:pt x="239" y="150"/>
                    </a:moveTo>
                    <a:cubicBezTo>
                      <a:pt x="239" y="123"/>
                      <a:pt x="239" y="123"/>
                      <a:pt x="239" y="123"/>
                    </a:cubicBezTo>
                    <a:cubicBezTo>
                      <a:pt x="174" y="123"/>
                      <a:pt x="174" y="123"/>
                      <a:pt x="174" y="123"/>
                    </a:cubicBezTo>
                    <a:cubicBezTo>
                      <a:pt x="174" y="214"/>
                      <a:pt x="174" y="214"/>
                      <a:pt x="174" y="214"/>
                    </a:cubicBezTo>
                    <a:cubicBezTo>
                      <a:pt x="111" y="277"/>
                      <a:pt x="111" y="277"/>
                      <a:pt x="111" y="277"/>
                    </a:cubicBezTo>
                    <a:cubicBezTo>
                      <a:pt x="125" y="291"/>
                      <a:pt x="125" y="291"/>
                      <a:pt x="125" y="291"/>
                    </a:cubicBezTo>
                    <a:cubicBezTo>
                      <a:pt x="154" y="262"/>
                      <a:pt x="154" y="262"/>
                      <a:pt x="154" y="262"/>
                    </a:cubicBezTo>
                    <a:cubicBezTo>
                      <a:pt x="154" y="451"/>
                      <a:pt x="154" y="451"/>
                      <a:pt x="154" y="451"/>
                    </a:cubicBezTo>
                    <a:cubicBezTo>
                      <a:pt x="203" y="451"/>
                      <a:pt x="203" y="451"/>
                      <a:pt x="203" y="451"/>
                    </a:cubicBezTo>
                    <a:cubicBezTo>
                      <a:pt x="212" y="451"/>
                      <a:pt x="212" y="451"/>
                      <a:pt x="212" y="451"/>
                    </a:cubicBezTo>
                    <a:cubicBezTo>
                      <a:pt x="291" y="451"/>
                      <a:pt x="291" y="451"/>
                      <a:pt x="291" y="451"/>
                    </a:cubicBezTo>
                    <a:cubicBezTo>
                      <a:pt x="302" y="451"/>
                      <a:pt x="302" y="451"/>
                      <a:pt x="302" y="451"/>
                    </a:cubicBezTo>
                    <a:cubicBezTo>
                      <a:pt x="491" y="451"/>
                      <a:pt x="491" y="451"/>
                      <a:pt x="491" y="451"/>
                    </a:cubicBezTo>
                    <a:cubicBezTo>
                      <a:pt x="491" y="262"/>
                      <a:pt x="491" y="262"/>
                      <a:pt x="491" y="262"/>
                    </a:cubicBezTo>
                    <a:cubicBezTo>
                      <a:pt x="520" y="291"/>
                      <a:pt x="520" y="291"/>
                      <a:pt x="520" y="291"/>
                    </a:cubicBezTo>
                    <a:cubicBezTo>
                      <a:pt x="533" y="277"/>
                      <a:pt x="533" y="277"/>
                      <a:pt x="533" y="277"/>
                    </a:cubicBezTo>
                    <a:cubicBezTo>
                      <a:pt x="322" y="66"/>
                      <a:pt x="322" y="66"/>
                      <a:pt x="322" y="66"/>
                    </a:cubicBezTo>
                    <a:lnTo>
                      <a:pt x="239" y="150"/>
                    </a:lnTo>
                    <a:close/>
                    <a:moveTo>
                      <a:pt x="194" y="142"/>
                    </a:moveTo>
                    <a:cubicBezTo>
                      <a:pt x="220" y="142"/>
                      <a:pt x="220" y="142"/>
                      <a:pt x="220" y="142"/>
                    </a:cubicBezTo>
                    <a:cubicBezTo>
                      <a:pt x="220" y="169"/>
                      <a:pt x="220" y="169"/>
                      <a:pt x="220" y="169"/>
                    </a:cubicBezTo>
                    <a:cubicBezTo>
                      <a:pt x="194" y="195"/>
                      <a:pt x="194" y="195"/>
                      <a:pt x="194" y="195"/>
                    </a:cubicBezTo>
                    <a:lnTo>
                      <a:pt x="194" y="142"/>
                    </a:lnTo>
                    <a:close/>
                    <a:moveTo>
                      <a:pt x="212" y="431"/>
                    </a:moveTo>
                    <a:cubicBezTo>
                      <a:pt x="212" y="302"/>
                      <a:pt x="212" y="302"/>
                      <a:pt x="212" y="302"/>
                    </a:cubicBezTo>
                    <a:cubicBezTo>
                      <a:pt x="291" y="302"/>
                      <a:pt x="291" y="302"/>
                      <a:pt x="291" y="302"/>
                    </a:cubicBezTo>
                    <a:cubicBezTo>
                      <a:pt x="291" y="431"/>
                      <a:pt x="291" y="431"/>
                      <a:pt x="291" y="431"/>
                    </a:cubicBezTo>
                    <a:lnTo>
                      <a:pt x="212" y="431"/>
                    </a:lnTo>
                    <a:close/>
                    <a:moveTo>
                      <a:pt x="471" y="431"/>
                    </a:moveTo>
                    <a:cubicBezTo>
                      <a:pt x="310" y="431"/>
                      <a:pt x="310" y="431"/>
                      <a:pt x="310" y="431"/>
                    </a:cubicBezTo>
                    <a:cubicBezTo>
                      <a:pt x="310" y="283"/>
                      <a:pt x="310" y="283"/>
                      <a:pt x="310" y="283"/>
                    </a:cubicBezTo>
                    <a:cubicBezTo>
                      <a:pt x="193" y="283"/>
                      <a:pt x="193" y="283"/>
                      <a:pt x="193" y="283"/>
                    </a:cubicBezTo>
                    <a:cubicBezTo>
                      <a:pt x="193" y="431"/>
                      <a:pt x="193" y="431"/>
                      <a:pt x="193" y="431"/>
                    </a:cubicBezTo>
                    <a:cubicBezTo>
                      <a:pt x="173" y="431"/>
                      <a:pt x="173" y="431"/>
                      <a:pt x="173" y="431"/>
                    </a:cubicBezTo>
                    <a:cubicBezTo>
                      <a:pt x="173" y="242"/>
                      <a:pt x="173" y="242"/>
                      <a:pt x="173" y="242"/>
                    </a:cubicBezTo>
                    <a:cubicBezTo>
                      <a:pt x="322" y="94"/>
                      <a:pt x="322" y="94"/>
                      <a:pt x="322" y="94"/>
                    </a:cubicBezTo>
                    <a:cubicBezTo>
                      <a:pt x="471" y="242"/>
                      <a:pt x="471" y="242"/>
                      <a:pt x="471" y="242"/>
                    </a:cubicBezTo>
                    <a:lnTo>
                      <a:pt x="471" y="431"/>
                    </a:lnTo>
                    <a:close/>
                  </a:path>
                </a:pathLst>
              </a:custGeom>
              <a:solidFill>
                <a:srgbClr val="502012"/>
              </a:solidFill>
              <a:ln>
                <a:noFill/>
              </a:ln>
            </p:spPr>
            <p:txBody>
              <a:bodyPr vert="horz" wrap="square" lIns="91440" tIns="45720" rIns="91440" bIns="45720" numCol="1" anchor="t" anchorCtr="0" compatLnSpc="1"/>
              <a:lstStyle/>
              <a:p>
                <a:endParaRPr lang="en-US"/>
              </a:p>
            </p:txBody>
          </p:sp>
        </p:grpSp>
        <p:grpSp>
          <p:nvGrpSpPr>
            <p:cNvPr id="10" name="组合 9"/>
            <p:cNvGrpSpPr/>
            <p:nvPr/>
          </p:nvGrpSpPr>
          <p:grpSpPr>
            <a:xfrm>
              <a:off x="5266" y="3030"/>
              <a:ext cx="1885" cy="1885"/>
              <a:chOff x="3751249" y="1924046"/>
              <a:chExt cx="1197272" cy="1197272"/>
            </a:xfrm>
          </p:grpSpPr>
          <p:sp>
            <p:nvSpPr>
              <p:cNvPr id="12" name="타원 20"/>
              <p:cNvSpPr/>
              <p:nvPr/>
            </p:nvSpPr>
            <p:spPr>
              <a:xfrm>
                <a:off x="3751249" y="1924046"/>
                <a:ext cx="1197272" cy="1197272"/>
              </a:xfrm>
              <a:prstGeom prst="ellipse">
                <a:avLst/>
              </a:prstGeom>
              <a:noFill/>
              <a:ln w="28575">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a:latin typeface="Calibri" panose="020F0502020204030204" charset="0"/>
                </a:endParaRPr>
              </a:p>
            </p:txBody>
          </p:sp>
          <p:sp>
            <p:nvSpPr>
              <p:cNvPr id="14" name="Freeform 92"/>
              <p:cNvSpPr>
                <a:spLocks noEditPoints="1"/>
              </p:cNvSpPr>
              <p:nvPr/>
            </p:nvSpPr>
            <p:spPr bwMode="auto">
              <a:xfrm>
                <a:off x="4043627" y="2220675"/>
                <a:ext cx="612517" cy="604015"/>
              </a:xfrm>
              <a:custGeom>
                <a:avLst/>
                <a:gdLst>
                  <a:gd name="T0" fmla="*/ 489 w 640"/>
                  <a:gd name="T1" fmla="*/ 209 h 631"/>
                  <a:gd name="T2" fmla="*/ 442 w 640"/>
                  <a:gd name="T3" fmla="*/ 189 h 631"/>
                  <a:gd name="T4" fmla="*/ 554 w 640"/>
                  <a:gd name="T5" fmla="*/ 189 h 631"/>
                  <a:gd name="T6" fmla="*/ 509 w 640"/>
                  <a:gd name="T7" fmla="*/ 207 h 631"/>
                  <a:gd name="T8" fmla="*/ 450 w 640"/>
                  <a:gd name="T9" fmla="*/ 38 h 631"/>
                  <a:gd name="T10" fmla="*/ 328 w 640"/>
                  <a:gd name="T11" fmla="*/ 57 h 631"/>
                  <a:gd name="T12" fmla="*/ 489 w 640"/>
                  <a:gd name="T13" fmla="*/ 97 h 631"/>
                  <a:gd name="T14" fmla="*/ 496 w 640"/>
                  <a:gd name="T15" fmla="*/ 216 h 631"/>
                  <a:gd name="T16" fmla="*/ 498 w 640"/>
                  <a:gd name="T17" fmla="*/ 218 h 631"/>
                  <a:gd name="T18" fmla="*/ 0 w 640"/>
                  <a:gd name="T19" fmla="*/ 167 h 631"/>
                  <a:gd name="T20" fmla="*/ 334 w 640"/>
                  <a:gd name="T21" fmla="*/ 167 h 631"/>
                  <a:gd name="T22" fmla="*/ 167 w 640"/>
                  <a:gd name="T23" fmla="*/ 314 h 631"/>
                  <a:gd name="T24" fmla="*/ 167 w 640"/>
                  <a:gd name="T25" fmla="*/ 20 h 631"/>
                  <a:gd name="T26" fmla="*/ 167 w 640"/>
                  <a:gd name="T27" fmla="*/ 314 h 631"/>
                  <a:gd name="T28" fmla="*/ 50 w 640"/>
                  <a:gd name="T29" fmla="*/ 167 h 631"/>
                  <a:gd name="T30" fmla="*/ 283 w 640"/>
                  <a:gd name="T31" fmla="*/ 167 h 631"/>
                  <a:gd name="T32" fmla="*/ 167 w 640"/>
                  <a:gd name="T33" fmla="*/ 264 h 631"/>
                  <a:gd name="T34" fmla="*/ 167 w 640"/>
                  <a:gd name="T35" fmla="*/ 70 h 631"/>
                  <a:gd name="T36" fmla="*/ 167 w 640"/>
                  <a:gd name="T37" fmla="*/ 264 h 631"/>
                  <a:gd name="T38" fmla="*/ 160 w 640"/>
                  <a:gd name="T39" fmla="*/ 94 h 631"/>
                  <a:gd name="T40" fmla="*/ 133 w 640"/>
                  <a:gd name="T41" fmla="*/ 149 h 631"/>
                  <a:gd name="T42" fmla="*/ 157 w 640"/>
                  <a:gd name="T43" fmla="*/ 208 h 631"/>
                  <a:gd name="T44" fmla="*/ 147 w 640"/>
                  <a:gd name="T45" fmla="*/ 228 h 631"/>
                  <a:gd name="T46" fmla="*/ 185 w 640"/>
                  <a:gd name="T47" fmla="*/ 208 h 631"/>
                  <a:gd name="T48" fmla="*/ 176 w 640"/>
                  <a:gd name="T49" fmla="*/ 100 h 631"/>
                  <a:gd name="T50" fmla="*/ 307 w 640"/>
                  <a:gd name="T51" fmla="*/ 464 h 631"/>
                  <a:gd name="T52" fmla="*/ 640 w 640"/>
                  <a:gd name="T53" fmla="*/ 464 h 631"/>
                  <a:gd name="T54" fmla="*/ 473 w 640"/>
                  <a:gd name="T55" fmla="*/ 612 h 631"/>
                  <a:gd name="T56" fmla="*/ 473 w 640"/>
                  <a:gd name="T57" fmla="*/ 317 h 631"/>
                  <a:gd name="T58" fmla="*/ 473 w 640"/>
                  <a:gd name="T59" fmla="*/ 612 h 631"/>
                  <a:gd name="T60" fmla="*/ 357 w 640"/>
                  <a:gd name="T61" fmla="*/ 464 h 631"/>
                  <a:gd name="T62" fmla="*/ 590 w 640"/>
                  <a:gd name="T63" fmla="*/ 464 h 631"/>
                  <a:gd name="T64" fmla="*/ 473 w 640"/>
                  <a:gd name="T65" fmla="*/ 561 h 631"/>
                  <a:gd name="T66" fmla="*/ 473 w 640"/>
                  <a:gd name="T67" fmla="*/ 367 h 631"/>
                  <a:gd name="T68" fmla="*/ 473 w 640"/>
                  <a:gd name="T69" fmla="*/ 561 h 631"/>
                  <a:gd name="T70" fmla="*/ 466 w 640"/>
                  <a:gd name="T71" fmla="*/ 391 h 631"/>
                  <a:gd name="T72" fmla="*/ 439 w 640"/>
                  <a:gd name="T73" fmla="*/ 447 h 631"/>
                  <a:gd name="T74" fmla="*/ 463 w 640"/>
                  <a:gd name="T75" fmla="*/ 506 h 631"/>
                  <a:gd name="T76" fmla="*/ 454 w 640"/>
                  <a:gd name="T77" fmla="*/ 525 h 631"/>
                  <a:gd name="T78" fmla="*/ 492 w 640"/>
                  <a:gd name="T79" fmla="*/ 506 h 631"/>
                  <a:gd name="T80" fmla="*/ 483 w 640"/>
                  <a:gd name="T81" fmla="*/ 398 h 631"/>
                  <a:gd name="T82" fmla="*/ 116 w 640"/>
                  <a:gd name="T83" fmla="*/ 391 h 631"/>
                  <a:gd name="T84" fmla="*/ 163 w 640"/>
                  <a:gd name="T85" fmla="*/ 411 h 631"/>
                  <a:gd name="T86" fmla="*/ 52 w 640"/>
                  <a:gd name="T87" fmla="*/ 411 h 631"/>
                  <a:gd name="T88" fmla="*/ 96 w 640"/>
                  <a:gd name="T89" fmla="*/ 394 h 631"/>
                  <a:gd name="T90" fmla="*/ 155 w 640"/>
                  <a:gd name="T91" fmla="*/ 562 h 631"/>
                  <a:gd name="T92" fmla="*/ 277 w 640"/>
                  <a:gd name="T93" fmla="*/ 543 h 631"/>
                  <a:gd name="T94" fmla="*/ 116 w 640"/>
                  <a:gd name="T95" fmla="*/ 503 h 631"/>
                  <a:gd name="T96" fmla="*/ 109 w 640"/>
                  <a:gd name="T97" fmla="*/ 384 h 631"/>
                  <a:gd name="T98" fmla="*/ 107 w 640"/>
                  <a:gd name="T99" fmla="*/ 383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631">
                    <a:moveTo>
                      <a:pt x="489" y="97"/>
                    </a:moveTo>
                    <a:cubicBezTo>
                      <a:pt x="489" y="209"/>
                      <a:pt x="489" y="209"/>
                      <a:pt x="489" y="209"/>
                    </a:cubicBezTo>
                    <a:cubicBezTo>
                      <a:pt x="456" y="176"/>
                      <a:pt x="456" y="176"/>
                      <a:pt x="456" y="176"/>
                    </a:cubicBezTo>
                    <a:cubicBezTo>
                      <a:pt x="442" y="189"/>
                      <a:pt x="442" y="189"/>
                      <a:pt x="442" y="189"/>
                    </a:cubicBezTo>
                    <a:cubicBezTo>
                      <a:pt x="498" y="245"/>
                      <a:pt x="498" y="245"/>
                      <a:pt x="498" y="245"/>
                    </a:cubicBezTo>
                    <a:cubicBezTo>
                      <a:pt x="554" y="189"/>
                      <a:pt x="554" y="189"/>
                      <a:pt x="554" y="189"/>
                    </a:cubicBezTo>
                    <a:cubicBezTo>
                      <a:pt x="540" y="176"/>
                      <a:pt x="540" y="176"/>
                      <a:pt x="540" y="176"/>
                    </a:cubicBezTo>
                    <a:cubicBezTo>
                      <a:pt x="509" y="207"/>
                      <a:pt x="509" y="207"/>
                      <a:pt x="509" y="207"/>
                    </a:cubicBezTo>
                    <a:cubicBezTo>
                      <a:pt x="509" y="97"/>
                      <a:pt x="509" y="97"/>
                      <a:pt x="509" y="97"/>
                    </a:cubicBezTo>
                    <a:cubicBezTo>
                      <a:pt x="509" y="64"/>
                      <a:pt x="482" y="38"/>
                      <a:pt x="450" y="38"/>
                    </a:cubicBezTo>
                    <a:cubicBezTo>
                      <a:pt x="328" y="38"/>
                      <a:pt x="328" y="38"/>
                      <a:pt x="328" y="38"/>
                    </a:cubicBezTo>
                    <a:cubicBezTo>
                      <a:pt x="328" y="57"/>
                      <a:pt x="328" y="57"/>
                      <a:pt x="328" y="57"/>
                    </a:cubicBezTo>
                    <a:cubicBezTo>
                      <a:pt x="450" y="57"/>
                      <a:pt x="450" y="57"/>
                      <a:pt x="450" y="57"/>
                    </a:cubicBezTo>
                    <a:cubicBezTo>
                      <a:pt x="472" y="57"/>
                      <a:pt x="489" y="75"/>
                      <a:pt x="489" y="97"/>
                    </a:cubicBezTo>
                    <a:close/>
                    <a:moveTo>
                      <a:pt x="498" y="218"/>
                    </a:moveTo>
                    <a:cubicBezTo>
                      <a:pt x="496" y="216"/>
                      <a:pt x="496" y="216"/>
                      <a:pt x="496" y="216"/>
                    </a:cubicBezTo>
                    <a:cubicBezTo>
                      <a:pt x="499" y="216"/>
                      <a:pt x="499" y="216"/>
                      <a:pt x="499" y="216"/>
                    </a:cubicBezTo>
                    <a:lnTo>
                      <a:pt x="498" y="218"/>
                    </a:lnTo>
                    <a:close/>
                    <a:moveTo>
                      <a:pt x="167" y="0"/>
                    </a:moveTo>
                    <a:cubicBezTo>
                      <a:pt x="75" y="0"/>
                      <a:pt x="0" y="75"/>
                      <a:pt x="0" y="167"/>
                    </a:cubicBezTo>
                    <a:cubicBezTo>
                      <a:pt x="0" y="259"/>
                      <a:pt x="75" y="334"/>
                      <a:pt x="167" y="334"/>
                    </a:cubicBezTo>
                    <a:cubicBezTo>
                      <a:pt x="259" y="334"/>
                      <a:pt x="334" y="259"/>
                      <a:pt x="334" y="167"/>
                    </a:cubicBezTo>
                    <a:cubicBezTo>
                      <a:pt x="334" y="75"/>
                      <a:pt x="259" y="0"/>
                      <a:pt x="167" y="0"/>
                    </a:cubicBezTo>
                    <a:close/>
                    <a:moveTo>
                      <a:pt x="167" y="314"/>
                    </a:moveTo>
                    <a:cubicBezTo>
                      <a:pt x="86" y="314"/>
                      <a:pt x="19" y="248"/>
                      <a:pt x="19" y="167"/>
                    </a:cubicBezTo>
                    <a:cubicBezTo>
                      <a:pt x="19" y="86"/>
                      <a:pt x="86" y="20"/>
                      <a:pt x="167" y="20"/>
                    </a:cubicBezTo>
                    <a:cubicBezTo>
                      <a:pt x="248" y="20"/>
                      <a:pt x="314" y="86"/>
                      <a:pt x="314" y="167"/>
                    </a:cubicBezTo>
                    <a:cubicBezTo>
                      <a:pt x="314" y="248"/>
                      <a:pt x="248" y="314"/>
                      <a:pt x="167" y="314"/>
                    </a:cubicBezTo>
                    <a:close/>
                    <a:moveTo>
                      <a:pt x="167" y="51"/>
                    </a:moveTo>
                    <a:cubicBezTo>
                      <a:pt x="103" y="51"/>
                      <a:pt x="50" y="103"/>
                      <a:pt x="50" y="167"/>
                    </a:cubicBezTo>
                    <a:cubicBezTo>
                      <a:pt x="50" y="231"/>
                      <a:pt x="103" y="284"/>
                      <a:pt x="167" y="284"/>
                    </a:cubicBezTo>
                    <a:cubicBezTo>
                      <a:pt x="231" y="284"/>
                      <a:pt x="283" y="231"/>
                      <a:pt x="283" y="167"/>
                    </a:cubicBezTo>
                    <a:cubicBezTo>
                      <a:pt x="283" y="103"/>
                      <a:pt x="231" y="51"/>
                      <a:pt x="167" y="51"/>
                    </a:cubicBezTo>
                    <a:close/>
                    <a:moveTo>
                      <a:pt x="167" y="264"/>
                    </a:moveTo>
                    <a:cubicBezTo>
                      <a:pt x="113" y="264"/>
                      <a:pt x="70" y="221"/>
                      <a:pt x="70" y="167"/>
                    </a:cubicBezTo>
                    <a:cubicBezTo>
                      <a:pt x="70" y="114"/>
                      <a:pt x="113" y="70"/>
                      <a:pt x="167" y="70"/>
                    </a:cubicBezTo>
                    <a:cubicBezTo>
                      <a:pt x="220" y="70"/>
                      <a:pt x="264" y="114"/>
                      <a:pt x="264" y="167"/>
                    </a:cubicBezTo>
                    <a:cubicBezTo>
                      <a:pt x="264" y="221"/>
                      <a:pt x="220" y="264"/>
                      <a:pt x="167" y="264"/>
                    </a:cubicBezTo>
                    <a:close/>
                    <a:moveTo>
                      <a:pt x="176" y="100"/>
                    </a:moveTo>
                    <a:cubicBezTo>
                      <a:pt x="160" y="94"/>
                      <a:pt x="160" y="94"/>
                      <a:pt x="160" y="94"/>
                    </a:cubicBezTo>
                    <a:cubicBezTo>
                      <a:pt x="119" y="136"/>
                      <a:pt x="119" y="136"/>
                      <a:pt x="119" y="136"/>
                    </a:cubicBezTo>
                    <a:cubicBezTo>
                      <a:pt x="133" y="149"/>
                      <a:pt x="133" y="149"/>
                      <a:pt x="133" y="149"/>
                    </a:cubicBezTo>
                    <a:cubicBezTo>
                      <a:pt x="157" y="124"/>
                      <a:pt x="157" y="124"/>
                      <a:pt x="157" y="124"/>
                    </a:cubicBezTo>
                    <a:cubicBezTo>
                      <a:pt x="157" y="208"/>
                      <a:pt x="157" y="208"/>
                      <a:pt x="157" y="208"/>
                    </a:cubicBezTo>
                    <a:cubicBezTo>
                      <a:pt x="147" y="208"/>
                      <a:pt x="147" y="208"/>
                      <a:pt x="147" y="208"/>
                    </a:cubicBezTo>
                    <a:cubicBezTo>
                      <a:pt x="147" y="228"/>
                      <a:pt x="147" y="228"/>
                      <a:pt x="147" y="228"/>
                    </a:cubicBezTo>
                    <a:cubicBezTo>
                      <a:pt x="185" y="228"/>
                      <a:pt x="185" y="228"/>
                      <a:pt x="185" y="228"/>
                    </a:cubicBezTo>
                    <a:cubicBezTo>
                      <a:pt x="185" y="208"/>
                      <a:pt x="185" y="208"/>
                      <a:pt x="185" y="208"/>
                    </a:cubicBezTo>
                    <a:cubicBezTo>
                      <a:pt x="176" y="208"/>
                      <a:pt x="176" y="208"/>
                      <a:pt x="176" y="208"/>
                    </a:cubicBezTo>
                    <a:lnTo>
                      <a:pt x="176" y="100"/>
                    </a:lnTo>
                    <a:close/>
                    <a:moveTo>
                      <a:pt x="473" y="298"/>
                    </a:moveTo>
                    <a:cubicBezTo>
                      <a:pt x="381" y="298"/>
                      <a:pt x="307" y="372"/>
                      <a:pt x="307" y="464"/>
                    </a:cubicBezTo>
                    <a:cubicBezTo>
                      <a:pt x="307" y="556"/>
                      <a:pt x="381" y="631"/>
                      <a:pt x="473" y="631"/>
                    </a:cubicBezTo>
                    <a:cubicBezTo>
                      <a:pt x="565" y="631"/>
                      <a:pt x="640" y="556"/>
                      <a:pt x="640" y="464"/>
                    </a:cubicBezTo>
                    <a:cubicBezTo>
                      <a:pt x="640" y="372"/>
                      <a:pt x="565" y="298"/>
                      <a:pt x="473" y="298"/>
                    </a:cubicBezTo>
                    <a:close/>
                    <a:moveTo>
                      <a:pt x="473" y="612"/>
                    </a:moveTo>
                    <a:cubicBezTo>
                      <a:pt x="392" y="612"/>
                      <a:pt x="326" y="546"/>
                      <a:pt x="326" y="464"/>
                    </a:cubicBezTo>
                    <a:cubicBezTo>
                      <a:pt x="326" y="383"/>
                      <a:pt x="392" y="317"/>
                      <a:pt x="473" y="317"/>
                    </a:cubicBezTo>
                    <a:cubicBezTo>
                      <a:pt x="555" y="317"/>
                      <a:pt x="621" y="383"/>
                      <a:pt x="621" y="464"/>
                    </a:cubicBezTo>
                    <a:cubicBezTo>
                      <a:pt x="621" y="546"/>
                      <a:pt x="555" y="612"/>
                      <a:pt x="473" y="612"/>
                    </a:cubicBezTo>
                    <a:close/>
                    <a:moveTo>
                      <a:pt x="473" y="348"/>
                    </a:moveTo>
                    <a:cubicBezTo>
                      <a:pt x="409" y="348"/>
                      <a:pt x="357" y="400"/>
                      <a:pt x="357" y="464"/>
                    </a:cubicBezTo>
                    <a:cubicBezTo>
                      <a:pt x="357" y="529"/>
                      <a:pt x="409" y="581"/>
                      <a:pt x="473" y="581"/>
                    </a:cubicBezTo>
                    <a:cubicBezTo>
                      <a:pt x="538" y="581"/>
                      <a:pt x="590" y="529"/>
                      <a:pt x="590" y="464"/>
                    </a:cubicBezTo>
                    <a:cubicBezTo>
                      <a:pt x="590" y="400"/>
                      <a:pt x="538" y="348"/>
                      <a:pt x="473" y="348"/>
                    </a:cubicBezTo>
                    <a:close/>
                    <a:moveTo>
                      <a:pt x="473" y="561"/>
                    </a:moveTo>
                    <a:cubicBezTo>
                      <a:pt x="420" y="561"/>
                      <a:pt x="376" y="518"/>
                      <a:pt x="376" y="464"/>
                    </a:cubicBezTo>
                    <a:cubicBezTo>
                      <a:pt x="376" y="411"/>
                      <a:pt x="420" y="367"/>
                      <a:pt x="473" y="367"/>
                    </a:cubicBezTo>
                    <a:cubicBezTo>
                      <a:pt x="527" y="367"/>
                      <a:pt x="570" y="411"/>
                      <a:pt x="570" y="464"/>
                    </a:cubicBezTo>
                    <a:cubicBezTo>
                      <a:pt x="570" y="518"/>
                      <a:pt x="527" y="561"/>
                      <a:pt x="473" y="561"/>
                    </a:cubicBezTo>
                    <a:close/>
                    <a:moveTo>
                      <a:pt x="483" y="398"/>
                    </a:moveTo>
                    <a:cubicBezTo>
                      <a:pt x="466" y="391"/>
                      <a:pt x="466" y="391"/>
                      <a:pt x="466" y="391"/>
                    </a:cubicBezTo>
                    <a:cubicBezTo>
                      <a:pt x="425" y="433"/>
                      <a:pt x="425" y="433"/>
                      <a:pt x="425" y="433"/>
                    </a:cubicBezTo>
                    <a:cubicBezTo>
                      <a:pt x="439" y="447"/>
                      <a:pt x="439" y="447"/>
                      <a:pt x="439" y="447"/>
                    </a:cubicBezTo>
                    <a:cubicBezTo>
                      <a:pt x="463" y="422"/>
                      <a:pt x="463" y="422"/>
                      <a:pt x="463" y="422"/>
                    </a:cubicBezTo>
                    <a:cubicBezTo>
                      <a:pt x="463" y="506"/>
                      <a:pt x="463" y="506"/>
                      <a:pt x="463" y="506"/>
                    </a:cubicBezTo>
                    <a:cubicBezTo>
                      <a:pt x="454" y="506"/>
                      <a:pt x="454" y="506"/>
                      <a:pt x="454" y="506"/>
                    </a:cubicBezTo>
                    <a:cubicBezTo>
                      <a:pt x="454" y="525"/>
                      <a:pt x="454" y="525"/>
                      <a:pt x="454" y="525"/>
                    </a:cubicBezTo>
                    <a:cubicBezTo>
                      <a:pt x="492" y="525"/>
                      <a:pt x="492" y="525"/>
                      <a:pt x="492" y="525"/>
                    </a:cubicBezTo>
                    <a:cubicBezTo>
                      <a:pt x="492" y="506"/>
                      <a:pt x="492" y="506"/>
                      <a:pt x="492" y="506"/>
                    </a:cubicBezTo>
                    <a:cubicBezTo>
                      <a:pt x="483" y="506"/>
                      <a:pt x="483" y="506"/>
                      <a:pt x="483" y="506"/>
                    </a:cubicBezTo>
                    <a:lnTo>
                      <a:pt x="483" y="398"/>
                    </a:lnTo>
                    <a:close/>
                    <a:moveTo>
                      <a:pt x="116" y="503"/>
                    </a:moveTo>
                    <a:cubicBezTo>
                      <a:pt x="116" y="391"/>
                      <a:pt x="116" y="391"/>
                      <a:pt x="116" y="391"/>
                    </a:cubicBezTo>
                    <a:cubicBezTo>
                      <a:pt x="149" y="425"/>
                      <a:pt x="149" y="425"/>
                      <a:pt x="149" y="425"/>
                    </a:cubicBezTo>
                    <a:cubicBezTo>
                      <a:pt x="163" y="411"/>
                      <a:pt x="163" y="411"/>
                      <a:pt x="163" y="411"/>
                    </a:cubicBezTo>
                    <a:cubicBezTo>
                      <a:pt x="107" y="355"/>
                      <a:pt x="107" y="355"/>
                      <a:pt x="107" y="355"/>
                    </a:cubicBezTo>
                    <a:cubicBezTo>
                      <a:pt x="52" y="411"/>
                      <a:pt x="52" y="411"/>
                      <a:pt x="52" y="411"/>
                    </a:cubicBezTo>
                    <a:cubicBezTo>
                      <a:pt x="65" y="425"/>
                      <a:pt x="65" y="425"/>
                      <a:pt x="65" y="425"/>
                    </a:cubicBezTo>
                    <a:cubicBezTo>
                      <a:pt x="96" y="394"/>
                      <a:pt x="96" y="394"/>
                      <a:pt x="96" y="394"/>
                    </a:cubicBezTo>
                    <a:cubicBezTo>
                      <a:pt x="96" y="503"/>
                      <a:pt x="96" y="503"/>
                      <a:pt x="96" y="503"/>
                    </a:cubicBezTo>
                    <a:cubicBezTo>
                      <a:pt x="96" y="536"/>
                      <a:pt x="123" y="562"/>
                      <a:pt x="155" y="562"/>
                    </a:cubicBezTo>
                    <a:cubicBezTo>
                      <a:pt x="277" y="562"/>
                      <a:pt x="277" y="562"/>
                      <a:pt x="277" y="562"/>
                    </a:cubicBezTo>
                    <a:cubicBezTo>
                      <a:pt x="277" y="543"/>
                      <a:pt x="277" y="543"/>
                      <a:pt x="277" y="543"/>
                    </a:cubicBezTo>
                    <a:cubicBezTo>
                      <a:pt x="155" y="543"/>
                      <a:pt x="155" y="543"/>
                      <a:pt x="155" y="543"/>
                    </a:cubicBezTo>
                    <a:cubicBezTo>
                      <a:pt x="134" y="543"/>
                      <a:pt x="116" y="525"/>
                      <a:pt x="116" y="503"/>
                    </a:cubicBezTo>
                    <a:close/>
                    <a:moveTo>
                      <a:pt x="107" y="383"/>
                    </a:moveTo>
                    <a:cubicBezTo>
                      <a:pt x="109" y="384"/>
                      <a:pt x="109" y="384"/>
                      <a:pt x="109" y="384"/>
                    </a:cubicBezTo>
                    <a:cubicBezTo>
                      <a:pt x="106" y="384"/>
                      <a:pt x="106" y="384"/>
                      <a:pt x="106" y="384"/>
                    </a:cubicBezTo>
                    <a:lnTo>
                      <a:pt x="107" y="383"/>
                    </a:lnTo>
                    <a:close/>
                  </a:path>
                </a:pathLst>
              </a:custGeom>
              <a:solidFill>
                <a:srgbClr val="502012"/>
              </a:solidFill>
              <a:ln>
                <a:noFill/>
              </a:ln>
            </p:spPr>
            <p:txBody>
              <a:bodyPr vert="horz" wrap="square" lIns="91440" tIns="45720" rIns="91440" bIns="45720" numCol="1" anchor="t" anchorCtr="0" compatLnSpc="1"/>
              <a:lstStyle/>
              <a:p>
                <a:endParaRPr lang="en-US"/>
              </a:p>
            </p:txBody>
          </p:sp>
        </p:grpSp>
        <p:sp>
          <p:nvSpPr>
            <p:cNvPr id="22" name="타원 21"/>
            <p:cNvSpPr/>
            <p:nvPr/>
          </p:nvSpPr>
          <p:spPr>
            <a:xfrm>
              <a:off x="9945" y="3030"/>
              <a:ext cx="1885" cy="1885"/>
            </a:xfrm>
            <a:prstGeom prst="ellipse">
              <a:avLst/>
            </a:prstGeom>
            <a:noFill/>
            <a:ln w="28575">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a:latin typeface="Calibri" panose="020F0502020204030204" charset="0"/>
              </a:endParaRPr>
            </a:p>
          </p:txBody>
        </p:sp>
        <p:sp>
          <p:nvSpPr>
            <p:cNvPr id="21" name="Freeform 96"/>
            <p:cNvSpPr>
              <a:spLocks noEditPoints="1"/>
            </p:cNvSpPr>
            <p:nvPr/>
          </p:nvSpPr>
          <p:spPr bwMode="auto">
            <a:xfrm>
              <a:off x="10453" y="3569"/>
              <a:ext cx="870" cy="873"/>
            </a:xfrm>
            <a:custGeom>
              <a:avLst/>
              <a:gdLst>
                <a:gd name="T0" fmla="*/ 64 w 128"/>
                <a:gd name="T1" fmla="*/ 128 h 128"/>
                <a:gd name="T2" fmla="*/ 20 w 128"/>
                <a:gd name="T3" fmla="*/ 24 h 128"/>
                <a:gd name="T4" fmla="*/ 48 w 128"/>
                <a:gd name="T5" fmla="*/ 7 h 128"/>
                <a:gd name="T6" fmla="*/ 33 w 128"/>
                <a:gd name="T7" fmla="*/ 30 h 128"/>
                <a:gd name="T8" fmla="*/ 21 w 128"/>
                <a:gd name="T9" fmla="*/ 26 h 128"/>
                <a:gd name="T10" fmla="*/ 5 w 128"/>
                <a:gd name="T11" fmla="*/ 60 h 128"/>
                <a:gd name="T12" fmla="*/ 16 w 128"/>
                <a:gd name="T13" fmla="*/ 29 h 128"/>
                <a:gd name="T14" fmla="*/ 30 w 128"/>
                <a:gd name="T15" fmla="*/ 35 h 128"/>
                <a:gd name="T16" fmla="*/ 24 w 128"/>
                <a:gd name="T17" fmla="*/ 62 h 128"/>
                <a:gd name="T18" fmla="*/ 17 w 128"/>
                <a:gd name="T19" fmla="*/ 98 h 128"/>
                <a:gd name="T20" fmla="*/ 9 w 128"/>
                <a:gd name="T21" fmla="*/ 87 h 128"/>
                <a:gd name="T22" fmla="*/ 24 w 128"/>
                <a:gd name="T23" fmla="*/ 66 h 128"/>
                <a:gd name="T24" fmla="*/ 30 w 128"/>
                <a:gd name="T25" fmla="*/ 93 h 128"/>
                <a:gd name="T26" fmla="*/ 48 w 128"/>
                <a:gd name="T27" fmla="*/ 121 h 128"/>
                <a:gd name="T28" fmla="*/ 20 w 128"/>
                <a:gd name="T29" fmla="*/ 104 h 128"/>
                <a:gd name="T30" fmla="*/ 31 w 128"/>
                <a:gd name="T31" fmla="*/ 98 h 128"/>
                <a:gd name="T32" fmla="*/ 49 w 128"/>
                <a:gd name="T33" fmla="*/ 119 h 128"/>
                <a:gd name="T34" fmla="*/ 62 w 128"/>
                <a:gd name="T35" fmla="*/ 122 h 128"/>
                <a:gd name="T36" fmla="*/ 37 w 128"/>
                <a:gd name="T37" fmla="*/ 97 h 128"/>
                <a:gd name="T38" fmla="*/ 60 w 128"/>
                <a:gd name="T39" fmla="*/ 92 h 128"/>
                <a:gd name="T40" fmla="*/ 62 w 128"/>
                <a:gd name="T41" fmla="*/ 88 h 128"/>
                <a:gd name="T42" fmla="*/ 34 w 128"/>
                <a:gd name="T43" fmla="*/ 92 h 128"/>
                <a:gd name="T44" fmla="*/ 29 w 128"/>
                <a:gd name="T45" fmla="*/ 66 h 128"/>
                <a:gd name="T46" fmla="*/ 62 w 128"/>
                <a:gd name="T47" fmla="*/ 62 h 128"/>
                <a:gd name="T48" fmla="*/ 34 w 128"/>
                <a:gd name="T49" fmla="*/ 38 h 128"/>
                <a:gd name="T50" fmla="*/ 60 w 128"/>
                <a:gd name="T51" fmla="*/ 40 h 128"/>
                <a:gd name="T52" fmla="*/ 62 w 128"/>
                <a:gd name="T53" fmla="*/ 36 h 128"/>
                <a:gd name="T54" fmla="*/ 36 w 128"/>
                <a:gd name="T55" fmla="*/ 32 h 128"/>
                <a:gd name="T56" fmla="*/ 60 w 128"/>
                <a:gd name="T57" fmla="*/ 7 h 128"/>
                <a:gd name="T58" fmla="*/ 111 w 128"/>
                <a:gd name="T59" fmla="*/ 30 h 128"/>
                <a:gd name="T60" fmla="*/ 119 w 128"/>
                <a:gd name="T61" fmla="*/ 41 h 128"/>
                <a:gd name="T62" fmla="*/ 104 w 128"/>
                <a:gd name="T63" fmla="*/ 62 h 128"/>
                <a:gd name="T64" fmla="*/ 98 w 128"/>
                <a:gd name="T65" fmla="*/ 35 h 128"/>
                <a:gd name="T66" fmla="*/ 80 w 128"/>
                <a:gd name="T67" fmla="*/ 7 h 128"/>
                <a:gd name="T68" fmla="*/ 108 w 128"/>
                <a:gd name="T69" fmla="*/ 24 h 128"/>
                <a:gd name="T70" fmla="*/ 97 w 128"/>
                <a:gd name="T71" fmla="*/ 30 h 128"/>
                <a:gd name="T72" fmla="*/ 79 w 128"/>
                <a:gd name="T73" fmla="*/ 9 h 128"/>
                <a:gd name="T74" fmla="*/ 66 w 128"/>
                <a:gd name="T75" fmla="*/ 6 h 128"/>
                <a:gd name="T76" fmla="*/ 91 w 128"/>
                <a:gd name="T77" fmla="*/ 31 h 128"/>
                <a:gd name="T78" fmla="*/ 68 w 128"/>
                <a:gd name="T79" fmla="*/ 36 h 128"/>
                <a:gd name="T80" fmla="*/ 66 w 128"/>
                <a:gd name="T81" fmla="*/ 40 h 128"/>
                <a:gd name="T82" fmla="*/ 94 w 128"/>
                <a:gd name="T83" fmla="*/ 36 h 128"/>
                <a:gd name="T84" fmla="*/ 99 w 128"/>
                <a:gd name="T85" fmla="*/ 62 h 128"/>
                <a:gd name="T86" fmla="*/ 66 w 128"/>
                <a:gd name="T87" fmla="*/ 66 h 128"/>
                <a:gd name="T88" fmla="*/ 94 w 128"/>
                <a:gd name="T89" fmla="*/ 90 h 128"/>
                <a:gd name="T90" fmla="*/ 68 w 128"/>
                <a:gd name="T91" fmla="*/ 88 h 128"/>
                <a:gd name="T92" fmla="*/ 66 w 128"/>
                <a:gd name="T93" fmla="*/ 122 h 128"/>
                <a:gd name="T94" fmla="*/ 90 w 128"/>
                <a:gd name="T95" fmla="*/ 95 h 128"/>
                <a:gd name="T96" fmla="*/ 80 w 128"/>
                <a:gd name="T97" fmla="*/ 112 h 128"/>
                <a:gd name="T98" fmla="*/ 108 w 128"/>
                <a:gd name="T99" fmla="*/ 104 h 128"/>
                <a:gd name="T100" fmla="*/ 80 w 128"/>
                <a:gd name="T101" fmla="*/ 121 h 128"/>
                <a:gd name="T102" fmla="*/ 95 w 128"/>
                <a:gd name="T103" fmla="*/ 98 h 128"/>
                <a:gd name="T104" fmla="*/ 107 w 128"/>
                <a:gd name="T105" fmla="*/ 102 h 128"/>
                <a:gd name="T106" fmla="*/ 123 w 128"/>
                <a:gd name="T107" fmla="*/ 68 h 128"/>
                <a:gd name="T108" fmla="*/ 112 w 128"/>
                <a:gd name="T109" fmla="*/ 99 h 128"/>
                <a:gd name="T110" fmla="*/ 98 w 128"/>
                <a:gd name="T111" fmla="*/ 93 h 128"/>
                <a:gd name="T112" fmla="*/ 104 w 128"/>
                <a:gd name="T113"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20" y="24"/>
                  </a:moveTo>
                  <a:cubicBezTo>
                    <a:pt x="21" y="23"/>
                    <a:pt x="21" y="23"/>
                    <a:pt x="22" y="22"/>
                  </a:cubicBezTo>
                  <a:cubicBezTo>
                    <a:pt x="27" y="17"/>
                    <a:pt x="34" y="12"/>
                    <a:pt x="41" y="9"/>
                  </a:cubicBezTo>
                  <a:cubicBezTo>
                    <a:pt x="43" y="8"/>
                    <a:pt x="46" y="7"/>
                    <a:pt x="48" y="7"/>
                  </a:cubicBezTo>
                  <a:cubicBezTo>
                    <a:pt x="54" y="5"/>
                    <a:pt x="54" y="5"/>
                    <a:pt x="54" y="5"/>
                  </a:cubicBezTo>
                  <a:cubicBezTo>
                    <a:pt x="49" y="9"/>
                    <a:pt x="49" y="9"/>
                    <a:pt x="49" y="9"/>
                  </a:cubicBezTo>
                  <a:cubicBezTo>
                    <a:pt x="43" y="15"/>
                    <a:pt x="37" y="22"/>
                    <a:pt x="33" y="30"/>
                  </a:cubicBezTo>
                  <a:cubicBezTo>
                    <a:pt x="32" y="31"/>
                    <a:pt x="32" y="31"/>
                    <a:pt x="32" y="31"/>
                  </a:cubicBezTo>
                  <a:cubicBezTo>
                    <a:pt x="31" y="30"/>
                    <a:pt x="31" y="30"/>
                    <a:pt x="31" y="30"/>
                  </a:cubicBezTo>
                  <a:cubicBezTo>
                    <a:pt x="27" y="29"/>
                    <a:pt x="24" y="28"/>
                    <a:pt x="21" y="26"/>
                  </a:cubicBezTo>
                  <a:cubicBezTo>
                    <a:pt x="19" y="25"/>
                    <a:pt x="19" y="25"/>
                    <a:pt x="19" y="25"/>
                  </a:cubicBezTo>
                  <a:lnTo>
                    <a:pt x="20" y="24"/>
                  </a:lnTo>
                  <a:close/>
                  <a:moveTo>
                    <a:pt x="5" y="60"/>
                  </a:moveTo>
                  <a:cubicBezTo>
                    <a:pt x="5" y="54"/>
                    <a:pt x="7" y="47"/>
                    <a:pt x="9" y="41"/>
                  </a:cubicBezTo>
                  <a:cubicBezTo>
                    <a:pt x="11" y="37"/>
                    <a:pt x="13" y="33"/>
                    <a:pt x="15" y="30"/>
                  </a:cubicBezTo>
                  <a:cubicBezTo>
                    <a:pt x="16" y="29"/>
                    <a:pt x="16" y="29"/>
                    <a:pt x="16" y="29"/>
                  </a:cubicBezTo>
                  <a:cubicBezTo>
                    <a:pt x="17" y="30"/>
                    <a:pt x="17" y="30"/>
                    <a:pt x="17" y="30"/>
                  </a:cubicBezTo>
                  <a:cubicBezTo>
                    <a:pt x="21" y="31"/>
                    <a:pt x="25" y="33"/>
                    <a:pt x="29" y="34"/>
                  </a:cubicBezTo>
                  <a:cubicBezTo>
                    <a:pt x="30" y="35"/>
                    <a:pt x="30" y="35"/>
                    <a:pt x="30" y="35"/>
                  </a:cubicBezTo>
                  <a:cubicBezTo>
                    <a:pt x="29" y="36"/>
                    <a:pt x="29" y="36"/>
                    <a:pt x="29" y="36"/>
                  </a:cubicBezTo>
                  <a:cubicBezTo>
                    <a:pt x="26" y="44"/>
                    <a:pt x="24" y="52"/>
                    <a:pt x="24" y="60"/>
                  </a:cubicBezTo>
                  <a:cubicBezTo>
                    <a:pt x="24" y="62"/>
                    <a:pt x="24" y="62"/>
                    <a:pt x="24" y="62"/>
                  </a:cubicBezTo>
                  <a:cubicBezTo>
                    <a:pt x="5" y="62"/>
                    <a:pt x="5" y="62"/>
                    <a:pt x="5" y="62"/>
                  </a:cubicBezTo>
                  <a:lnTo>
                    <a:pt x="5" y="60"/>
                  </a:lnTo>
                  <a:close/>
                  <a:moveTo>
                    <a:pt x="17" y="98"/>
                  </a:moveTo>
                  <a:cubicBezTo>
                    <a:pt x="16" y="99"/>
                    <a:pt x="16" y="99"/>
                    <a:pt x="16" y="99"/>
                  </a:cubicBezTo>
                  <a:cubicBezTo>
                    <a:pt x="15" y="98"/>
                    <a:pt x="15" y="98"/>
                    <a:pt x="15" y="98"/>
                  </a:cubicBezTo>
                  <a:cubicBezTo>
                    <a:pt x="13" y="95"/>
                    <a:pt x="11" y="91"/>
                    <a:pt x="9" y="87"/>
                  </a:cubicBezTo>
                  <a:cubicBezTo>
                    <a:pt x="7" y="81"/>
                    <a:pt x="5" y="74"/>
                    <a:pt x="5" y="68"/>
                  </a:cubicBezTo>
                  <a:cubicBezTo>
                    <a:pt x="5" y="66"/>
                    <a:pt x="5" y="66"/>
                    <a:pt x="5" y="66"/>
                  </a:cubicBezTo>
                  <a:cubicBezTo>
                    <a:pt x="24" y="66"/>
                    <a:pt x="24" y="66"/>
                    <a:pt x="24" y="66"/>
                  </a:cubicBezTo>
                  <a:cubicBezTo>
                    <a:pt x="24" y="68"/>
                    <a:pt x="24" y="68"/>
                    <a:pt x="24" y="68"/>
                  </a:cubicBezTo>
                  <a:cubicBezTo>
                    <a:pt x="24" y="76"/>
                    <a:pt x="26" y="84"/>
                    <a:pt x="29" y="92"/>
                  </a:cubicBezTo>
                  <a:cubicBezTo>
                    <a:pt x="30" y="93"/>
                    <a:pt x="30" y="93"/>
                    <a:pt x="30" y="93"/>
                  </a:cubicBezTo>
                  <a:cubicBezTo>
                    <a:pt x="29" y="94"/>
                    <a:pt x="29" y="94"/>
                    <a:pt x="29" y="94"/>
                  </a:cubicBezTo>
                  <a:cubicBezTo>
                    <a:pt x="25" y="95"/>
                    <a:pt x="21" y="97"/>
                    <a:pt x="17" y="98"/>
                  </a:cubicBezTo>
                  <a:close/>
                  <a:moveTo>
                    <a:pt x="48" y="121"/>
                  </a:moveTo>
                  <a:cubicBezTo>
                    <a:pt x="46" y="121"/>
                    <a:pt x="43" y="120"/>
                    <a:pt x="41" y="119"/>
                  </a:cubicBezTo>
                  <a:cubicBezTo>
                    <a:pt x="34" y="116"/>
                    <a:pt x="27" y="112"/>
                    <a:pt x="22" y="106"/>
                  </a:cubicBezTo>
                  <a:cubicBezTo>
                    <a:pt x="21" y="105"/>
                    <a:pt x="21" y="105"/>
                    <a:pt x="20" y="104"/>
                  </a:cubicBezTo>
                  <a:cubicBezTo>
                    <a:pt x="19" y="103"/>
                    <a:pt x="19" y="103"/>
                    <a:pt x="19" y="103"/>
                  </a:cubicBezTo>
                  <a:cubicBezTo>
                    <a:pt x="21" y="102"/>
                    <a:pt x="21" y="102"/>
                    <a:pt x="21" y="102"/>
                  </a:cubicBezTo>
                  <a:cubicBezTo>
                    <a:pt x="24" y="100"/>
                    <a:pt x="27" y="99"/>
                    <a:pt x="31" y="98"/>
                  </a:cubicBezTo>
                  <a:cubicBezTo>
                    <a:pt x="32" y="97"/>
                    <a:pt x="32" y="97"/>
                    <a:pt x="32" y="97"/>
                  </a:cubicBezTo>
                  <a:cubicBezTo>
                    <a:pt x="33" y="98"/>
                    <a:pt x="33" y="98"/>
                    <a:pt x="33" y="98"/>
                  </a:cubicBezTo>
                  <a:cubicBezTo>
                    <a:pt x="37" y="106"/>
                    <a:pt x="43" y="113"/>
                    <a:pt x="49" y="119"/>
                  </a:cubicBezTo>
                  <a:cubicBezTo>
                    <a:pt x="54" y="123"/>
                    <a:pt x="54" y="123"/>
                    <a:pt x="54" y="123"/>
                  </a:cubicBezTo>
                  <a:lnTo>
                    <a:pt x="48" y="121"/>
                  </a:lnTo>
                  <a:close/>
                  <a:moveTo>
                    <a:pt x="62" y="122"/>
                  </a:moveTo>
                  <a:cubicBezTo>
                    <a:pt x="60" y="121"/>
                    <a:pt x="60" y="121"/>
                    <a:pt x="60" y="121"/>
                  </a:cubicBezTo>
                  <a:cubicBezTo>
                    <a:pt x="55" y="118"/>
                    <a:pt x="52" y="115"/>
                    <a:pt x="48" y="112"/>
                  </a:cubicBezTo>
                  <a:cubicBezTo>
                    <a:pt x="44" y="107"/>
                    <a:pt x="40" y="103"/>
                    <a:pt x="37" y="97"/>
                  </a:cubicBezTo>
                  <a:cubicBezTo>
                    <a:pt x="36" y="96"/>
                    <a:pt x="36" y="96"/>
                    <a:pt x="36" y="96"/>
                  </a:cubicBezTo>
                  <a:cubicBezTo>
                    <a:pt x="38" y="95"/>
                    <a:pt x="38" y="95"/>
                    <a:pt x="38" y="95"/>
                  </a:cubicBezTo>
                  <a:cubicBezTo>
                    <a:pt x="45" y="94"/>
                    <a:pt x="53" y="93"/>
                    <a:pt x="60" y="92"/>
                  </a:cubicBezTo>
                  <a:cubicBezTo>
                    <a:pt x="62" y="92"/>
                    <a:pt x="62" y="92"/>
                    <a:pt x="62" y="92"/>
                  </a:cubicBezTo>
                  <a:lnTo>
                    <a:pt x="62" y="122"/>
                  </a:lnTo>
                  <a:close/>
                  <a:moveTo>
                    <a:pt x="62" y="88"/>
                  </a:moveTo>
                  <a:cubicBezTo>
                    <a:pt x="60" y="88"/>
                    <a:pt x="60" y="88"/>
                    <a:pt x="60" y="88"/>
                  </a:cubicBezTo>
                  <a:cubicBezTo>
                    <a:pt x="52" y="88"/>
                    <a:pt x="44" y="89"/>
                    <a:pt x="36" y="91"/>
                  </a:cubicBezTo>
                  <a:cubicBezTo>
                    <a:pt x="34" y="92"/>
                    <a:pt x="34" y="92"/>
                    <a:pt x="34" y="92"/>
                  </a:cubicBezTo>
                  <a:cubicBezTo>
                    <a:pt x="34" y="90"/>
                    <a:pt x="34" y="90"/>
                    <a:pt x="34" y="90"/>
                  </a:cubicBezTo>
                  <a:cubicBezTo>
                    <a:pt x="31" y="83"/>
                    <a:pt x="29" y="76"/>
                    <a:pt x="29" y="68"/>
                  </a:cubicBezTo>
                  <a:cubicBezTo>
                    <a:pt x="29" y="66"/>
                    <a:pt x="29" y="66"/>
                    <a:pt x="29" y="66"/>
                  </a:cubicBezTo>
                  <a:cubicBezTo>
                    <a:pt x="62" y="66"/>
                    <a:pt x="62" y="66"/>
                    <a:pt x="62" y="66"/>
                  </a:cubicBezTo>
                  <a:lnTo>
                    <a:pt x="62" y="88"/>
                  </a:lnTo>
                  <a:close/>
                  <a:moveTo>
                    <a:pt x="62" y="62"/>
                  </a:moveTo>
                  <a:cubicBezTo>
                    <a:pt x="29" y="62"/>
                    <a:pt x="29" y="62"/>
                    <a:pt x="29" y="62"/>
                  </a:cubicBezTo>
                  <a:cubicBezTo>
                    <a:pt x="29" y="60"/>
                    <a:pt x="29" y="60"/>
                    <a:pt x="29" y="60"/>
                  </a:cubicBezTo>
                  <a:cubicBezTo>
                    <a:pt x="29" y="52"/>
                    <a:pt x="31" y="45"/>
                    <a:pt x="34" y="38"/>
                  </a:cubicBezTo>
                  <a:cubicBezTo>
                    <a:pt x="34" y="37"/>
                    <a:pt x="34" y="37"/>
                    <a:pt x="34" y="37"/>
                  </a:cubicBezTo>
                  <a:cubicBezTo>
                    <a:pt x="36" y="37"/>
                    <a:pt x="36" y="37"/>
                    <a:pt x="36" y="37"/>
                  </a:cubicBezTo>
                  <a:cubicBezTo>
                    <a:pt x="44" y="39"/>
                    <a:pt x="52" y="40"/>
                    <a:pt x="60" y="40"/>
                  </a:cubicBezTo>
                  <a:cubicBezTo>
                    <a:pt x="62" y="40"/>
                    <a:pt x="62" y="40"/>
                    <a:pt x="62" y="40"/>
                  </a:cubicBezTo>
                  <a:lnTo>
                    <a:pt x="62" y="62"/>
                  </a:lnTo>
                  <a:close/>
                  <a:moveTo>
                    <a:pt x="62" y="36"/>
                  </a:moveTo>
                  <a:cubicBezTo>
                    <a:pt x="60" y="36"/>
                    <a:pt x="60" y="36"/>
                    <a:pt x="60" y="36"/>
                  </a:cubicBezTo>
                  <a:cubicBezTo>
                    <a:pt x="53" y="35"/>
                    <a:pt x="45" y="34"/>
                    <a:pt x="38" y="33"/>
                  </a:cubicBezTo>
                  <a:cubicBezTo>
                    <a:pt x="36" y="32"/>
                    <a:pt x="36" y="32"/>
                    <a:pt x="36" y="32"/>
                  </a:cubicBezTo>
                  <a:cubicBezTo>
                    <a:pt x="37" y="31"/>
                    <a:pt x="37" y="31"/>
                    <a:pt x="37" y="31"/>
                  </a:cubicBezTo>
                  <a:cubicBezTo>
                    <a:pt x="40" y="25"/>
                    <a:pt x="44" y="21"/>
                    <a:pt x="48" y="17"/>
                  </a:cubicBezTo>
                  <a:cubicBezTo>
                    <a:pt x="52" y="13"/>
                    <a:pt x="55" y="10"/>
                    <a:pt x="60" y="7"/>
                  </a:cubicBezTo>
                  <a:cubicBezTo>
                    <a:pt x="62" y="6"/>
                    <a:pt x="62" y="6"/>
                    <a:pt x="62" y="6"/>
                  </a:cubicBezTo>
                  <a:lnTo>
                    <a:pt x="62" y="36"/>
                  </a:lnTo>
                  <a:close/>
                  <a:moveTo>
                    <a:pt x="111" y="30"/>
                  </a:moveTo>
                  <a:cubicBezTo>
                    <a:pt x="112" y="29"/>
                    <a:pt x="112" y="29"/>
                    <a:pt x="112" y="29"/>
                  </a:cubicBezTo>
                  <a:cubicBezTo>
                    <a:pt x="113" y="30"/>
                    <a:pt x="113" y="30"/>
                    <a:pt x="113" y="30"/>
                  </a:cubicBezTo>
                  <a:cubicBezTo>
                    <a:pt x="115" y="33"/>
                    <a:pt x="117" y="37"/>
                    <a:pt x="119" y="41"/>
                  </a:cubicBezTo>
                  <a:cubicBezTo>
                    <a:pt x="121" y="47"/>
                    <a:pt x="123" y="54"/>
                    <a:pt x="123" y="60"/>
                  </a:cubicBezTo>
                  <a:cubicBezTo>
                    <a:pt x="123" y="62"/>
                    <a:pt x="123" y="62"/>
                    <a:pt x="123" y="62"/>
                  </a:cubicBezTo>
                  <a:cubicBezTo>
                    <a:pt x="104" y="62"/>
                    <a:pt x="104" y="62"/>
                    <a:pt x="104" y="62"/>
                  </a:cubicBezTo>
                  <a:cubicBezTo>
                    <a:pt x="104" y="60"/>
                    <a:pt x="104" y="60"/>
                    <a:pt x="104" y="60"/>
                  </a:cubicBezTo>
                  <a:cubicBezTo>
                    <a:pt x="104" y="52"/>
                    <a:pt x="102" y="44"/>
                    <a:pt x="98" y="36"/>
                  </a:cubicBezTo>
                  <a:cubicBezTo>
                    <a:pt x="98" y="35"/>
                    <a:pt x="98" y="35"/>
                    <a:pt x="98" y="35"/>
                  </a:cubicBezTo>
                  <a:cubicBezTo>
                    <a:pt x="99" y="34"/>
                    <a:pt x="99" y="34"/>
                    <a:pt x="99" y="34"/>
                  </a:cubicBezTo>
                  <a:cubicBezTo>
                    <a:pt x="103" y="33"/>
                    <a:pt x="107" y="31"/>
                    <a:pt x="111" y="30"/>
                  </a:cubicBezTo>
                  <a:close/>
                  <a:moveTo>
                    <a:pt x="80" y="7"/>
                  </a:moveTo>
                  <a:cubicBezTo>
                    <a:pt x="82" y="7"/>
                    <a:pt x="85" y="8"/>
                    <a:pt x="87" y="9"/>
                  </a:cubicBezTo>
                  <a:cubicBezTo>
                    <a:pt x="94" y="12"/>
                    <a:pt x="101" y="17"/>
                    <a:pt x="106" y="22"/>
                  </a:cubicBezTo>
                  <a:cubicBezTo>
                    <a:pt x="107" y="23"/>
                    <a:pt x="107" y="23"/>
                    <a:pt x="108" y="24"/>
                  </a:cubicBezTo>
                  <a:cubicBezTo>
                    <a:pt x="109" y="25"/>
                    <a:pt x="109" y="25"/>
                    <a:pt x="109" y="25"/>
                  </a:cubicBezTo>
                  <a:cubicBezTo>
                    <a:pt x="107" y="26"/>
                    <a:pt x="107" y="26"/>
                    <a:pt x="107" y="26"/>
                  </a:cubicBezTo>
                  <a:cubicBezTo>
                    <a:pt x="104" y="28"/>
                    <a:pt x="101" y="29"/>
                    <a:pt x="97" y="30"/>
                  </a:cubicBezTo>
                  <a:cubicBezTo>
                    <a:pt x="96" y="31"/>
                    <a:pt x="96" y="31"/>
                    <a:pt x="96" y="31"/>
                  </a:cubicBezTo>
                  <a:cubicBezTo>
                    <a:pt x="95" y="30"/>
                    <a:pt x="95" y="30"/>
                    <a:pt x="95" y="30"/>
                  </a:cubicBezTo>
                  <a:cubicBezTo>
                    <a:pt x="91" y="22"/>
                    <a:pt x="85" y="15"/>
                    <a:pt x="79" y="9"/>
                  </a:cubicBezTo>
                  <a:cubicBezTo>
                    <a:pt x="74" y="5"/>
                    <a:pt x="74" y="5"/>
                    <a:pt x="74" y="5"/>
                  </a:cubicBezTo>
                  <a:lnTo>
                    <a:pt x="80" y="7"/>
                  </a:lnTo>
                  <a:close/>
                  <a:moveTo>
                    <a:pt x="66" y="6"/>
                  </a:moveTo>
                  <a:cubicBezTo>
                    <a:pt x="68" y="7"/>
                    <a:pt x="68" y="7"/>
                    <a:pt x="68" y="7"/>
                  </a:cubicBezTo>
                  <a:cubicBezTo>
                    <a:pt x="73" y="10"/>
                    <a:pt x="76" y="13"/>
                    <a:pt x="80" y="16"/>
                  </a:cubicBezTo>
                  <a:cubicBezTo>
                    <a:pt x="84" y="21"/>
                    <a:pt x="88" y="25"/>
                    <a:pt x="91" y="31"/>
                  </a:cubicBezTo>
                  <a:cubicBezTo>
                    <a:pt x="91" y="32"/>
                    <a:pt x="91" y="32"/>
                    <a:pt x="91" y="32"/>
                  </a:cubicBezTo>
                  <a:cubicBezTo>
                    <a:pt x="90" y="33"/>
                    <a:pt x="90" y="33"/>
                    <a:pt x="90" y="33"/>
                  </a:cubicBezTo>
                  <a:cubicBezTo>
                    <a:pt x="83" y="34"/>
                    <a:pt x="75" y="35"/>
                    <a:pt x="68" y="36"/>
                  </a:cubicBezTo>
                  <a:cubicBezTo>
                    <a:pt x="66" y="36"/>
                    <a:pt x="66" y="36"/>
                    <a:pt x="66" y="36"/>
                  </a:cubicBezTo>
                  <a:lnTo>
                    <a:pt x="66" y="6"/>
                  </a:lnTo>
                  <a:close/>
                  <a:moveTo>
                    <a:pt x="66" y="40"/>
                  </a:moveTo>
                  <a:cubicBezTo>
                    <a:pt x="68" y="40"/>
                    <a:pt x="68" y="40"/>
                    <a:pt x="68" y="40"/>
                  </a:cubicBezTo>
                  <a:cubicBezTo>
                    <a:pt x="76" y="40"/>
                    <a:pt x="84" y="39"/>
                    <a:pt x="92" y="37"/>
                  </a:cubicBezTo>
                  <a:cubicBezTo>
                    <a:pt x="94" y="36"/>
                    <a:pt x="94" y="36"/>
                    <a:pt x="94" y="36"/>
                  </a:cubicBezTo>
                  <a:cubicBezTo>
                    <a:pt x="94" y="38"/>
                    <a:pt x="94" y="38"/>
                    <a:pt x="94" y="38"/>
                  </a:cubicBezTo>
                  <a:cubicBezTo>
                    <a:pt x="97" y="45"/>
                    <a:pt x="99" y="52"/>
                    <a:pt x="99" y="60"/>
                  </a:cubicBezTo>
                  <a:cubicBezTo>
                    <a:pt x="99" y="62"/>
                    <a:pt x="99" y="62"/>
                    <a:pt x="99" y="62"/>
                  </a:cubicBezTo>
                  <a:cubicBezTo>
                    <a:pt x="66" y="62"/>
                    <a:pt x="66" y="62"/>
                    <a:pt x="66" y="62"/>
                  </a:cubicBezTo>
                  <a:lnTo>
                    <a:pt x="66" y="40"/>
                  </a:lnTo>
                  <a:close/>
                  <a:moveTo>
                    <a:pt x="66" y="66"/>
                  </a:moveTo>
                  <a:cubicBezTo>
                    <a:pt x="99" y="66"/>
                    <a:pt x="99" y="66"/>
                    <a:pt x="99" y="66"/>
                  </a:cubicBezTo>
                  <a:cubicBezTo>
                    <a:pt x="99" y="68"/>
                    <a:pt x="99" y="68"/>
                    <a:pt x="99" y="68"/>
                  </a:cubicBezTo>
                  <a:cubicBezTo>
                    <a:pt x="99" y="76"/>
                    <a:pt x="97" y="83"/>
                    <a:pt x="94" y="90"/>
                  </a:cubicBezTo>
                  <a:cubicBezTo>
                    <a:pt x="94" y="91"/>
                    <a:pt x="94" y="91"/>
                    <a:pt x="94" y="91"/>
                  </a:cubicBezTo>
                  <a:cubicBezTo>
                    <a:pt x="92" y="91"/>
                    <a:pt x="92" y="91"/>
                    <a:pt x="92" y="91"/>
                  </a:cubicBezTo>
                  <a:cubicBezTo>
                    <a:pt x="84" y="89"/>
                    <a:pt x="76" y="88"/>
                    <a:pt x="68" y="88"/>
                  </a:cubicBezTo>
                  <a:cubicBezTo>
                    <a:pt x="66" y="88"/>
                    <a:pt x="66" y="88"/>
                    <a:pt x="66" y="88"/>
                  </a:cubicBezTo>
                  <a:lnTo>
                    <a:pt x="66" y="66"/>
                  </a:lnTo>
                  <a:close/>
                  <a:moveTo>
                    <a:pt x="66" y="122"/>
                  </a:moveTo>
                  <a:cubicBezTo>
                    <a:pt x="66" y="92"/>
                    <a:pt x="66" y="92"/>
                    <a:pt x="66" y="92"/>
                  </a:cubicBezTo>
                  <a:cubicBezTo>
                    <a:pt x="68" y="92"/>
                    <a:pt x="68" y="92"/>
                    <a:pt x="68" y="92"/>
                  </a:cubicBezTo>
                  <a:cubicBezTo>
                    <a:pt x="75" y="93"/>
                    <a:pt x="83" y="94"/>
                    <a:pt x="90" y="95"/>
                  </a:cubicBezTo>
                  <a:cubicBezTo>
                    <a:pt x="91" y="96"/>
                    <a:pt x="91" y="96"/>
                    <a:pt x="91" y="96"/>
                  </a:cubicBezTo>
                  <a:cubicBezTo>
                    <a:pt x="91" y="97"/>
                    <a:pt x="91" y="97"/>
                    <a:pt x="91" y="97"/>
                  </a:cubicBezTo>
                  <a:cubicBezTo>
                    <a:pt x="88" y="103"/>
                    <a:pt x="84" y="107"/>
                    <a:pt x="80" y="112"/>
                  </a:cubicBezTo>
                  <a:cubicBezTo>
                    <a:pt x="76" y="115"/>
                    <a:pt x="73" y="118"/>
                    <a:pt x="68" y="121"/>
                  </a:cubicBezTo>
                  <a:lnTo>
                    <a:pt x="66" y="122"/>
                  </a:lnTo>
                  <a:close/>
                  <a:moveTo>
                    <a:pt x="108" y="104"/>
                  </a:moveTo>
                  <a:cubicBezTo>
                    <a:pt x="107" y="105"/>
                    <a:pt x="107" y="105"/>
                    <a:pt x="106" y="106"/>
                  </a:cubicBezTo>
                  <a:cubicBezTo>
                    <a:pt x="101" y="112"/>
                    <a:pt x="94" y="116"/>
                    <a:pt x="87" y="119"/>
                  </a:cubicBezTo>
                  <a:cubicBezTo>
                    <a:pt x="85" y="120"/>
                    <a:pt x="82" y="121"/>
                    <a:pt x="80" y="121"/>
                  </a:cubicBezTo>
                  <a:cubicBezTo>
                    <a:pt x="74" y="123"/>
                    <a:pt x="74" y="123"/>
                    <a:pt x="74" y="123"/>
                  </a:cubicBezTo>
                  <a:cubicBezTo>
                    <a:pt x="79" y="119"/>
                    <a:pt x="79" y="119"/>
                    <a:pt x="79" y="119"/>
                  </a:cubicBezTo>
                  <a:cubicBezTo>
                    <a:pt x="85" y="113"/>
                    <a:pt x="91" y="106"/>
                    <a:pt x="95" y="98"/>
                  </a:cubicBezTo>
                  <a:cubicBezTo>
                    <a:pt x="96" y="97"/>
                    <a:pt x="96" y="97"/>
                    <a:pt x="96" y="97"/>
                  </a:cubicBezTo>
                  <a:cubicBezTo>
                    <a:pt x="97" y="98"/>
                    <a:pt x="97" y="98"/>
                    <a:pt x="97" y="98"/>
                  </a:cubicBezTo>
                  <a:cubicBezTo>
                    <a:pt x="101" y="99"/>
                    <a:pt x="104" y="100"/>
                    <a:pt x="107" y="102"/>
                  </a:cubicBezTo>
                  <a:cubicBezTo>
                    <a:pt x="109" y="103"/>
                    <a:pt x="109" y="103"/>
                    <a:pt x="109" y="103"/>
                  </a:cubicBezTo>
                  <a:lnTo>
                    <a:pt x="108" y="104"/>
                  </a:lnTo>
                  <a:close/>
                  <a:moveTo>
                    <a:pt x="123" y="68"/>
                  </a:moveTo>
                  <a:cubicBezTo>
                    <a:pt x="123" y="74"/>
                    <a:pt x="121" y="81"/>
                    <a:pt x="119" y="87"/>
                  </a:cubicBezTo>
                  <a:cubicBezTo>
                    <a:pt x="117" y="91"/>
                    <a:pt x="115" y="95"/>
                    <a:pt x="113" y="98"/>
                  </a:cubicBezTo>
                  <a:cubicBezTo>
                    <a:pt x="112" y="99"/>
                    <a:pt x="112" y="99"/>
                    <a:pt x="112" y="99"/>
                  </a:cubicBezTo>
                  <a:cubicBezTo>
                    <a:pt x="111" y="98"/>
                    <a:pt x="111" y="98"/>
                    <a:pt x="111" y="98"/>
                  </a:cubicBezTo>
                  <a:cubicBezTo>
                    <a:pt x="107" y="97"/>
                    <a:pt x="103" y="95"/>
                    <a:pt x="99" y="94"/>
                  </a:cubicBezTo>
                  <a:cubicBezTo>
                    <a:pt x="98" y="93"/>
                    <a:pt x="98" y="93"/>
                    <a:pt x="98" y="93"/>
                  </a:cubicBezTo>
                  <a:cubicBezTo>
                    <a:pt x="98" y="92"/>
                    <a:pt x="98" y="92"/>
                    <a:pt x="98" y="92"/>
                  </a:cubicBezTo>
                  <a:cubicBezTo>
                    <a:pt x="102" y="84"/>
                    <a:pt x="104" y="76"/>
                    <a:pt x="104" y="68"/>
                  </a:cubicBezTo>
                  <a:cubicBezTo>
                    <a:pt x="104" y="66"/>
                    <a:pt x="104" y="66"/>
                    <a:pt x="104" y="66"/>
                  </a:cubicBezTo>
                  <a:cubicBezTo>
                    <a:pt x="123" y="66"/>
                    <a:pt x="123" y="66"/>
                    <a:pt x="123" y="66"/>
                  </a:cubicBezTo>
                  <a:lnTo>
                    <a:pt x="123" y="68"/>
                  </a:lnTo>
                  <a:close/>
                </a:path>
              </a:pathLst>
            </a:custGeom>
            <a:solidFill>
              <a:srgbClr val="502012"/>
            </a:solidFill>
            <a:ln>
              <a:noFill/>
            </a:ln>
          </p:spPr>
          <p:txBody>
            <a:bodyPr vert="horz" wrap="square" lIns="91440" tIns="45720" rIns="91440" bIns="45720" numCol="1" anchor="t" anchorCtr="0" compatLnSpc="1"/>
            <a:lstStyle/>
            <a:p>
              <a:endParaRPr lang="zh-CN" altLang="en-US"/>
            </a:p>
          </p:txBody>
        </p:sp>
      </p:grpSp>
      <p:sp>
        <p:nvSpPr>
          <p:cNvPr id="219" name="Subtitle 2"/>
          <p:cNvSpPr txBox="1"/>
          <p:nvPr/>
        </p:nvSpPr>
        <p:spPr bwMode="auto">
          <a:xfrm>
            <a:off x="1105682" y="37725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20" name="文本框 219"/>
          <p:cNvSpPr txBox="1"/>
          <p:nvPr/>
        </p:nvSpPr>
        <p:spPr>
          <a:xfrm>
            <a:off x="1498600" y="43110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9" name="Subtitle 2"/>
          <p:cNvSpPr txBox="1"/>
          <p:nvPr/>
        </p:nvSpPr>
        <p:spPr bwMode="auto">
          <a:xfrm>
            <a:off x="3667272" y="37725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30" name="文本框 29"/>
          <p:cNvSpPr txBox="1"/>
          <p:nvPr/>
        </p:nvSpPr>
        <p:spPr>
          <a:xfrm>
            <a:off x="4060190" y="43110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31" name="Subtitle 2"/>
          <p:cNvSpPr txBox="1"/>
          <p:nvPr/>
        </p:nvSpPr>
        <p:spPr bwMode="auto">
          <a:xfrm>
            <a:off x="6109482" y="37725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32" name="文本框 31"/>
          <p:cNvSpPr txBox="1"/>
          <p:nvPr/>
        </p:nvSpPr>
        <p:spPr>
          <a:xfrm>
            <a:off x="6502400" y="43110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39" name="Subtitle 2"/>
          <p:cNvSpPr txBox="1"/>
          <p:nvPr/>
        </p:nvSpPr>
        <p:spPr bwMode="auto">
          <a:xfrm>
            <a:off x="8327537" y="37725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40" name="文本框 39"/>
          <p:cNvSpPr txBox="1"/>
          <p:nvPr/>
        </p:nvSpPr>
        <p:spPr>
          <a:xfrm>
            <a:off x="8720455" y="43110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55" presetClass="entr" presetSubtype="0" fill="hold" grpId="0" nodeType="afterEffect">
                                  <p:stCondLst>
                                    <p:cond delay="0"/>
                                  </p:stCondLst>
                                  <p:childTnLst>
                                    <p:set>
                                      <p:cBhvr>
                                        <p:cTn id="22" dur="1" fill="hold">
                                          <p:stCondLst>
                                            <p:cond delay="0"/>
                                          </p:stCondLst>
                                        </p:cTn>
                                        <p:tgtEl>
                                          <p:spTgt spid="219"/>
                                        </p:tgtEl>
                                        <p:attrNameLst>
                                          <p:attrName>style.visibility</p:attrName>
                                        </p:attrNameLst>
                                      </p:cBhvr>
                                      <p:to>
                                        <p:strVal val="visible"/>
                                      </p:to>
                                    </p:set>
                                    <p:anim calcmode="lin" valueType="num">
                                      <p:cBhvr>
                                        <p:cTn id="23" dur="1000" fill="hold"/>
                                        <p:tgtEl>
                                          <p:spTgt spid="219"/>
                                        </p:tgtEl>
                                        <p:attrNameLst>
                                          <p:attrName>ppt_w</p:attrName>
                                        </p:attrNameLst>
                                      </p:cBhvr>
                                      <p:tavLst>
                                        <p:tav tm="0">
                                          <p:val>
                                            <p:strVal val="#ppt_w*0.70"/>
                                          </p:val>
                                        </p:tav>
                                        <p:tav tm="100000">
                                          <p:val>
                                            <p:strVal val="#ppt_w"/>
                                          </p:val>
                                        </p:tav>
                                      </p:tavLst>
                                    </p:anim>
                                    <p:anim calcmode="lin" valueType="num">
                                      <p:cBhvr>
                                        <p:cTn id="24" dur="1000" fill="hold"/>
                                        <p:tgtEl>
                                          <p:spTgt spid="219"/>
                                        </p:tgtEl>
                                        <p:attrNameLst>
                                          <p:attrName>ppt_h</p:attrName>
                                        </p:attrNameLst>
                                      </p:cBhvr>
                                      <p:tavLst>
                                        <p:tav tm="0">
                                          <p:val>
                                            <p:strVal val="#ppt_h"/>
                                          </p:val>
                                        </p:tav>
                                        <p:tav tm="100000">
                                          <p:val>
                                            <p:strVal val="#ppt_h"/>
                                          </p:val>
                                        </p:tav>
                                      </p:tavLst>
                                    </p:anim>
                                    <p:animEffect transition="in" filter="fade">
                                      <p:cBhvr>
                                        <p:cTn id="25" dur="1000"/>
                                        <p:tgtEl>
                                          <p:spTgt spid="219"/>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220"/>
                                        </p:tgtEl>
                                        <p:attrNameLst>
                                          <p:attrName>style.visibility</p:attrName>
                                        </p:attrNameLst>
                                      </p:cBhvr>
                                      <p:to>
                                        <p:strVal val="visible"/>
                                      </p:to>
                                    </p:set>
                                    <p:anim calcmode="lin" valueType="num">
                                      <p:cBhvr>
                                        <p:cTn id="28" dur="1000" fill="hold"/>
                                        <p:tgtEl>
                                          <p:spTgt spid="220"/>
                                        </p:tgtEl>
                                        <p:attrNameLst>
                                          <p:attrName>ppt_w</p:attrName>
                                        </p:attrNameLst>
                                      </p:cBhvr>
                                      <p:tavLst>
                                        <p:tav tm="0">
                                          <p:val>
                                            <p:strVal val="#ppt_w*0.70"/>
                                          </p:val>
                                        </p:tav>
                                        <p:tav tm="100000">
                                          <p:val>
                                            <p:strVal val="#ppt_w"/>
                                          </p:val>
                                        </p:tav>
                                      </p:tavLst>
                                    </p:anim>
                                    <p:anim calcmode="lin" valueType="num">
                                      <p:cBhvr>
                                        <p:cTn id="29" dur="1000" fill="hold"/>
                                        <p:tgtEl>
                                          <p:spTgt spid="220"/>
                                        </p:tgtEl>
                                        <p:attrNameLst>
                                          <p:attrName>ppt_h</p:attrName>
                                        </p:attrNameLst>
                                      </p:cBhvr>
                                      <p:tavLst>
                                        <p:tav tm="0">
                                          <p:val>
                                            <p:strVal val="#ppt_h"/>
                                          </p:val>
                                        </p:tav>
                                        <p:tav tm="100000">
                                          <p:val>
                                            <p:strVal val="#ppt_h"/>
                                          </p:val>
                                        </p:tav>
                                      </p:tavLst>
                                    </p:anim>
                                    <p:animEffect transition="in" filter="fade">
                                      <p:cBhvr>
                                        <p:cTn id="30" dur="1000"/>
                                        <p:tgtEl>
                                          <p:spTgt spid="220"/>
                                        </p:tgtEl>
                                      </p:cBhvr>
                                    </p:animEffect>
                                  </p:childTnLst>
                                </p:cTn>
                              </p:par>
                            </p:childTnLst>
                          </p:cTn>
                        </p:par>
                        <p:par>
                          <p:cTn id="31" fill="hold">
                            <p:stCondLst>
                              <p:cond delay="3000"/>
                            </p:stCondLst>
                            <p:childTnLst>
                              <p:par>
                                <p:cTn id="32" presetID="55"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ppt_w</p:attrName>
                                        </p:attrNameLst>
                                      </p:cBhvr>
                                      <p:tavLst>
                                        <p:tav tm="0">
                                          <p:val>
                                            <p:strVal val="#ppt_w*0.70"/>
                                          </p:val>
                                        </p:tav>
                                        <p:tav tm="100000">
                                          <p:val>
                                            <p:strVal val="#ppt_w"/>
                                          </p:val>
                                        </p:tav>
                                      </p:tavLst>
                                    </p:anim>
                                    <p:anim calcmode="lin" valueType="num">
                                      <p:cBhvr>
                                        <p:cTn id="35" dur="1000" fill="hold"/>
                                        <p:tgtEl>
                                          <p:spTgt spid="29"/>
                                        </p:tgtEl>
                                        <p:attrNameLst>
                                          <p:attrName>ppt_h</p:attrName>
                                        </p:attrNameLst>
                                      </p:cBhvr>
                                      <p:tavLst>
                                        <p:tav tm="0">
                                          <p:val>
                                            <p:strVal val="#ppt_h"/>
                                          </p:val>
                                        </p:tav>
                                        <p:tav tm="100000">
                                          <p:val>
                                            <p:strVal val="#ppt_h"/>
                                          </p:val>
                                        </p:tav>
                                      </p:tavLst>
                                    </p:anim>
                                    <p:animEffect transition="in" filter="fade">
                                      <p:cBhvr>
                                        <p:cTn id="36" dur="1000"/>
                                        <p:tgtEl>
                                          <p:spTgt spid="29"/>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1000" fill="hold"/>
                                        <p:tgtEl>
                                          <p:spTgt spid="30"/>
                                        </p:tgtEl>
                                        <p:attrNameLst>
                                          <p:attrName>ppt_w</p:attrName>
                                        </p:attrNameLst>
                                      </p:cBhvr>
                                      <p:tavLst>
                                        <p:tav tm="0">
                                          <p:val>
                                            <p:strVal val="#ppt_w*0.70"/>
                                          </p:val>
                                        </p:tav>
                                        <p:tav tm="100000">
                                          <p:val>
                                            <p:strVal val="#ppt_w"/>
                                          </p:val>
                                        </p:tav>
                                      </p:tavLst>
                                    </p:anim>
                                    <p:anim calcmode="lin" valueType="num">
                                      <p:cBhvr>
                                        <p:cTn id="40" dur="1000" fill="hold"/>
                                        <p:tgtEl>
                                          <p:spTgt spid="30"/>
                                        </p:tgtEl>
                                        <p:attrNameLst>
                                          <p:attrName>ppt_h</p:attrName>
                                        </p:attrNameLst>
                                      </p:cBhvr>
                                      <p:tavLst>
                                        <p:tav tm="0">
                                          <p:val>
                                            <p:strVal val="#ppt_h"/>
                                          </p:val>
                                        </p:tav>
                                        <p:tav tm="100000">
                                          <p:val>
                                            <p:strVal val="#ppt_h"/>
                                          </p:val>
                                        </p:tav>
                                      </p:tavLst>
                                    </p:anim>
                                    <p:animEffect transition="in" filter="fade">
                                      <p:cBhvr>
                                        <p:cTn id="41" dur="1000"/>
                                        <p:tgtEl>
                                          <p:spTgt spid="30"/>
                                        </p:tgtEl>
                                      </p:cBhvr>
                                    </p:animEffect>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1000" fill="hold"/>
                                        <p:tgtEl>
                                          <p:spTgt spid="31"/>
                                        </p:tgtEl>
                                        <p:attrNameLst>
                                          <p:attrName>ppt_w</p:attrName>
                                        </p:attrNameLst>
                                      </p:cBhvr>
                                      <p:tavLst>
                                        <p:tav tm="0">
                                          <p:val>
                                            <p:strVal val="#ppt_w*0.70"/>
                                          </p:val>
                                        </p:tav>
                                        <p:tav tm="100000">
                                          <p:val>
                                            <p:strVal val="#ppt_w"/>
                                          </p:val>
                                        </p:tav>
                                      </p:tavLst>
                                    </p:anim>
                                    <p:anim calcmode="lin" valueType="num">
                                      <p:cBhvr>
                                        <p:cTn id="46" dur="1000" fill="hold"/>
                                        <p:tgtEl>
                                          <p:spTgt spid="31"/>
                                        </p:tgtEl>
                                        <p:attrNameLst>
                                          <p:attrName>ppt_h</p:attrName>
                                        </p:attrNameLst>
                                      </p:cBhvr>
                                      <p:tavLst>
                                        <p:tav tm="0">
                                          <p:val>
                                            <p:strVal val="#ppt_h"/>
                                          </p:val>
                                        </p:tav>
                                        <p:tav tm="100000">
                                          <p:val>
                                            <p:strVal val="#ppt_h"/>
                                          </p:val>
                                        </p:tav>
                                      </p:tavLst>
                                    </p:anim>
                                    <p:animEffect transition="in" filter="fade">
                                      <p:cBhvr>
                                        <p:cTn id="47" dur="1000"/>
                                        <p:tgtEl>
                                          <p:spTgt spid="31"/>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p:cTn id="50" dur="1000" fill="hold"/>
                                        <p:tgtEl>
                                          <p:spTgt spid="32"/>
                                        </p:tgtEl>
                                        <p:attrNameLst>
                                          <p:attrName>ppt_w</p:attrName>
                                        </p:attrNameLst>
                                      </p:cBhvr>
                                      <p:tavLst>
                                        <p:tav tm="0">
                                          <p:val>
                                            <p:strVal val="#ppt_w*0.70"/>
                                          </p:val>
                                        </p:tav>
                                        <p:tav tm="100000">
                                          <p:val>
                                            <p:strVal val="#ppt_w"/>
                                          </p:val>
                                        </p:tav>
                                      </p:tavLst>
                                    </p:anim>
                                    <p:anim calcmode="lin" valueType="num">
                                      <p:cBhvr>
                                        <p:cTn id="51" dur="1000" fill="hold"/>
                                        <p:tgtEl>
                                          <p:spTgt spid="32"/>
                                        </p:tgtEl>
                                        <p:attrNameLst>
                                          <p:attrName>ppt_h</p:attrName>
                                        </p:attrNameLst>
                                      </p:cBhvr>
                                      <p:tavLst>
                                        <p:tav tm="0">
                                          <p:val>
                                            <p:strVal val="#ppt_h"/>
                                          </p:val>
                                        </p:tav>
                                        <p:tav tm="100000">
                                          <p:val>
                                            <p:strVal val="#ppt_h"/>
                                          </p:val>
                                        </p:tav>
                                      </p:tavLst>
                                    </p:anim>
                                    <p:animEffect transition="in" filter="fade">
                                      <p:cBhvr>
                                        <p:cTn id="52" dur="1000"/>
                                        <p:tgtEl>
                                          <p:spTgt spid="32"/>
                                        </p:tgtEl>
                                      </p:cBhvr>
                                    </p:animEffect>
                                  </p:childTnLst>
                                </p:cTn>
                              </p:par>
                            </p:childTnLst>
                          </p:cTn>
                        </p:par>
                        <p:par>
                          <p:cTn id="53" fill="hold">
                            <p:stCondLst>
                              <p:cond delay="5000"/>
                            </p:stCondLst>
                            <p:childTnLst>
                              <p:par>
                                <p:cTn id="54" presetID="55" presetClass="entr" presetSubtype="0"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1000" fill="hold"/>
                                        <p:tgtEl>
                                          <p:spTgt spid="39"/>
                                        </p:tgtEl>
                                        <p:attrNameLst>
                                          <p:attrName>ppt_w</p:attrName>
                                        </p:attrNameLst>
                                      </p:cBhvr>
                                      <p:tavLst>
                                        <p:tav tm="0">
                                          <p:val>
                                            <p:strVal val="#ppt_w*0.70"/>
                                          </p:val>
                                        </p:tav>
                                        <p:tav tm="100000">
                                          <p:val>
                                            <p:strVal val="#ppt_w"/>
                                          </p:val>
                                        </p:tav>
                                      </p:tavLst>
                                    </p:anim>
                                    <p:anim calcmode="lin" valueType="num">
                                      <p:cBhvr>
                                        <p:cTn id="57" dur="1000" fill="hold"/>
                                        <p:tgtEl>
                                          <p:spTgt spid="39"/>
                                        </p:tgtEl>
                                        <p:attrNameLst>
                                          <p:attrName>ppt_h</p:attrName>
                                        </p:attrNameLst>
                                      </p:cBhvr>
                                      <p:tavLst>
                                        <p:tav tm="0">
                                          <p:val>
                                            <p:strVal val="#ppt_h"/>
                                          </p:val>
                                        </p:tav>
                                        <p:tav tm="100000">
                                          <p:val>
                                            <p:strVal val="#ppt_h"/>
                                          </p:val>
                                        </p:tav>
                                      </p:tavLst>
                                    </p:anim>
                                    <p:animEffect transition="in" filter="fade">
                                      <p:cBhvr>
                                        <p:cTn id="58" dur="1000"/>
                                        <p:tgtEl>
                                          <p:spTgt spid="39"/>
                                        </p:tgtEl>
                                      </p:cBhvr>
                                    </p:animEffect>
                                  </p:childTnLst>
                                </p:cTn>
                              </p:par>
                              <p:par>
                                <p:cTn id="59" presetID="55"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1000" fill="hold"/>
                                        <p:tgtEl>
                                          <p:spTgt spid="40"/>
                                        </p:tgtEl>
                                        <p:attrNameLst>
                                          <p:attrName>ppt_w</p:attrName>
                                        </p:attrNameLst>
                                      </p:cBhvr>
                                      <p:tavLst>
                                        <p:tav tm="0">
                                          <p:val>
                                            <p:strVal val="#ppt_w*0.70"/>
                                          </p:val>
                                        </p:tav>
                                        <p:tav tm="100000">
                                          <p:val>
                                            <p:strVal val="#ppt_w"/>
                                          </p:val>
                                        </p:tav>
                                      </p:tavLst>
                                    </p:anim>
                                    <p:anim calcmode="lin" valueType="num">
                                      <p:cBhvr>
                                        <p:cTn id="62" dur="1000" fill="hold"/>
                                        <p:tgtEl>
                                          <p:spTgt spid="40"/>
                                        </p:tgtEl>
                                        <p:attrNameLst>
                                          <p:attrName>ppt_h</p:attrName>
                                        </p:attrNameLst>
                                      </p:cBhvr>
                                      <p:tavLst>
                                        <p:tav tm="0">
                                          <p:val>
                                            <p:strVal val="#ppt_h"/>
                                          </p:val>
                                        </p:tav>
                                        <p:tav tm="100000">
                                          <p:val>
                                            <p:strVal val="#ppt_h"/>
                                          </p:val>
                                        </p:tav>
                                      </p:tavLst>
                                    </p:anim>
                                    <p:animEffect transition="in" filter="fade">
                                      <p:cBhvr>
                                        <p:cTn id="63"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19" grpId="0"/>
      <p:bldP spid="220" grpId="0"/>
      <p:bldP spid="29" grpId="0"/>
      <p:bldP spid="30" grpId="0"/>
      <p:bldP spid="31" grpId="0"/>
      <p:bldP spid="32"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grpSp>
        <p:nvGrpSpPr>
          <p:cNvPr id="5" name="组合 11"/>
          <p:cNvGrpSpPr/>
          <p:nvPr/>
        </p:nvGrpSpPr>
        <p:grpSpPr>
          <a:xfrm>
            <a:off x="4387215" y="2200275"/>
            <a:ext cx="3255010" cy="3141980"/>
            <a:chOff x="2601227" y="2771221"/>
            <a:chExt cx="2241550" cy="2241550"/>
          </a:xfrm>
        </p:grpSpPr>
        <p:sp>
          <p:nvSpPr>
            <p:cNvPr id="13"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502012">
                <a:alpha val="63000"/>
              </a:srgbClr>
            </a:solidFill>
            <a:ln w="6350">
              <a:noFill/>
            </a:ln>
          </p:spPr>
          <p:txBody>
            <a:bodyPr/>
            <a:lstStyle/>
            <a:p>
              <a:endParaRPr lang="zh-CN" altLang="en-US">
                <a:latin typeface="Impact" panose="020B0806030902050204" pitchFamily="34" charset="0"/>
              </a:endParaRPr>
            </a:p>
          </p:txBody>
        </p:sp>
        <p:sp>
          <p:nvSpPr>
            <p:cNvPr id="14"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502012">
                <a:alpha val="82000"/>
              </a:srgbClr>
            </a:solidFill>
            <a:ln>
              <a:noFill/>
            </a:ln>
          </p:spPr>
          <p:txBody>
            <a:bodyPr/>
            <a:lstStyle/>
            <a:p>
              <a:endParaRPr lang="zh-CN" altLang="en-US" dirty="0">
                <a:latin typeface="Impact" panose="020B0806030902050204" pitchFamily="34" charset="0"/>
              </a:endParaRPr>
            </a:p>
          </p:txBody>
        </p:sp>
        <p:sp>
          <p:nvSpPr>
            <p:cNvPr id="15"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502012">
                <a:alpha val="63000"/>
              </a:srgbClr>
            </a:solidFill>
            <a:ln w="6350">
              <a:noFill/>
            </a:ln>
          </p:spPr>
          <p:txBody>
            <a:bodyPr/>
            <a:lstStyle/>
            <a:p>
              <a:endParaRPr lang="zh-CN" altLang="en-US">
                <a:latin typeface="Impact" panose="020B0806030902050204" pitchFamily="34" charset="0"/>
              </a:endParaRPr>
            </a:p>
          </p:txBody>
        </p:sp>
        <p:sp>
          <p:nvSpPr>
            <p:cNvPr id="16"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502012">
                <a:alpha val="82000"/>
              </a:srgbClr>
            </a:solidFill>
          </p:spPr>
          <p:style>
            <a:lnRef idx="3">
              <a:schemeClr val="lt1"/>
            </a:lnRef>
            <a:fillRef idx="1">
              <a:schemeClr val="accent6"/>
            </a:fillRef>
            <a:effectRef idx="1">
              <a:schemeClr val="accent6"/>
            </a:effectRef>
            <a:fontRef idx="minor">
              <a:schemeClr val="lt1"/>
            </a:fontRef>
          </p:style>
          <p:txBody>
            <a:bodyPr/>
            <a:lstStyle/>
            <a:p>
              <a:endParaRPr lang="zh-CN" altLang="en-US" dirty="0">
                <a:latin typeface="Impact" panose="020B0806030902050204" pitchFamily="34" charset="0"/>
              </a:endParaRPr>
            </a:p>
          </p:txBody>
        </p:sp>
        <p:sp>
          <p:nvSpPr>
            <p:cNvPr id="17" name="矩形 16"/>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rPr>
                <a:t>01</a:t>
              </a:r>
              <a:endParaRPr lang="zh-CN" altLang="en-US" sz="2400" dirty="0">
                <a:latin typeface="Impact" panose="020B0806030902050204" pitchFamily="34" charset="0"/>
              </a:endParaRPr>
            </a:p>
          </p:txBody>
        </p:sp>
        <p:sp>
          <p:nvSpPr>
            <p:cNvPr id="2" name="矩形 1"/>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sp>
          <p:nvSpPr>
            <p:cNvPr id="19" name="矩形 18"/>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sp>
          <p:nvSpPr>
            <p:cNvPr id="20" name="矩形 19"/>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rPr>
                <a:t>04</a:t>
              </a:r>
              <a:endParaRPr lang="zh-CN" altLang="en-US" sz="2400" dirty="0">
                <a:latin typeface="Impact" panose="020B0806030902050204" pitchFamily="34" charset="0"/>
              </a:endParaRPr>
            </a:p>
          </p:txBody>
        </p:sp>
      </p:grpSp>
      <p:sp>
        <p:nvSpPr>
          <p:cNvPr id="96" name="Subtitle 2"/>
          <p:cNvSpPr txBox="1"/>
          <p:nvPr/>
        </p:nvSpPr>
        <p:spPr bwMode="auto">
          <a:xfrm>
            <a:off x="1426992" y="157104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1</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97" name="文本框 96"/>
          <p:cNvSpPr txBox="1"/>
          <p:nvPr/>
        </p:nvSpPr>
        <p:spPr>
          <a:xfrm>
            <a:off x="1819910" y="210947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98" name="Subtitle 2"/>
          <p:cNvSpPr txBox="1"/>
          <p:nvPr/>
        </p:nvSpPr>
        <p:spPr bwMode="auto">
          <a:xfrm>
            <a:off x="8011307" y="166184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2</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99" name="文本框 98"/>
          <p:cNvSpPr txBox="1"/>
          <p:nvPr/>
        </p:nvSpPr>
        <p:spPr>
          <a:xfrm>
            <a:off x="8404225" y="220027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100" name="Subtitle 2"/>
          <p:cNvSpPr txBox="1"/>
          <p:nvPr/>
        </p:nvSpPr>
        <p:spPr bwMode="auto">
          <a:xfrm>
            <a:off x="1426992" y="421391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3</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101" name="文本框 100"/>
          <p:cNvSpPr txBox="1"/>
          <p:nvPr/>
        </p:nvSpPr>
        <p:spPr>
          <a:xfrm>
            <a:off x="1819910" y="475234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102" name="Subtitle 2"/>
          <p:cNvSpPr txBox="1"/>
          <p:nvPr/>
        </p:nvSpPr>
        <p:spPr bwMode="auto">
          <a:xfrm>
            <a:off x="8131322" y="419232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4</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103" name="文本框 102"/>
          <p:cNvSpPr txBox="1"/>
          <p:nvPr/>
        </p:nvSpPr>
        <p:spPr>
          <a:xfrm>
            <a:off x="8524240" y="47301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55" presetClass="entr" presetSubtype="0" fill="hold" grpId="0" nodeType="after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1000" fill="hold"/>
                                        <p:tgtEl>
                                          <p:spTgt spid="96"/>
                                        </p:tgtEl>
                                        <p:attrNameLst>
                                          <p:attrName>ppt_w</p:attrName>
                                        </p:attrNameLst>
                                      </p:cBhvr>
                                      <p:tavLst>
                                        <p:tav tm="0">
                                          <p:val>
                                            <p:strVal val="#ppt_w*0.70"/>
                                          </p:val>
                                        </p:tav>
                                        <p:tav tm="100000">
                                          <p:val>
                                            <p:strVal val="#ppt_w"/>
                                          </p:val>
                                        </p:tav>
                                      </p:tavLst>
                                    </p:anim>
                                    <p:anim calcmode="lin" valueType="num">
                                      <p:cBhvr>
                                        <p:cTn id="29" dur="1000" fill="hold"/>
                                        <p:tgtEl>
                                          <p:spTgt spid="96"/>
                                        </p:tgtEl>
                                        <p:attrNameLst>
                                          <p:attrName>ppt_h</p:attrName>
                                        </p:attrNameLst>
                                      </p:cBhvr>
                                      <p:tavLst>
                                        <p:tav tm="0">
                                          <p:val>
                                            <p:strVal val="#ppt_h"/>
                                          </p:val>
                                        </p:tav>
                                        <p:tav tm="100000">
                                          <p:val>
                                            <p:strVal val="#ppt_h"/>
                                          </p:val>
                                        </p:tav>
                                      </p:tavLst>
                                    </p:anim>
                                    <p:animEffect transition="in" filter="fade">
                                      <p:cBhvr>
                                        <p:cTn id="30" dur="1000"/>
                                        <p:tgtEl>
                                          <p:spTgt spid="96"/>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p:cTn id="33" dur="1000" fill="hold"/>
                                        <p:tgtEl>
                                          <p:spTgt spid="97"/>
                                        </p:tgtEl>
                                        <p:attrNameLst>
                                          <p:attrName>ppt_w</p:attrName>
                                        </p:attrNameLst>
                                      </p:cBhvr>
                                      <p:tavLst>
                                        <p:tav tm="0">
                                          <p:val>
                                            <p:strVal val="#ppt_w*0.70"/>
                                          </p:val>
                                        </p:tav>
                                        <p:tav tm="100000">
                                          <p:val>
                                            <p:strVal val="#ppt_w"/>
                                          </p:val>
                                        </p:tav>
                                      </p:tavLst>
                                    </p:anim>
                                    <p:anim calcmode="lin" valueType="num">
                                      <p:cBhvr>
                                        <p:cTn id="34" dur="1000" fill="hold"/>
                                        <p:tgtEl>
                                          <p:spTgt spid="97"/>
                                        </p:tgtEl>
                                        <p:attrNameLst>
                                          <p:attrName>ppt_h</p:attrName>
                                        </p:attrNameLst>
                                      </p:cBhvr>
                                      <p:tavLst>
                                        <p:tav tm="0">
                                          <p:val>
                                            <p:strVal val="#ppt_h"/>
                                          </p:val>
                                        </p:tav>
                                        <p:tav tm="100000">
                                          <p:val>
                                            <p:strVal val="#ppt_h"/>
                                          </p:val>
                                        </p:tav>
                                      </p:tavLst>
                                    </p:anim>
                                    <p:animEffect transition="in" filter="fade">
                                      <p:cBhvr>
                                        <p:cTn id="35" dur="1000"/>
                                        <p:tgtEl>
                                          <p:spTgt spid="97"/>
                                        </p:tgtEl>
                                      </p:cBhvr>
                                    </p:animEffect>
                                  </p:childTnLst>
                                </p:cTn>
                              </p:par>
                            </p:childTnLst>
                          </p:cTn>
                        </p:par>
                        <p:par>
                          <p:cTn id="36" fill="hold">
                            <p:stCondLst>
                              <p:cond delay="3500"/>
                            </p:stCondLst>
                            <p:childTnLst>
                              <p:par>
                                <p:cTn id="37" presetID="55" presetClass="entr" presetSubtype="0"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 calcmode="lin" valueType="num">
                                      <p:cBhvr>
                                        <p:cTn id="39" dur="1000" fill="hold"/>
                                        <p:tgtEl>
                                          <p:spTgt spid="98"/>
                                        </p:tgtEl>
                                        <p:attrNameLst>
                                          <p:attrName>ppt_w</p:attrName>
                                        </p:attrNameLst>
                                      </p:cBhvr>
                                      <p:tavLst>
                                        <p:tav tm="0">
                                          <p:val>
                                            <p:strVal val="#ppt_w*0.70"/>
                                          </p:val>
                                        </p:tav>
                                        <p:tav tm="100000">
                                          <p:val>
                                            <p:strVal val="#ppt_w"/>
                                          </p:val>
                                        </p:tav>
                                      </p:tavLst>
                                    </p:anim>
                                    <p:anim calcmode="lin" valueType="num">
                                      <p:cBhvr>
                                        <p:cTn id="40" dur="1000" fill="hold"/>
                                        <p:tgtEl>
                                          <p:spTgt spid="98"/>
                                        </p:tgtEl>
                                        <p:attrNameLst>
                                          <p:attrName>ppt_h</p:attrName>
                                        </p:attrNameLst>
                                      </p:cBhvr>
                                      <p:tavLst>
                                        <p:tav tm="0">
                                          <p:val>
                                            <p:strVal val="#ppt_h"/>
                                          </p:val>
                                        </p:tav>
                                        <p:tav tm="100000">
                                          <p:val>
                                            <p:strVal val="#ppt_h"/>
                                          </p:val>
                                        </p:tav>
                                      </p:tavLst>
                                    </p:anim>
                                    <p:animEffect transition="in" filter="fade">
                                      <p:cBhvr>
                                        <p:cTn id="41" dur="1000"/>
                                        <p:tgtEl>
                                          <p:spTgt spid="98"/>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cBhvr>
                                        <p:cTn id="44" dur="1000" fill="hold"/>
                                        <p:tgtEl>
                                          <p:spTgt spid="99"/>
                                        </p:tgtEl>
                                        <p:attrNameLst>
                                          <p:attrName>ppt_w</p:attrName>
                                        </p:attrNameLst>
                                      </p:cBhvr>
                                      <p:tavLst>
                                        <p:tav tm="0">
                                          <p:val>
                                            <p:strVal val="#ppt_w*0.70"/>
                                          </p:val>
                                        </p:tav>
                                        <p:tav tm="100000">
                                          <p:val>
                                            <p:strVal val="#ppt_w"/>
                                          </p:val>
                                        </p:tav>
                                      </p:tavLst>
                                    </p:anim>
                                    <p:anim calcmode="lin" valueType="num">
                                      <p:cBhvr>
                                        <p:cTn id="45" dur="1000" fill="hold"/>
                                        <p:tgtEl>
                                          <p:spTgt spid="99"/>
                                        </p:tgtEl>
                                        <p:attrNameLst>
                                          <p:attrName>ppt_h</p:attrName>
                                        </p:attrNameLst>
                                      </p:cBhvr>
                                      <p:tavLst>
                                        <p:tav tm="0">
                                          <p:val>
                                            <p:strVal val="#ppt_h"/>
                                          </p:val>
                                        </p:tav>
                                        <p:tav tm="100000">
                                          <p:val>
                                            <p:strVal val="#ppt_h"/>
                                          </p:val>
                                        </p:tav>
                                      </p:tavLst>
                                    </p:anim>
                                    <p:animEffect transition="in" filter="fade">
                                      <p:cBhvr>
                                        <p:cTn id="46" dur="1000"/>
                                        <p:tgtEl>
                                          <p:spTgt spid="99"/>
                                        </p:tgtEl>
                                      </p:cBhvr>
                                    </p:animEffect>
                                  </p:childTnLst>
                                </p:cTn>
                              </p:par>
                            </p:childTnLst>
                          </p:cTn>
                        </p:par>
                        <p:par>
                          <p:cTn id="47" fill="hold">
                            <p:stCondLst>
                              <p:cond delay="4500"/>
                            </p:stCondLst>
                            <p:childTnLst>
                              <p:par>
                                <p:cTn id="48" presetID="55" presetClass="entr" presetSubtype="0" fill="hold" grpId="0" nodeType="afterEffect">
                                  <p:stCondLst>
                                    <p:cond delay="0"/>
                                  </p:stCondLst>
                                  <p:childTnLst>
                                    <p:set>
                                      <p:cBhvr>
                                        <p:cTn id="49" dur="1" fill="hold">
                                          <p:stCondLst>
                                            <p:cond delay="0"/>
                                          </p:stCondLst>
                                        </p:cTn>
                                        <p:tgtEl>
                                          <p:spTgt spid="100"/>
                                        </p:tgtEl>
                                        <p:attrNameLst>
                                          <p:attrName>style.visibility</p:attrName>
                                        </p:attrNameLst>
                                      </p:cBhvr>
                                      <p:to>
                                        <p:strVal val="visible"/>
                                      </p:to>
                                    </p:set>
                                    <p:anim calcmode="lin" valueType="num">
                                      <p:cBhvr>
                                        <p:cTn id="50" dur="1000" fill="hold"/>
                                        <p:tgtEl>
                                          <p:spTgt spid="100"/>
                                        </p:tgtEl>
                                        <p:attrNameLst>
                                          <p:attrName>ppt_w</p:attrName>
                                        </p:attrNameLst>
                                      </p:cBhvr>
                                      <p:tavLst>
                                        <p:tav tm="0">
                                          <p:val>
                                            <p:strVal val="#ppt_w*0.70"/>
                                          </p:val>
                                        </p:tav>
                                        <p:tav tm="100000">
                                          <p:val>
                                            <p:strVal val="#ppt_w"/>
                                          </p:val>
                                        </p:tav>
                                      </p:tavLst>
                                    </p:anim>
                                    <p:anim calcmode="lin" valueType="num">
                                      <p:cBhvr>
                                        <p:cTn id="51" dur="1000" fill="hold"/>
                                        <p:tgtEl>
                                          <p:spTgt spid="100"/>
                                        </p:tgtEl>
                                        <p:attrNameLst>
                                          <p:attrName>ppt_h</p:attrName>
                                        </p:attrNameLst>
                                      </p:cBhvr>
                                      <p:tavLst>
                                        <p:tav tm="0">
                                          <p:val>
                                            <p:strVal val="#ppt_h"/>
                                          </p:val>
                                        </p:tav>
                                        <p:tav tm="100000">
                                          <p:val>
                                            <p:strVal val="#ppt_h"/>
                                          </p:val>
                                        </p:tav>
                                      </p:tavLst>
                                    </p:anim>
                                    <p:animEffect transition="in" filter="fade">
                                      <p:cBhvr>
                                        <p:cTn id="52" dur="1000"/>
                                        <p:tgtEl>
                                          <p:spTgt spid="100"/>
                                        </p:tgtEl>
                                      </p:cBhvr>
                                    </p:animEffect>
                                  </p:childTnLst>
                                </p:cTn>
                              </p:par>
                              <p:par>
                                <p:cTn id="53" presetID="55" presetClass="entr" presetSubtype="0" fill="hold" grpId="0" nodeType="with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p:cTn id="55" dur="1000" fill="hold"/>
                                        <p:tgtEl>
                                          <p:spTgt spid="101"/>
                                        </p:tgtEl>
                                        <p:attrNameLst>
                                          <p:attrName>ppt_w</p:attrName>
                                        </p:attrNameLst>
                                      </p:cBhvr>
                                      <p:tavLst>
                                        <p:tav tm="0">
                                          <p:val>
                                            <p:strVal val="#ppt_w*0.70"/>
                                          </p:val>
                                        </p:tav>
                                        <p:tav tm="100000">
                                          <p:val>
                                            <p:strVal val="#ppt_w"/>
                                          </p:val>
                                        </p:tav>
                                      </p:tavLst>
                                    </p:anim>
                                    <p:anim calcmode="lin" valueType="num">
                                      <p:cBhvr>
                                        <p:cTn id="56" dur="1000" fill="hold"/>
                                        <p:tgtEl>
                                          <p:spTgt spid="101"/>
                                        </p:tgtEl>
                                        <p:attrNameLst>
                                          <p:attrName>ppt_h</p:attrName>
                                        </p:attrNameLst>
                                      </p:cBhvr>
                                      <p:tavLst>
                                        <p:tav tm="0">
                                          <p:val>
                                            <p:strVal val="#ppt_h"/>
                                          </p:val>
                                        </p:tav>
                                        <p:tav tm="100000">
                                          <p:val>
                                            <p:strVal val="#ppt_h"/>
                                          </p:val>
                                        </p:tav>
                                      </p:tavLst>
                                    </p:anim>
                                    <p:animEffect transition="in" filter="fade">
                                      <p:cBhvr>
                                        <p:cTn id="57" dur="1000"/>
                                        <p:tgtEl>
                                          <p:spTgt spid="101"/>
                                        </p:tgtEl>
                                      </p:cBhvr>
                                    </p:animEffect>
                                  </p:childTnLst>
                                </p:cTn>
                              </p:par>
                            </p:childTnLst>
                          </p:cTn>
                        </p:par>
                        <p:par>
                          <p:cTn id="58" fill="hold">
                            <p:stCondLst>
                              <p:cond delay="5500"/>
                            </p:stCondLst>
                            <p:childTnLst>
                              <p:par>
                                <p:cTn id="59" presetID="55" presetClass="entr" presetSubtype="0" fill="hold" grpId="0" nodeType="afterEffect">
                                  <p:stCondLst>
                                    <p:cond delay="0"/>
                                  </p:stCondLst>
                                  <p:childTnLst>
                                    <p:set>
                                      <p:cBhvr>
                                        <p:cTn id="60" dur="1" fill="hold">
                                          <p:stCondLst>
                                            <p:cond delay="0"/>
                                          </p:stCondLst>
                                        </p:cTn>
                                        <p:tgtEl>
                                          <p:spTgt spid="102"/>
                                        </p:tgtEl>
                                        <p:attrNameLst>
                                          <p:attrName>style.visibility</p:attrName>
                                        </p:attrNameLst>
                                      </p:cBhvr>
                                      <p:to>
                                        <p:strVal val="visible"/>
                                      </p:to>
                                    </p:set>
                                    <p:anim calcmode="lin" valueType="num">
                                      <p:cBhvr>
                                        <p:cTn id="61" dur="1000" fill="hold"/>
                                        <p:tgtEl>
                                          <p:spTgt spid="102"/>
                                        </p:tgtEl>
                                        <p:attrNameLst>
                                          <p:attrName>ppt_w</p:attrName>
                                        </p:attrNameLst>
                                      </p:cBhvr>
                                      <p:tavLst>
                                        <p:tav tm="0">
                                          <p:val>
                                            <p:strVal val="#ppt_w*0.70"/>
                                          </p:val>
                                        </p:tav>
                                        <p:tav tm="100000">
                                          <p:val>
                                            <p:strVal val="#ppt_w"/>
                                          </p:val>
                                        </p:tav>
                                      </p:tavLst>
                                    </p:anim>
                                    <p:anim calcmode="lin" valueType="num">
                                      <p:cBhvr>
                                        <p:cTn id="62" dur="1000" fill="hold"/>
                                        <p:tgtEl>
                                          <p:spTgt spid="102"/>
                                        </p:tgtEl>
                                        <p:attrNameLst>
                                          <p:attrName>ppt_h</p:attrName>
                                        </p:attrNameLst>
                                      </p:cBhvr>
                                      <p:tavLst>
                                        <p:tav tm="0">
                                          <p:val>
                                            <p:strVal val="#ppt_h"/>
                                          </p:val>
                                        </p:tav>
                                        <p:tav tm="100000">
                                          <p:val>
                                            <p:strVal val="#ppt_h"/>
                                          </p:val>
                                        </p:tav>
                                      </p:tavLst>
                                    </p:anim>
                                    <p:animEffect transition="in" filter="fade">
                                      <p:cBhvr>
                                        <p:cTn id="63" dur="1000"/>
                                        <p:tgtEl>
                                          <p:spTgt spid="102"/>
                                        </p:tgtEl>
                                      </p:cBhvr>
                                    </p:animEffect>
                                  </p:childTnLst>
                                </p:cTn>
                              </p:par>
                              <p:par>
                                <p:cTn id="64" presetID="55" presetClass="entr" presetSubtype="0" fill="hold" grpId="0" nodeType="withEffect">
                                  <p:stCondLst>
                                    <p:cond delay="0"/>
                                  </p:stCondLst>
                                  <p:childTnLst>
                                    <p:set>
                                      <p:cBhvr>
                                        <p:cTn id="65" dur="1" fill="hold">
                                          <p:stCondLst>
                                            <p:cond delay="0"/>
                                          </p:stCondLst>
                                        </p:cTn>
                                        <p:tgtEl>
                                          <p:spTgt spid="103"/>
                                        </p:tgtEl>
                                        <p:attrNameLst>
                                          <p:attrName>style.visibility</p:attrName>
                                        </p:attrNameLst>
                                      </p:cBhvr>
                                      <p:to>
                                        <p:strVal val="visible"/>
                                      </p:to>
                                    </p:set>
                                    <p:anim calcmode="lin" valueType="num">
                                      <p:cBhvr>
                                        <p:cTn id="66" dur="1000" fill="hold"/>
                                        <p:tgtEl>
                                          <p:spTgt spid="103"/>
                                        </p:tgtEl>
                                        <p:attrNameLst>
                                          <p:attrName>ppt_w</p:attrName>
                                        </p:attrNameLst>
                                      </p:cBhvr>
                                      <p:tavLst>
                                        <p:tav tm="0">
                                          <p:val>
                                            <p:strVal val="#ppt_w*0.70"/>
                                          </p:val>
                                        </p:tav>
                                        <p:tav tm="100000">
                                          <p:val>
                                            <p:strVal val="#ppt_w"/>
                                          </p:val>
                                        </p:tav>
                                      </p:tavLst>
                                    </p:anim>
                                    <p:anim calcmode="lin" valueType="num">
                                      <p:cBhvr>
                                        <p:cTn id="67" dur="1000" fill="hold"/>
                                        <p:tgtEl>
                                          <p:spTgt spid="103"/>
                                        </p:tgtEl>
                                        <p:attrNameLst>
                                          <p:attrName>ppt_h</p:attrName>
                                        </p:attrNameLst>
                                      </p:cBhvr>
                                      <p:tavLst>
                                        <p:tav tm="0">
                                          <p:val>
                                            <p:strVal val="#ppt_h"/>
                                          </p:val>
                                        </p:tav>
                                        <p:tav tm="100000">
                                          <p:val>
                                            <p:strVal val="#ppt_h"/>
                                          </p:val>
                                        </p:tav>
                                      </p:tavLst>
                                    </p:anim>
                                    <p:animEffect transition="in" filter="fade">
                                      <p:cBhvr>
                                        <p:cTn id="68"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96" grpId="0"/>
      <p:bldP spid="97" grpId="0"/>
      <p:bldP spid="98" grpId="0"/>
      <p:bldP spid="99" grpId="0"/>
      <p:bldP spid="100" grpId="0"/>
      <p:bldP spid="101" grpId="0"/>
      <p:bldP spid="102" grpId="0"/>
      <p:bldP spid="1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pic>
        <p:nvPicPr>
          <p:cNvPr id="2" name="图片 1"/>
          <p:cNvPicPr>
            <a:picLocks noChangeAspect="1"/>
          </p:cNvPicPr>
          <p:nvPr/>
        </p:nvPicPr>
        <p:blipFill>
          <a:blip r:embed="rId2"/>
          <a:stretch>
            <a:fillRect/>
          </a:stretch>
        </p:blipFill>
        <p:spPr>
          <a:xfrm>
            <a:off x="4657725" y="1604010"/>
            <a:ext cx="6354445" cy="4110355"/>
          </a:xfrm>
          <a:prstGeom prst="rect">
            <a:avLst/>
          </a:prstGeom>
        </p:spPr>
      </p:pic>
      <p:sp>
        <p:nvSpPr>
          <p:cNvPr id="6" name="TextBox 1"/>
          <p:cNvSpPr txBox="1"/>
          <p:nvPr/>
        </p:nvSpPr>
        <p:spPr>
          <a:xfrm>
            <a:off x="1593215" y="2100580"/>
            <a:ext cx="2410460" cy="1198880"/>
          </a:xfrm>
          <a:prstGeom prst="rect">
            <a:avLst/>
          </a:prstGeom>
          <a:noFill/>
        </p:spPr>
        <p:txBody>
          <a:bodyPr wrap="square" rtlCol="0">
            <a:spAutoFit/>
          </a:bodyPr>
          <a:lstStyle/>
          <a:p>
            <a:pPr algn="ctr"/>
            <a:r>
              <a:rPr lang="zh-CN" altLang="en-US" sz="2400" b="1" i="1" dirty="0">
                <a:solidFill>
                  <a:srgbClr val="785A4F"/>
                </a:solidFill>
                <a:latin typeface="微软雅黑" panose="020B0503020204020204" charset="-122"/>
                <a:ea typeface="微软雅黑" panose="020B0503020204020204" charset="-122"/>
                <a:cs typeface="Playfair Display SC Black" charset="0"/>
              </a:rPr>
              <a:t>请输入你的标题</a:t>
            </a:r>
          </a:p>
          <a:p>
            <a:pPr algn="ctr"/>
            <a:r>
              <a:rPr lang="en-US" sz="2400" dirty="0">
                <a:solidFill>
                  <a:srgbClr val="785A4F"/>
                </a:solidFill>
                <a:latin typeface="微软雅黑" panose="020B0503020204020204" charset="-122"/>
                <a:ea typeface="微软雅黑" panose="020B0503020204020204" charset="-122"/>
                <a:cs typeface="Playfair Display SC" charset="0"/>
              </a:rPr>
              <a:t>Latest</a:t>
            </a:r>
          </a:p>
          <a:p>
            <a:pPr algn="ctr"/>
            <a:r>
              <a:rPr lang="en-US" sz="2400" dirty="0">
                <a:solidFill>
                  <a:srgbClr val="785A4F"/>
                </a:solidFill>
                <a:latin typeface="微软雅黑" panose="020B0503020204020204" charset="-122"/>
                <a:ea typeface="微软雅黑" panose="020B0503020204020204" charset="-122"/>
                <a:cs typeface="Playfair Display SC" charset="0"/>
              </a:rPr>
              <a:t>Works</a:t>
            </a:r>
          </a:p>
        </p:txBody>
      </p:sp>
      <p:sp>
        <p:nvSpPr>
          <p:cNvPr id="5" name="矩形 4"/>
          <p:cNvSpPr/>
          <p:nvPr/>
        </p:nvSpPr>
        <p:spPr>
          <a:xfrm>
            <a:off x="342265" y="1220470"/>
            <a:ext cx="5086985" cy="2959100"/>
          </a:xfrm>
          <a:prstGeom prst="rect">
            <a:avLst/>
          </a:prstGeom>
          <a:noFill/>
          <a:ln w="44450">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2500"/>
                            </p:stCondLst>
                            <p:childTnLst>
                              <p:par>
                                <p:cTn id="27" presetID="3" presetClass="entr" presetSubtype="1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linds(horizontal)">
                                      <p:cBhvr>
                                        <p:cTn id="29" dur="500"/>
                                        <p:tgtEl>
                                          <p:spTgt spid="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randombar(horizontal)">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6" grpId="0"/>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00611614"/>
          <p:cNvPicPr>
            <a:picLocks noChangeAspect="1"/>
          </p:cNvPicPr>
          <p:nvPr/>
        </p:nvPicPr>
        <p:blipFill>
          <a:blip r:embed="rId2"/>
          <a:srcRect l="22581" t="1210" r="31167" b="-1210"/>
          <a:stretch>
            <a:fillRect/>
          </a:stretch>
        </p:blipFill>
        <p:spPr>
          <a:xfrm>
            <a:off x="850900" y="3810"/>
            <a:ext cx="5654040" cy="7085330"/>
          </a:xfrm>
          <a:prstGeom prst="rect">
            <a:avLst/>
          </a:prstGeom>
        </p:spPr>
      </p:pic>
      <p:sp>
        <p:nvSpPr>
          <p:cNvPr id="18" name="矩形 17"/>
          <p:cNvSpPr/>
          <p:nvPr/>
        </p:nvSpPr>
        <p:spPr>
          <a:xfrm>
            <a:off x="342265" y="555625"/>
            <a:ext cx="6976110"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72885" y="1889760"/>
            <a:ext cx="4857115" cy="286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7187927" y="300073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sp>
        <p:nvSpPr>
          <p:cNvPr id="11" name="文本框 10"/>
          <p:cNvSpPr txBox="1"/>
          <p:nvPr/>
        </p:nvSpPr>
        <p:spPr>
          <a:xfrm>
            <a:off x="8128453" y="3089945"/>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par>
                          <p:cTn id="22" fill="hold">
                            <p:stCondLst>
                              <p:cond delay="2500"/>
                            </p:stCondLst>
                            <p:childTnLst>
                              <p:par>
                                <p:cTn id="23" presetID="5"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heckerboard(across)">
                                      <p:cBhvr>
                                        <p:cTn id="25" dur="500"/>
                                        <p:tgtEl>
                                          <p:spTgt spid="4"/>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cxnSp>
        <p:nvCxnSpPr>
          <p:cNvPr id="45" name="Straight Connector 54"/>
          <p:cNvCxnSpPr/>
          <p:nvPr/>
        </p:nvCxnSpPr>
        <p:spPr>
          <a:xfrm>
            <a:off x="5541386" y="1704164"/>
            <a:ext cx="0" cy="342688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5541679" y="2271012"/>
            <a:ext cx="416526" cy="1384995"/>
          </a:xfrm>
          <a:prstGeom prst="rect">
            <a:avLst/>
          </a:prstGeom>
          <a:noFill/>
          <a:effectLst>
            <a:innerShdw blurRad="114300">
              <a:prstClr val="black"/>
            </a:innerShdw>
          </a:effectLst>
        </p:spPr>
        <p:txBody>
          <a:bodyPr wrap="square" rtlCol="0">
            <a:spAutoFit/>
          </a:bodyPr>
          <a:lstStyle/>
          <a:p>
            <a:r>
              <a:rPr lang="en-US" altLang="zh-CN" sz="6600" b="1" dirty="0" smtClean="0">
                <a:ea typeface="微软雅黑" panose="020B0503020204020204" charset="-122"/>
                <a:sym typeface="Arial" panose="020B0604020202020204" pitchFamily="34" charset="0"/>
              </a:rPr>
              <a:t>“</a:t>
            </a:r>
            <a:endParaRPr lang="en-US" altLang="zh-CN" sz="5400" dirty="0" smtClean="0">
              <a:ea typeface="华文细黑" panose="02010600040101010101" pitchFamily="2" charset="-122"/>
              <a:cs typeface="+mn-ea"/>
              <a:sym typeface="+mn-lt"/>
            </a:endParaRPr>
          </a:p>
          <a:p>
            <a:endParaRPr lang="en-US" altLang="zh-CN" dirty="0">
              <a:ea typeface="华文细黑" panose="02010600040101010101" pitchFamily="2" charset="-122"/>
              <a:cs typeface="+mn-ea"/>
              <a:sym typeface="+mn-lt"/>
            </a:endParaRPr>
          </a:p>
        </p:txBody>
      </p:sp>
      <p:sp>
        <p:nvSpPr>
          <p:cNvPr id="71" name="矩形 70"/>
          <p:cNvSpPr/>
          <p:nvPr/>
        </p:nvSpPr>
        <p:spPr>
          <a:xfrm>
            <a:off x="6923402" y="3070504"/>
            <a:ext cx="2492990" cy="417358"/>
          </a:xfrm>
          <a:prstGeom prst="rect">
            <a:avLst/>
          </a:prstGeom>
        </p:spPr>
        <p:txBody>
          <a:bodyPr wrap="none">
            <a:spAutoFit/>
          </a:bodyPr>
          <a:lstStyle/>
          <a:p>
            <a:pPr>
              <a:lnSpc>
                <a:spcPct val="130000"/>
              </a:lnSpc>
            </a:pPr>
            <a:r>
              <a:rPr lang="zh-CN" altLang="en-US" b="1" dirty="0" smtClean="0">
                <a:solidFill>
                  <a:schemeClr val="tx1">
                    <a:lumMod val="65000"/>
                    <a:lumOff val="35000"/>
                  </a:schemeClr>
                </a:solidFill>
                <a:latin typeface="微软雅黑" panose="020B0503020204020204" charset="-122"/>
                <a:ea typeface="微软雅黑" panose="020B0503020204020204" charset="-122"/>
              </a:rPr>
              <a:t>点击此处添加文本信息</a:t>
            </a:r>
          </a:p>
        </p:txBody>
      </p:sp>
      <p:sp>
        <p:nvSpPr>
          <p:cNvPr id="81" name="文本框 80"/>
          <p:cNvSpPr txBox="1"/>
          <p:nvPr/>
        </p:nvSpPr>
        <p:spPr>
          <a:xfrm>
            <a:off x="6384449" y="3614697"/>
            <a:ext cx="5405717" cy="1291590"/>
          </a:xfrm>
          <a:prstGeom prst="rect">
            <a:avLst/>
          </a:prstGeom>
          <a:noFill/>
        </p:spPr>
        <p:txBody>
          <a:bodyPr wrap="square" rtlCol="0">
            <a:spAutoFit/>
          </a:bodyPr>
          <a:lstStyle/>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此处填写内容此处填写内容此处填写内容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此处填写内容此处填写内容此处填写内容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此处填写内容此处填写内容此处填写内容</a:t>
            </a:r>
            <a:endPar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7" name="文本框 46"/>
          <p:cNvSpPr txBox="1"/>
          <p:nvPr/>
        </p:nvSpPr>
        <p:spPr>
          <a:xfrm rot="10800000">
            <a:off x="11066179" y="4368417"/>
            <a:ext cx="416526" cy="1383665"/>
          </a:xfrm>
          <a:prstGeom prst="rect">
            <a:avLst/>
          </a:prstGeom>
          <a:noFill/>
          <a:effectLst>
            <a:innerShdw blurRad="114300">
              <a:prstClr val="black"/>
            </a:innerShdw>
          </a:effectLst>
        </p:spPr>
        <p:txBody>
          <a:bodyPr wrap="square" rtlCol="0">
            <a:spAutoFit/>
          </a:bodyPr>
          <a:lstStyle/>
          <a:p>
            <a:r>
              <a:rPr lang="en-US" altLang="zh-CN" sz="6600" b="1" dirty="0" smtClean="0">
                <a:ea typeface="微软雅黑" panose="020B0503020204020204" charset="-122"/>
                <a:sym typeface="Arial" panose="020B0604020202020204" pitchFamily="34" charset="0"/>
              </a:rPr>
              <a:t>“</a:t>
            </a:r>
            <a:endParaRPr lang="en-US" altLang="zh-CN" sz="5400" dirty="0" smtClean="0">
              <a:ea typeface="华文细黑" panose="02010600040101010101" pitchFamily="2" charset="-122"/>
              <a:cs typeface="+mn-ea"/>
              <a:sym typeface="+mn-lt"/>
            </a:endParaRPr>
          </a:p>
          <a:p>
            <a:endParaRPr lang="en-US" altLang="zh-CN" dirty="0">
              <a:ea typeface="华文细黑" panose="02010600040101010101" pitchFamily="2" charset="-122"/>
              <a:cs typeface="+mn-ea"/>
              <a:sym typeface="+mn-lt"/>
            </a:endParaRPr>
          </a:p>
        </p:txBody>
      </p:sp>
      <p:pic>
        <p:nvPicPr>
          <p:cNvPr id="2" name="图片 1"/>
          <p:cNvPicPr>
            <a:picLocks noChangeAspect="1"/>
          </p:cNvPicPr>
          <p:nvPr/>
        </p:nvPicPr>
        <p:blipFill>
          <a:blip r:embed="rId2"/>
          <a:stretch>
            <a:fillRect/>
          </a:stretch>
        </p:blipFill>
        <p:spPr>
          <a:xfrm>
            <a:off x="1562735" y="1165860"/>
            <a:ext cx="3289300" cy="4745355"/>
          </a:xfrm>
          <a:prstGeom prst="rect">
            <a:avLst/>
          </a:prstGeom>
        </p:spPr>
      </p:pic>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1000"/>
                                        <p:tgtEl>
                                          <p:spTgt spid="71"/>
                                        </p:tgtEl>
                                      </p:cBhvr>
                                    </p:animEffect>
                                    <p:anim calcmode="lin" valueType="num">
                                      <p:cBhvr>
                                        <p:cTn id="35" dur="1000" fill="hold"/>
                                        <p:tgtEl>
                                          <p:spTgt spid="71"/>
                                        </p:tgtEl>
                                        <p:attrNameLst>
                                          <p:attrName>ppt_x</p:attrName>
                                        </p:attrNameLst>
                                      </p:cBhvr>
                                      <p:tavLst>
                                        <p:tav tm="0">
                                          <p:val>
                                            <p:strVal val="#ppt_x"/>
                                          </p:val>
                                        </p:tav>
                                        <p:tav tm="100000">
                                          <p:val>
                                            <p:strVal val="#ppt_x"/>
                                          </p:val>
                                        </p:tav>
                                      </p:tavLst>
                                    </p:anim>
                                    <p:anim calcmode="lin" valueType="num">
                                      <p:cBhvr>
                                        <p:cTn id="36" dur="1000" fill="hold"/>
                                        <p:tgtEl>
                                          <p:spTgt spid="7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1000"/>
                                        <p:tgtEl>
                                          <p:spTgt spid="81"/>
                                        </p:tgtEl>
                                      </p:cBhvr>
                                    </p:animEffect>
                                    <p:anim calcmode="lin" valueType="num">
                                      <p:cBhvr>
                                        <p:cTn id="40" dur="1000" fill="hold"/>
                                        <p:tgtEl>
                                          <p:spTgt spid="81"/>
                                        </p:tgtEl>
                                        <p:attrNameLst>
                                          <p:attrName>ppt_x</p:attrName>
                                        </p:attrNameLst>
                                      </p:cBhvr>
                                      <p:tavLst>
                                        <p:tav tm="0">
                                          <p:val>
                                            <p:strVal val="#ppt_x"/>
                                          </p:val>
                                        </p:tav>
                                        <p:tav tm="100000">
                                          <p:val>
                                            <p:strVal val="#ppt_x"/>
                                          </p:val>
                                        </p:tav>
                                      </p:tavLst>
                                    </p:anim>
                                    <p:anim calcmode="lin" valueType="num">
                                      <p:cBhvr>
                                        <p:cTn id="41" dur="1000" fill="hold"/>
                                        <p:tgtEl>
                                          <p:spTgt spid="81"/>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46" grpId="0" bldLvl="0" animBg="1"/>
      <p:bldP spid="71" grpId="0"/>
      <p:bldP spid="81" grpId="0"/>
      <p:bldP spid="4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grpSp>
        <p:nvGrpSpPr>
          <p:cNvPr id="26" name="组合 25"/>
          <p:cNvGrpSpPr/>
          <p:nvPr/>
        </p:nvGrpSpPr>
        <p:grpSpPr>
          <a:xfrm rot="2893722">
            <a:off x="3023740" y="1619501"/>
            <a:ext cx="1635431" cy="1727494"/>
            <a:chOff x="1824989" y="2161970"/>
            <a:chExt cx="1635431" cy="1727494"/>
          </a:xfrm>
        </p:grpSpPr>
        <p:sp>
          <p:nvSpPr>
            <p:cNvPr id="25" name="矩形 24"/>
            <p:cNvSpPr/>
            <p:nvPr/>
          </p:nvSpPr>
          <p:spPr>
            <a:xfrm rot="2387494">
              <a:off x="2487151" y="3437131"/>
              <a:ext cx="973269" cy="8279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3" name="组合 22"/>
            <p:cNvGrpSpPr/>
            <p:nvPr/>
          </p:nvGrpSpPr>
          <p:grpSpPr>
            <a:xfrm rot="17254324">
              <a:off x="1603128" y="2383831"/>
              <a:ext cx="1727494" cy="1283772"/>
              <a:chOff x="2603460" y="2066602"/>
              <a:chExt cx="2225792" cy="1654078"/>
            </a:xfrm>
          </p:grpSpPr>
          <p:grpSp>
            <p:nvGrpSpPr>
              <p:cNvPr id="11" name="Group 54"/>
              <p:cNvGrpSpPr/>
              <p:nvPr/>
            </p:nvGrpSpPr>
            <p:grpSpPr>
              <a:xfrm rot="7830861">
                <a:off x="2816258" y="1995501"/>
                <a:ext cx="817911" cy="1243508"/>
                <a:chOff x="1306513" y="1644650"/>
                <a:chExt cx="1109663" cy="1687513"/>
              </a:xfrm>
            </p:grpSpPr>
            <p:sp>
              <p:nvSpPr>
                <p:cNvPr id="12"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13"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rgbClr val="AC8C81"/>
                </a:solidFill>
                <a:ln>
                  <a:noFill/>
                </a:ln>
              </p:spPr>
              <p:txBody>
                <a:bodyPr vert="horz" wrap="square" lIns="91440" tIns="45720" rIns="91440" bIns="45720" numCol="1" anchor="t" anchorCtr="0" compatLnSpc="1"/>
                <a:lstStyle/>
                <a:p>
                  <a:endParaRPr lang="id-ID" dirty="0"/>
                </a:p>
              </p:txBody>
            </p:sp>
          </p:grpSp>
          <p:grpSp>
            <p:nvGrpSpPr>
              <p:cNvPr id="17" name="Group 54"/>
              <p:cNvGrpSpPr/>
              <p:nvPr/>
            </p:nvGrpSpPr>
            <p:grpSpPr>
              <a:xfrm rot="12075106">
                <a:off x="3554617" y="2066602"/>
                <a:ext cx="817911" cy="1243508"/>
                <a:chOff x="1306513" y="1644650"/>
                <a:chExt cx="1109663" cy="1687513"/>
              </a:xfrm>
            </p:grpSpPr>
            <p:sp>
              <p:nvSpPr>
                <p:cNvPr id="2"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19"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rgbClr val="785A4F"/>
                </a:solidFill>
                <a:ln>
                  <a:noFill/>
                </a:ln>
              </p:spPr>
              <p:txBody>
                <a:bodyPr vert="horz" wrap="square" lIns="91440" tIns="45720" rIns="91440" bIns="45720" numCol="1" anchor="t" anchorCtr="0" compatLnSpc="1"/>
                <a:lstStyle/>
                <a:p>
                  <a:endParaRPr lang="id-ID" dirty="0"/>
                </a:p>
              </p:txBody>
            </p:sp>
          </p:grpSp>
          <p:grpSp>
            <p:nvGrpSpPr>
              <p:cNvPr id="20" name="Group 54"/>
              <p:cNvGrpSpPr/>
              <p:nvPr/>
            </p:nvGrpSpPr>
            <p:grpSpPr>
              <a:xfrm rot="15799832">
                <a:off x="3798542" y="2689971"/>
                <a:ext cx="817911" cy="1243508"/>
                <a:chOff x="1306513" y="1644650"/>
                <a:chExt cx="1109663" cy="1687513"/>
              </a:xfrm>
            </p:grpSpPr>
            <p:sp>
              <p:nvSpPr>
                <p:cNvPr id="21"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22"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dirty="0"/>
                </a:p>
              </p:txBody>
            </p:sp>
          </p:grpSp>
        </p:grpSp>
      </p:grpSp>
      <p:grpSp>
        <p:nvGrpSpPr>
          <p:cNvPr id="62" name="组合 61"/>
          <p:cNvGrpSpPr/>
          <p:nvPr/>
        </p:nvGrpSpPr>
        <p:grpSpPr>
          <a:xfrm rot="2893722">
            <a:off x="5541671" y="2108721"/>
            <a:ext cx="1146421" cy="1210956"/>
            <a:chOff x="1824989" y="2161970"/>
            <a:chExt cx="1635431" cy="1727494"/>
          </a:xfrm>
        </p:grpSpPr>
        <p:sp>
          <p:nvSpPr>
            <p:cNvPr id="63" name="矩形 62"/>
            <p:cNvSpPr/>
            <p:nvPr/>
          </p:nvSpPr>
          <p:spPr>
            <a:xfrm rot="2387494">
              <a:off x="2487151" y="3437131"/>
              <a:ext cx="973269" cy="8279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4" name="组合 63"/>
            <p:cNvGrpSpPr/>
            <p:nvPr/>
          </p:nvGrpSpPr>
          <p:grpSpPr>
            <a:xfrm rot="17254324">
              <a:off x="1603128" y="2383831"/>
              <a:ext cx="1727494" cy="1283772"/>
              <a:chOff x="2603460" y="2066602"/>
              <a:chExt cx="2225792" cy="1654078"/>
            </a:xfrm>
          </p:grpSpPr>
          <p:grpSp>
            <p:nvGrpSpPr>
              <p:cNvPr id="65" name="Group 54"/>
              <p:cNvGrpSpPr/>
              <p:nvPr/>
            </p:nvGrpSpPr>
            <p:grpSpPr>
              <a:xfrm rot="7830861">
                <a:off x="2816258" y="1995501"/>
                <a:ext cx="817911" cy="1243508"/>
                <a:chOff x="1306513" y="1644650"/>
                <a:chExt cx="1109663" cy="1687513"/>
              </a:xfrm>
            </p:grpSpPr>
            <p:sp>
              <p:nvSpPr>
                <p:cNvPr id="72"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73"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rgbClr val="785A4F"/>
                </a:solidFill>
                <a:ln>
                  <a:noFill/>
                </a:ln>
              </p:spPr>
              <p:txBody>
                <a:bodyPr vert="horz" wrap="square" lIns="91440" tIns="45720" rIns="91440" bIns="45720" numCol="1" anchor="t" anchorCtr="0" compatLnSpc="1"/>
                <a:lstStyle/>
                <a:p>
                  <a:endParaRPr lang="id-ID" dirty="0"/>
                </a:p>
              </p:txBody>
            </p:sp>
          </p:grpSp>
          <p:grpSp>
            <p:nvGrpSpPr>
              <p:cNvPr id="66" name="Group 54"/>
              <p:cNvGrpSpPr/>
              <p:nvPr/>
            </p:nvGrpSpPr>
            <p:grpSpPr>
              <a:xfrm rot="12075106">
                <a:off x="3554617" y="2066602"/>
                <a:ext cx="817911" cy="1243508"/>
                <a:chOff x="1306513" y="1644650"/>
                <a:chExt cx="1109663" cy="1687513"/>
              </a:xfrm>
            </p:grpSpPr>
            <p:sp>
              <p:nvSpPr>
                <p:cNvPr id="70"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71"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rgbClr val="AC8C81"/>
                </a:solidFill>
                <a:ln>
                  <a:noFill/>
                </a:ln>
              </p:spPr>
              <p:txBody>
                <a:bodyPr vert="horz" wrap="square" lIns="91440" tIns="45720" rIns="91440" bIns="45720" numCol="1" anchor="t" anchorCtr="0" compatLnSpc="1"/>
                <a:lstStyle/>
                <a:p>
                  <a:endParaRPr lang="id-ID" dirty="0"/>
                </a:p>
              </p:txBody>
            </p:sp>
          </p:grpSp>
          <p:grpSp>
            <p:nvGrpSpPr>
              <p:cNvPr id="67" name="Group 54"/>
              <p:cNvGrpSpPr/>
              <p:nvPr/>
            </p:nvGrpSpPr>
            <p:grpSpPr>
              <a:xfrm rot="15799832">
                <a:off x="3798542" y="2689971"/>
                <a:ext cx="817911" cy="1243508"/>
                <a:chOff x="1306513" y="1644650"/>
                <a:chExt cx="1109663" cy="1687513"/>
              </a:xfrm>
            </p:grpSpPr>
            <p:sp>
              <p:nvSpPr>
                <p:cNvPr id="68"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69"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dirty="0"/>
                </a:p>
              </p:txBody>
            </p:sp>
          </p:grpSp>
        </p:grpSp>
      </p:grpSp>
      <p:grpSp>
        <p:nvGrpSpPr>
          <p:cNvPr id="74" name="组合 73"/>
          <p:cNvGrpSpPr/>
          <p:nvPr/>
        </p:nvGrpSpPr>
        <p:grpSpPr>
          <a:xfrm rot="2893722">
            <a:off x="7862725" y="2528218"/>
            <a:ext cx="729398" cy="770458"/>
            <a:chOff x="1824989" y="2161970"/>
            <a:chExt cx="1635431" cy="1727494"/>
          </a:xfrm>
        </p:grpSpPr>
        <p:sp>
          <p:nvSpPr>
            <p:cNvPr id="75" name="矩形 74"/>
            <p:cNvSpPr/>
            <p:nvPr/>
          </p:nvSpPr>
          <p:spPr>
            <a:xfrm rot="2387494">
              <a:off x="2487151" y="3437131"/>
              <a:ext cx="973269" cy="8279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6" name="组合 75"/>
            <p:cNvGrpSpPr/>
            <p:nvPr/>
          </p:nvGrpSpPr>
          <p:grpSpPr>
            <a:xfrm rot="17254324">
              <a:off x="1603128" y="2383831"/>
              <a:ext cx="1727494" cy="1283772"/>
              <a:chOff x="2603460" y="2066602"/>
              <a:chExt cx="2225792" cy="1654078"/>
            </a:xfrm>
          </p:grpSpPr>
          <p:grpSp>
            <p:nvGrpSpPr>
              <p:cNvPr id="77" name="Group 54"/>
              <p:cNvGrpSpPr/>
              <p:nvPr/>
            </p:nvGrpSpPr>
            <p:grpSpPr>
              <a:xfrm rot="7830861">
                <a:off x="2816258" y="1995501"/>
                <a:ext cx="817911" cy="1243508"/>
                <a:chOff x="1306513" y="1644650"/>
                <a:chExt cx="1109663" cy="1687513"/>
              </a:xfrm>
            </p:grpSpPr>
            <p:sp>
              <p:nvSpPr>
                <p:cNvPr id="84"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85"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dirty="0"/>
                </a:p>
              </p:txBody>
            </p:sp>
          </p:grpSp>
          <p:grpSp>
            <p:nvGrpSpPr>
              <p:cNvPr id="78" name="Group 54"/>
              <p:cNvGrpSpPr/>
              <p:nvPr/>
            </p:nvGrpSpPr>
            <p:grpSpPr>
              <a:xfrm rot="12075106">
                <a:off x="3554617" y="2066602"/>
                <a:ext cx="817911" cy="1243508"/>
                <a:chOff x="1306513" y="1644650"/>
                <a:chExt cx="1109663" cy="1687513"/>
              </a:xfrm>
            </p:grpSpPr>
            <p:sp>
              <p:nvSpPr>
                <p:cNvPr id="82"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83"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dirty="0"/>
                </a:p>
              </p:txBody>
            </p:sp>
          </p:grpSp>
          <p:grpSp>
            <p:nvGrpSpPr>
              <p:cNvPr id="79" name="Group 54"/>
              <p:cNvGrpSpPr/>
              <p:nvPr/>
            </p:nvGrpSpPr>
            <p:grpSpPr>
              <a:xfrm rot="15799832">
                <a:off x="3798542" y="2689971"/>
                <a:ext cx="817911" cy="1243508"/>
                <a:chOff x="1306513" y="1644650"/>
                <a:chExt cx="1109663" cy="1687513"/>
              </a:xfrm>
            </p:grpSpPr>
            <p:sp>
              <p:nvSpPr>
                <p:cNvPr id="80"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81"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dirty="0"/>
                </a:p>
              </p:txBody>
            </p:sp>
          </p:grpSp>
        </p:grpSp>
      </p:grpSp>
      <p:sp>
        <p:nvSpPr>
          <p:cNvPr id="219" name="Subtitle 2"/>
          <p:cNvSpPr txBox="1"/>
          <p:nvPr/>
        </p:nvSpPr>
        <p:spPr bwMode="auto">
          <a:xfrm>
            <a:off x="2351552" y="380052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20" name="文本框 219"/>
          <p:cNvSpPr txBox="1"/>
          <p:nvPr/>
        </p:nvSpPr>
        <p:spPr>
          <a:xfrm>
            <a:off x="2744470" y="433895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3" name="Subtitle 2"/>
          <p:cNvSpPr txBox="1"/>
          <p:nvPr/>
        </p:nvSpPr>
        <p:spPr bwMode="auto">
          <a:xfrm>
            <a:off x="4667397" y="380052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5" name="文本框 4"/>
          <p:cNvSpPr txBox="1"/>
          <p:nvPr/>
        </p:nvSpPr>
        <p:spPr>
          <a:xfrm>
            <a:off x="5060315" y="433895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6" name="Subtitle 2"/>
          <p:cNvSpPr txBox="1"/>
          <p:nvPr/>
        </p:nvSpPr>
        <p:spPr bwMode="auto">
          <a:xfrm>
            <a:off x="7024517" y="380052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7" name="文本框 6"/>
          <p:cNvSpPr txBox="1"/>
          <p:nvPr/>
        </p:nvSpPr>
        <p:spPr>
          <a:xfrm>
            <a:off x="7417435" y="433895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checkerboard(across)">
                                      <p:cBhvr>
                                        <p:cTn id="23" dur="500"/>
                                        <p:tgtEl>
                                          <p:spTgt spid="26"/>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checkerboard(across)">
                                      <p:cBhvr>
                                        <p:cTn id="27" dur="500"/>
                                        <p:tgtEl>
                                          <p:spTgt spid="62"/>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checkerboard(across)">
                                      <p:cBhvr>
                                        <p:cTn id="31" dur="500"/>
                                        <p:tgtEl>
                                          <p:spTgt spid="74"/>
                                        </p:tgtEl>
                                      </p:cBhvr>
                                    </p:animEffect>
                                  </p:childTnLst>
                                </p:cTn>
                              </p:par>
                            </p:childTnLst>
                          </p:cTn>
                        </p:par>
                        <p:par>
                          <p:cTn id="32" fill="hold">
                            <p:stCondLst>
                              <p:cond delay="3500"/>
                            </p:stCondLst>
                            <p:childTnLst>
                              <p:par>
                                <p:cTn id="33" presetID="55" presetClass="entr" presetSubtype="0" fill="hold" grpId="0" nodeType="afterEffect">
                                  <p:stCondLst>
                                    <p:cond delay="0"/>
                                  </p:stCondLst>
                                  <p:childTnLst>
                                    <p:set>
                                      <p:cBhvr>
                                        <p:cTn id="34" dur="1" fill="hold">
                                          <p:stCondLst>
                                            <p:cond delay="0"/>
                                          </p:stCondLst>
                                        </p:cTn>
                                        <p:tgtEl>
                                          <p:spTgt spid="219"/>
                                        </p:tgtEl>
                                        <p:attrNameLst>
                                          <p:attrName>style.visibility</p:attrName>
                                        </p:attrNameLst>
                                      </p:cBhvr>
                                      <p:to>
                                        <p:strVal val="visible"/>
                                      </p:to>
                                    </p:set>
                                    <p:anim calcmode="lin" valueType="num">
                                      <p:cBhvr>
                                        <p:cTn id="35" dur="1000" fill="hold"/>
                                        <p:tgtEl>
                                          <p:spTgt spid="219"/>
                                        </p:tgtEl>
                                        <p:attrNameLst>
                                          <p:attrName>ppt_w</p:attrName>
                                        </p:attrNameLst>
                                      </p:cBhvr>
                                      <p:tavLst>
                                        <p:tav tm="0">
                                          <p:val>
                                            <p:strVal val="#ppt_w*0.70"/>
                                          </p:val>
                                        </p:tav>
                                        <p:tav tm="100000">
                                          <p:val>
                                            <p:strVal val="#ppt_w"/>
                                          </p:val>
                                        </p:tav>
                                      </p:tavLst>
                                    </p:anim>
                                    <p:anim calcmode="lin" valueType="num">
                                      <p:cBhvr>
                                        <p:cTn id="36" dur="1000" fill="hold"/>
                                        <p:tgtEl>
                                          <p:spTgt spid="219"/>
                                        </p:tgtEl>
                                        <p:attrNameLst>
                                          <p:attrName>ppt_h</p:attrName>
                                        </p:attrNameLst>
                                      </p:cBhvr>
                                      <p:tavLst>
                                        <p:tav tm="0">
                                          <p:val>
                                            <p:strVal val="#ppt_h"/>
                                          </p:val>
                                        </p:tav>
                                        <p:tav tm="100000">
                                          <p:val>
                                            <p:strVal val="#ppt_h"/>
                                          </p:val>
                                        </p:tav>
                                      </p:tavLst>
                                    </p:anim>
                                    <p:animEffect transition="in" filter="fade">
                                      <p:cBhvr>
                                        <p:cTn id="37" dur="1000"/>
                                        <p:tgtEl>
                                          <p:spTgt spid="219"/>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 calcmode="lin" valueType="num">
                                      <p:cBhvr>
                                        <p:cTn id="40" dur="1000" fill="hold"/>
                                        <p:tgtEl>
                                          <p:spTgt spid="220"/>
                                        </p:tgtEl>
                                        <p:attrNameLst>
                                          <p:attrName>ppt_w</p:attrName>
                                        </p:attrNameLst>
                                      </p:cBhvr>
                                      <p:tavLst>
                                        <p:tav tm="0">
                                          <p:val>
                                            <p:strVal val="#ppt_w*0.70"/>
                                          </p:val>
                                        </p:tav>
                                        <p:tav tm="100000">
                                          <p:val>
                                            <p:strVal val="#ppt_w"/>
                                          </p:val>
                                        </p:tav>
                                      </p:tavLst>
                                    </p:anim>
                                    <p:anim calcmode="lin" valueType="num">
                                      <p:cBhvr>
                                        <p:cTn id="41" dur="1000" fill="hold"/>
                                        <p:tgtEl>
                                          <p:spTgt spid="220"/>
                                        </p:tgtEl>
                                        <p:attrNameLst>
                                          <p:attrName>ppt_h</p:attrName>
                                        </p:attrNameLst>
                                      </p:cBhvr>
                                      <p:tavLst>
                                        <p:tav tm="0">
                                          <p:val>
                                            <p:strVal val="#ppt_h"/>
                                          </p:val>
                                        </p:tav>
                                        <p:tav tm="100000">
                                          <p:val>
                                            <p:strVal val="#ppt_h"/>
                                          </p:val>
                                        </p:tav>
                                      </p:tavLst>
                                    </p:anim>
                                    <p:animEffect transition="in" filter="fade">
                                      <p:cBhvr>
                                        <p:cTn id="42" dur="1000"/>
                                        <p:tgtEl>
                                          <p:spTgt spid="220"/>
                                        </p:tgtEl>
                                      </p:cBhvr>
                                    </p:animEffect>
                                  </p:childTnLst>
                                </p:cTn>
                              </p:par>
                            </p:childTnLst>
                          </p:cTn>
                        </p:par>
                        <p:par>
                          <p:cTn id="43" fill="hold">
                            <p:stCondLst>
                              <p:cond delay="4500"/>
                            </p:stCondLst>
                            <p:childTnLst>
                              <p:par>
                                <p:cTn id="44" presetID="55"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1000" fill="hold"/>
                                        <p:tgtEl>
                                          <p:spTgt spid="3"/>
                                        </p:tgtEl>
                                        <p:attrNameLst>
                                          <p:attrName>ppt_w</p:attrName>
                                        </p:attrNameLst>
                                      </p:cBhvr>
                                      <p:tavLst>
                                        <p:tav tm="0">
                                          <p:val>
                                            <p:strVal val="#ppt_w*0.70"/>
                                          </p:val>
                                        </p:tav>
                                        <p:tav tm="100000">
                                          <p:val>
                                            <p:strVal val="#ppt_w"/>
                                          </p:val>
                                        </p:tav>
                                      </p:tavLst>
                                    </p:anim>
                                    <p:anim calcmode="lin" valueType="num">
                                      <p:cBhvr>
                                        <p:cTn id="47" dur="1000" fill="hold"/>
                                        <p:tgtEl>
                                          <p:spTgt spid="3"/>
                                        </p:tgtEl>
                                        <p:attrNameLst>
                                          <p:attrName>ppt_h</p:attrName>
                                        </p:attrNameLst>
                                      </p:cBhvr>
                                      <p:tavLst>
                                        <p:tav tm="0">
                                          <p:val>
                                            <p:strVal val="#ppt_h"/>
                                          </p:val>
                                        </p:tav>
                                        <p:tav tm="100000">
                                          <p:val>
                                            <p:strVal val="#ppt_h"/>
                                          </p:val>
                                        </p:tav>
                                      </p:tavLst>
                                    </p:anim>
                                    <p:animEffect transition="in" filter="fade">
                                      <p:cBhvr>
                                        <p:cTn id="48" dur="1000"/>
                                        <p:tgtEl>
                                          <p:spTgt spid="3"/>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ppt_w</p:attrName>
                                        </p:attrNameLst>
                                      </p:cBhvr>
                                      <p:tavLst>
                                        <p:tav tm="0">
                                          <p:val>
                                            <p:strVal val="#ppt_w*0.70"/>
                                          </p:val>
                                        </p:tav>
                                        <p:tav tm="100000">
                                          <p:val>
                                            <p:strVal val="#ppt_w"/>
                                          </p:val>
                                        </p:tav>
                                      </p:tavLst>
                                    </p:anim>
                                    <p:anim calcmode="lin" valueType="num">
                                      <p:cBhvr>
                                        <p:cTn id="52" dur="1000" fill="hold"/>
                                        <p:tgtEl>
                                          <p:spTgt spid="5"/>
                                        </p:tgtEl>
                                        <p:attrNameLst>
                                          <p:attrName>ppt_h</p:attrName>
                                        </p:attrNameLst>
                                      </p:cBhvr>
                                      <p:tavLst>
                                        <p:tav tm="0">
                                          <p:val>
                                            <p:strVal val="#ppt_h"/>
                                          </p:val>
                                        </p:tav>
                                        <p:tav tm="100000">
                                          <p:val>
                                            <p:strVal val="#ppt_h"/>
                                          </p:val>
                                        </p:tav>
                                      </p:tavLst>
                                    </p:anim>
                                    <p:animEffect transition="in" filter="fade">
                                      <p:cBhvr>
                                        <p:cTn id="53" dur="1000"/>
                                        <p:tgtEl>
                                          <p:spTgt spid="5"/>
                                        </p:tgtEl>
                                      </p:cBhvr>
                                    </p:animEffect>
                                  </p:childTnLst>
                                </p:cTn>
                              </p:par>
                            </p:childTnLst>
                          </p:cTn>
                        </p:par>
                        <p:par>
                          <p:cTn id="54" fill="hold">
                            <p:stCondLst>
                              <p:cond delay="5500"/>
                            </p:stCondLst>
                            <p:childTnLst>
                              <p:par>
                                <p:cTn id="55" presetID="55"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1000" fill="hold"/>
                                        <p:tgtEl>
                                          <p:spTgt spid="6"/>
                                        </p:tgtEl>
                                        <p:attrNameLst>
                                          <p:attrName>ppt_w</p:attrName>
                                        </p:attrNameLst>
                                      </p:cBhvr>
                                      <p:tavLst>
                                        <p:tav tm="0">
                                          <p:val>
                                            <p:strVal val="#ppt_w*0.70"/>
                                          </p:val>
                                        </p:tav>
                                        <p:tav tm="100000">
                                          <p:val>
                                            <p:strVal val="#ppt_w"/>
                                          </p:val>
                                        </p:tav>
                                      </p:tavLst>
                                    </p:anim>
                                    <p:anim calcmode="lin" valueType="num">
                                      <p:cBhvr>
                                        <p:cTn id="58" dur="1000" fill="hold"/>
                                        <p:tgtEl>
                                          <p:spTgt spid="6"/>
                                        </p:tgtEl>
                                        <p:attrNameLst>
                                          <p:attrName>ppt_h</p:attrName>
                                        </p:attrNameLst>
                                      </p:cBhvr>
                                      <p:tavLst>
                                        <p:tav tm="0">
                                          <p:val>
                                            <p:strVal val="#ppt_h"/>
                                          </p:val>
                                        </p:tav>
                                        <p:tav tm="100000">
                                          <p:val>
                                            <p:strVal val="#ppt_h"/>
                                          </p:val>
                                        </p:tav>
                                      </p:tavLst>
                                    </p:anim>
                                    <p:animEffect transition="in" filter="fade">
                                      <p:cBhvr>
                                        <p:cTn id="59" dur="1000"/>
                                        <p:tgtEl>
                                          <p:spTgt spid="6"/>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1000" fill="hold"/>
                                        <p:tgtEl>
                                          <p:spTgt spid="7"/>
                                        </p:tgtEl>
                                        <p:attrNameLst>
                                          <p:attrName>ppt_w</p:attrName>
                                        </p:attrNameLst>
                                      </p:cBhvr>
                                      <p:tavLst>
                                        <p:tav tm="0">
                                          <p:val>
                                            <p:strVal val="#ppt_w*0.70"/>
                                          </p:val>
                                        </p:tav>
                                        <p:tav tm="100000">
                                          <p:val>
                                            <p:strVal val="#ppt_w"/>
                                          </p:val>
                                        </p:tav>
                                      </p:tavLst>
                                    </p:anim>
                                    <p:anim calcmode="lin" valueType="num">
                                      <p:cBhvr>
                                        <p:cTn id="63" dur="1000" fill="hold"/>
                                        <p:tgtEl>
                                          <p:spTgt spid="7"/>
                                        </p:tgtEl>
                                        <p:attrNameLst>
                                          <p:attrName>ppt_h</p:attrName>
                                        </p:attrNameLst>
                                      </p:cBhvr>
                                      <p:tavLst>
                                        <p:tav tm="0">
                                          <p:val>
                                            <p:strVal val="#ppt_h"/>
                                          </p:val>
                                        </p:tav>
                                        <p:tav tm="100000">
                                          <p:val>
                                            <p:strVal val="#ppt_h"/>
                                          </p:val>
                                        </p:tav>
                                      </p:tavLst>
                                    </p:anim>
                                    <p:animEffect transition="in" filter="fade">
                                      <p:cBhvr>
                                        <p:cTn id="6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19" grpId="0"/>
      <p:bldP spid="220" grpId="0"/>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grpSp>
        <p:nvGrpSpPr>
          <p:cNvPr id="3" name="组合 2"/>
          <p:cNvGrpSpPr/>
          <p:nvPr/>
        </p:nvGrpSpPr>
        <p:grpSpPr>
          <a:xfrm>
            <a:off x="1729105" y="831215"/>
            <a:ext cx="8646795" cy="3117215"/>
            <a:chOff x="2412" y="4376"/>
            <a:chExt cx="10028" cy="3460"/>
          </a:xfrm>
        </p:grpSpPr>
        <p:sp>
          <p:nvSpPr>
            <p:cNvPr id="9" name="PA_Line 3"/>
            <p:cNvSpPr>
              <a:spLocks noChangeShapeType="1"/>
            </p:cNvSpPr>
            <p:nvPr>
              <p:custDataLst>
                <p:tags r:id="rId1"/>
              </p:custDataLst>
            </p:nvPr>
          </p:nvSpPr>
          <p:spPr bwMode="auto">
            <a:xfrm>
              <a:off x="2552" y="4860"/>
              <a:ext cx="9889" cy="0"/>
            </a:xfrm>
            <a:prstGeom prst="line">
              <a:avLst/>
            </a:prstGeom>
            <a:noFill/>
            <a:ln w="38100">
              <a:solidFill>
                <a:srgbClr val="000000"/>
              </a:solidFill>
              <a:round/>
            </a:ln>
          </p:spPr>
          <p:txBody>
            <a:bodyPr wrap="none" anchor="ctr"/>
            <a:lstStyle/>
            <a:p>
              <a:endParaRPr lang="zh-CN" altLang="en-US"/>
            </a:p>
          </p:txBody>
        </p:sp>
        <p:pic>
          <p:nvPicPr>
            <p:cNvPr id="15" name="PA_图片 6" descr="image39"/>
            <p:cNvPicPr>
              <a:picLocks noChangeAspect="1" noChangeArrowheads="1"/>
            </p:cNvPicPr>
            <p:nvPr>
              <p:custDataLst>
                <p:tags r:id="rId2"/>
              </p:custDataLst>
            </p:nvPr>
          </p:nvPicPr>
          <p:blipFill>
            <a:blip r:embed="rId8">
              <a:lum bright="-6000" contrast="24000"/>
            </a:blip>
            <a:srcRect/>
            <a:stretch>
              <a:fillRect/>
            </a:stretch>
          </p:blipFill>
          <p:spPr bwMode="auto">
            <a:xfrm>
              <a:off x="3482" y="4376"/>
              <a:ext cx="354" cy="627"/>
            </a:xfrm>
            <a:prstGeom prst="rect">
              <a:avLst/>
            </a:prstGeom>
            <a:noFill/>
            <a:ln w="9525">
              <a:noFill/>
              <a:miter lim="800000"/>
              <a:headEnd/>
              <a:tailEnd/>
            </a:ln>
          </p:spPr>
        </p:pic>
        <p:pic>
          <p:nvPicPr>
            <p:cNvPr id="16" name="PA_图片 6" descr="image39"/>
            <p:cNvPicPr>
              <a:picLocks noChangeAspect="1" noChangeArrowheads="1"/>
            </p:cNvPicPr>
            <p:nvPr>
              <p:custDataLst>
                <p:tags r:id="rId3"/>
              </p:custDataLst>
            </p:nvPr>
          </p:nvPicPr>
          <p:blipFill>
            <a:blip r:embed="rId8">
              <a:lum bright="-6000" contrast="24000"/>
            </a:blip>
            <a:srcRect/>
            <a:stretch>
              <a:fillRect/>
            </a:stretch>
          </p:blipFill>
          <p:spPr bwMode="auto">
            <a:xfrm>
              <a:off x="4721" y="4376"/>
              <a:ext cx="354" cy="627"/>
            </a:xfrm>
            <a:prstGeom prst="rect">
              <a:avLst/>
            </a:prstGeom>
            <a:noFill/>
            <a:ln w="9525">
              <a:noFill/>
              <a:miter lim="800000"/>
              <a:headEnd/>
              <a:tailEnd/>
            </a:ln>
          </p:spPr>
        </p:pic>
        <p:pic>
          <p:nvPicPr>
            <p:cNvPr id="17" name="PA_图片 6" descr="image39"/>
            <p:cNvPicPr>
              <a:picLocks noChangeAspect="1" noChangeArrowheads="1"/>
            </p:cNvPicPr>
            <p:nvPr>
              <p:custDataLst>
                <p:tags r:id="rId4"/>
              </p:custDataLst>
            </p:nvPr>
          </p:nvPicPr>
          <p:blipFill>
            <a:blip r:embed="rId8">
              <a:lum bright="-6000" contrast="24000"/>
            </a:blip>
            <a:srcRect/>
            <a:stretch>
              <a:fillRect/>
            </a:stretch>
          </p:blipFill>
          <p:spPr bwMode="auto">
            <a:xfrm>
              <a:off x="6245" y="4396"/>
              <a:ext cx="354" cy="627"/>
            </a:xfrm>
            <a:prstGeom prst="rect">
              <a:avLst/>
            </a:prstGeom>
            <a:noFill/>
            <a:ln w="9525">
              <a:noFill/>
              <a:miter lim="800000"/>
              <a:headEnd/>
              <a:tailEnd/>
            </a:ln>
          </p:spPr>
        </p:pic>
        <p:pic>
          <p:nvPicPr>
            <p:cNvPr id="2" name="PA_图片 6" descr="image39"/>
            <p:cNvPicPr>
              <a:picLocks noChangeAspect="1" noChangeArrowheads="1"/>
            </p:cNvPicPr>
            <p:nvPr>
              <p:custDataLst>
                <p:tags r:id="rId5"/>
              </p:custDataLst>
            </p:nvPr>
          </p:nvPicPr>
          <p:blipFill>
            <a:blip r:embed="rId8">
              <a:lum bright="-6000" contrast="24000"/>
            </a:blip>
            <a:srcRect/>
            <a:stretch>
              <a:fillRect/>
            </a:stretch>
          </p:blipFill>
          <p:spPr bwMode="auto">
            <a:xfrm>
              <a:off x="9336" y="4396"/>
              <a:ext cx="354" cy="627"/>
            </a:xfrm>
            <a:prstGeom prst="rect">
              <a:avLst/>
            </a:prstGeom>
            <a:noFill/>
            <a:ln w="9525">
              <a:noFill/>
              <a:miter lim="800000"/>
              <a:headEnd/>
              <a:tailEnd/>
            </a:ln>
          </p:spPr>
        </p:pic>
        <p:pic>
          <p:nvPicPr>
            <p:cNvPr id="19" name="PA_图片 6" descr="image39"/>
            <p:cNvPicPr>
              <a:picLocks noChangeAspect="1" noChangeArrowheads="1"/>
            </p:cNvPicPr>
            <p:nvPr>
              <p:custDataLst>
                <p:tags r:id="rId6"/>
              </p:custDataLst>
            </p:nvPr>
          </p:nvPicPr>
          <p:blipFill>
            <a:blip r:embed="rId8">
              <a:lum bright="-6000" contrast="24000"/>
            </a:blip>
            <a:srcRect/>
            <a:stretch>
              <a:fillRect/>
            </a:stretch>
          </p:blipFill>
          <p:spPr bwMode="auto">
            <a:xfrm>
              <a:off x="10990" y="4396"/>
              <a:ext cx="354" cy="627"/>
            </a:xfrm>
            <a:prstGeom prst="rect">
              <a:avLst/>
            </a:prstGeom>
            <a:noFill/>
            <a:ln w="9525">
              <a:noFill/>
              <a:miter lim="800000"/>
              <a:headEnd/>
              <a:tailEnd/>
            </a:ln>
          </p:spPr>
        </p:pic>
        <p:pic>
          <p:nvPicPr>
            <p:cNvPr id="23" name="图片占位符 10"/>
            <p:cNvPicPr>
              <a:picLocks noChangeAspect="1"/>
            </p:cNvPicPr>
            <p:nvPr/>
          </p:nvPicPr>
          <p:blipFill>
            <a:blip r:embed="rId9" cstate="screen">
              <a:extLst>
                <a:ext uri="{28A0092B-C50C-407E-A947-70E740481C1C}">
                  <a14:useLocalDpi xmlns:a14="http://schemas.microsoft.com/office/drawing/2010/main" val="0"/>
                </a:ext>
              </a:extLst>
            </a:blip>
            <a:srcRect l="26098" r="26098"/>
            <a:stretch>
              <a:fillRect/>
            </a:stretch>
          </p:blipFill>
          <p:spPr>
            <a:xfrm rot="19473986">
              <a:off x="9921" y="5286"/>
              <a:ext cx="2066" cy="2550"/>
            </a:xfrm>
            <a:prstGeom prst="rect">
              <a:avLst/>
            </a:prstGeom>
            <a:effectLst>
              <a:outerShdw blurRad="50800" dist="38100" dir="5400000" algn="t" rotWithShape="0">
                <a:prstClr val="black">
                  <a:alpha val="40000"/>
                </a:prstClr>
              </a:outerShdw>
            </a:effectLst>
          </p:spPr>
        </p:pic>
        <p:pic>
          <p:nvPicPr>
            <p:cNvPr id="24" name="图片占位符 8"/>
            <p:cNvPicPr>
              <a:picLocks noChangeAspect="1"/>
            </p:cNvPicPr>
            <p:nvPr/>
          </p:nvPicPr>
          <p:blipFill>
            <a:blip r:embed="rId10" cstate="screen">
              <a:extLst>
                <a:ext uri="{28A0092B-C50C-407E-A947-70E740481C1C}">
                  <a14:useLocalDpi xmlns:a14="http://schemas.microsoft.com/office/drawing/2010/main" val="0"/>
                </a:ext>
              </a:extLst>
            </a:blip>
            <a:srcRect l="22991" r="22991"/>
            <a:stretch>
              <a:fillRect/>
            </a:stretch>
          </p:blipFill>
          <p:spPr>
            <a:xfrm rot="19473986">
              <a:off x="8266" y="5285"/>
              <a:ext cx="2066" cy="2550"/>
            </a:xfrm>
            <a:prstGeom prst="rect">
              <a:avLst/>
            </a:prstGeom>
            <a:effectLst>
              <a:outerShdw blurRad="50800" dist="38100" dir="5400000" algn="t" rotWithShape="0">
                <a:prstClr val="black">
                  <a:alpha val="40000"/>
                </a:prstClr>
              </a:outerShdw>
            </a:effectLst>
          </p:spPr>
        </p:pic>
        <p:pic>
          <p:nvPicPr>
            <p:cNvPr id="25" name="图片占位符 6"/>
            <p:cNvPicPr>
              <a:picLocks noChangeAspect="1"/>
            </p:cNvPicPr>
            <p:nvPr/>
          </p:nvPicPr>
          <p:blipFill>
            <a:blip r:embed="rId11" cstate="screen">
              <a:extLst>
                <a:ext uri="{28A0092B-C50C-407E-A947-70E740481C1C}">
                  <a14:useLocalDpi xmlns:a14="http://schemas.microsoft.com/office/drawing/2010/main" val="0"/>
                </a:ext>
              </a:extLst>
            </a:blip>
            <a:srcRect l="22997" r="22997"/>
            <a:stretch>
              <a:fillRect/>
            </a:stretch>
          </p:blipFill>
          <p:spPr>
            <a:xfrm rot="19473986">
              <a:off x="5175" y="5285"/>
              <a:ext cx="2066" cy="2550"/>
            </a:xfrm>
            <a:prstGeom prst="rect">
              <a:avLst/>
            </a:prstGeom>
            <a:effectLst>
              <a:outerShdw blurRad="50800" dist="38100" dir="5400000" algn="t" rotWithShape="0">
                <a:prstClr val="black">
                  <a:alpha val="40000"/>
                </a:prstClr>
              </a:outerShdw>
            </a:effectLst>
          </p:spPr>
        </p:pic>
        <p:pic>
          <p:nvPicPr>
            <p:cNvPr id="26" name="图片占位符 4"/>
            <p:cNvPicPr>
              <a:picLocks noChangeAspect="1"/>
            </p:cNvPicPr>
            <p:nvPr/>
          </p:nvPicPr>
          <p:blipFill>
            <a:blip r:embed="rId12" cstate="screen">
              <a:extLst>
                <a:ext uri="{28A0092B-C50C-407E-A947-70E740481C1C}">
                  <a14:useLocalDpi xmlns:a14="http://schemas.microsoft.com/office/drawing/2010/main" val="0"/>
                </a:ext>
              </a:extLst>
            </a:blip>
            <a:srcRect l="23019" r="23019"/>
            <a:stretch>
              <a:fillRect/>
            </a:stretch>
          </p:blipFill>
          <p:spPr>
            <a:xfrm rot="19473986">
              <a:off x="3652" y="5265"/>
              <a:ext cx="2066" cy="2550"/>
            </a:xfrm>
            <a:prstGeom prst="rect">
              <a:avLst/>
            </a:prstGeom>
            <a:effectLst>
              <a:outerShdw blurRad="50800" dist="38100" dir="5400000" algn="t" rotWithShape="0">
                <a:prstClr val="black">
                  <a:alpha val="40000"/>
                </a:prstClr>
              </a:outerShdw>
            </a:effectLst>
          </p:spPr>
        </p:pic>
        <p:pic>
          <p:nvPicPr>
            <p:cNvPr id="27" name="图片占位符 2"/>
            <p:cNvPicPr>
              <a:picLocks noChangeAspect="1"/>
            </p:cNvPicPr>
            <p:nvPr/>
          </p:nvPicPr>
          <p:blipFill>
            <a:blip r:embed="rId13" cstate="screen">
              <a:extLst>
                <a:ext uri="{28A0092B-C50C-407E-A947-70E740481C1C}">
                  <a14:useLocalDpi xmlns:a14="http://schemas.microsoft.com/office/drawing/2010/main" val="0"/>
                </a:ext>
              </a:extLst>
            </a:blip>
            <a:srcRect l="23024" r="23024"/>
            <a:stretch>
              <a:fillRect/>
            </a:stretch>
          </p:blipFill>
          <p:spPr>
            <a:xfrm rot="19473986">
              <a:off x="2412" y="5265"/>
              <a:ext cx="2066" cy="2550"/>
            </a:xfrm>
            <a:prstGeom prst="rect">
              <a:avLst/>
            </a:prstGeom>
            <a:effectLst>
              <a:outerShdw blurRad="50800" dist="38100" dir="5400000" algn="t" rotWithShape="0">
                <a:prstClr val="black">
                  <a:alpha val="40000"/>
                </a:prstClr>
              </a:outerShdw>
            </a:effectLst>
          </p:spPr>
        </p:pic>
      </p:grpSp>
      <p:sp>
        <p:nvSpPr>
          <p:cNvPr id="219" name="Subtitle 2"/>
          <p:cNvSpPr txBox="1"/>
          <p:nvPr/>
        </p:nvSpPr>
        <p:spPr bwMode="auto">
          <a:xfrm>
            <a:off x="2325517" y="43948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20" name="文本框 219"/>
          <p:cNvSpPr txBox="1"/>
          <p:nvPr/>
        </p:nvSpPr>
        <p:spPr>
          <a:xfrm>
            <a:off x="2718435" y="49333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5" name="Subtitle 2"/>
          <p:cNvSpPr txBox="1"/>
          <p:nvPr/>
        </p:nvSpPr>
        <p:spPr bwMode="auto">
          <a:xfrm>
            <a:off x="4641362" y="43948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6" name="文本框 5"/>
          <p:cNvSpPr txBox="1"/>
          <p:nvPr/>
        </p:nvSpPr>
        <p:spPr>
          <a:xfrm>
            <a:off x="5034280" y="49333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7" name="Subtitle 2"/>
          <p:cNvSpPr txBox="1"/>
          <p:nvPr/>
        </p:nvSpPr>
        <p:spPr bwMode="auto">
          <a:xfrm>
            <a:off x="6998482" y="439488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10" name="文本框 9"/>
          <p:cNvSpPr txBox="1"/>
          <p:nvPr/>
        </p:nvSpPr>
        <p:spPr>
          <a:xfrm>
            <a:off x="7391400" y="493331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55" presetClass="entr" presetSubtype="0" fill="hold" grpId="0" nodeType="afterEffect">
                                  <p:stCondLst>
                                    <p:cond delay="0"/>
                                  </p:stCondLst>
                                  <p:childTnLst>
                                    <p:set>
                                      <p:cBhvr>
                                        <p:cTn id="22" dur="1" fill="hold">
                                          <p:stCondLst>
                                            <p:cond delay="0"/>
                                          </p:stCondLst>
                                        </p:cTn>
                                        <p:tgtEl>
                                          <p:spTgt spid="219"/>
                                        </p:tgtEl>
                                        <p:attrNameLst>
                                          <p:attrName>style.visibility</p:attrName>
                                        </p:attrNameLst>
                                      </p:cBhvr>
                                      <p:to>
                                        <p:strVal val="visible"/>
                                      </p:to>
                                    </p:set>
                                    <p:anim calcmode="lin" valueType="num">
                                      <p:cBhvr>
                                        <p:cTn id="23" dur="1000" fill="hold"/>
                                        <p:tgtEl>
                                          <p:spTgt spid="219"/>
                                        </p:tgtEl>
                                        <p:attrNameLst>
                                          <p:attrName>ppt_w</p:attrName>
                                        </p:attrNameLst>
                                      </p:cBhvr>
                                      <p:tavLst>
                                        <p:tav tm="0">
                                          <p:val>
                                            <p:strVal val="#ppt_w*0.70"/>
                                          </p:val>
                                        </p:tav>
                                        <p:tav tm="100000">
                                          <p:val>
                                            <p:strVal val="#ppt_w"/>
                                          </p:val>
                                        </p:tav>
                                      </p:tavLst>
                                    </p:anim>
                                    <p:anim calcmode="lin" valueType="num">
                                      <p:cBhvr>
                                        <p:cTn id="24" dur="1000" fill="hold"/>
                                        <p:tgtEl>
                                          <p:spTgt spid="219"/>
                                        </p:tgtEl>
                                        <p:attrNameLst>
                                          <p:attrName>ppt_h</p:attrName>
                                        </p:attrNameLst>
                                      </p:cBhvr>
                                      <p:tavLst>
                                        <p:tav tm="0">
                                          <p:val>
                                            <p:strVal val="#ppt_h"/>
                                          </p:val>
                                        </p:tav>
                                        <p:tav tm="100000">
                                          <p:val>
                                            <p:strVal val="#ppt_h"/>
                                          </p:val>
                                        </p:tav>
                                      </p:tavLst>
                                    </p:anim>
                                    <p:animEffect transition="in" filter="fade">
                                      <p:cBhvr>
                                        <p:cTn id="25" dur="1000"/>
                                        <p:tgtEl>
                                          <p:spTgt spid="219"/>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220"/>
                                        </p:tgtEl>
                                        <p:attrNameLst>
                                          <p:attrName>style.visibility</p:attrName>
                                        </p:attrNameLst>
                                      </p:cBhvr>
                                      <p:to>
                                        <p:strVal val="visible"/>
                                      </p:to>
                                    </p:set>
                                    <p:anim calcmode="lin" valueType="num">
                                      <p:cBhvr>
                                        <p:cTn id="28" dur="1000" fill="hold"/>
                                        <p:tgtEl>
                                          <p:spTgt spid="220"/>
                                        </p:tgtEl>
                                        <p:attrNameLst>
                                          <p:attrName>ppt_w</p:attrName>
                                        </p:attrNameLst>
                                      </p:cBhvr>
                                      <p:tavLst>
                                        <p:tav tm="0">
                                          <p:val>
                                            <p:strVal val="#ppt_w*0.70"/>
                                          </p:val>
                                        </p:tav>
                                        <p:tav tm="100000">
                                          <p:val>
                                            <p:strVal val="#ppt_w"/>
                                          </p:val>
                                        </p:tav>
                                      </p:tavLst>
                                    </p:anim>
                                    <p:anim calcmode="lin" valueType="num">
                                      <p:cBhvr>
                                        <p:cTn id="29" dur="1000" fill="hold"/>
                                        <p:tgtEl>
                                          <p:spTgt spid="220"/>
                                        </p:tgtEl>
                                        <p:attrNameLst>
                                          <p:attrName>ppt_h</p:attrName>
                                        </p:attrNameLst>
                                      </p:cBhvr>
                                      <p:tavLst>
                                        <p:tav tm="0">
                                          <p:val>
                                            <p:strVal val="#ppt_h"/>
                                          </p:val>
                                        </p:tav>
                                        <p:tav tm="100000">
                                          <p:val>
                                            <p:strVal val="#ppt_h"/>
                                          </p:val>
                                        </p:tav>
                                      </p:tavLst>
                                    </p:anim>
                                    <p:animEffect transition="in" filter="fade">
                                      <p:cBhvr>
                                        <p:cTn id="30" dur="1000"/>
                                        <p:tgtEl>
                                          <p:spTgt spid="220"/>
                                        </p:tgtEl>
                                      </p:cBhvr>
                                    </p:animEffect>
                                  </p:childTnLst>
                                </p:cTn>
                              </p:par>
                            </p:childTnLst>
                          </p:cTn>
                        </p:par>
                        <p:par>
                          <p:cTn id="31" fill="hold">
                            <p:stCondLst>
                              <p:cond delay="3000"/>
                            </p:stCondLst>
                            <p:childTnLst>
                              <p:par>
                                <p:cTn id="32" presetID="55"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ppt_w</p:attrName>
                                        </p:attrNameLst>
                                      </p:cBhvr>
                                      <p:tavLst>
                                        <p:tav tm="0">
                                          <p:val>
                                            <p:strVal val="#ppt_w*0.70"/>
                                          </p:val>
                                        </p:tav>
                                        <p:tav tm="100000">
                                          <p:val>
                                            <p:strVal val="#ppt_w"/>
                                          </p:val>
                                        </p:tav>
                                      </p:tavLst>
                                    </p:anim>
                                    <p:anim calcmode="lin" valueType="num">
                                      <p:cBhvr>
                                        <p:cTn id="35" dur="1000" fill="hold"/>
                                        <p:tgtEl>
                                          <p:spTgt spid="5"/>
                                        </p:tgtEl>
                                        <p:attrNameLst>
                                          <p:attrName>ppt_h</p:attrName>
                                        </p:attrNameLst>
                                      </p:cBhvr>
                                      <p:tavLst>
                                        <p:tav tm="0">
                                          <p:val>
                                            <p:strVal val="#ppt_h"/>
                                          </p:val>
                                        </p:tav>
                                        <p:tav tm="100000">
                                          <p:val>
                                            <p:strVal val="#ppt_h"/>
                                          </p:val>
                                        </p:tav>
                                      </p:tavLst>
                                    </p:anim>
                                    <p:animEffect transition="in" filter="fade">
                                      <p:cBhvr>
                                        <p:cTn id="36" dur="1000"/>
                                        <p:tgtEl>
                                          <p:spTgt spid="5"/>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ppt_w</p:attrName>
                                        </p:attrNameLst>
                                      </p:cBhvr>
                                      <p:tavLst>
                                        <p:tav tm="0">
                                          <p:val>
                                            <p:strVal val="#ppt_w*0.70"/>
                                          </p:val>
                                        </p:tav>
                                        <p:tav tm="100000">
                                          <p:val>
                                            <p:strVal val="#ppt_w"/>
                                          </p:val>
                                        </p:tav>
                                      </p:tavLst>
                                    </p:anim>
                                    <p:anim calcmode="lin" valueType="num">
                                      <p:cBhvr>
                                        <p:cTn id="40" dur="1000" fill="hold"/>
                                        <p:tgtEl>
                                          <p:spTgt spid="6"/>
                                        </p:tgtEl>
                                        <p:attrNameLst>
                                          <p:attrName>ppt_h</p:attrName>
                                        </p:attrNameLst>
                                      </p:cBhvr>
                                      <p:tavLst>
                                        <p:tav tm="0">
                                          <p:val>
                                            <p:strVal val="#ppt_h"/>
                                          </p:val>
                                        </p:tav>
                                        <p:tav tm="100000">
                                          <p:val>
                                            <p:strVal val="#ppt_h"/>
                                          </p:val>
                                        </p:tav>
                                      </p:tavLst>
                                    </p:anim>
                                    <p:animEffect transition="in" filter="fade">
                                      <p:cBhvr>
                                        <p:cTn id="41" dur="1000"/>
                                        <p:tgtEl>
                                          <p:spTgt spid="6"/>
                                        </p:tgtEl>
                                      </p:cBhvr>
                                    </p:animEffect>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strVal val="#ppt_w*0.70"/>
                                          </p:val>
                                        </p:tav>
                                        <p:tav tm="100000">
                                          <p:val>
                                            <p:strVal val="#ppt_w"/>
                                          </p:val>
                                        </p:tav>
                                      </p:tavLst>
                                    </p:anim>
                                    <p:anim calcmode="lin" valueType="num">
                                      <p:cBhvr>
                                        <p:cTn id="46" dur="1000" fill="hold"/>
                                        <p:tgtEl>
                                          <p:spTgt spid="7"/>
                                        </p:tgtEl>
                                        <p:attrNameLst>
                                          <p:attrName>ppt_h</p:attrName>
                                        </p:attrNameLst>
                                      </p:cBhvr>
                                      <p:tavLst>
                                        <p:tav tm="0">
                                          <p:val>
                                            <p:strVal val="#ppt_h"/>
                                          </p:val>
                                        </p:tav>
                                        <p:tav tm="100000">
                                          <p:val>
                                            <p:strVal val="#ppt_h"/>
                                          </p:val>
                                        </p:tav>
                                      </p:tavLst>
                                    </p:anim>
                                    <p:animEffect transition="in" filter="fade">
                                      <p:cBhvr>
                                        <p:cTn id="47" dur="1000"/>
                                        <p:tgtEl>
                                          <p:spTgt spid="7"/>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strVal val="#ppt_w*0.70"/>
                                          </p:val>
                                        </p:tav>
                                        <p:tav tm="100000">
                                          <p:val>
                                            <p:strVal val="#ppt_w"/>
                                          </p:val>
                                        </p:tav>
                                      </p:tavLst>
                                    </p:anim>
                                    <p:anim calcmode="lin" valueType="num">
                                      <p:cBhvr>
                                        <p:cTn id="51" dur="1000" fill="hold"/>
                                        <p:tgtEl>
                                          <p:spTgt spid="10"/>
                                        </p:tgtEl>
                                        <p:attrNameLst>
                                          <p:attrName>ppt_h</p:attrName>
                                        </p:attrNameLst>
                                      </p:cBhvr>
                                      <p:tavLst>
                                        <p:tav tm="0">
                                          <p:val>
                                            <p:strVal val="#ppt_h"/>
                                          </p:val>
                                        </p:tav>
                                        <p:tav tm="100000">
                                          <p:val>
                                            <p:strVal val="#ppt_h"/>
                                          </p:val>
                                        </p:tav>
                                      </p:tavLst>
                                    </p:anim>
                                    <p:animEffect transition="in" filter="fade">
                                      <p:cBhvr>
                                        <p:cTn id="5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19" grpId="0"/>
      <p:bldP spid="220" grpId="0"/>
      <p:bldP spid="5" grpId="0"/>
      <p:bldP spid="6"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grpSp>
        <p:nvGrpSpPr>
          <p:cNvPr id="6" name="组合 5"/>
          <p:cNvGrpSpPr/>
          <p:nvPr/>
        </p:nvGrpSpPr>
        <p:grpSpPr>
          <a:xfrm>
            <a:off x="4655820" y="1816100"/>
            <a:ext cx="3178175" cy="3455035"/>
            <a:chOff x="7482" y="3262"/>
            <a:chExt cx="5005" cy="5441"/>
          </a:xfrm>
          <a:solidFill>
            <a:schemeClr val="lt1"/>
          </a:solidFill>
        </p:grpSpPr>
        <p:sp>
          <p:nvSpPr>
            <p:cNvPr id="7" name="Oval 21"/>
            <p:cNvSpPr/>
            <p:nvPr/>
          </p:nvSpPr>
          <p:spPr bwMode="auto">
            <a:xfrm>
              <a:off x="7913" y="8357"/>
              <a:ext cx="4004" cy="347"/>
            </a:xfrm>
            <a:prstGeom prst="ellipse">
              <a:avLst/>
            </a:prstGeom>
            <a:grpFill/>
            <a:ln w="9525">
              <a:solidFill>
                <a:schemeClr val="tx1">
                  <a:alpha val="0"/>
                </a:schemeClr>
              </a:solidFill>
              <a:roun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2" name="Freeform: Shape 4"/>
            <p:cNvSpPr/>
            <p:nvPr/>
          </p:nvSpPr>
          <p:spPr bwMode="auto">
            <a:xfrm>
              <a:off x="8681" y="3318"/>
              <a:ext cx="1304" cy="1346"/>
            </a:xfrm>
            <a:custGeom>
              <a:avLst/>
              <a:gdLst>
                <a:gd name="T0" fmla="*/ 0 w 18779"/>
                <a:gd name="T1" fmla="*/ 0 h 18961"/>
                <a:gd name="T2" fmla="*/ 0 w 18779"/>
                <a:gd name="T3" fmla="*/ 0 h 18961"/>
                <a:gd name="T4" fmla="*/ 0 w 18779"/>
                <a:gd name="T5" fmla="*/ 0 h 18961"/>
                <a:gd name="T6" fmla="*/ 0 w 18779"/>
                <a:gd name="T7" fmla="*/ 0 h 18961"/>
                <a:gd name="T8" fmla="*/ 0 w 18779"/>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9" h="18961">
                  <a:moveTo>
                    <a:pt x="15613" y="18961"/>
                  </a:moveTo>
                  <a:cubicBezTo>
                    <a:pt x="16591" y="17548"/>
                    <a:pt x="17662" y="16090"/>
                    <a:pt x="18779" y="14586"/>
                  </a:cubicBezTo>
                  <a:cubicBezTo>
                    <a:pt x="12495" y="6247"/>
                    <a:pt x="4395" y="-2639"/>
                    <a:pt x="763" y="733"/>
                  </a:cubicBezTo>
                  <a:cubicBezTo>
                    <a:pt x="-2821" y="4424"/>
                    <a:pt x="6908" y="12718"/>
                    <a:pt x="15613" y="18961"/>
                  </a:cubicBezTo>
                  <a:close/>
                  <a:moveTo>
                    <a:pt x="15613" y="18961"/>
                  </a:moveTo>
                </a:path>
              </a:pathLst>
            </a:custGeom>
            <a:grpFill/>
            <a:ln>
              <a:noFill/>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1" name="Freeform: Shape 5"/>
            <p:cNvSpPr/>
            <p:nvPr/>
          </p:nvSpPr>
          <p:spPr bwMode="auto">
            <a:xfrm>
              <a:off x="7482" y="3318"/>
              <a:ext cx="3107" cy="3052"/>
            </a:xfrm>
            <a:custGeom>
              <a:avLst/>
              <a:gdLst>
                <a:gd name="T0" fmla="*/ 4 w 19199"/>
                <a:gd name="T1" fmla="*/ 0 h 21600"/>
                <a:gd name="T2" fmla="*/ 10 w 19199"/>
                <a:gd name="T3" fmla="*/ 4 h 21600"/>
                <a:gd name="T4" fmla="*/ 6 w 19199"/>
                <a:gd name="T5" fmla="*/ 6 h 21600"/>
                <a:gd name="T6" fmla="*/ 0 w 19199"/>
                <a:gd name="T7" fmla="*/ 2 h 21600"/>
                <a:gd name="T8" fmla="*/ 4 w 19199"/>
                <a:gd name="T9" fmla="*/ 0 h 21600"/>
                <a:gd name="T10" fmla="*/ 4 w 19199"/>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7740" y="0"/>
                  </a:moveTo>
                  <a:cubicBezTo>
                    <a:pt x="5005" y="3135"/>
                    <a:pt x="19199" y="13134"/>
                    <a:pt x="19199" y="13134"/>
                  </a:cubicBezTo>
                  <a:cubicBezTo>
                    <a:pt x="11813" y="21600"/>
                    <a:pt x="11813" y="21600"/>
                    <a:pt x="11813" y="21600"/>
                  </a:cubicBezTo>
                  <a:cubicBezTo>
                    <a:pt x="11813" y="21600"/>
                    <a:pt x="-2401" y="11601"/>
                    <a:pt x="354" y="8466"/>
                  </a:cubicBezTo>
                  <a:lnTo>
                    <a:pt x="7740" y="0"/>
                  </a:lnTo>
                  <a:close/>
                  <a:moveTo>
                    <a:pt x="7740" y="0"/>
                  </a:moveTo>
                </a:path>
              </a:pathLst>
            </a:custGeom>
            <a:solidFill>
              <a:srgbClr val="502012">
                <a:alpha val="76000"/>
              </a:srgbClr>
            </a:solidFill>
            <a:ln w="38100" cap="flat">
              <a:no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2" name="Freeform: Shape 6"/>
            <p:cNvSpPr/>
            <p:nvPr/>
          </p:nvSpPr>
          <p:spPr bwMode="auto">
            <a:xfrm>
              <a:off x="11132" y="4463"/>
              <a:ext cx="1354" cy="1313"/>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grpFill/>
            <a:ln w="9525" cap="flat">
              <a:solidFill>
                <a:schemeClr val="tx1">
                  <a:alpha val="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3" name="Freeform: Shape 7"/>
            <p:cNvSpPr/>
            <p:nvPr/>
          </p:nvSpPr>
          <p:spPr bwMode="auto">
            <a:xfrm>
              <a:off x="9379" y="3262"/>
              <a:ext cx="3053" cy="3108"/>
            </a:xfrm>
            <a:custGeom>
              <a:avLst/>
              <a:gdLst>
                <a:gd name="T0" fmla="*/ 6 w 21600"/>
                <a:gd name="T1" fmla="*/ 4 h 19199"/>
                <a:gd name="T2" fmla="*/ 2 w 21600"/>
                <a:gd name="T3" fmla="*/ 10 h 19199"/>
                <a:gd name="T4" fmla="*/ 0 w 21600"/>
                <a:gd name="T5" fmla="*/ 6 h 19199"/>
                <a:gd name="T6" fmla="*/ 4 w 21600"/>
                <a:gd name="T7" fmla="*/ 0 h 19199"/>
                <a:gd name="T8" fmla="*/ 6 w 21600"/>
                <a:gd name="T9" fmla="*/ 4 h 19199"/>
                <a:gd name="T10" fmla="*/ 6 w 21600"/>
                <a:gd name="T11" fmla="*/ 4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21600" y="7740"/>
                  </a:moveTo>
                  <a:cubicBezTo>
                    <a:pt x="18465" y="5005"/>
                    <a:pt x="8466" y="19199"/>
                    <a:pt x="8466" y="19199"/>
                  </a:cubicBezTo>
                  <a:cubicBezTo>
                    <a:pt x="0" y="11813"/>
                    <a:pt x="0" y="11813"/>
                    <a:pt x="0" y="11813"/>
                  </a:cubicBezTo>
                  <a:cubicBezTo>
                    <a:pt x="0" y="11813"/>
                    <a:pt x="9999" y="-2401"/>
                    <a:pt x="13134" y="354"/>
                  </a:cubicBezTo>
                  <a:lnTo>
                    <a:pt x="21600" y="7740"/>
                  </a:lnTo>
                  <a:close/>
                  <a:moveTo>
                    <a:pt x="21600" y="7740"/>
                  </a:moveTo>
                </a:path>
              </a:pathLst>
            </a:custGeom>
            <a:solidFill>
              <a:srgbClr val="502012">
                <a:alpha val="76000"/>
              </a:srgbClr>
            </a:solidFill>
            <a:ln w="38100" cap="flat">
              <a:no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4" name="Freeform: Shape 8"/>
            <p:cNvSpPr/>
            <p:nvPr/>
          </p:nvSpPr>
          <p:spPr bwMode="auto">
            <a:xfrm>
              <a:off x="11132" y="4467"/>
              <a:ext cx="1354" cy="1313"/>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grpFill/>
            <a:ln>
              <a:noFill/>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5" name="Freeform: Shape 9"/>
            <p:cNvSpPr/>
            <p:nvPr/>
          </p:nvSpPr>
          <p:spPr bwMode="auto">
            <a:xfrm>
              <a:off x="7482" y="5783"/>
              <a:ext cx="1346" cy="1307"/>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grpFill/>
            <a:ln w="9525" cap="flat">
              <a:solidFill>
                <a:schemeClr val="tx1">
                  <a:alpha val="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6" name="Freeform: Shape 10"/>
            <p:cNvSpPr/>
            <p:nvPr/>
          </p:nvSpPr>
          <p:spPr bwMode="auto">
            <a:xfrm>
              <a:off x="7532" y="5178"/>
              <a:ext cx="3052" cy="3109"/>
            </a:xfrm>
            <a:custGeom>
              <a:avLst/>
              <a:gdLst>
                <a:gd name="T0" fmla="*/ 0 w 21600"/>
                <a:gd name="T1" fmla="*/ 6 h 19199"/>
                <a:gd name="T2" fmla="*/ 4 w 21600"/>
                <a:gd name="T3" fmla="*/ 0 h 19199"/>
                <a:gd name="T4" fmla="*/ 6 w 21600"/>
                <a:gd name="T5" fmla="*/ 4 h 19199"/>
                <a:gd name="T6" fmla="*/ 2 w 21600"/>
                <a:gd name="T7" fmla="*/ 9 h 19199"/>
                <a:gd name="T8" fmla="*/ 0 w 21600"/>
                <a:gd name="T9" fmla="*/ 6 h 19199"/>
                <a:gd name="T10" fmla="*/ 0 w 21600"/>
                <a:gd name="T11" fmla="*/ 6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0" y="11459"/>
                  </a:moveTo>
                  <a:cubicBezTo>
                    <a:pt x="3135" y="14194"/>
                    <a:pt x="13134" y="0"/>
                    <a:pt x="13134" y="0"/>
                  </a:cubicBezTo>
                  <a:cubicBezTo>
                    <a:pt x="21600" y="7386"/>
                    <a:pt x="21600" y="7386"/>
                    <a:pt x="21600" y="7386"/>
                  </a:cubicBezTo>
                  <a:cubicBezTo>
                    <a:pt x="21600" y="7386"/>
                    <a:pt x="11601" y="21600"/>
                    <a:pt x="8466" y="18845"/>
                  </a:cubicBezTo>
                  <a:lnTo>
                    <a:pt x="0" y="11459"/>
                  </a:lnTo>
                  <a:close/>
                  <a:moveTo>
                    <a:pt x="0" y="11459"/>
                  </a:moveTo>
                </a:path>
              </a:pathLst>
            </a:custGeom>
            <a:solidFill>
              <a:srgbClr val="502012">
                <a:alpha val="76000"/>
              </a:srgbClr>
            </a:solidFill>
            <a:ln w="38100" cap="flat">
              <a:no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7" name="Freeform: Shape 11"/>
            <p:cNvSpPr/>
            <p:nvPr/>
          </p:nvSpPr>
          <p:spPr bwMode="auto">
            <a:xfrm>
              <a:off x="7482" y="5783"/>
              <a:ext cx="1346" cy="1307"/>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grpFill/>
            <a:ln>
              <a:noFill/>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3" name="Freeform: Shape 12"/>
            <p:cNvSpPr/>
            <p:nvPr/>
          </p:nvSpPr>
          <p:spPr bwMode="auto">
            <a:xfrm>
              <a:off x="9985" y="6944"/>
              <a:ext cx="1305" cy="1346"/>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grpFill/>
            <a:ln w="9525" cap="flat">
              <a:solidFill>
                <a:schemeClr val="tx1">
                  <a:alpha val="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9" name="Freeform: Shape 13"/>
            <p:cNvSpPr/>
            <p:nvPr/>
          </p:nvSpPr>
          <p:spPr bwMode="auto">
            <a:xfrm>
              <a:off x="9379" y="5189"/>
              <a:ext cx="3109" cy="3051"/>
            </a:xfrm>
            <a:custGeom>
              <a:avLst/>
              <a:gdLst>
                <a:gd name="T0" fmla="*/ 6 w 19199"/>
                <a:gd name="T1" fmla="*/ 6 h 21600"/>
                <a:gd name="T2" fmla="*/ 0 w 19199"/>
                <a:gd name="T3" fmla="*/ 2 h 21600"/>
                <a:gd name="T4" fmla="*/ 4 w 19199"/>
                <a:gd name="T5" fmla="*/ 0 h 21600"/>
                <a:gd name="T6" fmla="*/ 9 w 19199"/>
                <a:gd name="T7" fmla="*/ 4 h 21600"/>
                <a:gd name="T8" fmla="*/ 6 w 19199"/>
                <a:gd name="T9" fmla="*/ 6 h 21600"/>
                <a:gd name="T10" fmla="*/ 6 w 19199"/>
                <a:gd name="T11" fmla="*/ 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11459" y="21600"/>
                  </a:moveTo>
                  <a:cubicBezTo>
                    <a:pt x="14194" y="18465"/>
                    <a:pt x="0" y="8466"/>
                    <a:pt x="0" y="8466"/>
                  </a:cubicBezTo>
                  <a:cubicBezTo>
                    <a:pt x="7386" y="0"/>
                    <a:pt x="7386" y="0"/>
                    <a:pt x="7386" y="0"/>
                  </a:cubicBezTo>
                  <a:cubicBezTo>
                    <a:pt x="7386" y="0"/>
                    <a:pt x="21600" y="9999"/>
                    <a:pt x="18845" y="13134"/>
                  </a:cubicBezTo>
                  <a:lnTo>
                    <a:pt x="11459" y="21600"/>
                  </a:lnTo>
                  <a:close/>
                  <a:moveTo>
                    <a:pt x="11459" y="21600"/>
                  </a:moveTo>
                </a:path>
              </a:pathLst>
            </a:custGeom>
            <a:solidFill>
              <a:srgbClr val="502012">
                <a:alpha val="76000"/>
              </a:srgbClr>
            </a:solidFill>
            <a:ln w="38100" cap="flat">
              <a:noFill/>
              <a:prstDash val="solid"/>
              <a:round/>
              <a:headEnd type="none" w="med" len="med"/>
              <a:tailEnd type="none" w="med" len="med"/>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20" name="Freeform: Shape 14"/>
            <p:cNvSpPr/>
            <p:nvPr/>
          </p:nvSpPr>
          <p:spPr bwMode="auto">
            <a:xfrm>
              <a:off x="9985" y="6941"/>
              <a:ext cx="1305" cy="1344"/>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grpFill/>
            <a:ln>
              <a:noFill/>
            </a:ln>
          </p:spPr>
          <p:txBody>
            <a:bodyPr anchor="ctr"/>
            <a:lstStyle/>
            <a:p>
              <a:pPr algn="ctr"/>
              <a:endParaRPr>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21" name="Oval 15"/>
            <p:cNvSpPr/>
            <p:nvPr/>
          </p:nvSpPr>
          <p:spPr bwMode="auto">
            <a:xfrm>
              <a:off x="9000" y="4832"/>
              <a:ext cx="1892" cy="1889"/>
            </a:xfrm>
            <a:prstGeom prst="ellipse">
              <a:avLst/>
            </a:prstGeom>
            <a:grpFill/>
            <a:ln w="9525">
              <a:solidFill>
                <a:schemeClr val="tx1">
                  <a:alpha val="0"/>
                </a:schemeClr>
              </a:solidFill>
              <a:round/>
            </a:ln>
          </p:spPr>
          <p:txBody>
            <a:bodyPr wrap="none" lIns="0" tIns="0" rIns="0" bIns="0" anchor="ctr" anchorCtr="1">
              <a:normAutofit/>
            </a:bodyPr>
            <a:lstStyle/>
            <a:p>
              <a:pPr algn="ctr"/>
              <a:r>
                <a:rPr lang="zh-CN" altLang="en-US" sz="1400" b="1" dirty="0">
                  <a:solidFill>
                    <a:schemeClr val="bg1">
                      <a:lumMod val="50000"/>
                    </a:schemeClr>
                  </a:solidFill>
                  <a:latin typeface="微软雅黑" panose="020B0503020204020204" charset="-122"/>
                  <a:ea typeface="微软雅黑" panose="020B0503020204020204" charset="-122"/>
                  <a:cs typeface="+mn-ea"/>
                  <a:sym typeface="+mn-lt"/>
                </a:rPr>
                <a:t>标题文本</a:t>
              </a:r>
            </a:p>
          </p:txBody>
        </p:sp>
      </p:grpSp>
      <p:sp>
        <p:nvSpPr>
          <p:cNvPr id="22" name="Subtitle 2"/>
          <p:cNvSpPr txBox="1"/>
          <p:nvPr/>
        </p:nvSpPr>
        <p:spPr bwMode="auto">
          <a:xfrm>
            <a:off x="957092" y="160596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3" name="文本框 22"/>
          <p:cNvSpPr txBox="1"/>
          <p:nvPr/>
        </p:nvSpPr>
        <p:spPr>
          <a:xfrm>
            <a:off x="1401445" y="215265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4" name="Subtitle 2"/>
          <p:cNvSpPr txBox="1"/>
          <p:nvPr/>
        </p:nvSpPr>
        <p:spPr bwMode="auto">
          <a:xfrm>
            <a:off x="957092" y="386021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5" name="文本框 24"/>
          <p:cNvSpPr txBox="1"/>
          <p:nvPr/>
        </p:nvSpPr>
        <p:spPr>
          <a:xfrm>
            <a:off x="1404620" y="438785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6" name="Subtitle 2"/>
          <p:cNvSpPr txBox="1"/>
          <p:nvPr/>
        </p:nvSpPr>
        <p:spPr bwMode="auto">
          <a:xfrm>
            <a:off x="8738382" y="196982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73" name="文本框 72"/>
          <p:cNvSpPr txBox="1"/>
          <p:nvPr/>
        </p:nvSpPr>
        <p:spPr>
          <a:xfrm>
            <a:off x="9182735" y="251650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7" name="Subtitle 2"/>
          <p:cNvSpPr txBox="1"/>
          <p:nvPr/>
        </p:nvSpPr>
        <p:spPr bwMode="auto">
          <a:xfrm>
            <a:off x="8676787" y="386021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76" name="文本框 75"/>
          <p:cNvSpPr txBox="1"/>
          <p:nvPr/>
        </p:nvSpPr>
        <p:spPr>
          <a:xfrm>
            <a:off x="9182735" y="438086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35"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style.rotation</p:attrName>
                                        </p:attrNameLst>
                                      </p:cBhvr>
                                      <p:tavLst>
                                        <p:tav tm="0">
                                          <p:val>
                                            <p:fltVal val="720"/>
                                          </p:val>
                                        </p:tav>
                                        <p:tav tm="100000">
                                          <p:val>
                                            <p:fltVal val="0"/>
                                          </p:val>
                                        </p:tav>
                                      </p:tavLst>
                                    </p:anim>
                                    <p:anim calcmode="lin" valueType="num">
                                      <p:cBhvr>
                                        <p:cTn id="25" dur="2000" fill="hold"/>
                                        <p:tgtEl>
                                          <p:spTgt spid="6"/>
                                        </p:tgtEl>
                                        <p:attrNameLst>
                                          <p:attrName>ppt_h</p:attrName>
                                        </p:attrNameLst>
                                      </p:cBhvr>
                                      <p:tavLst>
                                        <p:tav tm="0">
                                          <p:val>
                                            <p:fltVal val="0"/>
                                          </p:val>
                                        </p:tav>
                                        <p:tav tm="100000">
                                          <p:val>
                                            <p:strVal val="#ppt_h"/>
                                          </p:val>
                                        </p:tav>
                                      </p:tavLst>
                                    </p:anim>
                                    <p:anim calcmode="lin" valueType="num">
                                      <p:cBhvr>
                                        <p:cTn id="26" dur="2000" fill="hold"/>
                                        <p:tgtEl>
                                          <p:spTgt spid="6"/>
                                        </p:tgtEl>
                                        <p:attrNameLst>
                                          <p:attrName>ppt_w</p:attrName>
                                        </p:attrNameLst>
                                      </p:cBhvr>
                                      <p:tavLst>
                                        <p:tav tm="0">
                                          <p:val>
                                            <p:fltVal val="0"/>
                                          </p:val>
                                        </p:tav>
                                        <p:tav tm="100000">
                                          <p:val>
                                            <p:strVal val="#ppt_w"/>
                                          </p:val>
                                        </p:tav>
                                      </p:tavLst>
                                    </p:anim>
                                  </p:childTnLst>
                                </p:cTn>
                              </p:par>
                            </p:childTnLst>
                          </p:cTn>
                        </p:par>
                        <p:par>
                          <p:cTn id="27" fill="hold">
                            <p:stCondLst>
                              <p:cond delay="4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000"/>
                                        <p:tgtEl>
                                          <p:spTgt spid="25"/>
                                        </p:tgtEl>
                                      </p:cBhvr>
                                    </p:animEffect>
                                    <p:anim calcmode="lin" valueType="num">
                                      <p:cBhvr>
                                        <p:cTn id="47" dur="1000" fill="hold"/>
                                        <p:tgtEl>
                                          <p:spTgt spid="25"/>
                                        </p:tgtEl>
                                        <p:attrNameLst>
                                          <p:attrName>ppt_x</p:attrName>
                                        </p:attrNameLst>
                                      </p:cBhvr>
                                      <p:tavLst>
                                        <p:tav tm="0">
                                          <p:val>
                                            <p:strVal val="#ppt_x"/>
                                          </p:val>
                                        </p:tav>
                                        <p:tav tm="100000">
                                          <p:val>
                                            <p:strVal val="#ppt_x"/>
                                          </p:val>
                                        </p:tav>
                                      </p:tavLst>
                                    </p:anim>
                                    <p:anim calcmode="lin" valueType="num">
                                      <p:cBhvr>
                                        <p:cTn id="48" dur="100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1000"/>
                                        <p:tgtEl>
                                          <p:spTgt spid="73"/>
                                        </p:tgtEl>
                                      </p:cBhvr>
                                    </p:animEffect>
                                    <p:anim calcmode="lin" valueType="num">
                                      <p:cBhvr>
                                        <p:cTn id="58" dur="1000" fill="hold"/>
                                        <p:tgtEl>
                                          <p:spTgt spid="73"/>
                                        </p:tgtEl>
                                        <p:attrNameLst>
                                          <p:attrName>ppt_x</p:attrName>
                                        </p:attrNameLst>
                                      </p:cBhvr>
                                      <p:tavLst>
                                        <p:tav tm="0">
                                          <p:val>
                                            <p:strVal val="#ppt_x"/>
                                          </p:val>
                                        </p:tav>
                                        <p:tav tm="100000">
                                          <p:val>
                                            <p:strVal val="#ppt_x"/>
                                          </p:val>
                                        </p:tav>
                                      </p:tavLst>
                                    </p:anim>
                                    <p:anim calcmode="lin" valueType="num">
                                      <p:cBhvr>
                                        <p:cTn id="59" dur="1000" fill="hold"/>
                                        <p:tgtEl>
                                          <p:spTgt spid="73"/>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fade">
                                      <p:cBhvr>
                                        <p:cTn id="68" dur="1000"/>
                                        <p:tgtEl>
                                          <p:spTgt spid="76"/>
                                        </p:tgtEl>
                                      </p:cBhvr>
                                    </p:animEffect>
                                    <p:anim calcmode="lin" valueType="num">
                                      <p:cBhvr>
                                        <p:cTn id="69" dur="1000" fill="hold"/>
                                        <p:tgtEl>
                                          <p:spTgt spid="76"/>
                                        </p:tgtEl>
                                        <p:attrNameLst>
                                          <p:attrName>ppt_x</p:attrName>
                                        </p:attrNameLst>
                                      </p:cBhvr>
                                      <p:tavLst>
                                        <p:tav tm="0">
                                          <p:val>
                                            <p:strVal val="#ppt_x"/>
                                          </p:val>
                                        </p:tav>
                                        <p:tav tm="100000">
                                          <p:val>
                                            <p:strVal val="#ppt_x"/>
                                          </p:val>
                                        </p:tav>
                                      </p:tavLst>
                                    </p:anim>
                                    <p:anim calcmode="lin" valueType="num">
                                      <p:cBhvr>
                                        <p:cTn id="70"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2" grpId="0"/>
      <p:bldP spid="23" grpId="0"/>
      <p:bldP spid="24" grpId="0"/>
      <p:bldP spid="25" grpId="0"/>
      <p:bldP spid="26" grpId="0"/>
      <p:bldP spid="73" grpId="0"/>
      <p:bldP spid="27"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pic>
        <p:nvPicPr>
          <p:cNvPr id="2" name="图片 1"/>
          <p:cNvPicPr>
            <a:picLocks noChangeAspect="1"/>
          </p:cNvPicPr>
          <p:nvPr/>
        </p:nvPicPr>
        <p:blipFill>
          <a:blip r:embed="rId2"/>
          <a:stretch>
            <a:fillRect/>
          </a:stretch>
        </p:blipFill>
        <p:spPr>
          <a:xfrm>
            <a:off x="1875790" y="1244600"/>
            <a:ext cx="3783965" cy="2592705"/>
          </a:xfrm>
          <a:prstGeom prst="rect">
            <a:avLst/>
          </a:prstGeom>
        </p:spPr>
      </p:pic>
      <p:pic>
        <p:nvPicPr>
          <p:cNvPr id="3" name="图片 2"/>
          <p:cNvPicPr>
            <a:picLocks noChangeAspect="1"/>
          </p:cNvPicPr>
          <p:nvPr/>
        </p:nvPicPr>
        <p:blipFill>
          <a:blip r:embed="rId3"/>
          <a:srcRect r="-276" b="9699"/>
          <a:stretch>
            <a:fillRect/>
          </a:stretch>
        </p:blipFill>
        <p:spPr>
          <a:xfrm>
            <a:off x="6042660" y="3125470"/>
            <a:ext cx="3834765" cy="2531110"/>
          </a:xfrm>
          <a:prstGeom prst="rect">
            <a:avLst/>
          </a:prstGeom>
        </p:spPr>
      </p:pic>
      <p:sp>
        <p:nvSpPr>
          <p:cNvPr id="21" name="Subtitle 2"/>
          <p:cNvSpPr txBox="1"/>
          <p:nvPr/>
        </p:nvSpPr>
        <p:spPr bwMode="auto">
          <a:xfrm>
            <a:off x="1590187" y="406976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5" name="文本框 24"/>
          <p:cNvSpPr txBox="1"/>
          <p:nvPr/>
        </p:nvSpPr>
        <p:spPr>
          <a:xfrm>
            <a:off x="1983105" y="460819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6" name="Subtitle 2"/>
          <p:cNvSpPr txBox="1"/>
          <p:nvPr/>
        </p:nvSpPr>
        <p:spPr bwMode="auto">
          <a:xfrm>
            <a:off x="7546487" y="124465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7" name="文本框 6"/>
          <p:cNvSpPr txBox="1"/>
          <p:nvPr/>
        </p:nvSpPr>
        <p:spPr>
          <a:xfrm>
            <a:off x="7939405" y="178308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5" name="矩形 4"/>
          <p:cNvSpPr/>
          <p:nvPr/>
        </p:nvSpPr>
        <p:spPr>
          <a:xfrm>
            <a:off x="1074391" y="1096901"/>
            <a:ext cx="4691640" cy="2888477"/>
          </a:xfrm>
          <a:prstGeom prst="rect">
            <a:avLst/>
          </a:prstGeom>
          <a:noFill/>
          <a:ln w="34925">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5916901" y="2947291"/>
            <a:ext cx="4691640" cy="2888477"/>
          </a:xfrm>
          <a:prstGeom prst="rect">
            <a:avLst/>
          </a:prstGeom>
          <a:noFill/>
          <a:ln w="34925">
            <a:solidFill>
              <a:srgbClr val="502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4" presetClass="entr" presetSubtype="1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randombar(horizontal)">
                                      <p:cBhvr>
                                        <p:cTn id="55" dur="500"/>
                                        <p:tgtEl>
                                          <p:spTgt spid="5"/>
                                        </p:tgtEl>
                                      </p:cBhvr>
                                    </p:animEffect>
                                  </p:childTnLst>
                                </p:cTn>
                              </p:par>
                            </p:childTnLst>
                          </p:cTn>
                        </p:par>
                        <p:par>
                          <p:cTn id="56" fill="hold">
                            <p:stCondLst>
                              <p:cond delay="4500"/>
                            </p:stCondLst>
                            <p:childTnLst>
                              <p:par>
                                <p:cTn id="57" presetID="14" presetClass="entr" presetSubtype="1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randombar(horizontal)">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1" grpId="0"/>
      <p:bldP spid="25" grpId="0"/>
      <p:bldP spid="6" grpId="0"/>
      <p:bldP spid="7" grpId="0"/>
      <p:bldP spid="5" grpId="0" bldLvl="0" animBg="1"/>
      <p:bldP spid="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00611614"/>
          <p:cNvPicPr>
            <a:picLocks noChangeAspect="1"/>
          </p:cNvPicPr>
          <p:nvPr/>
        </p:nvPicPr>
        <p:blipFill>
          <a:blip r:embed="rId2"/>
          <a:srcRect l="22581" t="1210" r="31167" b="-1210"/>
          <a:stretch>
            <a:fillRect/>
          </a:stretch>
        </p:blipFill>
        <p:spPr>
          <a:xfrm>
            <a:off x="850900" y="3810"/>
            <a:ext cx="5654040" cy="7085330"/>
          </a:xfrm>
          <a:prstGeom prst="rect">
            <a:avLst/>
          </a:prstGeom>
        </p:spPr>
      </p:pic>
      <p:sp>
        <p:nvSpPr>
          <p:cNvPr id="18" name="矩形 17"/>
          <p:cNvSpPr/>
          <p:nvPr/>
        </p:nvSpPr>
        <p:spPr>
          <a:xfrm>
            <a:off x="342265" y="555625"/>
            <a:ext cx="6976110"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72885" y="1889760"/>
            <a:ext cx="4857115" cy="286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7187927" y="300073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3</a:t>
            </a:r>
          </a:p>
        </p:txBody>
      </p:sp>
      <p:sp>
        <p:nvSpPr>
          <p:cNvPr id="11" name="文本框 10"/>
          <p:cNvSpPr txBox="1"/>
          <p:nvPr/>
        </p:nvSpPr>
        <p:spPr>
          <a:xfrm>
            <a:off x="8128453" y="3089945"/>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par>
                          <p:cTn id="22" fill="hold">
                            <p:stCondLst>
                              <p:cond delay="2500"/>
                            </p:stCondLst>
                            <p:childTnLst>
                              <p:par>
                                <p:cTn id="23" presetID="5"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heckerboard(across)">
                                      <p:cBhvr>
                                        <p:cTn id="25" dur="500"/>
                                        <p:tgtEl>
                                          <p:spTgt spid="4"/>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3</a:t>
            </a:r>
          </a:p>
        </p:txBody>
      </p:sp>
      <p:grpSp>
        <p:nvGrpSpPr>
          <p:cNvPr id="17" name="组合 21"/>
          <p:cNvGrpSpPr/>
          <p:nvPr/>
        </p:nvGrpSpPr>
        <p:grpSpPr>
          <a:xfrm>
            <a:off x="6171258" y="1924659"/>
            <a:ext cx="1496105" cy="1337559"/>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tx1">
                  <a:lumMod val="65000"/>
                  <a:lumOff val="35000"/>
                </a:schemeClr>
              </a:solidFill>
            </a:ln>
          </p:spPr>
          <p:txBody>
            <a:bodyPr anchor="ctr" anchorCtr="1"/>
            <a:lstStyle/>
            <a:p>
              <a:pPr>
                <a:defRPr/>
              </a:pPr>
              <a:endParaRPr lang="fr-FR" sz="2400" dirty="0">
                <a:solidFill>
                  <a:schemeClr val="tx1">
                    <a:lumMod val="50000"/>
                    <a:lumOff val="50000"/>
                  </a:schemeClr>
                </a:solidFill>
                <a:latin typeface="+mn-ea"/>
              </a:endParaRPr>
            </a:p>
          </p:txBody>
        </p:sp>
        <p:sp>
          <p:nvSpPr>
            <p:cNvPr id="2" name="Freeform 95"/>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tx1">
                <a:lumMod val="50000"/>
                <a:lumOff val="50000"/>
              </a:schemeClr>
            </a:solidFill>
            <a:ln w="38100">
              <a:solidFill>
                <a:srgbClr val="F7F7F7"/>
              </a:solidFill>
              <a:round/>
            </a:ln>
          </p:spPr>
          <p:txBody>
            <a:bodyPr anchor="ctr" anchorCtr="1"/>
            <a:lstStyle/>
            <a:p>
              <a:pPr eaLnBrk="1" hangingPunct="1"/>
              <a:r>
                <a:rPr lang="fr-FR" altLang="zh-CN" sz="2400" dirty="0">
                  <a:solidFill>
                    <a:srgbClr val="F7F7F7"/>
                  </a:solidFill>
                  <a:ea typeface="微软雅黑" panose="020B0503020204020204" charset="-122"/>
                </a:rPr>
                <a:t>W</a:t>
              </a:r>
            </a:p>
          </p:txBody>
        </p:sp>
        <p:sp>
          <p:nvSpPr>
            <p:cNvPr id="6" name="Freeform 185"/>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tx1">
                <a:lumMod val="50000"/>
                <a:lumOff val="50000"/>
              </a:schemeClr>
            </a:solidFill>
            <a:ln w="9525">
              <a:noFill/>
              <a:round/>
            </a:ln>
          </p:spPr>
          <p:txBody>
            <a:bodyPr/>
            <a:lstStyle/>
            <a:p>
              <a:endParaRPr lang="zh-CN" altLang="en-US"/>
            </a:p>
          </p:txBody>
        </p:sp>
      </p:grpSp>
      <p:grpSp>
        <p:nvGrpSpPr>
          <p:cNvPr id="22" name="组合 16"/>
          <p:cNvGrpSpPr/>
          <p:nvPr/>
        </p:nvGrpSpPr>
        <p:grpSpPr>
          <a:xfrm>
            <a:off x="4433845" y="1924659"/>
            <a:ext cx="1496105" cy="1337559"/>
            <a:chOff x="2915344" y="1314017"/>
            <a:chExt cx="1496299" cy="1337146"/>
          </a:xfrm>
        </p:grpSpPr>
        <p:sp>
          <p:nvSpPr>
            <p:cNvPr id="7" name="Ellipse 28"/>
            <p:cNvSpPr/>
            <p:nvPr/>
          </p:nvSpPr>
          <p:spPr>
            <a:xfrm>
              <a:off x="3126678" y="1367502"/>
              <a:ext cx="1284965" cy="1283661"/>
            </a:xfrm>
            <a:prstGeom prst="ellipse">
              <a:avLst/>
            </a:prstGeom>
            <a:solidFill>
              <a:srgbClr val="F7F7F7"/>
            </a:solidFill>
            <a:ln w="76200">
              <a:solidFill>
                <a:srgbClr val="6E4D42"/>
              </a:solidFill>
            </a:ln>
          </p:spPr>
          <p:txBody>
            <a:bodyPr anchor="ctr" anchorCtr="1"/>
            <a:lstStyle/>
            <a:p>
              <a:pPr>
                <a:defRPr/>
              </a:pPr>
              <a:endParaRPr lang="fr-FR" sz="2400" dirty="0">
                <a:solidFill>
                  <a:schemeClr val="accent4"/>
                </a:solidFill>
                <a:latin typeface="+mn-ea"/>
              </a:endParaRPr>
            </a:p>
          </p:txBody>
        </p:sp>
        <p:sp>
          <p:nvSpPr>
            <p:cNvPr id="5" name="Freeform 95"/>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6E4D42"/>
            </a:solidFill>
            <a:ln w="38100">
              <a:solidFill>
                <a:srgbClr val="F7F7F7"/>
              </a:solidFill>
              <a:round/>
            </a:ln>
          </p:spPr>
          <p:txBody>
            <a:bodyPr anchor="ctr" anchorCtr="1"/>
            <a:lstStyle/>
            <a:p>
              <a:pPr eaLnBrk="1" hangingPunct="1"/>
              <a:r>
                <a:rPr lang="fr-FR" altLang="zh-CN" sz="2400" dirty="0">
                  <a:solidFill>
                    <a:srgbClr val="F7F7F7"/>
                  </a:solidFill>
                  <a:ea typeface="微软雅黑" panose="020B0503020204020204" charset="-122"/>
                </a:rPr>
                <a:t>S</a:t>
              </a:r>
            </a:p>
          </p:txBody>
        </p:sp>
        <p:sp>
          <p:nvSpPr>
            <p:cNvPr id="9" name="Freeform 185"/>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6E4D42"/>
            </a:solidFill>
            <a:ln w="9525">
              <a:solidFill>
                <a:srgbClr val="6E4D42"/>
              </a:solidFill>
              <a:round/>
            </a:ln>
          </p:spPr>
          <p:txBody>
            <a:bodyPr/>
            <a:lstStyle/>
            <a:p>
              <a:endParaRPr lang="zh-CN" altLang="en-US"/>
            </a:p>
          </p:txBody>
        </p:sp>
      </p:grpSp>
      <p:grpSp>
        <p:nvGrpSpPr>
          <p:cNvPr id="23" name="组合 22"/>
          <p:cNvGrpSpPr/>
          <p:nvPr/>
        </p:nvGrpSpPr>
        <p:grpSpPr>
          <a:xfrm>
            <a:off x="6171258" y="3524510"/>
            <a:ext cx="1496105" cy="1337559"/>
            <a:chOff x="4652983" y="2913375"/>
            <a:chExt cx="1496299" cy="1337146"/>
          </a:xfrm>
        </p:grpSpPr>
        <p:sp>
          <p:nvSpPr>
            <p:cNvPr id="10" name="Ellipse 28"/>
            <p:cNvSpPr/>
            <p:nvPr/>
          </p:nvSpPr>
          <p:spPr>
            <a:xfrm>
              <a:off x="4652983" y="2966860"/>
              <a:ext cx="1283661" cy="1283661"/>
            </a:xfrm>
            <a:prstGeom prst="ellipse">
              <a:avLst/>
            </a:prstGeom>
            <a:solidFill>
              <a:srgbClr val="F7F7F7"/>
            </a:solidFill>
            <a:ln w="76200">
              <a:solidFill>
                <a:srgbClr val="6E4D42"/>
              </a:solidFill>
            </a:ln>
          </p:spPr>
          <p:txBody>
            <a:bodyPr anchor="ctr" anchorCtr="1"/>
            <a:lstStyle/>
            <a:p>
              <a:pPr>
                <a:defRPr/>
              </a:pPr>
              <a:endParaRPr lang="fr-FR" sz="2400" dirty="0">
                <a:solidFill>
                  <a:schemeClr val="tx1">
                    <a:lumMod val="50000"/>
                    <a:lumOff val="50000"/>
                  </a:schemeClr>
                </a:solidFill>
                <a:latin typeface="+mn-ea"/>
              </a:endParaRPr>
            </a:p>
          </p:txBody>
        </p:sp>
        <p:sp>
          <p:nvSpPr>
            <p:cNvPr id="11" name="Freeform 95"/>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6E4D42"/>
            </a:solidFill>
            <a:ln w="38100">
              <a:solidFill>
                <a:srgbClr val="F7F7F7"/>
              </a:solidFill>
              <a:round/>
            </a:ln>
          </p:spPr>
          <p:txBody>
            <a:bodyPr anchor="ctr" anchorCtr="1"/>
            <a:lstStyle/>
            <a:p>
              <a:pPr>
                <a:defRPr/>
              </a:pPr>
              <a:r>
                <a:rPr lang="fr-FR" sz="2400" dirty="0">
                  <a:solidFill>
                    <a:srgbClr val="F7F7F7"/>
                  </a:solidFill>
                </a:rPr>
                <a:t>T</a:t>
              </a:r>
            </a:p>
          </p:txBody>
        </p:sp>
        <p:sp>
          <p:nvSpPr>
            <p:cNvPr id="12" name="Freeform 185"/>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6E4D42"/>
            </a:solidFill>
            <a:ln w="9525">
              <a:solidFill>
                <a:schemeClr val="bg1"/>
              </a:solidFill>
              <a:round/>
            </a:ln>
          </p:spPr>
          <p:txBody>
            <a:bodyPr/>
            <a:lstStyle/>
            <a:p>
              <a:pPr>
                <a:defRPr/>
              </a:pPr>
              <a:endParaRPr lang="fr-FR" sz="500" dirty="0"/>
            </a:p>
          </p:txBody>
        </p:sp>
      </p:grpSp>
      <p:grpSp>
        <p:nvGrpSpPr>
          <p:cNvPr id="24" name="组合 23"/>
          <p:cNvGrpSpPr/>
          <p:nvPr/>
        </p:nvGrpSpPr>
        <p:grpSpPr>
          <a:xfrm>
            <a:off x="4433845" y="3524510"/>
            <a:ext cx="1496105" cy="1337559"/>
            <a:chOff x="2915344" y="2913375"/>
            <a:chExt cx="1496299" cy="1337146"/>
          </a:xfrm>
        </p:grpSpPr>
        <p:sp>
          <p:nvSpPr>
            <p:cNvPr id="13" name="Ellipse 28"/>
            <p:cNvSpPr/>
            <p:nvPr/>
          </p:nvSpPr>
          <p:spPr>
            <a:xfrm>
              <a:off x="3126678" y="2966860"/>
              <a:ext cx="1284965" cy="1283661"/>
            </a:xfrm>
            <a:prstGeom prst="ellipse">
              <a:avLst/>
            </a:prstGeom>
            <a:solidFill>
              <a:srgbClr val="F7F7F7"/>
            </a:solidFill>
            <a:ln w="76200">
              <a:solidFill>
                <a:schemeClr val="tx1">
                  <a:lumMod val="65000"/>
                  <a:lumOff val="35000"/>
                </a:schemeClr>
              </a:solidFill>
            </a:ln>
          </p:spPr>
          <p:txBody>
            <a:bodyPr anchor="ctr" anchorCtr="1"/>
            <a:lstStyle/>
            <a:p>
              <a:pPr>
                <a:defRPr/>
              </a:pPr>
              <a:endParaRPr lang="fr-FR" sz="2400" dirty="0">
                <a:solidFill>
                  <a:schemeClr val="accent3"/>
                </a:solidFill>
                <a:latin typeface="+mn-ea"/>
              </a:endParaRPr>
            </a:p>
          </p:txBody>
        </p:sp>
        <p:sp>
          <p:nvSpPr>
            <p:cNvPr id="14" name="Freeform 95"/>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3"/>
            </a:solidFill>
            <a:ln w="38100">
              <a:solidFill>
                <a:srgbClr val="F7F7F7"/>
              </a:solidFill>
              <a:round/>
            </a:ln>
          </p:spPr>
          <p:txBody>
            <a:bodyPr anchor="ctr" anchorCtr="1"/>
            <a:lstStyle/>
            <a:p>
              <a:pPr>
                <a:defRPr/>
              </a:pPr>
              <a:r>
                <a:rPr lang="fr-FR" sz="2400" dirty="0">
                  <a:solidFill>
                    <a:srgbClr val="F7F7F7"/>
                  </a:solidFill>
                </a:rPr>
                <a:t>O</a:t>
              </a:r>
            </a:p>
          </p:txBody>
        </p:sp>
        <p:sp>
          <p:nvSpPr>
            <p:cNvPr id="15" name="Freeform 185"/>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3"/>
            </a:solidFill>
            <a:ln w="9525">
              <a:solidFill>
                <a:schemeClr val="bg1"/>
              </a:solidFill>
              <a:round/>
            </a:ln>
          </p:spPr>
          <p:txBody>
            <a:bodyPr/>
            <a:lstStyle/>
            <a:p>
              <a:pPr>
                <a:defRPr/>
              </a:pPr>
              <a:endParaRPr lang="fr-FR" sz="500" dirty="0"/>
            </a:p>
          </p:txBody>
        </p:sp>
      </p:grpSp>
      <p:cxnSp>
        <p:nvCxnSpPr>
          <p:cNvPr id="16" name="直接连接符 15"/>
          <p:cNvCxnSpPr/>
          <p:nvPr/>
        </p:nvCxnSpPr>
        <p:spPr>
          <a:xfrm>
            <a:off x="4433845" y="3446213"/>
            <a:ext cx="323351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51256" y="1845057"/>
            <a:ext cx="0" cy="321536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Subtitle 2"/>
          <p:cNvSpPr txBox="1"/>
          <p:nvPr/>
        </p:nvSpPr>
        <p:spPr bwMode="auto">
          <a:xfrm>
            <a:off x="1121557" y="16574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1" name="文本框 20"/>
          <p:cNvSpPr txBox="1"/>
          <p:nvPr/>
        </p:nvSpPr>
        <p:spPr>
          <a:xfrm>
            <a:off x="1514475" y="219583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5" name="Subtitle 2"/>
          <p:cNvSpPr txBox="1"/>
          <p:nvPr/>
        </p:nvSpPr>
        <p:spPr bwMode="auto">
          <a:xfrm>
            <a:off x="1121557" y="406976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6" name="文本框 25"/>
          <p:cNvSpPr txBox="1"/>
          <p:nvPr/>
        </p:nvSpPr>
        <p:spPr>
          <a:xfrm>
            <a:off x="1514475" y="460819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7" name="Subtitle 2"/>
          <p:cNvSpPr txBox="1"/>
          <p:nvPr/>
        </p:nvSpPr>
        <p:spPr bwMode="auto">
          <a:xfrm>
            <a:off x="8559312" y="184472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8" name="文本框 27"/>
          <p:cNvSpPr txBox="1"/>
          <p:nvPr/>
        </p:nvSpPr>
        <p:spPr>
          <a:xfrm>
            <a:off x="8952230" y="238315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9" name="Subtitle 2"/>
          <p:cNvSpPr txBox="1"/>
          <p:nvPr/>
        </p:nvSpPr>
        <p:spPr bwMode="auto">
          <a:xfrm>
            <a:off x="8545342" y="406976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30" name="文本框 29"/>
          <p:cNvSpPr txBox="1"/>
          <p:nvPr/>
        </p:nvSpPr>
        <p:spPr>
          <a:xfrm>
            <a:off x="8952230" y="460819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par>
                                <p:cTn id="20" presetID="22" presetClass="entr" presetSubtype="8"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par>
                          <p:cTn id="26" fill="hold">
                            <p:stCondLst>
                              <p:cond delay="2000"/>
                            </p:stCondLst>
                            <p:childTnLst>
                              <p:par>
                                <p:cTn id="27" presetID="2" presetClass="entr" presetSubtype="12"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9"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0-#ppt_w/2"/>
                                          </p:val>
                                        </p:tav>
                                        <p:tav tm="100000">
                                          <p:val>
                                            <p:strVal val="#ppt_x"/>
                                          </p:val>
                                        </p:tav>
                                      </p:tavLst>
                                    </p:anim>
                                    <p:anim calcmode="lin" valueType="num">
                                      <p:cBhvr additive="base">
                                        <p:cTn id="34" dur="500" fill="hold"/>
                                        <p:tgtEl>
                                          <p:spTgt spid="22"/>
                                        </p:tgtEl>
                                        <p:attrNameLst>
                                          <p:attrName>ppt_y</p:attrName>
                                        </p:attrNameLst>
                                      </p:cBhvr>
                                      <p:tavLst>
                                        <p:tav tm="0">
                                          <p:val>
                                            <p:strVal val="0-#ppt_h/2"/>
                                          </p:val>
                                        </p:tav>
                                        <p:tav tm="100000">
                                          <p:val>
                                            <p:strVal val="#ppt_y"/>
                                          </p:val>
                                        </p:tav>
                                      </p:tavLst>
                                    </p:anim>
                                  </p:childTnLst>
                                </p:cTn>
                              </p:par>
                              <p:par>
                                <p:cTn id="35" presetID="2" presetClass="entr" presetSubtype="3"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1+#ppt_w/2"/>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5"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1000" fill="hold"/>
                                        <p:tgtEl>
                                          <p:spTgt spid="20"/>
                                        </p:tgtEl>
                                        <p:attrNameLst>
                                          <p:attrName>ppt_w</p:attrName>
                                        </p:attrNameLst>
                                      </p:cBhvr>
                                      <p:tavLst>
                                        <p:tav tm="0">
                                          <p:val>
                                            <p:strVal val="#ppt_w*0.70"/>
                                          </p:val>
                                        </p:tav>
                                        <p:tav tm="100000">
                                          <p:val>
                                            <p:strVal val="#ppt_w"/>
                                          </p:val>
                                        </p:tav>
                                      </p:tavLst>
                                    </p:anim>
                                    <p:anim calcmode="lin" valueType="num">
                                      <p:cBhvr>
                                        <p:cTn id="47" dur="1000" fill="hold"/>
                                        <p:tgtEl>
                                          <p:spTgt spid="20"/>
                                        </p:tgtEl>
                                        <p:attrNameLst>
                                          <p:attrName>ppt_h</p:attrName>
                                        </p:attrNameLst>
                                      </p:cBhvr>
                                      <p:tavLst>
                                        <p:tav tm="0">
                                          <p:val>
                                            <p:strVal val="#ppt_h"/>
                                          </p:val>
                                        </p:tav>
                                        <p:tav tm="100000">
                                          <p:val>
                                            <p:strVal val="#ppt_h"/>
                                          </p:val>
                                        </p:tav>
                                      </p:tavLst>
                                    </p:anim>
                                    <p:animEffect transition="in" filter="fade">
                                      <p:cBhvr>
                                        <p:cTn id="48" dur="1000"/>
                                        <p:tgtEl>
                                          <p:spTgt spid="20"/>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1000" fill="hold"/>
                                        <p:tgtEl>
                                          <p:spTgt spid="21"/>
                                        </p:tgtEl>
                                        <p:attrNameLst>
                                          <p:attrName>ppt_w</p:attrName>
                                        </p:attrNameLst>
                                      </p:cBhvr>
                                      <p:tavLst>
                                        <p:tav tm="0">
                                          <p:val>
                                            <p:strVal val="#ppt_w*0.70"/>
                                          </p:val>
                                        </p:tav>
                                        <p:tav tm="100000">
                                          <p:val>
                                            <p:strVal val="#ppt_w"/>
                                          </p:val>
                                        </p:tav>
                                      </p:tavLst>
                                    </p:anim>
                                    <p:anim calcmode="lin" valueType="num">
                                      <p:cBhvr>
                                        <p:cTn id="52" dur="1000" fill="hold"/>
                                        <p:tgtEl>
                                          <p:spTgt spid="21"/>
                                        </p:tgtEl>
                                        <p:attrNameLst>
                                          <p:attrName>ppt_h</p:attrName>
                                        </p:attrNameLst>
                                      </p:cBhvr>
                                      <p:tavLst>
                                        <p:tav tm="0">
                                          <p:val>
                                            <p:strVal val="#ppt_h"/>
                                          </p:val>
                                        </p:tav>
                                        <p:tav tm="100000">
                                          <p:val>
                                            <p:strVal val="#ppt_h"/>
                                          </p:val>
                                        </p:tav>
                                      </p:tavLst>
                                    </p:anim>
                                    <p:animEffect transition="in" filter="fade">
                                      <p:cBhvr>
                                        <p:cTn id="53" dur="1000"/>
                                        <p:tgtEl>
                                          <p:spTgt spid="21"/>
                                        </p:tgtEl>
                                      </p:cBhvr>
                                    </p:animEffect>
                                  </p:childTnLst>
                                </p:cTn>
                              </p:par>
                            </p:childTnLst>
                          </p:cTn>
                        </p:par>
                        <p:par>
                          <p:cTn id="54" fill="hold">
                            <p:stCondLst>
                              <p:cond delay="3500"/>
                            </p:stCondLst>
                            <p:childTnLst>
                              <p:par>
                                <p:cTn id="55" presetID="55"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0.70"/>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ppt_w</p:attrName>
                                        </p:attrNameLst>
                                      </p:cBhvr>
                                      <p:tavLst>
                                        <p:tav tm="0">
                                          <p:val>
                                            <p:strVal val="#ppt_w*0.70"/>
                                          </p:val>
                                        </p:tav>
                                        <p:tav tm="100000">
                                          <p:val>
                                            <p:strVal val="#ppt_w"/>
                                          </p:val>
                                        </p:tav>
                                      </p:tavLst>
                                    </p:anim>
                                    <p:anim calcmode="lin" valueType="num">
                                      <p:cBhvr>
                                        <p:cTn id="63" dur="1000" fill="hold"/>
                                        <p:tgtEl>
                                          <p:spTgt spid="26"/>
                                        </p:tgtEl>
                                        <p:attrNameLst>
                                          <p:attrName>ppt_h</p:attrName>
                                        </p:attrNameLst>
                                      </p:cBhvr>
                                      <p:tavLst>
                                        <p:tav tm="0">
                                          <p:val>
                                            <p:strVal val="#ppt_h"/>
                                          </p:val>
                                        </p:tav>
                                        <p:tav tm="100000">
                                          <p:val>
                                            <p:strVal val="#ppt_h"/>
                                          </p:val>
                                        </p:tav>
                                      </p:tavLst>
                                    </p:anim>
                                    <p:animEffect transition="in" filter="fade">
                                      <p:cBhvr>
                                        <p:cTn id="64" dur="1000"/>
                                        <p:tgtEl>
                                          <p:spTgt spid="26"/>
                                        </p:tgtEl>
                                      </p:cBhvr>
                                    </p:animEffect>
                                  </p:childTnLst>
                                </p:cTn>
                              </p:par>
                            </p:childTnLst>
                          </p:cTn>
                        </p:par>
                        <p:par>
                          <p:cTn id="65" fill="hold">
                            <p:stCondLst>
                              <p:cond delay="4500"/>
                            </p:stCondLst>
                            <p:childTnLst>
                              <p:par>
                                <p:cTn id="66" presetID="55"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1000" fill="hold"/>
                                        <p:tgtEl>
                                          <p:spTgt spid="27"/>
                                        </p:tgtEl>
                                        <p:attrNameLst>
                                          <p:attrName>ppt_w</p:attrName>
                                        </p:attrNameLst>
                                      </p:cBhvr>
                                      <p:tavLst>
                                        <p:tav tm="0">
                                          <p:val>
                                            <p:strVal val="#ppt_w*0.70"/>
                                          </p:val>
                                        </p:tav>
                                        <p:tav tm="100000">
                                          <p:val>
                                            <p:strVal val="#ppt_w"/>
                                          </p:val>
                                        </p:tav>
                                      </p:tavLst>
                                    </p:anim>
                                    <p:anim calcmode="lin" valueType="num">
                                      <p:cBhvr>
                                        <p:cTn id="69" dur="1000" fill="hold"/>
                                        <p:tgtEl>
                                          <p:spTgt spid="27"/>
                                        </p:tgtEl>
                                        <p:attrNameLst>
                                          <p:attrName>ppt_h</p:attrName>
                                        </p:attrNameLst>
                                      </p:cBhvr>
                                      <p:tavLst>
                                        <p:tav tm="0">
                                          <p:val>
                                            <p:strVal val="#ppt_h"/>
                                          </p:val>
                                        </p:tav>
                                        <p:tav tm="100000">
                                          <p:val>
                                            <p:strVal val="#ppt_h"/>
                                          </p:val>
                                        </p:tav>
                                      </p:tavLst>
                                    </p:anim>
                                    <p:animEffect transition="in" filter="fade">
                                      <p:cBhvr>
                                        <p:cTn id="70" dur="1000"/>
                                        <p:tgtEl>
                                          <p:spTgt spid="27"/>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1000" fill="hold"/>
                                        <p:tgtEl>
                                          <p:spTgt spid="28"/>
                                        </p:tgtEl>
                                        <p:attrNameLst>
                                          <p:attrName>ppt_w</p:attrName>
                                        </p:attrNameLst>
                                      </p:cBhvr>
                                      <p:tavLst>
                                        <p:tav tm="0">
                                          <p:val>
                                            <p:strVal val="#ppt_w*0.70"/>
                                          </p:val>
                                        </p:tav>
                                        <p:tav tm="100000">
                                          <p:val>
                                            <p:strVal val="#ppt_w"/>
                                          </p:val>
                                        </p:tav>
                                      </p:tavLst>
                                    </p:anim>
                                    <p:anim calcmode="lin" valueType="num">
                                      <p:cBhvr>
                                        <p:cTn id="74" dur="1000" fill="hold"/>
                                        <p:tgtEl>
                                          <p:spTgt spid="28"/>
                                        </p:tgtEl>
                                        <p:attrNameLst>
                                          <p:attrName>ppt_h</p:attrName>
                                        </p:attrNameLst>
                                      </p:cBhvr>
                                      <p:tavLst>
                                        <p:tav tm="0">
                                          <p:val>
                                            <p:strVal val="#ppt_h"/>
                                          </p:val>
                                        </p:tav>
                                        <p:tav tm="100000">
                                          <p:val>
                                            <p:strVal val="#ppt_h"/>
                                          </p:val>
                                        </p:tav>
                                      </p:tavLst>
                                    </p:anim>
                                    <p:animEffect transition="in" filter="fade">
                                      <p:cBhvr>
                                        <p:cTn id="75" dur="1000"/>
                                        <p:tgtEl>
                                          <p:spTgt spid="28"/>
                                        </p:tgtEl>
                                      </p:cBhvr>
                                    </p:animEffect>
                                  </p:childTnLst>
                                </p:cTn>
                              </p:par>
                            </p:childTnLst>
                          </p:cTn>
                        </p:par>
                        <p:par>
                          <p:cTn id="76" fill="hold">
                            <p:stCondLst>
                              <p:cond delay="5500"/>
                            </p:stCondLst>
                            <p:childTnLst>
                              <p:par>
                                <p:cTn id="77" presetID="55"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1000" fill="hold"/>
                                        <p:tgtEl>
                                          <p:spTgt spid="29"/>
                                        </p:tgtEl>
                                        <p:attrNameLst>
                                          <p:attrName>ppt_w</p:attrName>
                                        </p:attrNameLst>
                                      </p:cBhvr>
                                      <p:tavLst>
                                        <p:tav tm="0">
                                          <p:val>
                                            <p:strVal val="#ppt_w*0.70"/>
                                          </p:val>
                                        </p:tav>
                                        <p:tav tm="100000">
                                          <p:val>
                                            <p:strVal val="#ppt_w"/>
                                          </p:val>
                                        </p:tav>
                                      </p:tavLst>
                                    </p:anim>
                                    <p:anim calcmode="lin" valueType="num">
                                      <p:cBhvr>
                                        <p:cTn id="80" dur="1000" fill="hold"/>
                                        <p:tgtEl>
                                          <p:spTgt spid="29"/>
                                        </p:tgtEl>
                                        <p:attrNameLst>
                                          <p:attrName>ppt_h</p:attrName>
                                        </p:attrNameLst>
                                      </p:cBhvr>
                                      <p:tavLst>
                                        <p:tav tm="0">
                                          <p:val>
                                            <p:strVal val="#ppt_h"/>
                                          </p:val>
                                        </p:tav>
                                        <p:tav tm="100000">
                                          <p:val>
                                            <p:strVal val="#ppt_h"/>
                                          </p:val>
                                        </p:tav>
                                      </p:tavLst>
                                    </p:anim>
                                    <p:animEffect transition="in" filter="fade">
                                      <p:cBhvr>
                                        <p:cTn id="81" dur="1000"/>
                                        <p:tgtEl>
                                          <p:spTgt spid="29"/>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p:cTn id="84" dur="1000" fill="hold"/>
                                        <p:tgtEl>
                                          <p:spTgt spid="30"/>
                                        </p:tgtEl>
                                        <p:attrNameLst>
                                          <p:attrName>ppt_w</p:attrName>
                                        </p:attrNameLst>
                                      </p:cBhvr>
                                      <p:tavLst>
                                        <p:tav tm="0">
                                          <p:val>
                                            <p:strVal val="#ppt_w*0.70"/>
                                          </p:val>
                                        </p:tav>
                                        <p:tav tm="100000">
                                          <p:val>
                                            <p:strVal val="#ppt_w"/>
                                          </p:val>
                                        </p:tav>
                                      </p:tavLst>
                                    </p:anim>
                                    <p:anim calcmode="lin" valueType="num">
                                      <p:cBhvr>
                                        <p:cTn id="85" dur="1000" fill="hold"/>
                                        <p:tgtEl>
                                          <p:spTgt spid="30"/>
                                        </p:tgtEl>
                                        <p:attrNameLst>
                                          <p:attrName>ppt_h</p:attrName>
                                        </p:attrNameLst>
                                      </p:cBhvr>
                                      <p:tavLst>
                                        <p:tav tm="0">
                                          <p:val>
                                            <p:strVal val="#ppt_h"/>
                                          </p:val>
                                        </p:tav>
                                        <p:tav tm="100000">
                                          <p:val>
                                            <p:strVal val="#ppt_h"/>
                                          </p:val>
                                        </p:tav>
                                      </p:tavLst>
                                    </p:anim>
                                    <p:animEffect transition="in" filter="fade">
                                      <p:cBhvr>
                                        <p:cTn id="8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0" grpId="0"/>
      <p:bldP spid="21" grpId="0"/>
      <p:bldP spid="25" grpId="0"/>
      <p:bldP spid="26"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3</a:t>
            </a:r>
          </a:p>
        </p:txBody>
      </p:sp>
      <p:graphicFrame>
        <p:nvGraphicFramePr>
          <p:cNvPr id="5" name="图表 4"/>
          <p:cNvGraphicFramePr/>
          <p:nvPr/>
        </p:nvGraphicFramePr>
        <p:xfrm>
          <a:off x="864236" y="2274239"/>
          <a:ext cx="5492748" cy="3571933"/>
        </p:xfrm>
        <a:graphic>
          <a:graphicData uri="http://schemas.openxmlformats.org/drawingml/2006/chart">
            <c:chart xmlns:c="http://schemas.openxmlformats.org/drawingml/2006/chart" xmlns:r="http://schemas.openxmlformats.org/officeDocument/2006/relationships" r:id="rId2"/>
          </a:graphicData>
        </a:graphic>
      </p:graphicFrame>
      <p:sp>
        <p:nvSpPr>
          <p:cNvPr id="19" name="矩形 18"/>
          <p:cNvSpPr/>
          <p:nvPr/>
        </p:nvSpPr>
        <p:spPr>
          <a:xfrm>
            <a:off x="864235" y="1158875"/>
            <a:ext cx="5059045" cy="500380"/>
          </a:xfrm>
          <a:prstGeom prst="rect">
            <a:avLst/>
          </a:prstGeom>
          <a:solidFill>
            <a:srgbClr val="502012">
              <a:alpha val="85000"/>
            </a:srgbClr>
          </a:solidFill>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schemeClr val="tx1"/>
              </a:solidFill>
              <a:latin typeface="Calibri" panose="020F0502020204030204" charset="0"/>
              <a:ea typeface="宋体" panose="02010600030101010101" pitchFamily="2" charset="-122"/>
            </a:endParaRPr>
          </a:p>
        </p:txBody>
      </p:sp>
      <p:sp>
        <p:nvSpPr>
          <p:cNvPr id="20484" name="文本框 67"/>
          <p:cNvSpPr txBox="1"/>
          <p:nvPr/>
        </p:nvSpPr>
        <p:spPr>
          <a:xfrm>
            <a:off x="732155" y="1891348"/>
            <a:ext cx="2621280" cy="583565"/>
          </a:xfrm>
          <a:prstGeom prst="rect">
            <a:avLst/>
          </a:prstGeom>
          <a:noFill/>
          <a:ln w="9525" cap="flat" cmpd="sng">
            <a:solidFill>
              <a:schemeClr val="bg1"/>
            </a:solidFill>
            <a:prstDash val="solid"/>
            <a:miter/>
            <a:headEnd type="none" w="med" len="med"/>
            <a:tailEnd type="none" w="med" len="med"/>
          </a:ln>
        </p:spPr>
        <p:txBody>
          <a:bodyPr wrap="none">
            <a:spAutoFit/>
          </a:bodyPr>
          <a:lstStyle/>
          <a:p>
            <a:pPr algn="l"/>
            <a:r>
              <a:rPr lang="zh-CN" altLang="en-US" sz="3200" b="1"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此处添加标题</a:t>
            </a:r>
            <a:endParaRPr lang="zh-CN" altLang="en-US" sz="3200" dirty="0">
              <a:solidFill>
                <a:srgbClr val="090909"/>
              </a:solidFill>
              <a:latin typeface="Calibri" panose="020F0502020204030204" charset="0"/>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5923280" y="1751330"/>
            <a:ext cx="5278755" cy="3759200"/>
          </a:xfrm>
          <a:prstGeom prst="rect">
            <a:avLst/>
          </a:prstGeom>
        </p:spPr>
      </p:pic>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55"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strVal val="#ppt_w*0.70"/>
                                          </p:val>
                                        </p:tav>
                                        <p:tav tm="100000">
                                          <p:val>
                                            <p:strVal val="#ppt_w"/>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animEffect transition="in" filter="fade">
                                      <p:cBhvr>
                                        <p:cTn id="25" dur="1000"/>
                                        <p:tgtEl>
                                          <p:spTgt spid="5"/>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1000" fill="hold"/>
                                        <p:tgtEl>
                                          <p:spTgt spid="19"/>
                                        </p:tgtEl>
                                        <p:attrNameLst>
                                          <p:attrName>ppt_w</p:attrName>
                                        </p:attrNameLst>
                                      </p:cBhvr>
                                      <p:tavLst>
                                        <p:tav tm="0">
                                          <p:val>
                                            <p:strVal val="#ppt_w*0.70"/>
                                          </p:val>
                                        </p:tav>
                                        <p:tav tm="100000">
                                          <p:val>
                                            <p:strVal val="#ppt_w"/>
                                          </p:val>
                                        </p:tav>
                                      </p:tavLst>
                                    </p:anim>
                                    <p:anim calcmode="lin" valueType="num">
                                      <p:cBhvr>
                                        <p:cTn id="29" dur="1000" fill="hold"/>
                                        <p:tgtEl>
                                          <p:spTgt spid="19"/>
                                        </p:tgtEl>
                                        <p:attrNameLst>
                                          <p:attrName>ppt_h</p:attrName>
                                        </p:attrNameLst>
                                      </p:cBhvr>
                                      <p:tavLst>
                                        <p:tav tm="0">
                                          <p:val>
                                            <p:strVal val="#ppt_h"/>
                                          </p:val>
                                        </p:tav>
                                        <p:tav tm="100000">
                                          <p:val>
                                            <p:strVal val="#ppt_h"/>
                                          </p:val>
                                        </p:tav>
                                      </p:tavLst>
                                    </p:anim>
                                    <p:animEffect transition="in" filter="fade">
                                      <p:cBhvr>
                                        <p:cTn id="30" dur="1000"/>
                                        <p:tgtEl>
                                          <p:spTgt spid="19"/>
                                        </p:tgtEl>
                                      </p:cBhvr>
                                    </p:animEffect>
                                  </p:childTnLst>
                                </p:cTn>
                              </p:par>
                            </p:childTnLst>
                          </p:cTn>
                        </p:par>
                        <p:par>
                          <p:cTn id="31" fill="hold">
                            <p:stCondLst>
                              <p:cond delay="3000"/>
                            </p:stCondLst>
                            <p:childTnLst>
                              <p:par>
                                <p:cTn id="32" presetID="55" presetClass="entr" presetSubtype="0" fill="hold" grpId="0" nodeType="afterEffect">
                                  <p:stCondLst>
                                    <p:cond delay="0"/>
                                  </p:stCondLst>
                                  <p:childTnLst>
                                    <p:set>
                                      <p:cBhvr>
                                        <p:cTn id="33" dur="1" fill="hold">
                                          <p:stCondLst>
                                            <p:cond delay="0"/>
                                          </p:stCondLst>
                                        </p:cTn>
                                        <p:tgtEl>
                                          <p:spTgt spid="20484"/>
                                        </p:tgtEl>
                                        <p:attrNameLst>
                                          <p:attrName>style.visibility</p:attrName>
                                        </p:attrNameLst>
                                      </p:cBhvr>
                                      <p:to>
                                        <p:strVal val="visible"/>
                                      </p:to>
                                    </p:set>
                                    <p:anim calcmode="lin" valueType="num">
                                      <p:cBhvr>
                                        <p:cTn id="34" dur="1000" fill="hold"/>
                                        <p:tgtEl>
                                          <p:spTgt spid="20484"/>
                                        </p:tgtEl>
                                        <p:attrNameLst>
                                          <p:attrName>ppt_w</p:attrName>
                                        </p:attrNameLst>
                                      </p:cBhvr>
                                      <p:tavLst>
                                        <p:tav tm="0">
                                          <p:val>
                                            <p:strVal val="#ppt_w*0.70"/>
                                          </p:val>
                                        </p:tav>
                                        <p:tav tm="100000">
                                          <p:val>
                                            <p:strVal val="#ppt_w"/>
                                          </p:val>
                                        </p:tav>
                                      </p:tavLst>
                                    </p:anim>
                                    <p:anim calcmode="lin" valueType="num">
                                      <p:cBhvr>
                                        <p:cTn id="35" dur="1000" fill="hold"/>
                                        <p:tgtEl>
                                          <p:spTgt spid="20484"/>
                                        </p:tgtEl>
                                        <p:attrNameLst>
                                          <p:attrName>ppt_h</p:attrName>
                                        </p:attrNameLst>
                                      </p:cBhvr>
                                      <p:tavLst>
                                        <p:tav tm="0">
                                          <p:val>
                                            <p:strVal val="#ppt_h"/>
                                          </p:val>
                                        </p:tav>
                                        <p:tav tm="100000">
                                          <p:val>
                                            <p:strVal val="#ppt_h"/>
                                          </p:val>
                                        </p:tav>
                                      </p:tavLst>
                                    </p:anim>
                                    <p:animEffect transition="in" filter="fade">
                                      <p:cBhvr>
                                        <p:cTn id="36" dur="1000"/>
                                        <p:tgtEl>
                                          <p:spTgt spid="20484"/>
                                        </p:tgtEl>
                                      </p:cBhvr>
                                    </p:animEffect>
                                  </p:childTnLst>
                                </p:cTn>
                              </p:par>
                            </p:childTnLst>
                          </p:cTn>
                        </p:par>
                        <p:par>
                          <p:cTn id="37" fill="hold">
                            <p:stCondLst>
                              <p:cond delay="4000"/>
                            </p:stCondLst>
                            <p:childTnLst>
                              <p:par>
                                <p:cTn id="38" presetID="42"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1000"/>
                                        <p:tgtEl>
                                          <p:spTgt spid="2"/>
                                        </p:tgtEl>
                                      </p:cBhvr>
                                    </p:animEffect>
                                    <p:anim calcmode="lin" valueType="num">
                                      <p:cBhvr>
                                        <p:cTn id="41" dur="1000" fill="hold"/>
                                        <p:tgtEl>
                                          <p:spTgt spid="2"/>
                                        </p:tgtEl>
                                        <p:attrNameLst>
                                          <p:attrName>ppt_x</p:attrName>
                                        </p:attrNameLst>
                                      </p:cBhvr>
                                      <p:tavLst>
                                        <p:tav tm="0">
                                          <p:val>
                                            <p:strVal val="#ppt_x"/>
                                          </p:val>
                                        </p:tav>
                                        <p:tav tm="100000">
                                          <p:val>
                                            <p:strVal val="#ppt_x"/>
                                          </p:val>
                                        </p:tav>
                                      </p:tavLst>
                                    </p:anim>
                                    <p:anim calcmode="lin" valueType="num">
                                      <p:cBhvr>
                                        <p:cTn id="4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19" grpId="0" bldLvl="0" animBg="1"/>
      <p:bldP spid="2048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3</a:t>
            </a:r>
          </a:p>
        </p:txBody>
      </p:sp>
      <p:sp>
        <p:nvSpPr>
          <p:cNvPr id="2" name="Text Placeholder 8"/>
          <p:cNvSpPr>
            <a:spLocks noGrp="1"/>
          </p:cNvSpPr>
          <p:nvPr/>
        </p:nvSpPr>
        <p:spPr>
          <a:xfrm>
            <a:off x="3312246" y="1674906"/>
            <a:ext cx="3583465" cy="3021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000" i="0" kern="1200" baseline="0">
                <a:solidFill>
                  <a:schemeClr val="accent1"/>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此处添加标题</a:t>
            </a:r>
            <a:endParaRPr lang="en-GB" dirty="0"/>
          </a:p>
        </p:txBody>
      </p:sp>
      <p:sp>
        <p:nvSpPr>
          <p:cNvPr id="3" name="Text Placeholder 9"/>
          <p:cNvSpPr>
            <a:spLocks noGrp="1"/>
          </p:cNvSpPr>
          <p:nvPr/>
        </p:nvSpPr>
        <p:spPr>
          <a:xfrm>
            <a:off x="3312246" y="2104312"/>
            <a:ext cx="3615249" cy="13857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400" i="0" kern="1200" baseline="0">
                <a:solidFill>
                  <a:schemeClr val="tx1"/>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en-US" altLang="zh-CN"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en-GB" dirty="0">
              <a:solidFill>
                <a:schemeClr val="bg1">
                  <a:lumMod val="50000"/>
                </a:schemeClr>
              </a:solidFill>
            </a:endParaRPr>
          </a:p>
          <a:p>
            <a:endParaRPr lang="en-GB" dirty="0">
              <a:solidFill>
                <a:schemeClr val="bg1">
                  <a:lumMod val="50000"/>
                </a:schemeClr>
              </a:solidFill>
            </a:endParaRPr>
          </a:p>
        </p:txBody>
      </p:sp>
      <p:sp>
        <p:nvSpPr>
          <p:cNvPr id="5" name="Text Placeholder 11"/>
          <p:cNvSpPr>
            <a:spLocks noGrp="1"/>
          </p:cNvSpPr>
          <p:nvPr/>
        </p:nvSpPr>
        <p:spPr>
          <a:xfrm>
            <a:off x="8189608" y="1640616"/>
            <a:ext cx="3583465" cy="3021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000" i="0" kern="1200" baseline="0">
                <a:solidFill>
                  <a:schemeClr val="accent2"/>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此处添加标题</a:t>
            </a:r>
            <a:endParaRPr lang="zh-CN" altLang="en-US" b="1" dirty="0" smtClean="0">
              <a:solidFill>
                <a:schemeClr val="tx1">
                  <a:lumMod val="65000"/>
                  <a:lumOff val="35000"/>
                </a:schemeClr>
              </a:solidFill>
              <a:latin typeface="微软雅黑" panose="020B0503020204020204" charset="-122"/>
              <a:ea typeface="微软雅黑" panose="020B0503020204020204" charset="-122"/>
            </a:endParaRPr>
          </a:p>
          <a:p>
            <a:endParaRPr lang="en-GB" dirty="0"/>
          </a:p>
          <a:p>
            <a:endParaRPr lang="en-GB" dirty="0"/>
          </a:p>
        </p:txBody>
      </p:sp>
      <p:sp>
        <p:nvSpPr>
          <p:cNvPr id="6" name="Text Placeholder 12"/>
          <p:cNvSpPr>
            <a:spLocks noGrp="1"/>
          </p:cNvSpPr>
          <p:nvPr/>
        </p:nvSpPr>
        <p:spPr>
          <a:xfrm>
            <a:off x="7937513" y="1938577"/>
            <a:ext cx="3615249" cy="13857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400" i="0" kern="1200" baseline="0">
                <a:solidFill>
                  <a:schemeClr val="tx1"/>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ct val="0"/>
              </a:spcBef>
            </a:pPr>
            <a:endParaRPr lang="en-US" altLang="zh-CN"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nSpc>
                <a:spcPct val="130000"/>
              </a:lnSpc>
              <a:spcBef>
                <a:spcPct val="0"/>
              </a:spcBef>
            </a:pPr>
            <a:endParaRPr lang="en-GB" dirty="0">
              <a:solidFill>
                <a:schemeClr val="bg1">
                  <a:lumMod val="50000"/>
                </a:schemeClr>
              </a:solidFill>
            </a:endParaRPr>
          </a:p>
        </p:txBody>
      </p:sp>
      <p:sp>
        <p:nvSpPr>
          <p:cNvPr id="27" name="Text Placeholder 14"/>
          <p:cNvSpPr>
            <a:spLocks noGrp="1"/>
          </p:cNvSpPr>
          <p:nvPr/>
        </p:nvSpPr>
        <p:spPr>
          <a:xfrm>
            <a:off x="3312246" y="3670458"/>
            <a:ext cx="3583465" cy="3021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000" i="0" kern="1200" baseline="0">
                <a:solidFill>
                  <a:schemeClr val="accent3"/>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此处添加标题</a:t>
            </a:r>
            <a:endParaRPr lang="zh-CN" altLang="en-US" b="1" dirty="0" smtClean="0">
              <a:solidFill>
                <a:schemeClr val="tx1">
                  <a:lumMod val="65000"/>
                  <a:lumOff val="35000"/>
                </a:schemeClr>
              </a:solidFill>
              <a:latin typeface="微软雅黑" panose="020B0503020204020204" charset="-122"/>
              <a:ea typeface="微软雅黑" panose="020B0503020204020204" charset="-122"/>
            </a:endParaRPr>
          </a:p>
          <a:p>
            <a:endParaRPr lang="en-GB" dirty="0"/>
          </a:p>
          <a:p>
            <a:endParaRPr lang="en-GB" dirty="0"/>
          </a:p>
        </p:txBody>
      </p:sp>
      <p:sp>
        <p:nvSpPr>
          <p:cNvPr id="28" name="Text Placeholder 15"/>
          <p:cNvSpPr>
            <a:spLocks noGrp="1"/>
          </p:cNvSpPr>
          <p:nvPr/>
        </p:nvSpPr>
        <p:spPr>
          <a:xfrm>
            <a:off x="3312246" y="4099864"/>
            <a:ext cx="3615249" cy="13857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400" i="0" kern="1200" baseline="0">
                <a:solidFill>
                  <a:schemeClr val="tx1"/>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en-US" altLang="zh-CN"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en-GB" dirty="0">
              <a:solidFill>
                <a:schemeClr val="bg1">
                  <a:lumMod val="50000"/>
                </a:schemeClr>
              </a:solidFill>
            </a:endParaRPr>
          </a:p>
          <a:p>
            <a:endParaRPr lang="en-GB" dirty="0">
              <a:solidFill>
                <a:schemeClr val="bg1">
                  <a:lumMod val="50000"/>
                </a:schemeClr>
              </a:solidFill>
            </a:endParaRPr>
          </a:p>
        </p:txBody>
      </p:sp>
      <p:sp>
        <p:nvSpPr>
          <p:cNvPr id="31" name="Text Placeholder 18"/>
          <p:cNvSpPr>
            <a:spLocks noGrp="1"/>
          </p:cNvSpPr>
          <p:nvPr/>
        </p:nvSpPr>
        <p:spPr>
          <a:xfrm>
            <a:off x="8189608" y="3636168"/>
            <a:ext cx="3583465" cy="3021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000" i="0" kern="1200" baseline="0">
                <a:solidFill>
                  <a:schemeClr val="accent4"/>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sym typeface="+mn-ea"/>
              </a:rPr>
              <a:t>此处添加标题</a:t>
            </a:r>
            <a:endParaRPr lang="zh-CN" altLang="en-US" b="1" dirty="0" smtClean="0">
              <a:solidFill>
                <a:schemeClr val="tx1">
                  <a:lumMod val="65000"/>
                  <a:lumOff val="35000"/>
                </a:schemeClr>
              </a:solidFill>
              <a:latin typeface="微软雅黑" panose="020B0503020204020204" charset="-122"/>
              <a:ea typeface="微软雅黑" panose="020B0503020204020204" charset="-122"/>
            </a:endParaRPr>
          </a:p>
          <a:p>
            <a:endParaRPr lang="en-GB" dirty="0"/>
          </a:p>
          <a:p>
            <a:endParaRPr lang="en-GB" dirty="0"/>
          </a:p>
        </p:txBody>
      </p:sp>
      <p:sp>
        <p:nvSpPr>
          <p:cNvPr id="32" name="Text Placeholder 19"/>
          <p:cNvSpPr>
            <a:spLocks noGrp="1"/>
          </p:cNvSpPr>
          <p:nvPr/>
        </p:nvSpPr>
        <p:spPr>
          <a:xfrm>
            <a:off x="7937513" y="3934129"/>
            <a:ext cx="3615249" cy="13857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400" i="0" kern="1200" baseline="0">
                <a:solidFill>
                  <a:schemeClr val="tx1"/>
                </a:solidFill>
                <a:latin typeface="Source Sans Pro" panose="020B050303040302020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ct val="0"/>
              </a:spcBef>
            </a:pPr>
            <a:endParaRPr lang="en-US" altLang="zh-CN"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nSpc>
                <a:spcPct val="130000"/>
              </a:lnSpc>
              <a:spcBef>
                <a:spcPct val="0"/>
              </a:spcBef>
            </a:pPr>
            <a:endParaRPr lang="en-GB" dirty="0">
              <a:solidFill>
                <a:schemeClr val="bg1">
                  <a:lumMod val="50000"/>
                </a:schemeClr>
              </a:solidFill>
            </a:endParaRPr>
          </a:p>
        </p:txBody>
      </p:sp>
      <p:sp>
        <p:nvSpPr>
          <p:cNvPr id="33" name="椭圆 32"/>
          <p:cNvSpPr/>
          <p:nvPr/>
        </p:nvSpPr>
        <p:spPr>
          <a:xfrm>
            <a:off x="2185841" y="1609867"/>
            <a:ext cx="830253" cy="830253"/>
          </a:xfrm>
          <a:prstGeom prst="ellipse">
            <a:avLst/>
          </a:prstGeom>
          <a:solidFill>
            <a:srgbClr val="C7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4" name="椭圆 33"/>
          <p:cNvSpPr/>
          <p:nvPr/>
        </p:nvSpPr>
        <p:spPr>
          <a:xfrm>
            <a:off x="2230291" y="3482482"/>
            <a:ext cx="830253" cy="830253"/>
          </a:xfrm>
          <a:prstGeom prst="ellipse">
            <a:avLst/>
          </a:prstGeom>
          <a:solidFill>
            <a:srgbClr val="C7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5" name="椭圆 34"/>
          <p:cNvSpPr/>
          <p:nvPr/>
        </p:nvSpPr>
        <p:spPr>
          <a:xfrm>
            <a:off x="6978186" y="1643522"/>
            <a:ext cx="830253" cy="830253"/>
          </a:xfrm>
          <a:prstGeom prst="ellipse">
            <a:avLst/>
          </a:prstGeom>
          <a:solidFill>
            <a:srgbClr val="C7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6" name="椭圆 35"/>
          <p:cNvSpPr/>
          <p:nvPr/>
        </p:nvSpPr>
        <p:spPr>
          <a:xfrm>
            <a:off x="7022636" y="3516137"/>
            <a:ext cx="830253" cy="830253"/>
          </a:xfrm>
          <a:prstGeom prst="ellipse">
            <a:avLst/>
          </a:prstGeom>
          <a:solidFill>
            <a:srgbClr val="C7A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7" name="文本框 36"/>
          <p:cNvSpPr txBox="1"/>
          <p:nvPr/>
        </p:nvSpPr>
        <p:spPr>
          <a:xfrm>
            <a:off x="2400300" y="1763395"/>
            <a:ext cx="490220" cy="521970"/>
          </a:xfrm>
          <a:prstGeom prst="rect">
            <a:avLst/>
          </a:prstGeom>
          <a:noFill/>
        </p:spPr>
        <p:txBody>
          <a:bodyPr wrap="square" rtlCol="0">
            <a:spAutoFit/>
          </a:bodyPr>
          <a:lstStyle/>
          <a:p>
            <a:r>
              <a:rPr lang="en-US" altLang="zh-CN" sz="2800" b="1">
                <a:solidFill>
                  <a:schemeClr val="bg1"/>
                </a:solidFill>
                <a:latin typeface="微软雅黑" panose="020B0503020204020204" charset="-122"/>
                <a:ea typeface="微软雅黑" panose="020B0503020204020204" charset="-122"/>
                <a:cs typeface="微软雅黑" panose="020B0503020204020204" charset="-122"/>
              </a:rPr>
              <a:t>1</a:t>
            </a:r>
          </a:p>
        </p:txBody>
      </p:sp>
      <p:sp>
        <p:nvSpPr>
          <p:cNvPr id="41" name="文本框 40"/>
          <p:cNvSpPr txBox="1"/>
          <p:nvPr/>
        </p:nvSpPr>
        <p:spPr>
          <a:xfrm>
            <a:off x="7192010" y="1797050"/>
            <a:ext cx="401955" cy="521970"/>
          </a:xfrm>
          <a:prstGeom prst="rect">
            <a:avLst/>
          </a:prstGeom>
          <a:noFill/>
        </p:spPr>
        <p:txBody>
          <a:bodyPr wrap="none" rtlCol="0" anchor="t">
            <a:spAutoFit/>
          </a:bodyPr>
          <a:lstStyle/>
          <a:p>
            <a:r>
              <a:rPr lang="en-US" sz="2800" b="1">
                <a:solidFill>
                  <a:schemeClr val="bg1"/>
                </a:solidFill>
                <a:latin typeface="微软雅黑" panose="020B0503020204020204" charset="-122"/>
                <a:ea typeface="微软雅黑" panose="020B0503020204020204" charset="-122"/>
                <a:cs typeface="微软雅黑" panose="020B0503020204020204" charset="-122"/>
                <a:sym typeface="+mn-ea"/>
              </a:rPr>
              <a:t>2</a:t>
            </a:r>
            <a:endParaRPr lang="en-US" sz="2800">
              <a:ea typeface="微软雅黑" panose="020B0503020204020204" charset="-122"/>
              <a:cs typeface="微软雅黑" panose="020B0503020204020204" charset="-122"/>
            </a:endParaRPr>
          </a:p>
        </p:txBody>
      </p:sp>
      <p:sp>
        <p:nvSpPr>
          <p:cNvPr id="42" name="文本框 41"/>
          <p:cNvSpPr txBox="1"/>
          <p:nvPr/>
        </p:nvSpPr>
        <p:spPr>
          <a:xfrm>
            <a:off x="2436495" y="3636645"/>
            <a:ext cx="401955" cy="521970"/>
          </a:xfrm>
          <a:prstGeom prst="rect">
            <a:avLst/>
          </a:prstGeom>
          <a:noFill/>
        </p:spPr>
        <p:txBody>
          <a:bodyPr wrap="none" rtlCol="0" anchor="t">
            <a:spAutoFit/>
          </a:bodyPr>
          <a:lstStyle/>
          <a:p>
            <a:r>
              <a:rPr lang="en-US" sz="2800" b="1">
                <a:solidFill>
                  <a:schemeClr val="bg1"/>
                </a:solidFill>
                <a:latin typeface="微软雅黑" panose="020B0503020204020204" charset="-122"/>
                <a:ea typeface="微软雅黑" panose="020B0503020204020204" charset="-122"/>
                <a:cs typeface="微软雅黑" panose="020B0503020204020204" charset="-122"/>
                <a:sym typeface="+mn-ea"/>
              </a:rPr>
              <a:t>3</a:t>
            </a:r>
            <a:endParaRPr lang="en-US" sz="2800">
              <a:ea typeface="微软雅黑" panose="020B0503020204020204" charset="-122"/>
              <a:cs typeface="微软雅黑" panose="020B0503020204020204" charset="-122"/>
            </a:endParaRPr>
          </a:p>
        </p:txBody>
      </p:sp>
      <p:sp>
        <p:nvSpPr>
          <p:cNvPr id="43" name="文本框 42"/>
          <p:cNvSpPr txBox="1"/>
          <p:nvPr/>
        </p:nvSpPr>
        <p:spPr>
          <a:xfrm>
            <a:off x="7231380" y="3670300"/>
            <a:ext cx="401955" cy="521970"/>
          </a:xfrm>
          <a:prstGeom prst="rect">
            <a:avLst/>
          </a:prstGeom>
          <a:noFill/>
        </p:spPr>
        <p:txBody>
          <a:bodyPr wrap="none" rtlCol="0" anchor="t">
            <a:spAutoFit/>
          </a:bodyPr>
          <a:lstStyle/>
          <a:p>
            <a:r>
              <a:rPr lang="en-US" sz="2800" b="1">
                <a:solidFill>
                  <a:schemeClr val="bg1"/>
                </a:solidFill>
                <a:latin typeface="微软雅黑" panose="020B0503020204020204" charset="-122"/>
                <a:ea typeface="微软雅黑" panose="020B0503020204020204" charset="-122"/>
                <a:cs typeface="微软雅黑" panose="020B0503020204020204" charset="-122"/>
                <a:sym typeface="+mn-ea"/>
              </a:rPr>
              <a:t>4</a:t>
            </a:r>
            <a:endParaRPr lang="en-US" sz="2800">
              <a:ea typeface="微软雅黑" panose="020B0503020204020204" charset="-122"/>
              <a:cs typeface="微软雅黑" panose="020B0503020204020204" charset="-122"/>
            </a:endParaRPr>
          </a:p>
        </p:txBody>
      </p:sp>
      <p:sp>
        <p:nvSpPr>
          <p:cNvPr id="71" name="TextBox 462"/>
          <p:cNvSpPr txBox="1"/>
          <p:nvPr/>
        </p:nvSpPr>
        <p:spPr>
          <a:xfrm>
            <a:off x="3261995" y="2011680"/>
            <a:ext cx="3110230" cy="1570990"/>
          </a:xfrm>
          <a:prstGeom prst="rect">
            <a:avLst/>
          </a:prstGeom>
          <a:noFill/>
        </p:spPr>
        <p:txBody>
          <a:bodyPr wrap="square" rtlCol="0">
            <a:spAutoFit/>
          </a:bodyPr>
          <a:lstStyle/>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9" name="TextBox 462"/>
          <p:cNvSpPr txBox="1"/>
          <p:nvPr/>
        </p:nvSpPr>
        <p:spPr>
          <a:xfrm>
            <a:off x="3312160" y="4189095"/>
            <a:ext cx="3110230" cy="1570990"/>
          </a:xfrm>
          <a:prstGeom prst="rect">
            <a:avLst/>
          </a:prstGeom>
          <a:noFill/>
        </p:spPr>
        <p:txBody>
          <a:bodyPr wrap="square" rtlCol="0">
            <a:spAutoFit/>
          </a:bodyPr>
          <a:lstStyle/>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0" name="TextBox 462"/>
          <p:cNvSpPr txBox="1"/>
          <p:nvPr/>
        </p:nvSpPr>
        <p:spPr>
          <a:xfrm>
            <a:off x="8226425" y="1977390"/>
            <a:ext cx="3110230" cy="1570990"/>
          </a:xfrm>
          <a:prstGeom prst="rect">
            <a:avLst/>
          </a:prstGeom>
          <a:noFill/>
        </p:spPr>
        <p:txBody>
          <a:bodyPr wrap="square" rtlCol="0">
            <a:spAutoFit/>
          </a:bodyPr>
          <a:lstStyle/>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8" name="TextBox 462"/>
          <p:cNvSpPr txBox="1"/>
          <p:nvPr/>
        </p:nvSpPr>
        <p:spPr>
          <a:xfrm>
            <a:off x="8189595" y="4065270"/>
            <a:ext cx="3110230" cy="1570990"/>
          </a:xfrm>
          <a:prstGeom prst="rect">
            <a:avLst/>
          </a:prstGeom>
          <a:noFill/>
        </p:spPr>
        <p:txBody>
          <a:bodyPr wrap="square" rtlCol="0">
            <a:spAutoFit/>
          </a:bodyPr>
          <a:lstStyle/>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此处填写内容</a:t>
            </a:r>
          </a:p>
          <a:p>
            <a:pPr>
              <a:lnSpc>
                <a:spcPct val="130000"/>
              </a:lnSpc>
              <a:spcBef>
                <a:spcPct val="0"/>
              </a:spcBef>
            </a:pP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500"/>
                                        <p:tgtEl>
                                          <p:spTgt spid="3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1">
                                            <p:txEl>
                                              <p:pRg st="0" end="0"/>
                                            </p:txEl>
                                          </p:spTgt>
                                        </p:tgtEl>
                                        <p:attrNameLst>
                                          <p:attrName>style.visibility</p:attrName>
                                        </p:attrNameLst>
                                      </p:cBhvr>
                                      <p:to>
                                        <p:strVal val="visible"/>
                                      </p:to>
                                    </p:set>
                                    <p:animEffect transition="in" filter="fade">
                                      <p:cBhvr>
                                        <p:cTn id="87" dur="1000"/>
                                        <p:tgtEl>
                                          <p:spTgt spid="71">
                                            <p:txEl>
                                              <p:pRg st="0" end="0"/>
                                            </p:txEl>
                                          </p:spTgt>
                                        </p:tgtEl>
                                      </p:cBhvr>
                                    </p:animEffect>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71">
                                            <p:txEl>
                                              <p:pRg st="1" end="1"/>
                                            </p:txEl>
                                          </p:spTgt>
                                        </p:tgtEl>
                                        <p:attrNameLst>
                                          <p:attrName>style.visibility</p:attrName>
                                        </p:attrNameLst>
                                      </p:cBhvr>
                                      <p:to>
                                        <p:strVal val="visible"/>
                                      </p:to>
                                    </p:set>
                                    <p:animEffect transition="in" filter="fade">
                                      <p:cBhvr>
                                        <p:cTn id="91" dur="1000"/>
                                        <p:tgtEl>
                                          <p:spTgt spid="71">
                                            <p:txEl>
                                              <p:pRg st="1" end="1"/>
                                            </p:txEl>
                                          </p:spTgt>
                                        </p:tgtEl>
                                      </p:cBhvr>
                                    </p:animEffect>
                                  </p:childTnLst>
                                </p:cTn>
                              </p:par>
                            </p:childTnLst>
                          </p:cTn>
                        </p:par>
                        <p:par>
                          <p:cTn id="92" fill="hold">
                            <p:stCondLst>
                              <p:cond delay="12000"/>
                            </p:stCondLst>
                            <p:childTnLst>
                              <p:par>
                                <p:cTn id="93" presetID="10" presetClass="entr" presetSubtype="0" fill="hold" nodeType="afterEffect">
                                  <p:stCondLst>
                                    <p:cond delay="0"/>
                                  </p:stCondLst>
                                  <p:childTnLst>
                                    <p:set>
                                      <p:cBhvr>
                                        <p:cTn id="94" dur="1" fill="hold">
                                          <p:stCondLst>
                                            <p:cond delay="0"/>
                                          </p:stCondLst>
                                        </p:cTn>
                                        <p:tgtEl>
                                          <p:spTgt spid="71">
                                            <p:txEl>
                                              <p:pRg st="2" end="2"/>
                                            </p:txEl>
                                          </p:spTgt>
                                        </p:tgtEl>
                                        <p:attrNameLst>
                                          <p:attrName>style.visibility</p:attrName>
                                        </p:attrNameLst>
                                      </p:cBhvr>
                                      <p:to>
                                        <p:strVal val="visible"/>
                                      </p:to>
                                    </p:set>
                                    <p:animEffect transition="in" filter="fade">
                                      <p:cBhvr>
                                        <p:cTn id="95" dur="1000"/>
                                        <p:tgtEl>
                                          <p:spTgt spid="71">
                                            <p:txEl>
                                              <p:pRg st="2" end="2"/>
                                            </p:txEl>
                                          </p:spTgt>
                                        </p:tgtEl>
                                      </p:cBhvr>
                                    </p:animEffect>
                                  </p:childTnLst>
                                </p:cTn>
                              </p:par>
                            </p:childTnLst>
                          </p:cTn>
                        </p:par>
                        <p:par>
                          <p:cTn id="96" fill="hold">
                            <p:stCondLst>
                              <p:cond delay="13000"/>
                            </p:stCondLst>
                            <p:childTnLst>
                              <p:par>
                                <p:cTn id="97" presetID="10" presetClass="entr" presetSubtype="0" fill="hold" nodeType="afterEffect">
                                  <p:stCondLst>
                                    <p:cond delay="0"/>
                                  </p:stCondLst>
                                  <p:childTnLst>
                                    <p:set>
                                      <p:cBhvr>
                                        <p:cTn id="98" dur="1" fill="hold">
                                          <p:stCondLst>
                                            <p:cond delay="0"/>
                                          </p:stCondLst>
                                        </p:cTn>
                                        <p:tgtEl>
                                          <p:spTgt spid="29">
                                            <p:txEl>
                                              <p:pRg st="0" end="0"/>
                                            </p:txEl>
                                          </p:spTgt>
                                        </p:tgtEl>
                                        <p:attrNameLst>
                                          <p:attrName>style.visibility</p:attrName>
                                        </p:attrNameLst>
                                      </p:cBhvr>
                                      <p:to>
                                        <p:strVal val="visible"/>
                                      </p:to>
                                    </p:set>
                                    <p:animEffect transition="in" filter="fade">
                                      <p:cBhvr>
                                        <p:cTn id="99" dur="1000"/>
                                        <p:tgtEl>
                                          <p:spTgt spid="29">
                                            <p:txEl>
                                              <p:pRg st="0" end="0"/>
                                            </p:txEl>
                                          </p:spTgt>
                                        </p:tgtEl>
                                      </p:cBhvr>
                                    </p:animEffect>
                                  </p:childTnLst>
                                </p:cTn>
                              </p:par>
                            </p:childTnLst>
                          </p:cTn>
                        </p:par>
                        <p:par>
                          <p:cTn id="100" fill="hold">
                            <p:stCondLst>
                              <p:cond delay="14000"/>
                            </p:stCondLst>
                            <p:childTnLst>
                              <p:par>
                                <p:cTn id="101" presetID="10" presetClass="entr" presetSubtype="0" fill="hold" nodeType="afterEffect">
                                  <p:stCondLst>
                                    <p:cond delay="0"/>
                                  </p:stCondLst>
                                  <p:childTnLst>
                                    <p:set>
                                      <p:cBhvr>
                                        <p:cTn id="102" dur="1" fill="hold">
                                          <p:stCondLst>
                                            <p:cond delay="0"/>
                                          </p:stCondLst>
                                        </p:cTn>
                                        <p:tgtEl>
                                          <p:spTgt spid="29">
                                            <p:txEl>
                                              <p:pRg st="1" end="1"/>
                                            </p:txEl>
                                          </p:spTgt>
                                        </p:tgtEl>
                                        <p:attrNameLst>
                                          <p:attrName>style.visibility</p:attrName>
                                        </p:attrNameLst>
                                      </p:cBhvr>
                                      <p:to>
                                        <p:strVal val="visible"/>
                                      </p:to>
                                    </p:set>
                                    <p:animEffect transition="in" filter="fade">
                                      <p:cBhvr>
                                        <p:cTn id="103" dur="1000"/>
                                        <p:tgtEl>
                                          <p:spTgt spid="29">
                                            <p:txEl>
                                              <p:pRg st="1" end="1"/>
                                            </p:txEl>
                                          </p:spTgt>
                                        </p:tgtEl>
                                      </p:cBhvr>
                                    </p:animEffect>
                                  </p:childTnLst>
                                </p:cTn>
                              </p:par>
                            </p:childTnLst>
                          </p:cTn>
                        </p:par>
                        <p:par>
                          <p:cTn id="104" fill="hold">
                            <p:stCondLst>
                              <p:cond delay="15000"/>
                            </p:stCondLst>
                            <p:childTnLst>
                              <p:par>
                                <p:cTn id="105" presetID="10" presetClass="entr" presetSubtype="0" fill="hold" nodeType="afterEffect">
                                  <p:stCondLst>
                                    <p:cond delay="0"/>
                                  </p:stCondLst>
                                  <p:childTnLst>
                                    <p:set>
                                      <p:cBhvr>
                                        <p:cTn id="106" dur="1" fill="hold">
                                          <p:stCondLst>
                                            <p:cond delay="0"/>
                                          </p:stCondLst>
                                        </p:cTn>
                                        <p:tgtEl>
                                          <p:spTgt spid="29">
                                            <p:txEl>
                                              <p:pRg st="2" end="2"/>
                                            </p:txEl>
                                          </p:spTgt>
                                        </p:tgtEl>
                                        <p:attrNameLst>
                                          <p:attrName>style.visibility</p:attrName>
                                        </p:attrNameLst>
                                      </p:cBhvr>
                                      <p:to>
                                        <p:strVal val="visible"/>
                                      </p:to>
                                    </p:set>
                                    <p:animEffect transition="in" filter="fade">
                                      <p:cBhvr>
                                        <p:cTn id="107" dur="1000"/>
                                        <p:tgtEl>
                                          <p:spTgt spid="29">
                                            <p:txEl>
                                              <p:pRg st="2" end="2"/>
                                            </p:txEl>
                                          </p:spTgt>
                                        </p:tgtEl>
                                      </p:cBhvr>
                                    </p:animEffect>
                                  </p:childTnLst>
                                </p:cTn>
                              </p:par>
                            </p:childTnLst>
                          </p:cTn>
                        </p:par>
                        <p:par>
                          <p:cTn id="108" fill="hold">
                            <p:stCondLst>
                              <p:cond delay="16000"/>
                            </p:stCondLst>
                            <p:childTnLst>
                              <p:par>
                                <p:cTn id="109" presetID="10" presetClass="entr" presetSubtype="0" fill="hold" nodeType="afterEffect">
                                  <p:stCondLst>
                                    <p:cond delay="0"/>
                                  </p:stCondLst>
                                  <p:childTnLst>
                                    <p:set>
                                      <p:cBhvr>
                                        <p:cTn id="110" dur="1" fill="hold">
                                          <p:stCondLst>
                                            <p:cond delay="0"/>
                                          </p:stCondLst>
                                        </p:cTn>
                                        <p:tgtEl>
                                          <p:spTgt spid="30">
                                            <p:txEl>
                                              <p:pRg st="0" end="0"/>
                                            </p:txEl>
                                          </p:spTgt>
                                        </p:tgtEl>
                                        <p:attrNameLst>
                                          <p:attrName>style.visibility</p:attrName>
                                        </p:attrNameLst>
                                      </p:cBhvr>
                                      <p:to>
                                        <p:strVal val="visible"/>
                                      </p:to>
                                    </p:set>
                                    <p:animEffect transition="in" filter="fade">
                                      <p:cBhvr>
                                        <p:cTn id="111" dur="1000"/>
                                        <p:tgtEl>
                                          <p:spTgt spid="30">
                                            <p:txEl>
                                              <p:pRg st="0" end="0"/>
                                            </p:txEl>
                                          </p:spTgt>
                                        </p:tgtEl>
                                      </p:cBhvr>
                                    </p:animEffect>
                                  </p:childTnLst>
                                </p:cTn>
                              </p:par>
                            </p:childTnLst>
                          </p:cTn>
                        </p:par>
                        <p:par>
                          <p:cTn id="112" fill="hold">
                            <p:stCondLst>
                              <p:cond delay="17000"/>
                            </p:stCondLst>
                            <p:childTnLst>
                              <p:par>
                                <p:cTn id="113" presetID="10" presetClass="entr" presetSubtype="0" fill="hold" nodeType="afterEffect">
                                  <p:stCondLst>
                                    <p:cond delay="0"/>
                                  </p:stCondLst>
                                  <p:childTnLst>
                                    <p:set>
                                      <p:cBhvr>
                                        <p:cTn id="114" dur="1" fill="hold">
                                          <p:stCondLst>
                                            <p:cond delay="0"/>
                                          </p:stCondLst>
                                        </p:cTn>
                                        <p:tgtEl>
                                          <p:spTgt spid="30">
                                            <p:txEl>
                                              <p:pRg st="1" end="1"/>
                                            </p:txEl>
                                          </p:spTgt>
                                        </p:tgtEl>
                                        <p:attrNameLst>
                                          <p:attrName>style.visibility</p:attrName>
                                        </p:attrNameLst>
                                      </p:cBhvr>
                                      <p:to>
                                        <p:strVal val="visible"/>
                                      </p:to>
                                    </p:set>
                                    <p:animEffect transition="in" filter="fade">
                                      <p:cBhvr>
                                        <p:cTn id="115" dur="1000"/>
                                        <p:tgtEl>
                                          <p:spTgt spid="30">
                                            <p:txEl>
                                              <p:pRg st="1" end="1"/>
                                            </p:txEl>
                                          </p:spTgt>
                                        </p:tgtEl>
                                      </p:cBhvr>
                                    </p:animEffect>
                                  </p:childTnLst>
                                </p:cTn>
                              </p:par>
                            </p:childTnLst>
                          </p:cTn>
                        </p:par>
                        <p:par>
                          <p:cTn id="116" fill="hold">
                            <p:stCondLst>
                              <p:cond delay="18000"/>
                            </p:stCondLst>
                            <p:childTnLst>
                              <p:par>
                                <p:cTn id="117" presetID="10" presetClass="entr" presetSubtype="0" fill="hold" nodeType="afterEffect">
                                  <p:stCondLst>
                                    <p:cond delay="0"/>
                                  </p:stCondLst>
                                  <p:childTnLst>
                                    <p:set>
                                      <p:cBhvr>
                                        <p:cTn id="118" dur="1" fill="hold">
                                          <p:stCondLst>
                                            <p:cond delay="0"/>
                                          </p:stCondLst>
                                        </p:cTn>
                                        <p:tgtEl>
                                          <p:spTgt spid="30">
                                            <p:txEl>
                                              <p:pRg st="2" end="2"/>
                                            </p:txEl>
                                          </p:spTgt>
                                        </p:tgtEl>
                                        <p:attrNameLst>
                                          <p:attrName>style.visibility</p:attrName>
                                        </p:attrNameLst>
                                      </p:cBhvr>
                                      <p:to>
                                        <p:strVal val="visible"/>
                                      </p:to>
                                    </p:set>
                                    <p:animEffect transition="in" filter="fade">
                                      <p:cBhvr>
                                        <p:cTn id="119" dur="1000"/>
                                        <p:tgtEl>
                                          <p:spTgt spid="30">
                                            <p:txEl>
                                              <p:pRg st="2" end="2"/>
                                            </p:txEl>
                                          </p:spTgt>
                                        </p:tgtEl>
                                      </p:cBhvr>
                                    </p:animEffect>
                                  </p:childTnLst>
                                </p:cTn>
                              </p:par>
                            </p:childTnLst>
                          </p:cTn>
                        </p:par>
                        <p:par>
                          <p:cTn id="120" fill="hold">
                            <p:stCondLst>
                              <p:cond delay="19000"/>
                            </p:stCondLst>
                            <p:childTnLst>
                              <p:par>
                                <p:cTn id="121" presetID="10" presetClass="entr" presetSubtype="0" fill="hold" nodeType="afterEffect">
                                  <p:stCondLst>
                                    <p:cond delay="0"/>
                                  </p:stCondLst>
                                  <p:childTnLst>
                                    <p:set>
                                      <p:cBhvr>
                                        <p:cTn id="122" dur="1" fill="hold">
                                          <p:stCondLst>
                                            <p:cond delay="0"/>
                                          </p:stCondLst>
                                        </p:cTn>
                                        <p:tgtEl>
                                          <p:spTgt spid="38">
                                            <p:txEl>
                                              <p:pRg st="0" end="0"/>
                                            </p:txEl>
                                          </p:spTgt>
                                        </p:tgtEl>
                                        <p:attrNameLst>
                                          <p:attrName>style.visibility</p:attrName>
                                        </p:attrNameLst>
                                      </p:cBhvr>
                                      <p:to>
                                        <p:strVal val="visible"/>
                                      </p:to>
                                    </p:set>
                                    <p:animEffect transition="in" filter="fade">
                                      <p:cBhvr>
                                        <p:cTn id="123" dur="1000"/>
                                        <p:tgtEl>
                                          <p:spTgt spid="38">
                                            <p:txEl>
                                              <p:pRg st="0" end="0"/>
                                            </p:txEl>
                                          </p:spTgt>
                                        </p:tgtEl>
                                      </p:cBhvr>
                                    </p:animEffect>
                                  </p:childTnLst>
                                </p:cTn>
                              </p:par>
                            </p:childTnLst>
                          </p:cTn>
                        </p:par>
                        <p:par>
                          <p:cTn id="124" fill="hold">
                            <p:stCondLst>
                              <p:cond delay="20000"/>
                            </p:stCondLst>
                            <p:childTnLst>
                              <p:par>
                                <p:cTn id="125" presetID="10" presetClass="entr" presetSubtype="0" fill="hold" nodeType="afterEffect">
                                  <p:stCondLst>
                                    <p:cond delay="0"/>
                                  </p:stCondLst>
                                  <p:childTnLst>
                                    <p:set>
                                      <p:cBhvr>
                                        <p:cTn id="126" dur="1" fill="hold">
                                          <p:stCondLst>
                                            <p:cond delay="0"/>
                                          </p:stCondLst>
                                        </p:cTn>
                                        <p:tgtEl>
                                          <p:spTgt spid="38">
                                            <p:txEl>
                                              <p:pRg st="1" end="1"/>
                                            </p:txEl>
                                          </p:spTgt>
                                        </p:tgtEl>
                                        <p:attrNameLst>
                                          <p:attrName>style.visibility</p:attrName>
                                        </p:attrNameLst>
                                      </p:cBhvr>
                                      <p:to>
                                        <p:strVal val="visible"/>
                                      </p:to>
                                    </p:set>
                                    <p:animEffect transition="in" filter="fade">
                                      <p:cBhvr>
                                        <p:cTn id="127" dur="1000"/>
                                        <p:tgtEl>
                                          <p:spTgt spid="38">
                                            <p:txEl>
                                              <p:pRg st="1" end="1"/>
                                            </p:txEl>
                                          </p:spTgt>
                                        </p:tgtEl>
                                      </p:cBhvr>
                                    </p:animEffect>
                                  </p:childTnLst>
                                </p:cTn>
                              </p:par>
                            </p:childTnLst>
                          </p:cTn>
                        </p:par>
                        <p:par>
                          <p:cTn id="128" fill="hold">
                            <p:stCondLst>
                              <p:cond delay="21000"/>
                            </p:stCondLst>
                            <p:childTnLst>
                              <p:par>
                                <p:cTn id="129" presetID="10" presetClass="entr" presetSubtype="0" fill="hold" nodeType="afterEffect">
                                  <p:stCondLst>
                                    <p:cond delay="0"/>
                                  </p:stCondLst>
                                  <p:childTnLst>
                                    <p:set>
                                      <p:cBhvr>
                                        <p:cTn id="130" dur="1" fill="hold">
                                          <p:stCondLst>
                                            <p:cond delay="0"/>
                                          </p:stCondLst>
                                        </p:cTn>
                                        <p:tgtEl>
                                          <p:spTgt spid="38">
                                            <p:txEl>
                                              <p:pRg st="2" end="2"/>
                                            </p:txEl>
                                          </p:spTgt>
                                        </p:tgtEl>
                                        <p:attrNameLst>
                                          <p:attrName>style.visibility</p:attrName>
                                        </p:attrNameLst>
                                      </p:cBhvr>
                                      <p:to>
                                        <p:strVal val="visible"/>
                                      </p:to>
                                    </p:set>
                                    <p:animEffect transition="in" filter="fade">
                                      <p:cBhvr>
                                        <p:cTn id="131" dur="10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 grpId="0"/>
      <p:bldP spid="3" grpId="0"/>
      <p:bldP spid="5" grpId="0"/>
      <p:bldP spid="6" grpId="0"/>
      <p:bldP spid="27" grpId="0"/>
      <p:bldP spid="28" grpId="0"/>
      <p:bldP spid="31" grpId="0"/>
      <p:bldP spid="32" grpId="0"/>
      <p:bldP spid="33" grpId="0" bldLvl="0" animBg="1"/>
      <p:bldP spid="34" grpId="0" bldLvl="0" animBg="1"/>
      <p:bldP spid="35" grpId="0" bldLvl="0" animBg="1"/>
      <p:bldP spid="36" grpId="0" bldLvl="0" animBg="1"/>
      <p:bldP spid="37"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3</a:t>
            </a:r>
          </a:p>
        </p:txBody>
      </p:sp>
      <p:pic>
        <p:nvPicPr>
          <p:cNvPr id="2" name="图片 1"/>
          <p:cNvPicPr>
            <a:picLocks noChangeAspect="1"/>
          </p:cNvPicPr>
          <p:nvPr/>
        </p:nvPicPr>
        <p:blipFill>
          <a:blip r:embed="rId2"/>
          <a:srcRect r="390" b="11591"/>
          <a:stretch>
            <a:fillRect/>
          </a:stretch>
        </p:blipFill>
        <p:spPr>
          <a:xfrm>
            <a:off x="870585" y="1980565"/>
            <a:ext cx="5033010" cy="3356610"/>
          </a:xfrm>
          <a:prstGeom prst="rect">
            <a:avLst/>
          </a:prstGeom>
        </p:spPr>
      </p:pic>
      <p:sp>
        <p:nvSpPr>
          <p:cNvPr id="9" name="圆角矩形 28"/>
          <p:cNvSpPr/>
          <p:nvPr/>
        </p:nvSpPr>
        <p:spPr>
          <a:xfrm>
            <a:off x="6715877" y="4283447"/>
            <a:ext cx="4207254" cy="514632"/>
          </a:xfrm>
          <a:prstGeom prst="roundRect">
            <a:avLst>
              <a:gd name="adj" fmla="val 25274"/>
            </a:avLst>
          </a:prstGeom>
          <a:solidFill>
            <a:srgbClr val="785A4F"/>
          </a:solidFill>
          <a:ln>
            <a:noFill/>
          </a:ln>
        </p:spPr>
        <p:style>
          <a:lnRef idx="3">
            <a:schemeClr val="lt1"/>
          </a:lnRef>
          <a:fillRef idx="1">
            <a:schemeClr val="accent1"/>
          </a:fillRef>
          <a:effectRef idx="1">
            <a:schemeClr val="accent1"/>
          </a:effectRef>
          <a:fontRef idx="minor">
            <a:schemeClr val="lt1"/>
          </a:fontRef>
        </p:style>
        <p:txBody>
          <a:bodyPr lIns="182459" tIns="91230" rIns="182459" bIns="91230" rtlCol="0" anchor="ctr"/>
          <a:lstStyle/>
          <a:p>
            <a:pPr algn="ctr"/>
            <a:endParaRPr lang="zh-CN" altLang="en-US" sz="1600">
              <a:solidFill>
                <a:schemeClr val="tx1">
                  <a:lumMod val="75000"/>
                  <a:lumOff val="25000"/>
                </a:schemeClr>
              </a:solidFill>
            </a:endParaRPr>
          </a:p>
        </p:txBody>
      </p:sp>
      <p:sp>
        <p:nvSpPr>
          <p:cNvPr id="10" name="圆角矩形 29"/>
          <p:cNvSpPr/>
          <p:nvPr/>
        </p:nvSpPr>
        <p:spPr>
          <a:xfrm>
            <a:off x="6715877" y="5080950"/>
            <a:ext cx="4207254" cy="514632"/>
          </a:xfrm>
          <a:prstGeom prst="roundRect">
            <a:avLst>
              <a:gd name="adj" fmla="val 26820"/>
            </a:avLst>
          </a:prstGeom>
          <a:solidFill>
            <a:srgbClr val="785A4F"/>
          </a:solidFill>
          <a:ln>
            <a:noFill/>
          </a:ln>
        </p:spPr>
        <p:style>
          <a:lnRef idx="3">
            <a:schemeClr val="lt1"/>
          </a:lnRef>
          <a:fillRef idx="1">
            <a:schemeClr val="accent1"/>
          </a:fillRef>
          <a:effectRef idx="1">
            <a:schemeClr val="accent1"/>
          </a:effectRef>
          <a:fontRef idx="minor">
            <a:schemeClr val="lt1"/>
          </a:fontRef>
        </p:style>
        <p:txBody>
          <a:bodyPr lIns="182459" tIns="91230" rIns="182459" bIns="91230" rtlCol="0" anchor="ctr"/>
          <a:lstStyle/>
          <a:p>
            <a:pPr algn="ctr"/>
            <a:endParaRPr lang="zh-CN" altLang="en-US" sz="1600">
              <a:solidFill>
                <a:schemeClr val="tx1">
                  <a:lumMod val="75000"/>
                  <a:lumOff val="25000"/>
                </a:schemeClr>
              </a:solidFill>
            </a:endParaRPr>
          </a:p>
        </p:txBody>
      </p:sp>
      <p:sp>
        <p:nvSpPr>
          <p:cNvPr id="46" name="TextBox 32"/>
          <p:cNvSpPr txBox="1"/>
          <p:nvPr/>
        </p:nvSpPr>
        <p:spPr>
          <a:xfrm>
            <a:off x="7069757" y="4413396"/>
            <a:ext cx="3853374" cy="295466"/>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47" name="TextBox 33"/>
          <p:cNvSpPr txBox="1"/>
          <p:nvPr/>
        </p:nvSpPr>
        <p:spPr>
          <a:xfrm>
            <a:off x="7069757" y="5150265"/>
            <a:ext cx="3853374" cy="295466"/>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3" name="TextBox 1"/>
          <p:cNvSpPr txBox="1"/>
          <p:nvPr/>
        </p:nvSpPr>
        <p:spPr>
          <a:xfrm>
            <a:off x="6871966" y="1725805"/>
            <a:ext cx="3383280" cy="1753235"/>
          </a:xfrm>
          <a:prstGeom prst="rect">
            <a:avLst/>
          </a:prstGeom>
          <a:noFill/>
        </p:spPr>
        <p:txBody>
          <a:bodyPr wrap="none" rtlCol="0">
            <a:spAutoFit/>
          </a:bodyPr>
          <a:lstStyle/>
          <a:p>
            <a:pPr algn="ctr"/>
            <a:r>
              <a:rPr lang="zh-CN" altLang="en-US" sz="3600" b="1" i="1" dirty="0">
                <a:solidFill>
                  <a:srgbClr val="785A4F"/>
                </a:solidFill>
                <a:latin typeface="微软雅黑" panose="020B0503020204020204" charset="-122"/>
                <a:ea typeface="微软雅黑" panose="020B0503020204020204" charset="-122"/>
                <a:cs typeface="Playfair Display SC Black" charset="0"/>
              </a:rPr>
              <a:t>请输入你的标题</a:t>
            </a:r>
          </a:p>
          <a:p>
            <a:pPr algn="ctr"/>
            <a:r>
              <a:rPr lang="en-US" sz="3600" dirty="0">
                <a:solidFill>
                  <a:schemeClr val="tx1">
                    <a:lumMod val="50000"/>
                    <a:lumOff val="50000"/>
                  </a:schemeClr>
                </a:solidFill>
                <a:latin typeface="微软雅黑" panose="020B0503020204020204" charset="-122"/>
                <a:ea typeface="微软雅黑" panose="020B0503020204020204" charset="-122"/>
                <a:cs typeface="Playfair Display SC" charset="0"/>
              </a:rPr>
              <a:t>Latest</a:t>
            </a:r>
          </a:p>
          <a:p>
            <a:pPr algn="ctr"/>
            <a:r>
              <a:rPr lang="en-US" sz="3600" dirty="0">
                <a:solidFill>
                  <a:schemeClr val="tx1">
                    <a:lumMod val="50000"/>
                    <a:lumOff val="50000"/>
                  </a:schemeClr>
                </a:solidFill>
                <a:latin typeface="微软雅黑" panose="020B0503020204020204" charset="-122"/>
                <a:ea typeface="微软雅黑" panose="020B0503020204020204" charset="-122"/>
                <a:cs typeface="Playfair Display SC" charset="0"/>
              </a:rPr>
              <a:t>Works</a:t>
            </a: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anim calcmode="lin" valueType="num">
                                      <p:cBhvr>
                                        <p:cTn id="40" dur="1000" fill="hold"/>
                                        <p:tgtEl>
                                          <p:spTgt spid="46"/>
                                        </p:tgtEl>
                                        <p:attrNameLst>
                                          <p:attrName>ppt_x</p:attrName>
                                        </p:attrNameLst>
                                      </p:cBhvr>
                                      <p:tavLst>
                                        <p:tav tm="0">
                                          <p:val>
                                            <p:strVal val="#ppt_x"/>
                                          </p:val>
                                        </p:tav>
                                        <p:tav tm="100000">
                                          <p:val>
                                            <p:strVal val="#ppt_x"/>
                                          </p:val>
                                        </p:tav>
                                      </p:tavLst>
                                    </p:anim>
                                    <p:anim calcmode="lin" valueType="num">
                                      <p:cBhvr>
                                        <p:cTn id="41" dur="1000" fill="hold"/>
                                        <p:tgtEl>
                                          <p:spTgt spid="4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1000"/>
                                        <p:tgtEl>
                                          <p:spTgt spid="47"/>
                                        </p:tgtEl>
                                      </p:cBhvr>
                                    </p:animEffect>
                                    <p:anim calcmode="lin" valueType="num">
                                      <p:cBhvr>
                                        <p:cTn id="45" dur="1000" fill="hold"/>
                                        <p:tgtEl>
                                          <p:spTgt spid="47"/>
                                        </p:tgtEl>
                                        <p:attrNameLst>
                                          <p:attrName>ppt_x</p:attrName>
                                        </p:attrNameLst>
                                      </p:cBhvr>
                                      <p:tavLst>
                                        <p:tav tm="0">
                                          <p:val>
                                            <p:strVal val="#ppt_x"/>
                                          </p:val>
                                        </p:tav>
                                        <p:tav tm="100000">
                                          <p:val>
                                            <p:strVal val="#ppt_x"/>
                                          </p:val>
                                        </p:tav>
                                      </p:tavLst>
                                    </p:anim>
                                    <p:anim calcmode="lin" valueType="num">
                                      <p:cBhvr>
                                        <p:cTn id="46" dur="1000" fill="hold"/>
                                        <p:tgtEl>
                                          <p:spTgt spid="47"/>
                                        </p:tgtEl>
                                        <p:attrNameLst>
                                          <p:attrName>ppt_y</p:attrName>
                                        </p:attrNameLst>
                                      </p:cBhvr>
                                      <p:tavLst>
                                        <p:tav tm="0">
                                          <p:val>
                                            <p:strVal val="#ppt_y+.1"/>
                                          </p:val>
                                        </p:tav>
                                        <p:tav tm="100000">
                                          <p:val>
                                            <p:strVal val="#ppt_y"/>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9" grpId="0" bldLvl="0" animBg="1"/>
      <p:bldP spid="10" grpId="0" bldLvl="0" animBg="1"/>
      <p:bldP spid="46" grpId="0" bldLvl="0" animBg="1"/>
      <p:bldP spid="47" grpId="0" bldLvl="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00611614"/>
          <p:cNvPicPr>
            <a:picLocks noChangeAspect="1"/>
          </p:cNvPicPr>
          <p:nvPr/>
        </p:nvPicPr>
        <p:blipFill>
          <a:blip r:embed="rId2"/>
          <a:srcRect l="22581" t="1210" r="31167" b="-1210"/>
          <a:stretch>
            <a:fillRect/>
          </a:stretch>
        </p:blipFill>
        <p:spPr>
          <a:xfrm>
            <a:off x="850900" y="3810"/>
            <a:ext cx="5654040" cy="7085330"/>
          </a:xfrm>
          <a:prstGeom prst="rect">
            <a:avLst/>
          </a:prstGeom>
        </p:spPr>
      </p:pic>
      <p:sp>
        <p:nvSpPr>
          <p:cNvPr id="18" name="矩形 17"/>
          <p:cNvSpPr/>
          <p:nvPr/>
        </p:nvSpPr>
        <p:spPr>
          <a:xfrm>
            <a:off x="342265" y="555625"/>
            <a:ext cx="6976110"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72885" y="1889760"/>
            <a:ext cx="4857115" cy="286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7187927" y="300073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04</a:t>
            </a:r>
            <a:endParaRPr lang="zh-CN" altLang="en-US" sz="3200" dirty="0"/>
          </a:p>
        </p:txBody>
      </p:sp>
      <p:sp>
        <p:nvSpPr>
          <p:cNvPr id="11" name="文本框 10"/>
          <p:cNvSpPr txBox="1"/>
          <p:nvPr/>
        </p:nvSpPr>
        <p:spPr>
          <a:xfrm>
            <a:off x="8128453" y="3089945"/>
            <a:ext cx="3301325" cy="460375"/>
          </a:xfrm>
          <a:prstGeom prst="rect">
            <a:avLst/>
          </a:prstGeom>
          <a:noFill/>
        </p:spPr>
        <p:txBody>
          <a:bodyPr wrap="square" rtlCol="0">
            <a:spAutoFit/>
          </a:bodyPr>
          <a:lstStyle/>
          <a:p>
            <a:r>
              <a:rPr lang="zh-CN" altLang="en-US" sz="2400" dirty="0">
                <a:latin typeface="方正姚体" panose="02010601030101010101" charset="-122"/>
                <a:ea typeface="方正姚体" panose="02010601030101010101" charset="-122"/>
              </a:rPr>
              <a:t>点击此处输入小标题</a:t>
            </a: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par>
                          <p:cTn id="22" fill="hold">
                            <p:stCondLst>
                              <p:cond delay="2500"/>
                            </p:stCondLst>
                            <p:childTnLst>
                              <p:par>
                                <p:cTn id="23" presetID="5"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heckerboard(across)">
                                      <p:cBhvr>
                                        <p:cTn id="25" dur="500"/>
                                        <p:tgtEl>
                                          <p:spTgt spid="4"/>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4</a:t>
            </a:r>
          </a:p>
        </p:txBody>
      </p:sp>
      <p:grpSp>
        <p:nvGrpSpPr>
          <p:cNvPr id="2" name="组合 1"/>
          <p:cNvGrpSpPr/>
          <p:nvPr/>
        </p:nvGrpSpPr>
        <p:grpSpPr>
          <a:xfrm>
            <a:off x="3261995" y="1537335"/>
            <a:ext cx="5388610" cy="3537585"/>
            <a:chOff x="2582978" y="1494692"/>
            <a:chExt cx="3916814" cy="2730377"/>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32" y="1728336"/>
              <a:ext cx="1655429" cy="1034524"/>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2638" y="1728336"/>
              <a:ext cx="1655238" cy="1034524"/>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8431" y="2855800"/>
              <a:ext cx="1655430" cy="1050218"/>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2638" y="2855800"/>
              <a:ext cx="1655238" cy="1041165"/>
            </a:xfrm>
            <a:prstGeom prst="rect">
              <a:avLst/>
            </a:prstGeom>
          </p:spPr>
        </p:pic>
        <p:grpSp>
          <p:nvGrpSpPr>
            <p:cNvPr id="22" name="组合 21"/>
            <p:cNvGrpSpPr/>
            <p:nvPr/>
          </p:nvGrpSpPr>
          <p:grpSpPr>
            <a:xfrm>
              <a:off x="2582978" y="1494692"/>
              <a:ext cx="610906" cy="603455"/>
              <a:chOff x="2407134" y="1494692"/>
              <a:chExt cx="610906" cy="603455"/>
            </a:xfrm>
          </p:grpSpPr>
          <p:sp>
            <p:nvSpPr>
              <p:cNvPr id="20" name="椭圆 19"/>
              <p:cNvSpPr/>
              <p:nvPr/>
            </p:nvSpPr>
            <p:spPr>
              <a:xfrm>
                <a:off x="2407134" y="1494692"/>
                <a:ext cx="610906" cy="603455"/>
              </a:xfrm>
              <a:prstGeom prst="ellipse">
                <a:avLst/>
              </a:prstGeom>
              <a:solidFill>
                <a:srgbClr val="50201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515044" y="1636786"/>
                <a:ext cx="412292" cy="260246"/>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01</a:t>
                </a:r>
                <a:endParaRPr lang="zh-CN" altLang="en-US" sz="1600" b="1" dirty="0">
                  <a:solidFill>
                    <a:schemeClr val="bg1"/>
                  </a:solidFill>
                  <a:latin typeface="Arial" panose="020B0604020202020204" pitchFamily="34" charset="0"/>
                  <a:cs typeface="Arial" panose="020B0604020202020204" pitchFamily="34" charset="0"/>
                </a:endParaRPr>
              </a:p>
            </p:txBody>
          </p:sp>
        </p:grpSp>
        <p:grpSp>
          <p:nvGrpSpPr>
            <p:cNvPr id="23" name="组合 22"/>
            <p:cNvGrpSpPr/>
            <p:nvPr/>
          </p:nvGrpSpPr>
          <p:grpSpPr>
            <a:xfrm>
              <a:off x="5888886" y="1521069"/>
              <a:ext cx="610906" cy="603455"/>
              <a:chOff x="2407134" y="1494692"/>
              <a:chExt cx="610906" cy="603455"/>
            </a:xfrm>
          </p:grpSpPr>
          <p:sp>
            <p:nvSpPr>
              <p:cNvPr id="24" name="椭圆 23"/>
              <p:cNvSpPr/>
              <p:nvPr/>
            </p:nvSpPr>
            <p:spPr>
              <a:xfrm>
                <a:off x="2407134" y="1494692"/>
                <a:ext cx="610906" cy="603455"/>
              </a:xfrm>
              <a:prstGeom prst="ellipse">
                <a:avLst/>
              </a:prstGeom>
              <a:solidFill>
                <a:srgbClr val="50201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2515044" y="1636786"/>
                <a:ext cx="412292" cy="260246"/>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02</a:t>
                </a:r>
                <a:endParaRPr lang="zh-CN" altLang="en-US" sz="1600" b="1" dirty="0">
                  <a:solidFill>
                    <a:schemeClr val="bg1"/>
                  </a:solidFill>
                  <a:latin typeface="Arial" panose="020B0604020202020204" pitchFamily="34" charset="0"/>
                  <a:cs typeface="Arial" panose="020B0604020202020204" pitchFamily="34" charset="0"/>
                </a:endParaRPr>
              </a:p>
            </p:txBody>
          </p:sp>
        </p:grpSp>
        <p:grpSp>
          <p:nvGrpSpPr>
            <p:cNvPr id="26" name="组合 25"/>
            <p:cNvGrpSpPr/>
            <p:nvPr/>
          </p:nvGrpSpPr>
          <p:grpSpPr>
            <a:xfrm>
              <a:off x="2582978" y="3595237"/>
              <a:ext cx="610906" cy="603455"/>
              <a:chOff x="2407134" y="1494692"/>
              <a:chExt cx="610906" cy="603455"/>
            </a:xfrm>
          </p:grpSpPr>
          <p:sp>
            <p:nvSpPr>
              <p:cNvPr id="27" name="椭圆 26"/>
              <p:cNvSpPr/>
              <p:nvPr/>
            </p:nvSpPr>
            <p:spPr>
              <a:xfrm>
                <a:off x="2407134" y="1494692"/>
                <a:ext cx="610906" cy="603455"/>
              </a:xfrm>
              <a:prstGeom prst="ellipse">
                <a:avLst/>
              </a:prstGeom>
              <a:solidFill>
                <a:srgbClr val="50201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2515044" y="1636786"/>
                <a:ext cx="412292" cy="260246"/>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03</a:t>
                </a:r>
                <a:endParaRPr lang="zh-CN" altLang="en-US" sz="1600" b="1" dirty="0">
                  <a:solidFill>
                    <a:schemeClr val="bg1"/>
                  </a:solidFill>
                  <a:latin typeface="Arial" panose="020B0604020202020204" pitchFamily="34" charset="0"/>
                  <a:cs typeface="Arial" panose="020B0604020202020204" pitchFamily="34" charset="0"/>
                </a:endParaRPr>
              </a:p>
            </p:txBody>
          </p:sp>
        </p:grpSp>
        <p:grpSp>
          <p:nvGrpSpPr>
            <p:cNvPr id="29" name="组合 28"/>
            <p:cNvGrpSpPr/>
            <p:nvPr/>
          </p:nvGrpSpPr>
          <p:grpSpPr>
            <a:xfrm>
              <a:off x="5888886" y="3621614"/>
              <a:ext cx="610906" cy="603455"/>
              <a:chOff x="2407134" y="1494692"/>
              <a:chExt cx="610906" cy="603455"/>
            </a:xfrm>
          </p:grpSpPr>
          <p:sp>
            <p:nvSpPr>
              <p:cNvPr id="30" name="椭圆 29"/>
              <p:cNvSpPr/>
              <p:nvPr/>
            </p:nvSpPr>
            <p:spPr>
              <a:xfrm>
                <a:off x="2407134" y="1494692"/>
                <a:ext cx="610906" cy="603455"/>
              </a:xfrm>
              <a:prstGeom prst="ellipse">
                <a:avLst/>
              </a:prstGeom>
              <a:solidFill>
                <a:srgbClr val="50201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2515044" y="1636786"/>
                <a:ext cx="412292" cy="260246"/>
              </a:xfrm>
              <a:prstGeom prst="rect">
                <a:avLst/>
              </a:prstGeom>
              <a:noFill/>
            </p:spPr>
            <p:txBody>
              <a:bodyPr wrap="square" rtlCol="0">
                <a:spAutoFit/>
              </a:bodyPr>
              <a:lstStyle/>
              <a:p>
                <a:r>
                  <a:rPr lang="en-US" altLang="zh-CN" sz="1600" b="1" dirty="0">
                    <a:solidFill>
                      <a:schemeClr val="bg1"/>
                    </a:solidFill>
                    <a:latin typeface="Arial" panose="020B0604020202020204" pitchFamily="34" charset="0"/>
                    <a:cs typeface="Arial" panose="020B0604020202020204" pitchFamily="34" charset="0"/>
                  </a:rPr>
                  <a:t>04</a:t>
                </a:r>
                <a:endParaRPr lang="zh-CN" altLang="en-US" sz="1600" b="1" dirty="0">
                  <a:solidFill>
                    <a:schemeClr val="bg1"/>
                  </a:solidFill>
                  <a:latin typeface="Arial" panose="020B0604020202020204" pitchFamily="34" charset="0"/>
                  <a:cs typeface="Arial" panose="020B0604020202020204" pitchFamily="34" charset="0"/>
                </a:endParaRPr>
              </a:p>
            </p:txBody>
          </p:sp>
        </p:grpSp>
      </p:grpSp>
      <p:sp>
        <p:nvSpPr>
          <p:cNvPr id="3" name="Subtitle 2"/>
          <p:cNvSpPr txBox="1"/>
          <p:nvPr/>
        </p:nvSpPr>
        <p:spPr bwMode="auto">
          <a:xfrm>
            <a:off x="477667" y="13018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5" name="文本框 4"/>
          <p:cNvSpPr txBox="1"/>
          <p:nvPr/>
        </p:nvSpPr>
        <p:spPr>
          <a:xfrm>
            <a:off x="870585" y="184023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6" name="Subtitle 2"/>
          <p:cNvSpPr txBox="1"/>
          <p:nvPr/>
        </p:nvSpPr>
        <p:spPr bwMode="auto">
          <a:xfrm>
            <a:off x="477667" y="371416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7" name="文本框 6"/>
          <p:cNvSpPr txBox="1"/>
          <p:nvPr/>
        </p:nvSpPr>
        <p:spPr>
          <a:xfrm>
            <a:off x="870585" y="425259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9" name="Subtitle 2"/>
          <p:cNvSpPr txBox="1"/>
          <p:nvPr/>
        </p:nvSpPr>
        <p:spPr bwMode="auto">
          <a:xfrm>
            <a:off x="8669167" y="15812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10" name="文本框 9"/>
          <p:cNvSpPr txBox="1"/>
          <p:nvPr/>
        </p:nvSpPr>
        <p:spPr>
          <a:xfrm>
            <a:off x="9062085" y="211963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12" name="Subtitle 2"/>
          <p:cNvSpPr txBox="1"/>
          <p:nvPr/>
        </p:nvSpPr>
        <p:spPr bwMode="auto">
          <a:xfrm>
            <a:off x="8669167" y="3993569"/>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13" name="文本框 12"/>
          <p:cNvSpPr txBox="1"/>
          <p:nvPr/>
        </p:nvSpPr>
        <p:spPr>
          <a:xfrm>
            <a:off x="9062085" y="453199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p:stCondLst>
                              <p:cond delay="2500"/>
                            </p:stCondLst>
                            <p:childTnLst>
                              <p:par>
                                <p:cTn id="25" presetID="55"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strVal val="#ppt_w*0.70"/>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Effect transition="in" filter="fade">
                                      <p:cBhvr>
                                        <p:cTn id="34" dur="1000"/>
                                        <p:tgtEl>
                                          <p:spTgt spid="5"/>
                                        </p:tgtEl>
                                      </p:cBhvr>
                                    </p:animEffect>
                                  </p:childTnLst>
                                </p:cTn>
                              </p:par>
                            </p:childTnLst>
                          </p:cTn>
                        </p:par>
                        <p:par>
                          <p:cTn id="35" fill="hold">
                            <p:stCondLst>
                              <p:cond delay="3500"/>
                            </p:stCondLst>
                            <p:childTnLst>
                              <p:par>
                                <p:cTn id="36" presetID="55"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0.70"/>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strVal val="#ppt_w*0.70"/>
                                          </p:val>
                                        </p:tav>
                                        <p:tav tm="100000">
                                          <p:val>
                                            <p:strVal val="#ppt_w"/>
                                          </p:val>
                                        </p:tav>
                                      </p:tavLst>
                                    </p:anim>
                                    <p:anim calcmode="lin" valueType="num">
                                      <p:cBhvr>
                                        <p:cTn id="44" dur="1000" fill="hold"/>
                                        <p:tgtEl>
                                          <p:spTgt spid="7"/>
                                        </p:tgtEl>
                                        <p:attrNameLst>
                                          <p:attrName>ppt_h</p:attrName>
                                        </p:attrNameLst>
                                      </p:cBhvr>
                                      <p:tavLst>
                                        <p:tav tm="0">
                                          <p:val>
                                            <p:strVal val="#ppt_h"/>
                                          </p:val>
                                        </p:tav>
                                        <p:tav tm="100000">
                                          <p:val>
                                            <p:strVal val="#ppt_h"/>
                                          </p:val>
                                        </p:tav>
                                      </p:tavLst>
                                    </p:anim>
                                    <p:animEffect transition="in" filter="fade">
                                      <p:cBhvr>
                                        <p:cTn id="45" dur="1000"/>
                                        <p:tgtEl>
                                          <p:spTgt spid="7"/>
                                        </p:tgtEl>
                                      </p:cBhvr>
                                    </p:animEffect>
                                  </p:childTnLst>
                                </p:cTn>
                              </p:par>
                            </p:childTnLst>
                          </p:cTn>
                        </p:par>
                        <p:par>
                          <p:cTn id="46" fill="hold">
                            <p:stCondLst>
                              <p:cond delay="4500"/>
                            </p:stCondLst>
                            <p:childTnLst>
                              <p:par>
                                <p:cTn id="47" presetID="55"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strVal val="#ppt_w*0.70"/>
                                          </p:val>
                                        </p:tav>
                                        <p:tav tm="100000">
                                          <p:val>
                                            <p:strVal val="#ppt_w"/>
                                          </p:val>
                                        </p:tav>
                                      </p:tavLst>
                                    </p:anim>
                                    <p:anim calcmode="lin" valueType="num">
                                      <p:cBhvr>
                                        <p:cTn id="50" dur="1000" fill="hold"/>
                                        <p:tgtEl>
                                          <p:spTgt spid="9"/>
                                        </p:tgtEl>
                                        <p:attrNameLst>
                                          <p:attrName>ppt_h</p:attrName>
                                        </p:attrNameLst>
                                      </p:cBhvr>
                                      <p:tavLst>
                                        <p:tav tm="0">
                                          <p:val>
                                            <p:strVal val="#ppt_h"/>
                                          </p:val>
                                        </p:tav>
                                        <p:tav tm="100000">
                                          <p:val>
                                            <p:strVal val="#ppt_h"/>
                                          </p:val>
                                        </p:tav>
                                      </p:tavLst>
                                    </p:anim>
                                    <p:animEffect transition="in" filter="fade">
                                      <p:cBhvr>
                                        <p:cTn id="51" dur="1000"/>
                                        <p:tgtEl>
                                          <p:spTgt spid="9"/>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1000" fill="hold"/>
                                        <p:tgtEl>
                                          <p:spTgt spid="10"/>
                                        </p:tgtEl>
                                        <p:attrNameLst>
                                          <p:attrName>ppt_w</p:attrName>
                                        </p:attrNameLst>
                                      </p:cBhvr>
                                      <p:tavLst>
                                        <p:tav tm="0">
                                          <p:val>
                                            <p:strVal val="#ppt_w*0.70"/>
                                          </p:val>
                                        </p:tav>
                                        <p:tav tm="100000">
                                          <p:val>
                                            <p:strVal val="#ppt_w"/>
                                          </p:val>
                                        </p:tav>
                                      </p:tavLst>
                                    </p:anim>
                                    <p:anim calcmode="lin" valueType="num">
                                      <p:cBhvr>
                                        <p:cTn id="55" dur="1000" fill="hold"/>
                                        <p:tgtEl>
                                          <p:spTgt spid="10"/>
                                        </p:tgtEl>
                                        <p:attrNameLst>
                                          <p:attrName>ppt_h</p:attrName>
                                        </p:attrNameLst>
                                      </p:cBhvr>
                                      <p:tavLst>
                                        <p:tav tm="0">
                                          <p:val>
                                            <p:strVal val="#ppt_h"/>
                                          </p:val>
                                        </p:tav>
                                        <p:tav tm="100000">
                                          <p:val>
                                            <p:strVal val="#ppt_h"/>
                                          </p:val>
                                        </p:tav>
                                      </p:tavLst>
                                    </p:anim>
                                    <p:animEffect transition="in" filter="fade">
                                      <p:cBhvr>
                                        <p:cTn id="56" dur="1000"/>
                                        <p:tgtEl>
                                          <p:spTgt spid="10"/>
                                        </p:tgtEl>
                                      </p:cBhvr>
                                    </p:animEffect>
                                  </p:childTnLst>
                                </p:cTn>
                              </p:par>
                            </p:childTnLst>
                          </p:cTn>
                        </p:par>
                        <p:par>
                          <p:cTn id="57" fill="hold">
                            <p:stCondLst>
                              <p:cond delay="5500"/>
                            </p:stCondLst>
                            <p:childTnLst>
                              <p:par>
                                <p:cTn id="58" presetID="55"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1000" fill="hold"/>
                                        <p:tgtEl>
                                          <p:spTgt spid="12"/>
                                        </p:tgtEl>
                                        <p:attrNameLst>
                                          <p:attrName>ppt_w</p:attrName>
                                        </p:attrNameLst>
                                      </p:cBhvr>
                                      <p:tavLst>
                                        <p:tav tm="0">
                                          <p:val>
                                            <p:strVal val="#ppt_w*0.70"/>
                                          </p:val>
                                        </p:tav>
                                        <p:tav tm="100000">
                                          <p:val>
                                            <p:strVal val="#ppt_w"/>
                                          </p:val>
                                        </p:tav>
                                      </p:tavLst>
                                    </p:anim>
                                    <p:anim calcmode="lin" valueType="num">
                                      <p:cBhvr>
                                        <p:cTn id="61" dur="1000" fill="hold"/>
                                        <p:tgtEl>
                                          <p:spTgt spid="12"/>
                                        </p:tgtEl>
                                        <p:attrNameLst>
                                          <p:attrName>ppt_h</p:attrName>
                                        </p:attrNameLst>
                                      </p:cBhvr>
                                      <p:tavLst>
                                        <p:tav tm="0">
                                          <p:val>
                                            <p:strVal val="#ppt_h"/>
                                          </p:val>
                                        </p:tav>
                                        <p:tav tm="100000">
                                          <p:val>
                                            <p:strVal val="#ppt_h"/>
                                          </p:val>
                                        </p:tav>
                                      </p:tavLst>
                                    </p:anim>
                                    <p:animEffect transition="in" filter="fade">
                                      <p:cBhvr>
                                        <p:cTn id="62" dur="1000"/>
                                        <p:tgtEl>
                                          <p:spTgt spid="12"/>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1000" fill="hold"/>
                                        <p:tgtEl>
                                          <p:spTgt spid="13"/>
                                        </p:tgtEl>
                                        <p:attrNameLst>
                                          <p:attrName>ppt_w</p:attrName>
                                        </p:attrNameLst>
                                      </p:cBhvr>
                                      <p:tavLst>
                                        <p:tav tm="0">
                                          <p:val>
                                            <p:strVal val="#ppt_w*0.70"/>
                                          </p:val>
                                        </p:tav>
                                        <p:tav tm="100000">
                                          <p:val>
                                            <p:strVal val="#ppt_w"/>
                                          </p:val>
                                        </p:tav>
                                      </p:tavLst>
                                    </p:anim>
                                    <p:anim calcmode="lin" valueType="num">
                                      <p:cBhvr>
                                        <p:cTn id="66" dur="1000" fill="hold"/>
                                        <p:tgtEl>
                                          <p:spTgt spid="13"/>
                                        </p:tgtEl>
                                        <p:attrNameLst>
                                          <p:attrName>ppt_h</p:attrName>
                                        </p:attrNameLst>
                                      </p:cBhvr>
                                      <p:tavLst>
                                        <p:tav tm="0">
                                          <p:val>
                                            <p:strVal val="#ppt_h"/>
                                          </p:val>
                                        </p:tav>
                                        <p:tav tm="100000">
                                          <p:val>
                                            <p:strVal val="#ppt_h"/>
                                          </p:val>
                                        </p:tav>
                                      </p:tavLst>
                                    </p:anim>
                                    <p:animEffect transition="in" filter="fade">
                                      <p:cBhvr>
                                        <p:cTn id="6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3" grpId="0"/>
      <p:bldP spid="5" grpId="0"/>
      <p:bldP spid="6" grpId="0"/>
      <p:bldP spid="7" grpId="0"/>
      <p:bldP spid="9" grpId="0"/>
      <p:bldP spid="10"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4</a:t>
            </a:r>
          </a:p>
        </p:txBody>
      </p:sp>
      <p:grpSp>
        <p:nvGrpSpPr>
          <p:cNvPr id="11" name="组合 10"/>
          <p:cNvGrpSpPr/>
          <p:nvPr/>
        </p:nvGrpSpPr>
        <p:grpSpPr>
          <a:xfrm>
            <a:off x="3041996" y="1944249"/>
            <a:ext cx="5919204" cy="2734449"/>
            <a:chOff x="1795491" y="1367034"/>
            <a:chExt cx="5919204" cy="2734449"/>
          </a:xfrm>
        </p:grpSpPr>
        <p:grpSp>
          <p:nvGrpSpPr>
            <p:cNvPr id="2" name="组合 1"/>
            <p:cNvGrpSpPr/>
            <p:nvPr/>
          </p:nvGrpSpPr>
          <p:grpSpPr>
            <a:xfrm>
              <a:off x="1795491" y="1367034"/>
              <a:ext cx="5919204" cy="2734449"/>
              <a:chOff x="3686435" y="2272556"/>
              <a:chExt cx="4819131" cy="2998830"/>
            </a:xfrm>
          </p:grpSpPr>
          <p:grpSp>
            <p:nvGrpSpPr>
              <p:cNvPr id="9" name="Group 2"/>
              <p:cNvGrpSpPr/>
              <p:nvPr/>
            </p:nvGrpSpPr>
            <p:grpSpPr>
              <a:xfrm>
                <a:off x="3686435" y="2272556"/>
                <a:ext cx="4819131" cy="2998830"/>
                <a:chOff x="3697962" y="2132856"/>
                <a:chExt cx="4819131" cy="2998830"/>
              </a:xfrm>
            </p:grpSpPr>
            <p:sp>
              <p:nvSpPr>
                <p:cNvPr id="12" name="Freeform: Shape 37"/>
                <p:cNvSpPr/>
                <p:nvPr/>
              </p:nvSpPr>
              <p:spPr bwMode="auto">
                <a:xfrm>
                  <a:off x="5623430" y="3073815"/>
                  <a:ext cx="968194" cy="1119971"/>
                </a:xfrm>
                <a:custGeom>
                  <a:avLst/>
                  <a:gdLst/>
                  <a:ahLst/>
                  <a:cxnLst>
                    <a:cxn ang="0">
                      <a:pos x="532" y="393"/>
                    </a:cxn>
                    <a:cxn ang="0">
                      <a:pos x="532" y="393"/>
                    </a:cxn>
                    <a:cxn ang="0">
                      <a:pos x="532" y="0"/>
                    </a:cxn>
                    <a:cxn ang="0">
                      <a:pos x="0" y="0"/>
                    </a:cxn>
                    <a:cxn ang="0">
                      <a:pos x="0" y="339"/>
                    </a:cxn>
                    <a:cxn ang="0">
                      <a:pos x="0" y="339"/>
                    </a:cxn>
                    <a:cxn ang="0">
                      <a:pos x="0" y="732"/>
                    </a:cxn>
                    <a:cxn ang="0">
                      <a:pos x="532" y="732"/>
                    </a:cxn>
                    <a:cxn ang="0">
                      <a:pos x="532" y="393"/>
                    </a:cxn>
                  </a:cxnLst>
                  <a:rect l="0" t="0" r="r" b="b"/>
                  <a:pathLst>
                    <a:path w="532" h="732">
                      <a:moveTo>
                        <a:pt x="532" y="393"/>
                      </a:moveTo>
                      <a:lnTo>
                        <a:pt x="532" y="393"/>
                      </a:lnTo>
                      <a:lnTo>
                        <a:pt x="532" y="0"/>
                      </a:lnTo>
                      <a:lnTo>
                        <a:pt x="0" y="0"/>
                      </a:lnTo>
                      <a:lnTo>
                        <a:pt x="0" y="339"/>
                      </a:lnTo>
                      <a:lnTo>
                        <a:pt x="0" y="339"/>
                      </a:lnTo>
                      <a:lnTo>
                        <a:pt x="0" y="732"/>
                      </a:lnTo>
                      <a:lnTo>
                        <a:pt x="532" y="732"/>
                      </a:lnTo>
                      <a:lnTo>
                        <a:pt x="532" y="393"/>
                      </a:lnTo>
                      <a:close/>
                    </a:path>
                  </a:pathLst>
                </a:custGeom>
                <a:solidFill>
                  <a:srgbClr val="502012">
                    <a:alpha val="74000"/>
                  </a:srgbClr>
                </a:solidFill>
                <a:ln w="9525">
                  <a:noFill/>
                  <a:round/>
                </a:ln>
              </p:spPr>
              <p:txBody>
                <a:bodyPr anchor="ctr"/>
                <a:lstStyle/>
                <a:p>
                  <a:pPr algn="ctr"/>
                  <a:endParaRPr dirty="0"/>
                </a:p>
              </p:txBody>
            </p:sp>
            <p:sp>
              <p:nvSpPr>
                <p:cNvPr id="13" name="Freeform: Shape 38"/>
                <p:cNvSpPr/>
                <p:nvPr/>
              </p:nvSpPr>
              <p:spPr bwMode="auto">
                <a:xfrm>
                  <a:off x="5623430" y="2132856"/>
                  <a:ext cx="2893662" cy="940959"/>
                </a:xfrm>
                <a:custGeom>
                  <a:avLst/>
                  <a:gdLst/>
                  <a:ahLst/>
                  <a:cxnLst>
                    <a:cxn ang="0">
                      <a:pos x="1590" y="615"/>
                    </a:cxn>
                    <a:cxn ang="0">
                      <a:pos x="0" y="615"/>
                    </a:cxn>
                    <a:cxn ang="0">
                      <a:pos x="524" y="0"/>
                    </a:cxn>
                    <a:cxn ang="0">
                      <a:pos x="1058" y="0"/>
                    </a:cxn>
                    <a:cxn ang="0">
                      <a:pos x="1590" y="615"/>
                    </a:cxn>
                  </a:cxnLst>
                  <a:rect l="0" t="0" r="r" b="b"/>
                  <a:pathLst>
                    <a:path w="1590" h="615">
                      <a:moveTo>
                        <a:pt x="1590" y="615"/>
                      </a:moveTo>
                      <a:lnTo>
                        <a:pt x="0" y="615"/>
                      </a:lnTo>
                      <a:lnTo>
                        <a:pt x="524" y="0"/>
                      </a:lnTo>
                      <a:lnTo>
                        <a:pt x="1058" y="0"/>
                      </a:lnTo>
                      <a:lnTo>
                        <a:pt x="1590" y="615"/>
                      </a:lnTo>
                      <a:close/>
                    </a:path>
                  </a:pathLst>
                </a:custGeom>
                <a:solidFill>
                  <a:srgbClr val="502012">
                    <a:alpha val="89000"/>
                  </a:srgbClr>
                </a:solidFill>
                <a:ln w="9525">
                  <a:noFill/>
                  <a:round/>
                </a:ln>
              </p:spPr>
              <p:txBody>
                <a:bodyPr vert="horz" wrap="square" lIns="91440" tIns="45720" rIns="91440" bIns="45720" anchor="ctr" anchorCtr="0" compatLnSpc="1">
                  <a:normAutofit/>
                </a:bodyPr>
                <a:lstStyle/>
                <a:p>
                  <a:pPr lvl="0" algn="ctr"/>
                  <a:endParaRPr lang="zh-CN" altLang="en-US" sz="2400" b="1" dirty="0">
                    <a:solidFill>
                      <a:srgbClr val="FFFFFF"/>
                    </a:solidFill>
                  </a:endParaRPr>
                </a:p>
              </p:txBody>
            </p:sp>
            <p:sp>
              <p:nvSpPr>
                <p:cNvPr id="14" name="Freeform: Shape 39"/>
                <p:cNvSpPr/>
                <p:nvPr/>
              </p:nvSpPr>
              <p:spPr bwMode="auto">
                <a:xfrm>
                  <a:off x="7552538" y="3073815"/>
                  <a:ext cx="964555" cy="1588155"/>
                </a:xfrm>
                <a:custGeom>
                  <a:avLst/>
                  <a:gdLst/>
                  <a:ahLst/>
                  <a:cxnLst>
                    <a:cxn ang="0">
                      <a:pos x="0" y="391"/>
                    </a:cxn>
                    <a:cxn ang="0">
                      <a:pos x="0" y="0"/>
                    </a:cxn>
                    <a:cxn ang="0">
                      <a:pos x="530" y="0"/>
                    </a:cxn>
                    <a:cxn ang="0">
                      <a:pos x="530" y="1038"/>
                    </a:cxn>
                    <a:cxn ang="0">
                      <a:pos x="0" y="391"/>
                    </a:cxn>
                  </a:cxnLst>
                  <a:rect l="0" t="0" r="r" b="b"/>
                  <a:pathLst>
                    <a:path w="530" h="1038">
                      <a:moveTo>
                        <a:pt x="0" y="391"/>
                      </a:moveTo>
                      <a:lnTo>
                        <a:pt x="0" y="0"/>
                      </a:lnTo>
                      <a:lnTo>
                        <a:pt x="530" y="0"/>
                      </a:lnTo>
                      <a:lnTo>
                        <a:pt x="530" y="1038"/>
                      </a:lnTo>
                      <a:lnTo>
                        <a:pt x="0" y="391"/>
                      </a:lnTo>
                      <a:close/>
                    </a:path>
                  </a:pathLst>
                </a:custGeom>
                <a:solidFill>
                  <a:srgbClr val="502012">
                    <a:alpha val="55000"/>
                  </a:srgbClr>
                </a:solidFill>
                <a:ln w="9525">
                  <a:noFill/>
                  <a:round/>
                </a:ln>
              </p:spPr>
              <p:txBody>
                <a:bodyPr anchor="ctr"/>
                <a:lstStyle/>
                <a:p>
                  <a:pPr algn="ctr"/>
                  <a:endParaRPr/>
                </a:p>
              </p:txBody>
            </p:sp>
            <p:sp>
              <p:nvSpPr>
                <p:cNvPr id="15" name="Freeform: Shape 40"/>
                <p:cNvSpPr/>
                <p:nvPr/>
              </p:nvSpPr>
              <p:spPr bwMode="auto">
                <a:xfrm>
                  <a:off x="3697962" y="4193787"/>
                  <a:ext cx="2893662" cy="937899"/>
                </a:xfrm>
                <a:custGeom>
                  <a:avLst/>
                  <a:gdLst/>
                  <a:ahLst/>
                  <a:cxnLst>
                    <a:cxn ang="0">
                      <a:pos x="0" y="0"/>
                    </a:cxn>
                    <a:cxn ang="0">
                      <a:pos x="1590" y="0"/>
                    </a:cxn>
                    <a:cxn ang="0">
                      <a:pos x="1066" y="613"/>
                    </a:cxn>
                    <a:cxn ang="0">
                      <a:pos x="532" y="613"/>
                    </a:cxn>
                    <a:cxn ang="0">
                      <a:pos x="0" y="0"/>
                    </a:cxn>
                  </a:cxnLst>
                  <a:rect l="0" t="0" r="r" b="b"/>
                  <a:pathLst>
                    <a:path w="1590" h="613">
                      <a:moveTo>
                        <a:pt x="0" y="0"/>
                      </a:moveTo>
                      <a:lnTo>
                        <a:pt x="1590" y="0"/>
                      </a:lnTo>
                      <a:lnTo>
                        <a:pt x="1066" y="613"/>
                      </a:lnTo>
                      <a:lnTo>
                        <a:pt x="532" y="613"/>
                      </a:lnTo>
                      <a:lnTo>
                        <a:pt x="0" y="0"/>
                      </a:lnTo>
                      <a:close/>
                    </a:path>
                  </a:pathLst>
                </a:custGeom>
                <a:solidFill>
                  <a:srgbClr val="9F857D"/>
                </a:solidFill>
                <a:ln w="9525">
                  <a:noFill/>
                  <a:round/>
                </a:ln>
              </p:spPr>
              <p:txBody>
                <a:bodyPr vert="horz" wrap="square" lIns="91440" tIns="45720" rIns="91440" bIns="45720" anchor="ctr" anchorCtr="0" compatLnSpc="1">
                  <a:normAutofit/>
                </a:bodyPr>
                <a:lstStyle/>
                <a:p>
                  <a:pPr lvl="0" algn="ctr"/>
                  <a:endParaRPr lang="zh-CN" altLang="en-US" sz="2400" b="1" dirty="0">
                    <a:solidFill>
                      <a:srgbClr val="FFFFFF"/>
                    </a:solidFill>
                  </a:endParaRPr>
                </a:p>
              </p:txBody>
            </p:sp>
            <p:sp>
              <p:nvSpPr>
                <p:cNvPr id="16" name="Freeform: Shape 41"/>
                <p:cNvSpPr/>
                <p:nvPr/>
              </p:nvSpPr>
              <p:spPr bwMode="auto">
                <a:xfrm>
                  <a:off x="3697962" y="2604101"/>
                  <a:ext cx="968194" cy="1589686"/>
                </a:xfrm>
                <a:custGeom>
                  <a:avLst/>
                  <a:gdLst/>
                  <a:ahLst/>
                  <a:cxnLst>
                    <a:cxn ang="0">
                      <a:pos x="532" y="648"/>
                    </a:cxn>
                    <a:cxn ang="0">
                      <a:pos x="532" y="1039"/>
                    </a:cxn>
                    <a:cxn ang="0">
                      <a:pos x="0" y="1039"/>
                    </a:cxn>
                    <a:cxn ang="0">
                      <a:pos x="0" y="0"/>
                    </a:cxn>
                    <a:cxn ang="0">
                      <a:pos x="532" y="648"/>
                    </a:cxn>
                  </a:cxnLst>
                  <a:rect l="0" t="0" r="r" b="b"/>
                  <a:pathLst>
                    <a:path w="532" h="1039">
                      <a:moveTo>
                        <a:pt x="532" y="648"/>
                      </a:moveTo>
                      <a:lnTo>
                        <a:pt x="532" y="1039"/>
                      </a:lnTo>
                      <a:lnTo>
                        <a:pt x="0" y="1039"/>
                      </a:lnTo>
                      <a:lnTo>
                        <a:pt x="0" y="0"/>
                      </a:lnTo>
                      <a:lnTo>
                        <a:pt x="532" y="648"/>
                      </a:lnTo>
                      <a:close/>
                    </a:path>
                  </a:pathLst>
                </a:custGeom>
                <a:solidFill>
                  <a:srgbClr val="502012">
                    <a:alpha val="74000"/>
                  </a:srgbClr>
                </a:solidFill>
                <a:ln w="9525">
                  <a:noFill/>
                  <a:round/>
                </a:ln>
              </p:spPr>
              <p:txBody>
                <a:bodyPr anchor="ctr"/>
                <a:lstStyle/>
                <a:p>
                  <a:pPr algn="ctr"/>
                  <a:endParaRPr/>
                </a:p>
              </p:txBody>
            </p:sp>
          </p:grpSp>
          <p:sp>
            <p:nvSpPr>
              <p:cNvPr id="10" name="矩形 9"/>
              <p:cNvSpPr/>
              <p:nvPr/>
            </p:nvSpPr>
            <p:spPr>
              <a:xfrm>
                <a:off x="6580097" y="2531139"/>
                <a:ext cx="919887" cy="4657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添加标题</a:t>
                </a:r>
              </a:p>
            </p:txBody>
          </p:sp>
        </p:grpSp>
        <p:sp>
          <p:nvSpPr>
            <p:cNvPr id="26" name="矩形 25"/>
            <p:cNvSpPr/>
            <p:nvPr/>
          </p:nvSpPr>
          <p:spPr>
            <a:xfrm>
              <a:off x="2747124" y="3420736"/>
              <a:ext cx="156216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添加标题</a:t>
              </a:r>
            </a:p>
          </p:txBody>
        </p:sp>
        <p:sp>
          <p:nvSpPr>
            <p:cNvPr id="27" name="Freeform 82"/>
            <p:cNvSpPr>
              <a:spLocks noEditPoints="1"/>
            </p:cNvSpPr>
            <p:nvPr/>
          </p:nvSpPr>
          <p:spPr bwMode="auto">
            <a:xfrm>
              <a:off x="2218029" y="2554912"/>
              <a:ext cx="344129" cy="462693"/>
            </a:xfrm>
            <a:custGeom>
              <a:avLst/>
              <a:gdLst>
                <a:gd name="T0" fmla="*/ 48 w 95"/>
                <a:gd name="T1" fmla="*/ 128 h 128"/>
                <a:gd name="T2" fmla="*/ 40 w 95"/>
                <a:gd name="T3" fmla="*/ 124 h 128"/>
                <a:gd name="T4" fmla="*/ 39 w 95"/>
                <a:gd name="T5" fmla="*/ 122 h 128"/>
                <a:gd name="T6" fmla="*/ 0 w 95"/>
                <a:gd name="T7" fmla="*/ 48 h 128"/>
                <a:gd name="T8" fmla="*/ 48 w 95"/>
                <a:gd name="T9" fmla="*/ 0 h 128"/>
                <a:gd name="T10" fmla="*/ 95 w 95"/>
                <a:gd name="T11" fmla="*/ 48 h 128"/>
                <a:gd name="T12" fmla="*/ 56 w 95"/>
                <a:gd name="T13" fmla="*/ 122 h 128"/>
                <a:gd name="T14" fmla="*/ 55 w 95"/>
                <a:gd name="T15" fmla="*/ 124 h 128"/>
                <a:gd name="T16" fmla="*/ 48 w 95"/>
                <a:gd name="T17" fmla="*/ 128 h 128"/>
                <a:gd name="T18" fmla="*/ 48 w 95"/>
                <a:gd name="T19" fmla="*/ 8 h 128"/>
                <a:gd name="T20" fmla="*/ 8 w 95"/>
                <a:gd name="T21" fmla="*/ 48 h 128"/>
                <a:gd name="T22" fmla="*/ 46 w 95"/>
                <a:gd name="T23" fmla="*/ 118 h 128"/>
                <a:gd name="T24" fmla="*/ 47 w 95"/>
                <a:gd name="T25" fmla="*/ 119 h 128"/>
                <a:gd name="T26" fmla="*/ 48 w 95"/>
                <a:gd name="T27" fmla="*/ 120 h 128"/>
                <a:gd name="T28" fmla="*/ 48 w 95"/>
                <a:gd name="T29" fmla="*/ 120 h 128"/>
                <a:gd name="T30" fmla="*/ 48 w 95"/>
                <a:gd name="T31" fmla="*/ 120 h 128"/>
                <a:gd name="T32" fmla="*/ 48 w 95"/>
                <a:gd name="T33" fmla="*/ 119 h 128"/>
                <a:gd name="T34" fmla="*/ 49 w 95"/>
                <a:gd name="T35" fmla="*/ 118 h 128"/>
                <a:gd name="T36" fmla="*/ 87 w 95"/>
                <a:gd name="T37" fmla="*/ 48 h 128"/>
                <a:gd name="T38" fmla="*/ 48 w 95"/>
                <a:gd name="T39" fmla="*/ 8 h 128"/>
                <a:gd name="T40" fmla="*/ 48 w 95"/>
                <a:gd name="T41" fmla="*/ 82 h 128"/>
                <a:gd name="T42" fmla="*/ 14 w 95"/>
                <a:gd name="T43" fmla="*/ 48 h 128"/>
                <a:gd name="T44" fmla="*/ 48 w 95"/>
                <a:gd name="T45" fmla="*/ 14 h 128"/>
                <a:gd name="T46" fmla="*/ 81 w 95"/>
                <a:gd name="T47" fmla="*/ 48 h 128"/>
                <a:gd name="T48" fmla="*/ 48 w 95"/>
                <a:gd name="T49" fmla="*/ 82 h 128"/>
                <a:gd name="T50" fmla="*/ 48 w 95"/>
                <a:gd name="T51" fmla="*/ 22 h 128"/>
                <a:gd name="T52" fmla="*/ 22 w 95"/>
                <a:gd name="T53" fmla="*/ 48 h 128"/>
                <a:gd name="T54" fmla="*/ 48 w 95"/>
                <a:gd name="T55" fmla="*/ 74 h 128"/>
                <a:gd name="T56" fmla="*/ 73 w 95"/>
                <a:gd name="T57" fmla="*/ 48 h 128"/>
                <a:gd name="T58" fmla="*/ 48 w 95"/>
                <a:gd name="T59" fmla="*/ 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 h="128">
                  <a:moveTo>
                    <a:pt x="48" y="128"/>
                  </a:moveTo>
                  <a:cubicBezTo>
                    <a:pt x="43" y="128"/>
                    <a:pt x="42" y="126"/>
                    <a:pt x="40" y="124"/>
                  </a:cubicBezTo>
                  <a:cubicBezTo>
                    <a:pt x="39" y="122"/>
                    <a:pt x="39" y="122"/>
                    <a:pt x="39" y="122"/>
                  </a:cubicBezTo>
                  <a:cubicBezTo>
                    <a:pt x="21" y="99"/>
                    <a:pt x="0" y="66"/>
                    <a:pt x="0" y="48"/>
                  </a:cubicBezTo>
                  <a:cubicBezTo>
                    <a:pt x="0" y="22"/>
                    <a:pt x="21" y="0"/>
                    <a:pt x="48" y="0"/>
                  </a:cubicBezTo>
                  <a:cubicBezTo>
                    <a:pt x="74" y="0"/>
                    <a:pt x="95" y="22"/>
                    <a:pt x="95" y="48"/>
                  </a:cubicBezTo>
                  <a:cubicBezTo>
                    <a:pt x="95" y="66"/>
                    <a:pt x="74" y="99"/>
                    <a:pt x="56" y="122"/>
                  </a:cubicBezTo>
                  <a:cubicBezTo>
                    <a:pt x="55" y="124"/>
                    <a:pt x="55" y="124"/>
                    <a:pt x="55" y="124"/>
                  </a:cubicBezTo>
                  <a:cubicBezTo>
                    <a:pt x="53" y="126"/>
                    <a:pt x="52" y="128"/>
                    <a:pt x="48" y="128"/>
                  </a:cubicBezTo>
                  <a:close/>
                  <a:moveTo>
                    <a:pt x="48" y="8"/>
                  </a:moveTo>
                  <a:cubicBezTo>
                    <a:pt x="26" y="8"/>
                    <a:pt x="8" y="26"/>
                    <a:pt x="8" y="48"/>
                  </a:cubicBezTo>
                  <a:cubicBezTo>
                    <a:pt x="8" y="61"/>
                    <a:pt x="22" y="86"/>
                    <a:pt x="46" y="118"/>
                  </a:cubicBezTo>
                  <a:cubicBezTo>
                    <a:pt x="47" y="119"/>
                    <a:pt x="47" y="119"/>
                    <a:pt x="47" y="119"/>
                  </a:cubicBezTo>
                  <a:cubicBezTo>
                    <a:pt x="47" y="119"/>
                    <a:pt x="47" y="120"/>
                    <a:pt x="48" y="120"/>
                  </a:cubicBezTo>
                  <a:cubicBezTo>
                    <a:pt x="48" y="120"/>
                    <a:pt x="48" y="120"/>
                    <a:pt x="48" y="120"/>
                  </a:cubicBezTo>
                  <a:cubicBezTo>
                    <a:pt x="48" y="120"/>
                    <a:pt x="48" y="120"/>
                    <a:pt x="48" y="120"/>
                  </a:cubicBezTo>
                  <a:cubicBezTo>
                    <a:pt x="48" y="120"/>
                    <a:pt x="48" y="119"/>
                    <a:pt x="48" y="119"/>
                  </a:cubicBezTo>
                  <a:cubicBezTo>
                    <a:pt x="49" y="118"/>
                    <a:pt x="49" y="118"/>
                    <a:pt x="49" y="118"/>
                  </a:cubicBezTo>
                  <a:cubicBezTo>
                    <a:pt x="73" y="86"/>
                    <a:pt x="87" y="61"/>
                    <a:pt x="87" y="48"/>
                  </a:cubicBezTo>
                  <a:cubicBezTo>
                    <a:pt x="87" y="26"/>
                    <a:pt x="69" y="8"/>
                    <a:pt x="48" y="8"/>
                  </a:cubicBezTo>
                  <a:close/>
                  <a:moveTo>
                    <a:pt x="48" y="82"/>
                  </a:moveTo>
                  <a:cubicBezTo>
                    <a:pt x="29" y="82"/>
                    <a:pt x="14" y="66"/>
                    <a:pt x="14" y="48"/>
                  </a:cubicBezTo>
                  <a:cubicBezTo>
                    <a:pt x="14" y="29"/>
                    <a:pt x="29" y="14"/>
                    <a:pt x="48" y="14"/>
                  </a:cubicBezTo>
                  <a:cubicBezTo>
                    <a:pt x="66" y="14"/>
                    <a:pt x="81" y="29"/>
                    <a:pt x="81" y="48"/>
                  </a:cubicBezTo>
                  <a:cubicBezTo>
                    <a:pt x="81" y="66"/>
                    <a:pt x="66" y="82"/>
                    <a:pt x="48" y="82"/>
                  </a:cubicBezTo>
                  <a:close/>
                  <a:moveTo>
                    <a:pt x="48" y="22"/>
                  </a:moveTo>
                  <a:cubicBezTo>
                    <a:pt x="33" y="22"/>
                    <a:pt x="22" y="34"/>
                    <a:pt x="22" y="48"/>
                  </a:cubicBezTo>
                  <a:cubicBezTo>
                    <a:pt x="22" y="62"/>
                    <a:pt x="33" y="74"/>
                    <a:pt x="48" y="74"/>
                  </a:cubicBezTo>
                  <a:cubicBezTo>
                    <a:pt x="62" y="74"/>
                    <a:pt x="73" y="62"/>
                    <a:pt x="73" y="48"/>
                  </a:cubicBezTo>
                  <a:cubicBezTo>
                    <a:pt x="73" y="34"/>
                    <a:pt x="62" y="22"/>
                    <a:pt x="48" y="2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28" name="组合 27"/>
            <p:cNvGrpSpPr/>
            <p:nvPr/>
          </p:nvGrpSpPr>
          <p:grpSpPr>
            <a:xfrm>
              <a:off x="6918073" y="2453515"/>
              <a:ext cx="451125" cy="456912"/>
              <a:chOff x="6291264" y="4922837"/>
              <a:chExt cx="247650" cy="250826"/>
            </a:xfrm>
            <a:solidFill>
              <a:schemeClr val="bg1"/>
            </a:solidFill>
          </p:grpSpPr>
          <p:sp>
            <p:nvSpPr>
              <p:cNvPr id="29" name="Freeform 195"/>
              <p:cNvSpPr>
                <a:spLocks noEditPoints="1"/>
              </p:cNvSpPr>
              <p:nvPr/>
            </p:nvSpPr>
            <p:spPr bwMode="auto">
              <a:xfrm>
                <a:off x="6291264" y="4922837"/>
                <a:ext cx="247650" cy="236538"/>
              </a:xfrm>
              <a:custGeom>
                <a:avLst/>
                <a:gdLst>
                  <a:gd name="T0" fmla="*/ 20 w 125"/>
                  <a:gd name="T1" fmla="*/ 16 h 120"/>
                  <a:gd name="T2" fmla="*/ 41 w 125"/>
                  <a:gd name="T3" fmla="*/ 113 h 120"/>
                  <a:gd name="T4" fmla="*/ 33 w 125"/>
                  <a:gd name="T5" fmla="*/ 102 h 120"/>
                  <a:gd name="T6" fmla="*/ 38 w 125"/>
                  <a:gd name="T7" fmla="*/ 98 h 120"/>
                  <a:gd name="T8" fmla="*/ 35 w 125"/>
                  <a:gd name="T9" fmla="*/ 93 h 120"/>
                  <a:gd name="T10" fmla="*/ 26 w 125"/>
                  <a:gd name="T11" fmla="*/ 98 h 120"/>
                  <a:gd name="T12" fmla="*/ 29 w 125"/>
                  <a:gd name="T13" fmla="*/ 65 h 120"/>
                  <a:gd name="T14" fmla="*/ 30 w 125"/>
                  <a:gd name="T15" fmla="*/ 73 h 120"/>
                  <a:gd name="T16" fmla="*/ 43 w 125"/>
                  <a:gd name="T17" fmla="*/ 59 h 120"/>
                  <a:gd name="T18" fmla="*/ 36 w 125"/>
                  <a:gd name="T19" fmla="*/ 53 h 120"/>
                  <a:gd name="T20" fmla="*/ 38 w 125"/>
                  <a:gd name="T21" fmla="*/ 43 h 120"/>
                  <a:gd name="T22" fmla="*/ 41 w 125"/>
                  <a:gd name="T23" fmla="*/ 34 h 120"/>
                  <a:gd name="T24" fmla="*/ 48 w 125"/>
                  <a:gd name="T25" fmla="*/ 36 h 120"/>
                  <a:gd name="T26" fmla="*/ 55 w 125"/>
                  <a:gd name="T27" fmla="*/ 37 h 120"/>
                  <a:gd name="T28" fmla="*/ 62 w 125"/>
                  <a:gd name="T29" fmla="*/ 42 h 120"/>
                  <a:gd name="T30" fmla="*/ 69 w 125"/>
                  <a:gd name="T31" fmla="*/ 37 h 120"/>
                  <a:gd name="T32" fmla="*/ 77 w 125"/>
                  <a:gd name="T33" fmla="*/ 36 h 120"/>
                  <a:gd name="T34" fmla="*/ 84 w 125"/>
                  <a:gd name="T35" fmla="*/ 34 h 120"/>
                  <a:gd name="T36" fmla="*/ 87 w 125"/>
                  <a:gd name="T37" fmla="*/ 43 h 120"/>
                  <a:gd name="T38" fmla="*/ 89 w 125"/>
                  <a:gd name="T39" fmla="*/ 53 h 120"/>
                  <a:gd name="T40" fmla="*/ 82 w 125"/>
                  <a:gd name="T41" fmla="*/ 59 h 120"/>
                  <a:gd name="T42" fmla="*/ 95 w 125"/>
                  <a:gd name="T43" fmla="*/ 73 h 120"/>
                  <a:gd name="T44" fmla="*/ 96 w 125"/>
                  <a:gd name="T45" fmla="*/ 65 h 120"/>
                  <a:gd name="T46" fmla="*/ 99 w 125"/>
                  <a:gd name="T47" fmla="*/ 98 h 120"/>
                  <a:gd name="T48" fmla="*/ 90 w 125"/>
                  <a:gd name="T49" fmla="*/ 93 h 120"/>
                  <a:gd name="T50" fmla="*/ 86 w 125"/>
                  <a:gd name="T51" fmla="*/ 100 h 120"/>
                  <a:gd name="T52" fmla="*/ 90 w 125"/>
                  <a:gd name="T53" fmla="*/ 100 h 120"/>
                  <a:gd name="T54" fmla="*/ 97 w 125"/>
                  <a:gd name="T55" fmla="*/ 105 h 120"/>
                  <a:gd name="T56" fmla="*/ 89 w 125"/>
                  <a:gd name="T57" fmla="*/ 118 h 120"/>
                  <a:gd name="T58" fmla="*/ 104 w 125"/>
                  <a:gd name="T59" fmla="*/ 16 h 120"/>
                  <a:gd name="T60" fmla="*/ 32 w 125"/>
                  <a:gd name="T61" fmla="*/ 40 h 120"/>
                  <a:gd name="T62" fmla="*/ 30 w 125"/>
                  <a:gd name="T63" fmla="*/ 49 h 120"/>
                  <a:gd name="T64" fmla="*/ 29 w 125"/>
                  <a:gd name="T65" fmla="*/ 59 h 120"/>
                  <a:gd name="T66" fmla="*/ 26 w 125"/>
                  <a:gd name="T67" fmla="*/ 26 h 120"/>
                  <a:gd name="T68" fmla="*/ 35 w 125"/>
                  <a:gd name="T69" fmla="*/ 31 h 120"/>
                  <a:gd name="T70" fmla="*/ 41 w 125"/>
                  <a:gd name="T71" fmla="*/ 20 h 120"/>
                  <a:gd name="T72" fmla="*/ 38 w 125"/>
                  <a:gd name="T73" fmla="*/ 25 h 120"/>
                  <a:gd name="T74" fmla="*/ 32 w 125"/>
                  <a:gd name="T75" fmla="*/ 22 h 120"/>
                  <a:gd name="T76" fmla="*/ 52 w 125"/>
                  <a:gd name="T77" fmla="*/ 7 h 120"/>
                  <a:gd name="T78" fmla="*/ 47 w 125"/>
                  <a:gd name="T79" fmla="*/ 12 h 120"/>
                  <a:gd name="T80" fmla="*/ 42 w 125"/>
                  <a:gd name="T81" fmla="*/ 18 h 120"/>
                  <a:gd name="T82" fmla="*/ 54 w 125"/>
                  <a:gd name="T83" fmla="*/ 30 h 120"/>
                  <a:gd name="T84" fmla="*/ 46 w 125"/>
                  <a:gd name="T85" fmla="*/ 29 h 120"/>
                  <a:gd name="T86" fmla="*/ 46 w 125"/>
                  <a:gd name="T87" fmla="*/ 24 h 120"/>
                  <a:gd name="T88" fmla="*/ 52 w 125"/>
                  <a:gd name="T89" fmla="*/ 17 h 120"/>
                  <a:gd name="T90" fmla="*/ 59 w 125"/>
                  <a:gd name="T91" fmla="*/ 10 h 120"/>
                  <a:gd name="T92" fmla="*/ 76 w 125"/>
                  <a:gd name="T93" fmla="*/ 29 h 120"/>
                  <a:gd name="T94" fmla="*/ 70 w 125"/>
                  <a:gd name="T95" fmla="*/ 31 h 120"/>
                  <a:gd name="T96" fmla="*/ 66 w 125"/>
                  <a:gd name="T97" fmla="*/ 10 h 120"/>
                  <a:gd name="T98" fmla="*/ 73 w 125"/>
                  <a:gd name="T99" fmla="*/ 17 h 120"/>
                  <a:gd name="T100" fmla="*/ 78 w 125"/>
                  <a:gd name="T101" fmla="*/ 24 h 120"/>
                  <a:gd name="T102" fmla="*/ 87 w 125"/>
                  <a:gd name="T103" fmla="*/ 25 h 120"/>
                  <a:gd name="T104" fmla="*/ 83 w 125"/>
                  <a:gd name="T105" fmla="*/ 20 h 120"/>
                  <a:gd name="T106" fmla="*/ 75 w 125"/>
                  <a:gd name="T107" fmla="*/ 9 h 120"/>
                  <a:gd name="T108" fmla="*/ 95 w 125"/>
                  <a:gd name="T109" fmla="*/ 20 h 120"/>
                  <a:gd name="T110" fmla="*/ 89 w 125"/>
                  <a:gd name="T111" fmla="*/ 24 h 120"/>
                  <a:gd name="T112" fmla="*/ 95 w 125"/>
                  <a:gd name="T113" fmla="*/ 53 h 120"/>
                  <a:gd name="T114" fmla="*/ 94 w 125"/>
                  <a:gd name="T115" fmla="*/ 44 h 120"/>
                  <a:gd name="T116" fmla="*/ 90 w 125"/>
                  <a:gd name="T117" fmla="*/ 33 h 120"/>
                  <a:gd name="T118" fmla="*/ 93 w 125"/>
                  <a:gd name="T119" fmla="*/ 30 h 120"/>
                  <a:gd name="T120" fmla="*/ 102 w 125"/>
                  <a:gd name="T121"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 h="120">
                    <a:moveTo>
                      <a:pt x="104" y="16"/>
                    </a:moveTo>
                    <a:cubicBezTo>
                      <a:pt x="93" y="6"/>
                      <a:pt x="78" y="0"/>
                      <a:pt x="62" y="0"/>
                    </a:cubicBezTo>
                    <a:cubicBezTo>
                      <a:pt x="62" y="0"/>
                      <a:pt x="62" y="0"/>
                      <a:pt x="62" y="0"/>
                    </a:cubicBezTo>
                    <a:cubicBezTo>
                      <a:pt x="53" y="0"/>
                      <a:pt x="44" y="2"/>
                      <a:pt x="36" y="6"/>
                    </a:cubicBezTo>
                    <a:cubicBezTo>
                      <a:pt x="30" y="8"/>
                      <a:pt x="25" y="12"/>
                      <a:pt x="20" y="16"/>
                    </a:cubicBezTo>
                    <a:cubicBezTo>
                      <a:pt x="20" y="16"/>
                      <a:pt x="20" y="16"/>
                      <a:pt x="20" y="16"/>
                    </a:cubicBezTo>
                    <a:cubicBezTo>
                      <a:pt x="8" y="28"/>
                      <a:pt x="0" y="45"/>
                      <a:pt x="0" y="62"/>
                    </a:cubicBezTo>
                    <a:cubicBezTo>
                      <a:pt x="0" y="79"/>
                      <a:pt x="8" y="96"/>
                      <a:pt x="20" y="108"/>
                    </a:cubicBezTo>
                    <a:cubicBezTo>
                      <a:pt x="26" y="113"/>
                      <a:pt x="33" y="117"/>
                      <a:pt x="41" y="120"/>
                    </a:cubicBezTo>
                    <a:cubicBezTo>
                      <a:pt x="41" y="113"/>
                      <a:pt x="41" y="113"/>
                      <a:pt x="41" y="113"/>
                    </a:cubicBezTo>
                    <a:cubicBezTo>
                      <a:pt x="36" y="111"/>
                      <a:pt x="32" y="108"/>
                      <a:pt x="28" y="105"/>
                    </a:cubicBezTo>
                    <a:cubicBezTo>
                      <a:pt x="28" y="105"/>
                      <a:pt x="28" y="105"/>
                      <a:pt x="28" y="105"/>
                    </a:cubicBezTo>
                    <a:cubicBezTo>
                      <a:pt x="29" y="104"/>
                      <a:pt x="29" y="104"/>
                      <a:pt x="30" y="104"/>
                    </a:cubicBezTo>
                    <a:cubicBezTo>
                      <a:pt x="30" y="103"/>
                      <a:pt x="30" y="103"/>
                      <a:pt x="30" y="103"/>
                    </a:cubicBezTo>
                    <a:cubicBezTo>
                      <a:pt x="31" y="103"/>
                      <a:pt x="32" y="102"/>
                      <a:pt x="33" y="102"/>
                    </a:cubicBezTo>
                    <a:cubicBezTo>
                      <a:pt x="33" y="101"/>
                      <a:pt x="33" y="101"/>
                      <a:pt x="33" y="101"/>
                    </a:cubicBezTo>
                    <a:cubicBezTo>
                      <a:pt x="34" y="101"/>
                      <a:pt x="34" y="100"/>
                      <a:pt x="35" y="100"/>
                    </a:cubicBezTo>
                    <a:cubicBezTo>
                      <a:pt x="35" y="100"/>
                      <a:pt x="35" y="100"/>
                      <a:pt x="36" y="100"/>
                    </a:cubicBezTo>
                    <a:cubicBezTo>
                      <a:pt x="36" y="99"/>
                      <a:pt x="37" y="99"/>
                      <a:pt x="38" y="99"/>
                    </a:cubicBezTo>
                    <a:cubicBezTo>
                      <a:pt x="38" y="99"/>
                      <a:pt x="38" y="99"/>
                      <a:pt x="38" y="98"/>
                    </a:cubicBezTo>
                    <a:cubicBezTo>
                      <a:pt x="38" y="99"/>
                      <a:pt x="38" y="99"/>
                      <a:pt x="39" y="99"/>
                    </a:cubicBezTo>
                    <a:cubicBezTo>
                      <a:pt x="39" y="100"/>
                      <a:pt x="39" y="100"/>
                      <a:pt x="39" y="100"/>
                    </a:cubicBezTo>
                    <a:cubicBezTo>
                      <a:pt x="40" y="101"/>
                      <a:pt x="40" y="102"/>
                      <a:pt x="41" y="103"/>
                    </a:cubicBezTo>
                    <a:cubicBezTo>
                      <a:pt x="41" y="93"/>
                      <a:pt x="41" y="93"/>
                      <a:pt x="41" y="93"/>
                    </a:cubicBezTo>
                    <a:cubicBezTo>
                      <a:pt x="35" y="93"/>
                      <a:pt x="35" y="93"/>
                      <a:pt x="35" y="93"/>
                    </a:cubicBezTo>
                    <a:cubicBezTo>
                      <a:pt x="34" y="93"/>
                      <a:pt x="33" y="94"/>
                      <a:pt x="33" y="94"/>
                    </a:cubicBezTo>
                    <a:cubicBezTo>
                      <a:pt x="32" y="94"/>
                      <a:pt x="32" y="94"/>
                      <a:pt x="32" y="94"/>
                    </a:cubicBezTo>
                    <a:cubicBezTo>
                      <a:pt x="31" y="95"/>
                      <a:pt x="30" y="96"/>
                      <a:pt x="29" y="96"/>
                    </a:cubicBezTo>
                    <a:cubicBezTo>
                      <a:pt x="29" y="96"/>
                      <a:pt x="29" y="96"/>
                      <a:pt x="28" y="96"/>
                    </a:cubicBezTo>
                    <a:cubicBezTo>
                      <a:pt x="28" y="97"/>
                      <a:pt x="27" y="97"/>
                      <a:pt x="26" y="98"/>
                    </a:cubicBezTo>
                    <a:cubicBezTo>
                      <a:pt x="26" y="98"/>
                      <a:pt x="26" y="98"/>
                      <a:pt x="25" y="99"/>
                    </a:cubicBezTo>
                    <a:cubicBezTo>
                      <a:pt x="25" y="99"/>
                      <a:pt x="24" y="100"/>
                      <a:pt x="23" y="100"/>
                    </a:cubicBezTo>
                    <a:cubicBezTo>
                      <a:pt x="23" y="100"/>
                      <a:pt x="23" y="101"/>
                      <a:pt x="23" y="101"/>
                    </a:cubicBezTo>
                    <a:cubicBezTo>
                      <a:pt x="13" y="91"/>
                      <a:pt x="8" y="79"/>
                      <a:pt x="7" y="65"/>
                    </a:cubicBezTo>
                    <a:cubicBezTo>
                      <a:pt x="29" y="65"/>
                      <a:pt x="29" y="65"/>
                      <a:pt x="29" y="65"/>
                    </a:cubicBezTo>
                    <a:cubicBezTo>
                      <a:pt x="29" y="66"/>
                      <a:pt x="29" y="66"/>
                      <a:pt x="29" y="66"/>
                    </a:cubicBezTo>
                    <a:cubicBezTo>
                      <a:pt x="29" y="67"/>
                      <a:pt x="29" y="67"/>
                      <a:pt x="29" y="68"/>
                    </a:cubicBezTo>
                    <a:cubicBezTo>
                      <a:pt x="29" y="68"/>
                      <a:pt x="30" y="69"/>
                      <a:pt x="30" y="70"/>
                    </a:cubicBezTo>
                    <a:cubicBezTo>
                      <a:pt x="30" y="71"/>
                      <a:pt x="30" y="71"/>
                      <a:pt x="30" y="72"/>
                    </a:cubicBezTo>
                    <a:cubicBezTo>
                      <a:pt x="30" y="72"/>
                      <a:pt x="30" y="73"/>
                      <a:pt x="30" y="73"/>
                    </a:cubicBezTo>
                    <a:cubicBezTo>
                      <a:pt x="36" y="66"/>
                      <a:pt x="36" y="66"/>
                      <a:pt x="36" y="66"/>
                    </a:cubicBezTo>
                    <a:cubicBezTo>
                      <a:pt x="36" y="66"/>
                      <a:pt x="36" y="66"/>
                      <a:pt x="36" y="66"/>
                    </a:cubicBezTo>
                    <a:cubicBezTo>
                      <a:pt x="36" y="66"/>
                      <a:pt x="36" y="65"/>
                      <a:pt x="36" y="65"/>
                    </a:cubicBezTo>
                    <a:cubicBezTo>
                      <a:pt x="37" y="65"/>
                      <a:pt x="37" y="65"/>
                      <a:pt x="37" y="65"/>
                    </a:cubicBezTo>
                    <a:cubicBezTo>
                      <a:pt x="43" y="59"/>
                      <a:pt x="43" y="59"/>
                      <a:pt x="43" y="59"/>
                    </a:cubicBezTo>
                    <a:cubicBezTo>
                      <a:pt x="36" y="59"/>
                      <a:pt x="36" y="59"/>
                      <a:pt x="36" y="59"/>
                    </a:cubicBezTo>
                    <a:cubicBezTo>
                      <a:pt x="36" y="58"/>
                      <a:pt x="36" y="58"/>
                      <a:pt x="36" y="58"/>
                    </a:cubicBezTo>
                    <a:cubicBezTo>
                      <a:pt x="36" y="58"/>
                      <a:pt x="36" y="57"/>
                      <a:pt x="36" y="57"/>
                    </a:cubicBezTo>
                    <a:cubicBezTo>
                      <a:pt x="36" y="56"/>
                      <a:pt x="36" y="55"/>
                      <a:pt x="36" y="54"/>
                    </a:cubicBezTo>
                    <a:cubicBezTo>
                      <a:pt x="36" y="54"/>
                      <a:pt x="36" y="53"/>
                      <a:pt x="36" y="53"/>
                    </a:cubicBezTo>
                    <a:cubicBezTo>
                      <a:pt x="36" y="52"/>
                      <a:pt x="36" y="51"/>
                      <a:pt x="37" y="50"/>
                    </a:cubicBezTo>
                    <a:cubicBezTo>
                      <a:pt x="37" y="50"/>
                      <a:pt x="37" y="49"/>
                      <a:pt x="37" y="49"/>
                    </a:cubicBezTo>
                    <a:cubicBezTo>
                      <a:pt x="37" y="48"/>
                      <a:pt x="37" y="47"/>
                      <a:pt x="37" y="47"/>
                    </a:cubicBezTo>
                    <a:cubicBezTo>
                      <a:pt x="37" y="46"/>
                      <a:pt x="38" y="46"/>
                      <a:pt x="38" y="45"/>
                    </a:cubicBezTo>
                    <a:cubicBezTo>
                      <a:pt x="38" y="44"/>
                      <a:pt x="38" y="44"/>
                      <a:pt x="38" y="43"/>
                    </a:cubicBezTo>
                    <a:cubicBezTo>
                      <a:pt x="38" y="43"/>
                      <a:pt x="38" y="42"/>
                      <a:pt x="39" y="41"/>
                    </a:cubicBezTo>
                    <a:cubicBezTo>
                      <a:pt x="39" y="41"/>
                      <a:pt x="39" y="40"/>
                      <a:pt x="39" y="39"/>
                    </a:cubicBezTo>
                    <a:cubicBezTo>
                      <a:pt x="39" y="39"/>
                      <a:pt x="40" y="38"/>
                      <a:pt x="40" y="38"/>
                    </a:cubicBezTo>
                    <a:cubicBezTo>
                      <a:pt x="40" y="37"/>
                      <a:pt x="40" y="36"/>
                      <a:pt x="41" y="36"/>
                    </a:cubicBezTo>
                    <a:cubicBezTo>
                      <a:pt x="41" y="35"/>
                      <a:pt x="41" y="35"/>
                      <a:pt x="41" y="34"/>
                    </a:cubicBezTo>
                    <a:cubicBezTo>
                      <a:pt x="41" y="34"/>
                      <a:pt x="41" y="34"/>
                      <a:pt x="41" y="34"/>
                    </a:cubicBezTo>
                    <a:cubicBezTo>
                      <a:pt x="42" y="34"/>
                      <a:pt x="43" y="35"/>
                      <a:pt x="44" y="35"/>
                    </a:cubicBezTo>
                    <a:cubicBezTo>
                      <a:pt x="44" y="35"/>
                      <a:pt x="45" y="35"/>
                      <a:pt x="45" y="35"/>
                    </a:cubicBezTo>
                    <a:cubicBezTo>
                      <a:pt x="45" y="35"/>
                      <a:pt x="46" y="36"/>
                      <a:pt x="47" y="36"/>
                    </a:cubicBezTo>
                    <a:cubicBezTo>
                      <a:pt x="47" y="36"/>
                      <a:pt x="47" y="36"/>
                      <a:pt x="48" y="36"/>
                    </a:cubicBezTo>
                    <a:cubicBezTo>
                      <a:pt x="48" y="36"/>
                      <a:pt x="49" y="36"/>
                      <a:pt x="50" y="36"/>
                    </a:cubicBezTo>
                    <a:cubicBezTo>
                      <a:pt x="50" y="36"/>
                      <a:pt x="50" y="36"/>
                      <a:pt x="51" y="37"/>
                    </a:cubicBezTo>
                    <a:cubicBezTo>
                      <a:pt x="51" y="37"/>
                      <a:pt x="52" y="37"/>
                      <a:pt x="52" y="37"/>
                    </a:cubicBezTo>
                    <a:cubicBezTo>
                      <a:pt x="53" y="37"/>
                      <a:pt x="53" y="37"/>
                      <a:pt x="54" y="37"/>
                    </a:cubicBezTo>
                    <a:cubicBezTo>
                      <a:pt x="54" y="37"/>
                      <a:pt x="55" y="37"/>
                      <a:pt x="55" y="37"/>
                    </a:cubicBezTo>
                    <a:cubicBezTo>
                      <a:pt x="56" y="37"/>
                      <a:pt x="56" y="37"/>
                      <a:pt x="57" y="37"/>
                    </a:cubicBezTo>
                    <a:cubicBezTo>
                      <a:pt x="57" y="37"/>
                      <a:pt x="58" y="37"/>
                      <a:pt x="59" y="38"/>
                    </a:cubicBezTo>
                    <a:cubicBezTo>
                      <a:pt x="59" y="38"/>
                      <a:pt x="59" y="38"/>
                      <a:pt x="59" y="38"/>
                    </a:cubicBezTo>
                    <a:cubicBezTo>
                      <a:pt x="59" y="42"/>
                      <a:pt x="59" y="42"/>
                      <a:pt x="59" y="42"/>
                    </a:cubicBezTo>
                    <a:cubicBezTo>
                      <a:pt x="60" y="42"/>
                      <a:pt x="61" y="42"/>
                      <a:pt x="62" y="42"/>
                    </a:cubicBezTo>
                    <a:cubicBezTo>
                      <a:pt x="64" y="42"/>
                      <a:pt x="65" y="42"/>
                      <a:pt x="66" y="42"/>
                    </a:cubicBezTo>
                    <a:cubicBezTo>
                      <a:pt x="66" y="38"/>
                      <a:pt x="66" y="38"/>
                      <a:pt x="66" y="38"/>
                    </a:cubicBezTo>
                    <a:cubicBezTo>
                      <a:pt x="66" y="38"/>
                      <a:pt x="66" y="38"/>
                      <a:pt x="66" y="38"/>
                    </a:cubicBezTo>
                    <a:cubicBezTo>
                      <a:pt x="67" y="37"/>
                      <a:pt x="68" y="37"/>
                      <a:pt x="68" y="37"/>
                    </a:cubicBezTo>
                    <a:cubicBezTo>
                      <a:pt x="69" y="37"/>
                      <a:pt x="69" y="37"/>
                      <a:pt x="69" y="37"/>
                    </a:cubicBezTo>
                    <a:cubicBezTo>
                      <a:pt x="70" y="37"/>
                      <a:pt x="71" y="37"/>
                      <a:pt x="71" y="37"/>
                    </a:cubicBezTo>
                    <a:cubicBezTo>
                      <a:pt x="72" y="37"/>
                      <a:pt x="72" y="37"/>
                      <a:pt x="72" y="37"/>
                    </a:cubicBezTo>
                    <a:cubicBezTo>
                      <a:pt x="73" y="37"/>
                      <a:pt x="73" y="37"/>
                      <a:pt x="74" y="37"/>
                    </a:cubicBezTo>
                    <a:cubicBezTo>
                      <a:pt x="74" y="36"/>
                      <a:pt x="75" y="36"/>
                      <a:pt x="75" y="36"/>
                    </a:cubicBezTo>
                    <a:cubicBezTo>
                      <a:pt x="76" y="36"/>
                      <a:pt x="76" y="36"/>
                      <a:pt x="77" y="36"/>
                    </a:cubicBezTo>
                    <a:cubicBezTo>
                      <a:pt x="77" y="36"/>
                      <a:pt x="78" y="36"/>
                      <a:pt x="78" y="36"/>
                    </a:cubicBezTo>
                    <a:cubicBezTo>
                      <a:pt x="79" y="35"/>
                      <a:pt x="79" y="35"/>
                      <a:pt x="80" y="35"/>
                    </a:cubicBezTo>
                    <a:cubicBezTo>
                      <a:pt x="80" y="35"/>
                      <a:pt x="81" y="35"/>
                      <a:pt x="81" y="35"/>
                    </a:cubicBezTo>
                    <a:cubicBezTo>
                      <a:pt x="82" y="35"/>
                      <a:pt x="83" y="34"/>
                      <a:pt x="84" y="34"/>
                    </a:cubicBezTo>
                    <a:cubicBezTo>
                      <a:pt x="84" y="34"/>
                      <a:pt x="84" y="34"/>
                      <a:pt x="84" y="34"/>
                    </a:cubicBezTo>
                    <a:cubicBezTo>
                      <a:pt x="84" y="35"/>
                      <a:pt x="84" y="35"/>
                      <a:pt x="84" y="36"/>
                    </a:cubicBezTo>
                    <a:cubicBezTo>
                      <a:pt x="85" y="36"/>
                      <a:pt x="85" y="37"/>
                      <a:pt x="85" y="38"/>
                    </a:cubicBezTo>
                    <a:cubicBezTo>
                      <a:pt x="85" y="38"/>
                      <a:pt x="85" y="39"/>
                      <a:pt x="86" y="39"/>
                    </a:cubicBezTo>
                    <a:cubicBezTo>
                      <a:pt x="86" y="40"/>
                      <a:pt x="86" y="41"/>
                      <a:pt x="86" y="41"/>
                    </a:cubicBezTo>
                    <a:cubicBezTo>
                      <a:pt x="86" y="42"/>
                      <a:pt x="87" y="42"/>
                      <a:pt x="87" y="43"/>
                    </a:cubicBezTo>
                    <a:cubicBezTo>
                      <a:pt x="87" y="44"/>
                      <a:pt x="87" y="44"/>
                      <a:pt x="87" y="45"/>
                    </a:cubicBezTo>
                    <a:cubicBezTo>
                      <a:pt x="87" y="46"/>
                      <a:pt x="87" y="46"/>
                      <a:pt x="88" y="47"/>
                    </a:cubicBezTo>
                    <a:cubicBezTo>
                      <a:pt x="88" y="47"/>
                      <a:pt x="88" y="48"/>
                      <a:pt x="88" y="49"/>
                    </a:cubicBezTo>
                    <a:cubicBezTo>
                      <a:pt x="88" y="49"/>
                      <a:pt x="88" y="50"/>
                      <a:pt x="88" y="50"/>
                    </a:cubicBezTo>
                    <a:cubicBezTo>
                      <a:pt x="88" y="51"/>
                      <a:pt x="88" y="52"/>
                      <a:pt x="89" y="53"/>
                    </a:cubicBezTo>
                    <a:cubicBezTo>
                      <a:pt x="89" y="53"/>
                      <a:pt x="89" y="54"/>
                      <a:pt x="89" y="54"/>
                    </a:cubicBezTo>
                    <a:cubicBezTo>
                      <a:pt x="89" y="55"/>
                      <a:pt x="89" y="56"/>
                      <a:pt x="89" y="57"/>
                    </a:cubicBezTo>
                    <a:cubicBezTo>
                      <a:pt x="89" y="57"/>
                      <a:pt x="89" y="58"/>
                      <a:pt x="89" y="58"/>
                    </a:cubicBezTo>
                    <a:cubicBezTo>
                      <a:pt x="89" y="58"/>
                      <a:pt x="89" y="58"/>
                      <a:pt x="89" y="59"/>
                    </a:cubicBezTo>
                    <a:cubicBezTo>
                      <a:pt x="82" y="59"/>
                      <a:pt x="82" y="59"/>
                      <a:pt x="82" y="59"/>
                    </a:cubicBezTo>
                    <a:cubicBezTo>
                      <a:pt x="88" y="65"/>
                      <a:pt x="88" y="65"/>
                      <a:pt x="88" y="65"/>
                    </a:cubicBezTo>
                    <a:cubicBezTo>
                      <a:pt x="89" y="65"/>
                      <a:pt x="89" y="65"/>
                      <a:pt x="89" y="65"/>
                    </a:cubicBezTo>
                    <a:cubicBezTo>
                      <a:pt x="89" y="65"/>
                      <a:pt x="89" y="66"/>
                      <a:pt x="89" y="66"/>
                    </a:cubicBezTo>
                    <a:cubicBezTo>
                      <a:pt x="89" y="66"/>
                      <a:pt x="89" y="66"/>
                      <a:pt x="89" y="66"/>
                    </a:cubicBezTo>
                    <a:cubicBezTo>
                      <a:pt x="95" y="73"/>
                      <a:pt x="95" y="73"/>
                      <a:pt x="95" y="73"/>
                    </a:cubicBezTo>
                    <a:cubicBezTo>
                      <a:pt x="95" y="73"/>
                      <a:pt x="95" y="72"/>
                      <a:pt x="95" y="72"/>
                    </a:cubicBezTo>
                    <a:cubicBezTo>
                      <a:pt x="95" y="71"/>
                      <a:pt x="95" y="71"/>
                      <a:pt x="95" y="70"/>
                    </a:cubicBezTo>
                    <a:cubicBezTo>
                      <a:pt x="95" y="69"/>
                      <a:pt x="95" y="68"/>
                      <a:pt x="96" y="67"/>
                    </a:cubicBezTo>
                    <a:cubicBezTo>
                      <a:pt x="96" y="67"/>
                      <a:pt x="96" y="66"/>
                      <a:pt x="96" y="66"/>
                    </a:cubicBezTo>
                    <a:cubicBezTo>
                      <a:pt x="96" y="66"/>
                      <a:pt x="96" y="65"/>
                      <a:pt x="96" y="65"/>
                    </a:cubicBezTo>
                    <a:cubicBezTo>
                      <a:pt x="118" y="65"/>
                      <a:pt x="118" y="65"/>
                      <a:pt x="118" y="65"/>
                    </a:cubicBezTo>
                    <a:cubicBezTo>
                      <a:pt x="117" y="78"/>
                      <a:pt x="112" y="91"/>
                      <a:pt x="102" y="101"/>
                    </a:cubicBezTo>
                    <a:cubicBezTo>
                      <a:pt x="102" y="100"/>
                      <a:pt x="102" y="100"/>
                      <a:pt x="102" y="100"/>
                    </a:cubicBezTo>
                    <a:cubicBezTo>
                      <a:pt x="101" y="100"/>
                      <a:pt x="100" y="99"/>
                      <a:pt x="100" y="99"/>
                    </a:cubicBezTo>
                    <a:cubicBezTo>
                      <a:pt x="99" y="98"/>
                      <a:pt x="99" y="98"/>
                      <a:pt x="99" y="98"/>
                    </a:cubicBezTo>
                    <a:cubicBezTo>
                      <a:pt x="98" y="97"/>
                      <a:pt x="97" y="97"/>
                      <a:pt x="96" y="96"/>
                    </a:cubicBezTo>
                    <a:cubicBezTo>
                      <a:pt x="96" y="96"/>
                      <a:pt x="96" y="96"/>
                      <a:pt x="96" y="96"/>
                    </a:cubicBezTo>
                    <a:cubicBezTo>
                      <a:pt x="95" y="95"/>
                      <a:pt x="94" y="95"/>
                      <a:pt x="93" y="94"/>
                    </a:cubicBezTo>
                    <a:cubicBezTo>
                      <a:pt x="93" y="94"/>
                      <a:pt x="93" y="94"/>
                      <a:pt x="93" y="94"/>
                    </a:cubicBezTo>
                    <a:cubicBezTo>
                      <a:pt x="92" y="94"/>
                      <a:pt x="91" y="93"/>
                      <a:pt x="90" y="93"/>
                    </a:cubicBezTo>
                    <a:cubicBezTo>
                      <a:pt x="84" y="93"/>
                      <a:pt x="84" y="93"/>
                      <a:pt x="84" y="93"/>
                    </a:cubicBezTo>
                    <a:cubicBezTo>
                      <a:pt x="84" y="103"/>
                      <a:pt x="84" y="103"/>
                      <a:pt x="84" y="103"/>
                    </a:cubicBezTo>
                    <a:cubicBezTo>
                      <a:pt x="84" y="103"/>
                      <a:pt x="84" y="103"/>
                      <a:pt x="84" y="103"/>
                    </a:cubicBezTo>
                    <a:cubicBezTo>
                      <a:pt x="85" y="102"/>
                      <a:pt x="85" y="102"/>
                      <a:pt x="85" y="101"/>
                    </a:cubicBezTo>
                    <a:cubicBezTo>
                      <a:pt x="85" y="101"/>
                      <a:pt x="86" y="101"/>
                      <a:pt x="86" y="100"/>
                    </a:cubicBezTo>
                    <a:cubicBezTo>
                      <a:pt x="86" y="100"/>
                      <a:pt x="86" y="99"/>
                      <a:pt x="87" y="99"/>
                    </a:cubicBezTo>
                    <a:cubicBezTo>
                      <a:pt x="87" y="99"/>
                      <a:pt x="87" y="99"/>
                      <a:pt x="87" y="98"/>
                    </a:cubicBezTo>
                    <a:cubicBezTo>
                      <a:pt x="87" y="98"/>
                      <a:pt x="87" y="99"/>
                      <a:pt x="87" y="99"/>
                    </a:cubicBezTo>
                    <a:cubicBezTo>
                      <a:pt x="88" y="99"/>
                      <a:pt x="89" y="99"/>
                      <a:pt x="89" y="100"/>
                    </a:cubicBezTo>
                    <a:cubicBezTo>
                      <a:pt x="89" y="100"/>
                      <a:pt x="90" y="100"/>
                      <a:pt x="90" y="100"/>
                    </a:cubicBezTo>
                    <a:cubicBezTo>
                      <a:pt x="91" y="100"/>
                      <a:pt x="91" y="101"/>
                      <a:pt x="92" y="101"/>
                    </a:cubicBezTo>
                    <a:cubicBezTo>
                      <a:pt x="92" y="101"/>
                      <a:pt x="92" y="101"/>
                      <a:pt x="92" y="101"/>
                    </a:cubicBezTo>
                    <a:cubicBezTo>
                      <a:pt x="93" y="102"/>
                      <a:pt x="94" y="102"/>
                      <a:pt x="95" y="103"/>
                    </a:cubicBezTo>
                    <a:cubicBezTo>
                      <a:pt x="95" y="103"/>
                      <a:pt x="95" y="103"/>
                      <a:pt x="95" y="103"/>
                    </a:cubicBezTo>
                    <a:cubicBezTo>
                      <a:pt x="96" y="104"/>
                      <a:pt x="96" y="104"/>
                      <a:pt x="97" y="105"/>
                    </a:cubicBezTo>
                    <a:cubicBezTo>
                      <a:pt x="97" y="105"/>
                      <a:pt x="97" y="105"/>
                      <a:pt x="97" y="105"/>
                    </a:cubicBezTo>
                    <a:cubicBezTo>
                      <a:pt x="94" y="108"/>
                      <a:pt x="90" y="110"/>
                      <a:pt x="86" y="112"/>
                    </a:cubicBezTo>
                    <a:cubicBezTo>
                      <a:pt x="85" y="112"/>
                      <a:pt x="85" y="113"/>
                      <a:pt x="84" y="113"/>
                    </a:cubicBezTo>
                    <a:cubicBezTo>
                      <a:pt x="84" y="120"/>
                      <a:pt x="84" y="120"/>
                      <a:pt x="84" y="120"/>
                    </a:cubicBezTo>
                    <a:cubicBezTo>
                      <a:pt x="86" y="119"/>
                      <a:pt x="87" y="119"/>
                      <a:pt x="89" y="118"/>
                    </a:cubicBezTo>
                    <a:cubicBezTo>
                      <a:pt x="89" y="118"/>
                      <a:pt x="89" y="118"/>
                      <a:pt x="89" y="118"/>
                    </a:cubicBezTo>
                    <a:cubicBezTo>
                      <a:pt x="95" y="115"/>
                      <a:pt x="100" y="112"/>
                      <a:pt x="105" y="107"/>
                    </a:cubicBezTo>
                    <a:cubicBezTo>
                      <a:pt x="105" y="107"/>
                      <a:pt x="105" y="107"/>
                      <a:pt x="105" y="107"/>
                    </a:cubicBezTo>
                    <a:cubicBezTo>
                      <a:pt x="117" y="96"/>
                      <a:pt x="125" y="79"/>
                      <a:pt x="124" y="62"/>
                    </a:cubicBezTo>
                    <a:cubicBezTo>
                      <a:pt x="124" y="45"/>
                      <a:pt x="117" y="28"/>
                      <a:pt x="104" y="16"/>
                    </a:cubicBezTo>
                    <a:close/>
                    <a:moveTo>
                      <a:pt x="35" y="32"/>
                    </a:moveTo>
                    <a:cubicBezTo>
                      <a:pt x="35" y="32"/>
                      <a:pt x="35" y="33"/>
                      <a:pt x="34" y="33"/>
                    </a:cubicBezTo>
                    <a:cubicBezTo>
                      <a:pt x="34" y="34"/>
                      <a:pt x="34" y="35"/>
                      <a:pt x="34" y="36"/>
                    </a:cubicBezTo>
                    <a:cubicBezTo>
                      <a:pt x="33" y="36"/>
                      <a:pt x="33" y="37"/>
                      <a:pt x="33" y="37"/>
                    </a:cubicBezTo>
                    <a:cubicBezTo>
                      <a:pt x="33" y="38"/>
                      <a:pt x="33" y="39"/>
                      <a:pt x="32" y="40"/>
                    </a:cubicBezTo>
                    <a:cubicBezTo>
                      <a:pt x="32" y="40"/>
                      <a:pt x="32" y="41"/>
                      <a:pt x="32" y="41"/>
                    </a:cubicBezTo>
                    <a:cubicBezTo>
                      <a:pt x="32" y="42"/>
                      <a:pt x="31" y="43"/>
                      <a:pt x="31" y="44"/>
                    </a:cubicBezTo>
                    <a:cubicBezTo>
                      <a:pt x="31" y="44"/>
                      <a:pt x="31" y="45"/>
                      <a:pt x="31" y="45"/>
                    </a:cubicBezTo>
                    <a:cubicBezTo>
                      <a:pt x="31" y="46"/>
                      <a:pt x="31" y="47"/>
                      <a:pt x="30" y="48"/>
                    </a:cubicBezTo>
                    <a:cubicBezTo>
                      <a:pt x="30" y="48"/>
                      <a:pt x="30" y="49"/>
                      <a:pt x="30" y="49"/>
                    </a:cubicBezTo>
                    <a:cubicBezTo>
                      <a:pt x="30" y="50"/>
                      <a:pt x="30" y="51"/>
                      <a:pt x="30" y="52"/>
                    </a:cubicBezTo>
                    <a:cubicBezTo>
                      <a:pt x="30" y="53"/>
                      <a:pt x="30" y="53"/>
                      <a:pt x="30" y="54"/>
                    </a:cubicBezTo>
                    <a:cubicBezTo>
                      <a:pt x="29" y="55"/>
                      <a:pt x="29" y="55"/>
                      <a:pt x="29" y="56"/>
                    </a:cubicBezTo>
                    <a:cubicBezTo>
                      <a:pt x="29" y="57"/>
                      <a:pt x="29" y="57"/>
                      <a:pt x="29" y="58"/>
                    </a:cubicBezTo>
                    <a:cubicBezTo>
                      <a:pt x="29" y="58"/>
                      <a:pt x="29" y="58"/>
                      <a:pt x="29" y="59"/>
                    </a:cubicBezTo>
                    <a:cubicBezTo>
                      <a:pt x="7" y="59"/>
                      <a:pt x="7" y="59"/>
                      <a:pt x="7" y="59"/>
                    </a:cubicBezTo>
                    <a:cubicBezTo>
                      <a:pt x="8" y="45"/>
                      <a:pt x="13" y="33"/>
                      <a:pt x="23" y="23"/>
                    </a:cubicBezTo>
                    <a:cubicBezTo>
                      <a:pt x="23" y="23"/>
                      <a:pt x="23" y="24"/>
                      <a:pt x="23" y="24"/>
                    </a:cubicBezTo>
                    <a:cubicBezTo>
                      <a:pt x="24" y="24"/>
                      <a:pt x="24" y="25"/>
                      <a:pt x="25" y="25"/>
                    </a:cubicBezTo>
                    <a:cubicBezTo>
                      <a:pt x="25" y="25"/>
                      <a:pt x="26" y="26"/>
                      <a:pt x="26" y="26"/>
                    </a:cubicBezTo>
                    <a:cubicBezTo>
                      <a:pt x="27" y="26"/>
                      <a:pt x="28" y="27"/>
                      <a:pt x="28" y="28"/>
                    </a:cubicBezTo>
                    <a:cubicBezTo>
                      <a:pt x="29" y="28"/>
                      <a:pt x="29" y="28"/>
                      <a:pt x="29" y="28"/>
                    </a:cubicBezTo>
                    <a:cubicBezTo>
                      <a:pt x="30" y="28"/>
                      <a:pt x="31" y="29"/>
                      <a:pt x="32" y="29"/>
                    </a:cubicBezTo>
                    <a:cubicBezTo>
                      <a:pt x="32" y="30"/>
                      <a:pt x="32" y="30"/>
                      <a:pt x="32" y="30"/>
                    </a:cubicBezTo>
                    <a:cubicBezTo>
                      <a:pt x="33" y="30"/>
                      <a:pt x="34" y="31"/>
                      <a:pt x="35" y="31"/>
                    </a:cubicBezTo>
                    <a:cubicBezTo>
                      <a:pt x="35" y="31"/>
                      <a:pt x="35" y="31"/>
                      <a:pt x="35" y="31"/>
                    </a:cubicBezTo>
                    <a:cubicBezTo>
                      <a:pt x="35" y="32"/>
                      <a:pt x="35" y="32"/>
                      <a:pt x="35" y="32"/>
                    </a:cubicBezTo>
                    <a:close/>
                    <a:moveTo>
                      <a:pt x="42" y="18"/>
                    </a:moveTo>
                    <a:cubicBezTo>
                      <a:pt x="42" y="18"/>
                      <a:pt x="42" y="18"/>
                      <a:pt x="42" y="18"/>
                    </a:cubicBezTo>
                    <a:cubicBezTo>
                      <a:pt x="42" y="19"/>
                      <a:pt x="41" y="20"/>
                      <a:pt x="41" y="20"/>
                    </a:cubicBezTo>
                    <a:cubicBezTo>
                      <a:pt x="41" y="21"/>
                      <a:pt x="41" y="21"/>
                      <a:pt x="41" y="21"/>
                    </a:cubicBezTo>
                    <a:cubicBezTo>
                      <a:pt x="40" y="22"/>
                      <a:pt x="40" y="22"/>
                      <a:pt x="40" y="23"/>
                    </a:cubicBezTo>
                    <a:cubicBezTo>
                      <a:pt x="39" y="23"/>
                      <a:pt x="39" y="23"/>
                      <a:pt x="39" y="23"/>
                    </a:cubicBezTo>
                    <a:cubicBezTo>
                      <a:pt x="39" y="24"/>
                      <a:pt x="39" y="24"/>
                      <a:pt x="38" y="25"/>
                    </a:cubicBezTo>
                    <a:cubicBezTo>
                      <a:pt x="38" y="25"/>
                      <a:pt x="38" y="25"/>
                      <a:pt x="38" y="25"/>
                    </a:cubicBezTo>
                    <a:cubicBezTo>
                      <a:pt x="38" y="25"/>
                      <a:pt x="38" y="25"/>
                      <a:pt x="37" y="25"/>
                    </a:cubicBezTo>
                    <a:cubicBezTo>
                      <a:pt x="37" y="25"/>
                      <a:pt x="36" y="25"/>
                      <a:pt x="36" y="24"/>
                    </a:cubicBezTo>
                    <a:cubicBezTo>
                      <a:pt x="35" y="24"/>
                      <a:pt x="35" y="24"/>
                      <a:pt x="35" y="24"/>
                    </a:cubicBezTo>
                    <a:cubicBezTo>
                      <a:pt x="34" y="23"/>
                      <a:pt x="34" y="23"/>
                      <a:pt x="33" y="23"/>
                    </a:cubicBezTo>
                    <a:cubicBezTo>
                      <a:pt x="33" y="23"/>
                      <a:pt x="33" y="22"/>
                      <a:pt x="32" y="22"/>
                    </a:cubicBezTo>
                    <a:cubicBezTo>
                      <a:pt x="32" y="22"/>
                      <a:pt x="31" y="21"/>
                      <a:pt x="30" y="21"/>
                    </a:cubicBezTo>
                    <a:cubicBezTo>
                      <a:pt x="30" y="21"/>
                      <a:pt x="30" y="21"/>
                      <a:pt x="30" y="20"/>
                    </a:cubicBezTo>
                    <a:cubicBezTo>
                      <a:pt x="29" y="20"/>
                      <a:pt x="28" y="20"/>
                      <a:pt x="28" y="19"/>
                    </a:cubicBezTo>
                    <a:cubicBezTo>
                      <a:pt x="28" y="19"/>
                      <a:pt x="28" y="19"/>
                      <a:pt x="28" y="19"/>
                    </a:cubicBezTo>
                    <a:cubicBezTo>
                      <a:pt x="34" y="13"/>
                      <a:pt x="43" y="9"/>
                      <a:pt x="52" y="7"/>
                    </a:cubicBezTo>
                    <a:cubicBezTo>
                      <a:pt x="51" y="8"/>
                      <a:pt x="51" y="8"/>
                      <a:pt x="51" y="8"/>
                    </a:cubicBezTo>
                    <a:cubicBezTo>
                      <a:pt x="51" y="8"/>
                      <a:pt x="50" y="9"/>
                      <a:pt x="50" y="9"/>
                    </a:cubicBezTo>
                    <a:cubicBezTo>
                      <a:pt x="50" y="9"/>
                      <a:pt x="49" y="10"/>
                      <a:pt x="49" y="10"/>
                    </a:cubicBezTo>
                    <a:cubicBezTo>
                      <a:pt x="49" y="10"/>
                      <a:pt x="48" y="11"/>
                      <a:pt x="48" y="11"/>
                    </a:cubicBezTo>
                    <a:cubicBezTo>
                      <a:pt x="48" y="11"/>
                      <a:pt x="48" y="12"/>
                      <a:pt x="47" y="12"/>
                    </a:cubicBezTo>
                    <a:cubicBezTo>
                      <a:pt x="47" y="12"/>
                      <a:pt x="47" y="13"/>
                      <a:pt x="46" y="13"/>
                    </a:cubicBezTo>
                    <a:cubicBezTo>
                      <a:pt x="46" y="13"/>
                      <a:pt x="46" y="14"/>
                      <a:pt x="46" y="14"/>
                    </a:cubicBezTo>
                    <a:cubicBezTo>
                      <a:pt x="45" y="14"/>
                      <a:pt x="45" y="15"/>
                      <a:pt x="44" y="15"/>
                    </a:cubicBezTo>
                    <a:cubicBezTo>
                      <a:pt x="44" y="16"/>
                      <a:pt x="44" y="16"/>
                      <a:pt x="44" y="16"/>
                    </a:cubicBezTo>
                    <a:cubicBezTo>
                      <a:pt x="43" y="17"/>
                      <a:pt x="43" y="17"/>
                      <a:pt x="42" y="18"/>
                    </a:cubicBezTo>
                    <a:close/>
                    <a:moveTo>
                      <a:pt x="59" y="31"/>
                    </a:moveTo>
                    <a:cubicBezTo>
                      <a:pt x="58" y="31"/>
                      <a:pt x="58" y="31"/>
                      <a:pt x="57" y="31"/>
                    </a:cubicBezTo>
                    <a:cubicBezTo>
                      <a:pt x="57" y="31"/>
                      <a:pt x="57" y="31"/>
                      <a:pt x="56" y="31"/>
                    </a:cubicBezTo>
                    <a:cubicBezTo>
                      <a:pt x="56" y="31"/>
                      <a:pt x="55" y="31"/>
                      <a:pt x="55" y="31"/>
                    </a:cubicBezTo>
                    <a:cubicBezTo>
                      <a:pt x="54" y="30"/>
                      <a:pt x="54" y="30"/>
                      <a:pt x="54" y="30"/>
                    </a:cubicBezTo>
                    <a:cubicBezTo>
                      <a:pt x="53" y="30"/>
                      <a:pt x="53" y="30"/>
                      <a:pt x="52" y="30"/>
                    </a:cubicBezTo>
                    <a:cubicBezTo>
                      <a:pt x="52" y="30"/>
                      <a:pt x="51" y="30"/>
                      <a:pt x="51" y="30"/>
                    </a:cubicBezTo>
                    <a:cubicBezTo>
                      <a:pt x="50" y="30"/>
                      <a:pt x="50" y="30"/>
                      <a:pt x="49" y="29"/>
                    </a:cubicBezTo>
                    <a:cubicBezTo>
                      <a:pt x="49" y="29"/>
                      <a:pt x="49" y="29"/>
                      <a:pt x="49" y="29"/>
                    </a:cubicBezTo>
                    <a:cubicBezTo>
                      <a:pt x="48" y="29"/>
                      <a:pt x="47" y="29"/>
                      <a:pt x="46" y="29"/>
                    </a:cubicBezTo>
                    <a:cubicBezTo>
                      <a:pt x="46" y="29"/>
                      <a:pt x="46" y="29"/>
                      <a:pt x="45" y="28"/>
                    </a:cubicBezTo>
                    <a:cubicBezTo>
                      <a:pt x="45" y="28"/>
                      <a:pt x="45" y="28"/>
                      <a:pt x="44" y="28"/>
                    </a:cubicBezTo>
                    <a:cubicBezTo>
                      <a:pt x="44" y="28"/>
                      <a:pt x="44" y="28"/>
                      <a:pt x="44" y="28"/>
                    </a:cubicBezTo>
                    <a:cubicBezTo>
                      <a:pt x="45" y="27"/>
                      <a:pt x="45" y="27"/>
                      <a:pt x="45" y="26"/>
                    </a:cubicBezTo>
                    <a:cubicBezTo>
                      <a:pt x="45" y="26"/>
                      <a:pt x="46" y="25"/>
                      <a:pt x="46" y="24"/>
                    </a:cubicBezTo>
                    <a:cubicBezTo>
                      <a:pt x="47" y="24"/>
                      <a:pt x="47" y="23"/>
                      <a:pt x="47" y="23"/>
                    </a:cubicBezTo>
                    <a:cubicBezTo>
                      <a:pt x="48" y="22"/>
                      <a:pt x="48" y="21"/>
                      <a:pt x="49" y="21"/>
                    </a:cubicBezTo>
                    <a:cubicBezTo>
                      <a:pt x="49" y="20"/>
                      <a:pt x="49" y="20"/>
                      <a:pt x="49" y="20"/>
                    </a:cubicBezTo>
                    <a:cubicBezTo>
                      <a:pt x="50" y="19"/>
                      <a:pt x="51" y="18"/>
                      <a:pt x="51" y="17"/>
                    </a:cubicBezTo>
                    <a:cubicBezTo>
                      <a:pt x="51" y="17"/>
                      <a:pt x="52" y="17"/>
                      <a:pt x="52" y="17"/>
                    </a:cubicBezTo>
                    <a:cubicBezTo>
                      <a:pt x="53" y="16"/>
                      <a:pt x="54" y="15"/>
                      <a:pt x="55" y="14"/>
                    </a:cubicBezTo>
                    <a:cubicBezTo>
                      <a:pt x="55" y="14"/>
                      <a:pt x="55" y="14"/>
                      <a:pt x="55" y="13"/>
                    </a:cubicBezTo>
                    <a:cubicBezTo>
                      <a:pt x="56" y="13"/>
                      <a:pt x="56" y="12"/>
                      <a:pt x="57" y="11"/>
                    </a:cubicBezTo>
                    <a:cubicBezTo>
                      <a:pt x="58" y="11"/>
                      <a:pt x="58" y="11"/>
                      <a:pt x="58" y="10"/>
                    </a:cubicBezTo>
                    <a:cubicBezTo>
                      <a:pt x="59" y="10"/>
                      <a:pt x="59" y="10"/>
                      <a:pt x="59" y="10"/>
                    </a:cubicBezTo>
                    <a:cubicBezTo>
                      <a:pt x="59" y="31"/>
                      <a:pt x="59" y="31"/>
                      <a:pt x="59" y="31"/>
                    </a:cubicBezTo>
                    <a:cubicBezTo>
                      <a:pt x="59" y="31"/>
                      <a:pt x="59" y="31"/>
                      <a:pt x="59" y="31"/>
                    </a:cubicBezTo>
                    <a:close/>
                    <a:moveTo>
                      <a:pt x="79" y="28"/>
                    </a:moveTo>
                    <a:cubicBezTo>
                      <a:pt x="79" y="28"/>
                      <a:pt x="79" y="29"/>
                      <a:pt x="79" y="29"/>
                    </a:cubicBezTo>
                    <a:cubicBezTo>
                      <a:pt x="78" y="29"/>
                      <a:pt x="77" y="29"/>
                      <a:pt x="76" y="29"/>
                    </a:cubicBezTo>
                    <a:cubicBezTo>
                      <a:pt x="76" y="29"/>
                      <a:pt x="76" y="29"/>
                      <a:pt x="76" y="29"/>
                    </a:cubicBezTo>
                    <a:cubicBezTo>
                      <a:pt x="75" y="30"/>
                      <a:pt x="74" y="30"/>
                      <a:pt x="74" y="30"/>
                    </a:cubicBezTo>
                    <a:cubicBezTo>
                      <a:pt x="73" y="30"/>
                      <a:pt x="73" y="30"/>
                      <a:pt x="73" y="30"/>
                    </a:cubicBezTo>
                    <a:cubicBezTo>
                      <a:pt x="72" y="30"/>
                      <a:pt x="72" y="30"/>
                      <a:pt x="71" y="30"/>
                    </a:cubicBezTo>
                    <a:cubicBezTo>
                      <a:pt x="71" y="30"/>
                      <a:pt x="70" y="30"/>
                      <a:pt x="70" y="31"/>
                    </a:cubicBezTo>
                    <a:cubicBezTo>
                      <a:pt x="70" y="31"/>
                      <a:pt x="69" y="31"/>
                      <a:pt x="69" y="31"/>
                    </a:cubicBezTo>
                    <a:cubicBezTo>
                      <a:pt x="68" y="31"/>
                      <a:pt x="68" y="31"/>
                      <a:pt x="68" y="31"/>
                    </a:cubicBezTo>
                    <a:cubicBezTo>
                      <a:pt x="67" y="31"/>
                      <a:pt x="66" y="31"/>
                      <a:pt x="66" y="31"/>
                    </a:cubicBezTo>
                    <a:cubicBezTo>
                      <a:pt x="66" y="31"/>
                      <a:pt x="66" y="31"/>
                      <a:pt x="66" y="31"/>
                    </a:cubicBezTo>
                    <a:cubicBezTo>
                      <a:pt x="66" y="10"/>
                      <a:pt x="66" y="10"/>
                      <a:pt x="66" y="10"/>
                    </a:cubicBezTo>
                    <a:cubicBezTo>
                      <a:pt x="66" y="10"/>
                      <a:pt x="66" y="10"/>
                      <a:pt x="66" y="10"/>
                    </a:cubicBezTo>
                    <a:cubicBezTo>
                      <a:pt x="67" y="11"/>
                      <a:pt x="67" y="11"/>
                      <a:pt x="67" y="11"/>
                    </a:cubicBezTo>
                    <a:cubicBezTo>
                      <a:pt x="68" y="12"/>
                      <a:pt x="69" y="13"/>
                      <a:pt x="70" y="13"/>
                    </a:cubicBezTo>
                    <a:cubicBezTo>
                      <a:pt x="70" y="14"/>
                      <a:pt x="70" y="14"/>
                      <a:pt x="70" y="14"/>
                    </a:cubicBezTo>
                    <a:cubicBezTo>
                      <a:pt x="71" y="15"/>
                      <a:pt x="72" y="16"/>
                      <a:pt x="73" y="17"/>
                    </a:cubicBezTo>
                    <a:cubicBezTo>
                      <a:pt x="73" y="17"/>
                      <a:pt x="73" y="17"/>
                      <a:pt x="74" y="17"/>
                    </a:cubicBezTo>
                    <a:cubicBezTo>
                      <a:pt x="74" y="18"/>
                      <a:pt x="75" y="19"/>
                      <a:pt x="75" y="20"/>
                    </a:cubicBezTo>
                    <a:cubicBezTo>
                      <a:pt x="76" y="20"/>
                      <a:pt x="76" y="20"/>
                      <a:pt x="76" y="21"/>
                    </a:cubicBezTo>
                    <a:cubicBezTo>
                      <a:pt x="77" y="21"/>
                      <a:pt x="77" y="22"/>
                      <a:pt x="78" y="23"/>
                    </a:cubicBezTo>
                    <a:cubicBezTo>
                      <a:pt x="78" y="23"/>
                      <a:pt x="78" y="24"/>
                      <a:pt x="78" y="24"/>
                    </a:cubicBezTo>
                    <a:cubicBezTo>
                      <a:pt x="79" y="25"/>
                      <a:pt x="79" y="26"/>
                      <a:pt x="80" y="26"/>
                    </a:cubicBezTo>
                    <a:cubicBezTo>
                      <a:pt x="80" y="27"/>
                      <a:pt x="80" y="27"/>
                      <a:pt x="80" y="28"/>
                    </a:cubicBezTo>
                    <a:cubicBezTo>
                      <a:pt x="81" y="28"/>
                      <a:pt x="81" y="28"/>
                      <a:pt x="81" y="28"/>
                    </a:cubicBezTo>
                    <a:cubicBezTo>
                      <a:pt x="80" y="28"/>
                      <a:pt x="80" y="28"/>
                      <a:pt x="79" y="28"/>
                    </a:cubicBezTo>
                    <a:close/>
                    <a:moveTo>
                      <a:pt x="87" y="25"/>
                    </a:moveTo>
                    <a:cubicBezTo>
                      <a:pt x="87" y="25"/>
                      <a:pt x="87" y="25"/>
                      <a:pt x="87" y="25"/>
                    </a:cubicBezTo>
                    <a:cubicBezTo>
                      <a:pt x="87" y="25"/>
                      <a:pt x="86" y="25"/>
                      <a:pt x="86" y="24"/>
                    </a:cubicBezTo>
                    <a:cubicBezTo>
                      <a:pt x="86" y="24"/>
                      <a:pt x="86" y="24"/>
                      <a:pt x="86" y="24"/>
                    </a:cubicBezTo>
                    <a:cubicBezTo>
                      <a:pt x="85" y="22"/>
                      <a:pt x="84" y="21"/>
                      <a:pt x="84" y="20"/>
                    </a:cubicBezTo>
                    <a:cubicBezTo>
                      <a:pt x="84" y="20"/>
                      <a:pt x="83" y="20"/>
                      <a:pt x="83" y="20"/>
                    </a:cubicBezTo>
                    <a:cubicBezTo>
                      <a:pt x="83" y="18"/>
                      <a:pt x="82" y="17"/>
                      <a:pt x="81" y="16"/>
                    </a:cubicBezTo>
                    <a:cubicBezTo>
                      <a:pt x="81" y="16"/>
                      <a:pt x="81" y="16"/>
                      <a:pt x="81" y="16"/>
                    </a:cubicBezTo>
                    <a:cubicBezTo>
                      <a:pt x="80" y="15"/>
                      <a:pt x="79" y="14"/>
                      <a:pt x="78" y="13"/>
                    </a:cubicBezTo>
                    <a:cubicBezTo>
                      <a:pt x="78" y="13"/>
                      <a:pt x="78" y="12"/>
                      <a:pt x="78" y="12"/>
                    </a:cubicBezTo>
                    <a:cubicBezTo>
                      <a:pt x="77" y="11"/>
                      <a:pt x="76" y="10"/>
                      <a:pt x="75" y="9"/>
                    </a:cubicBezTo>
                    <a:cubicBezTo>
                      <a:pt x="75" y="9"/>
                      <a:pt x="75" y="9"/>
                      <a:pt x="74" y="9"/>
                    </a:cubicBezTo>
                    <a:cubicBezTo>
                      <a:pt x="74" y="8"/>
                      <a:pt x="74" y="8"/>
                      <a:pt x="73" y="7"/>
                    </a:cubicBezTo>
                    <a:cubicBezTo>
                      <a:pt x="82" y="9"/>
                      <a:pt x="90" y="13"/>
                      <a:pt x="97" y="19"/>
                    </a:cubicBezTo>
                    <a:cubicBezTo>
                      <a:pt x="97" y="19"/>
                      <a:pt x="97" y="19"/>
                      <a:pt x="97" y="19"/>
                    </a:cubicBezTo>
                    <a:cubicBezTo>
                      <a:pt x="96" y="19"/>
                      <a:pt x="96" y="20"/>
                      <a:pt x="95" y="20"/>
                    </a:cubicBezTo>
                    <a:cubicBezTo>
                      <a:pt x="95" y="20"/>
                      <a:pt x="95" y="21"/>
                      <a:pt x="95" y="21"/>
                    </a:cubicBezTo>
                    <a:cubicBezTo>
                      <a:pt x="94" y="21"/>
                      <a:pt x="93" y="22"/>
                      <a:pt x="92" y="22"/>
                    </a:cubicBezTo>
                    <a:cubicBezTo>
                      <a:pt x="92" y="22"/>
                      <a:pt x="92" y="22"/>
                      <a:pt x="92" y="22"/>
                    </a:cubicBezTo>
                    <a:cubicBezTo>
                      <a:pt x="91" y="23"/>
                      <a:pt x="91" y="23"/>
                      <a:pt x="90" y="24"/>
                    </a:cubicBezTo>
                    <a:cubicBezTo>
                      <a:pt x="90" y="24"/>
                      <a:pt x="89" y="24"/>
                      <a:pt x="89" y="24"/>
                    </a:cubicBezTo>
                    <a:cubicBezTo>
                      <a:pt x="89" y="24"/>
                      <a:pt x="88" y="25"/>
                      <a:pt x="87" y="25"/>
                    </a:cubicBezTo>
                    <a:close/>
                    <a:moveTo>
                      <a:pt x="96" y="59"/>
                    </a:moveTo>
                    <a:cubicBezTo>
                      <a:pt x="96" y="58"/>
                      <a:pt x="96" y="58"/>
                      <a:pt x="96" y="58"/>
                    </a:cubicBezTo>
                    <a:cubicBezTo>
                      <a:pt x="96" y="57"/>
                      <a:pt x="96" y="57"/>
                      <a:pt x="96" y="56"/>
                    </a:cubicBezTo>
                    <a:cubicBezTo>
                      <a:pt x="95" y="55"/>
                      <a:pt x="95" y="54"/>
                      <a:pt x="95" y="53"/>
                    </a:cubicBezTo>
                    <a:cubicBezTo>
                      <a:pt x="95" y="53"/>
                      <a:pt x="95" y="52"/>
                      <a:pt x="95" y="52"/>
                    </a:cubicBezTo>
                    <a:cubicBezTo>
                      <a:pt x="95" y="51"/>
                      <a:pt x="95" y="50"/>
                      <a:pt x="95" y="49"/>
                    </a:cubicBezTo>
                    <a:cubicBezTo>
                      <a:pt x="95" y="49"/>
                      <a:pt x="95" y="48"/>
                      <a:pt x="94" y="48"/>
                    </a:cubicBezTo>
                    <a:cubicBezTo>
                      <a:pt x="94" y="47"/>
                      <a:pt x="94" y="46"/>
                      <a:pt x="94" y="45"/>
                    </a:cubicBezTo>
                    <a:cubicBezTo>
                      <a:pt x="94" y="45"/>
                      <a:pt x="94" y="44"/>
                      <a:pt x="94" y="44"/>
                    </a:cubicBezTo>
                    <a:cubicBezTo>
                      <a:pt x="93" y="43"/>
                      <a:pt x="93" y="42"/>
                      <a:pt x="93" y="41"/>
                    </a:cubicBezTo>
                    <a:cubicBezTo>
                      <a:pt x="93" y="41"/>
                      <a:pt x="93" y="40"/>
                      <a:pt x="93" y="40"/>
                    </a:cubicBezTo>
                    <a:cubicBezTo>
                      <a:pt x="92" y="39"/>
                      <a:pt x="92" y="38"/>
                      <a:pt x="92" y="37"/>
                    </a:cubicBezTo>
                    <a:cubicBezTo>
                      <a:pt x="92" y="37"/>
                      <a:pt x="91" y="36"/>
                      <a:pt x="91" y="36"/>
                    </a:cubicBezTo>
                    <a:cubicBezTo>
                      <a:pt x="91" y="35"/>
                      <a:pt x="91" y="34"/>
                      <a:pt x="90" y="33"/>
                    </a:cubicBezTo>
                    <a:cubicBezTo>
                      <a:pt x="90" y="33"/>
                      <a:pt x="90" y="32"/>
                      <a:pt x="90" y="32"/>
                    </a:cubicBezTo>
                    <a:cubicBezTo>
                      <a:pt x="90" y="32"/>
                      <a:pt x="90" y="31"/>
                      <a:pt x="90" y="31"/>
                    </a:cubicBezTo>
                    <a:cubicBezTo>
                      <a:pt x="90" y="31"/>
                      <a:pt x="90" y="31"/>
                      <a:pt x="90" y="31"/>
                    </a:cubicBezTo>
                    <a:cubicBezTo>
                      <a:pt x="91" y="31"/>
                      <a:pt x="92" y="30"/>
                      <a:pt x="93" y="30"/>
                    </a:cubicBezTo>
                    <a:cubicBezTo>
                      <a:pt x="93" y="30"/>
                      <a:pt x="93" y="30"/>
                      <a:pt x="93" y="30"/>
                    </a:cubicBezTo>
                    <a:cubicBezTo>
                      <a:pt x="94" y="29"/>
                      <a:pt x="95" y="28"/>
                      <a:pt x="96" y="28"/>
                    </a:cubicBezTo>
                    <a:cubicBezTo>
                      <a:pt x="96" y="28"/>
                      <a:pt x="96" y="28"/>
                      <a:pt x="96" y="27"/>
                    </a:cubicBezTo>
                    <a:cubicBezTo>
                      <a:pt x="97" y="27"/>
                      <a:pt x="98" y="26"/>
                      <a:pt x="99" y="26"/>
                    </a:cubicBezTo>
                    <a:cubicBezTo>
                      <a:pt x="99" y="25"/>
                      <a:pt x="99" y="25"/>
                      <a:pt x="99" y="25"/>
                    </a:cubicBezTo>
                    <a:cubicBezTo>
                      <a:pt x="100" y="25"/>
                      <a:pt x="101" y="24"/>
                      <a:pt x="102" y="23"/>
                    </a:cubicBezTo>
                    <a:cubicBezTo>
                      <a:pt x="102" y="23"/>
                      <a:pt x="102" y="23"/>
                      <a:pt x="102" y="23"/>
                    </a:cubicBezTo>
                    <a:cubicBezTo>
                      <a:pt x="111" y="33"/>
                      <a:pt x="117" y="45"/>
                      <a:pt x="118" y="59"/>
                    </a:cubicBezTo>
                    <a:lnTo>
                      <a:pt x="96" y="59"/>
                    </a:lnTo>
                    <a:close/>
                  </a:path>
                </a:pathLst>
              </a:custGeom>
              <a:grpFill/>
              <a:ln>
                <a:noFill/>
              </a:ln>
            </p:spPr>
            <p:txBody>
              <a:bodyPr vert="horz" wrap="square" lIns="91440" tIns="45720" rIns="91440" bIns="45720" numCol="1" anchor="t" anchorCtr="0" compatLnSpc="1"/>
              <a:lstStyle/>
              <a:p>
                <a:endParaRPr lang="zh-CN" altLang="en-US"/>
              </a:p>
            </p:txBody>
          </p:sp>
          <p:sp>
            <p:nvSpPr>
              <p:cNvPr id="30" name="Freeform 196"/>
              <p:cNvSpPr/>
              <p:nvPr/>
            </p:nvSpPr>
            <p:spPr bwMode="auto">
              <a:xfrm>
                <a:off x="6348414" y="5019675"/>
                <a:ext cx="131763" cy="153988"/>
              </a:xfrm>
              <a:custGeom>
                <a:avLst/>
                <a:gdLst>
                  <a:gd name="T0" fmla="*/ 35 w 66"/>
                  <a:gd name="T1" fmla="*/ 1 h 78"/>
                  <a:gd name="T2" fmla="*/ 66 w 66"/>
                  <a:gd name="T3" fmla="*/ 34 h 78"/>
                  <a:gd name="T4" fmla="*/ 65 w 66"/>
                  <a:gd name="T5" fmla="*/ 36 h 78"/>
                  <a:gd name="T6" fmla="*/ 48 w 66"/>
                  <a:gd name="T7" fmla="*/ 36 h 78"/>
                  <a:gd name="T8" fmla="*/ 48 w 66"/>
                  <a:gd name="T9" fmla="*/ 76 h 78"/>
                  <a:gd name="T10" fmla="*/ 46 w 66"/>
                  <a:gd name="T11" fmla="*/ 78 h 78"/>
                  <a:gd name="T12" fmla="*/ 21 w 66"/>
                  <a:gd name="T13" fmla="*/ 78 h 78"/>
                  <a:gd name="T14" fmla="*/ 19 w 66"/>
                  <a:gd name="T15" fmla="*/ 76 h 78"/>
                  <a:gd name="T16" fmla="*/ 19 w 66"/>
                  <a:gd name="T17" fmla="*/ 36 h 78"/>
                  <a:gd name="T18" fmla="*/ 2 w 66"/>
                  <a:gd name="T19" fmla="*/ 36 h 78"/>
                  <a:gd name="T20" fmla="*/ 1 w 66"/>
                  <a:gd name="T21" fmla="*/ 34 h 78"/>
                  <a:gd name="T22" fmla="*/ 32 w 66"/>
                  <a:gd name="T23" fmla="*/ 1 h 78"/>
                  <a:gd name="T24" fmla="*/ 35 w 66"/>
                  <a:gd name="T2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78">
                    <a:moveTo>
                      <a:pt x="35" y="1"/>
                    </a:moveTo>
                    <a:cubicBezTo>
                      <a:pt x="66" y="34"/>
                      <a:pt x="66" y="34"/>
                      <a:pt x="66" y="34"/>
                    </a:cubicBezTo>
                    <a:cubicBezTo>
                      <a:pt x="66" y="35"/>
                      <a:pt x="66" y="36"/>
                      <a:pt x="65" y="36"/>
                    </a:cubicBezTo>
                    <a:cubicBezTo>
                      <a:pt x="48" y="36"/>
                      <a:pt x="48" y="36"/>
                      <a:pt x="48" y="36"/>
                    </a:cubicBezTo>
                    <a:cubicBezTo>
                      <a:pt x="48" y="76"/>
                      <a:pt x="48" y="76"/>
                      <a:pt x="48" y="76"/>
                    </a:cubicBezTo>
                    <a:cubicBezTo>
                      <a:pt x="48" y="78"/>
                      <a:pt x="47" y="78"/>
                      <a:pt x="46" y="78"/>
                    </a:cubicBezTo>
                    <a:cubicBezTo>
                      <a:pt x="21" y="78"/>
                      <a:pt x="21" y="78"/>
                      <a:pt x="21" y="78"/>
                    </a:cubicBezTo>
                    <a:cubicBezTo>
                      <a:pt x="20" y="78"/>
                      <a:pt x="19" y="78"/>
                      <a:pt x="19" y="76"/>
                    </a:cubicBezTo>
                    <a:cubicBezTo>
                      <a:pt x="19" y="36"/>
                      <a:pt x="19" y="36"/>
                      <a:pt x="19" y="36"/>
                    </a:cubicBezTo>
                    <a:cubicBezTo>
                      <a:pt x="2" y="36"/>
                      <a:pt x="2" y="36"/>
                      <a:pt x="2" y="36"/>
                    </a:cubicBezTo>
                    <a:cubicBezTo>
                      <a:pt x="1" y="36"/>
                      <a:pt x="0" y="35"/>
                      <a:pt x="1" y="34"/>
                    </a:cubicBezTo>
                    <a:cubicBezTo>
                      <a:pt x="32" y="1"/>
                      <a:pt x="32" y="1"/>
                      <a:pt x="32" y="1"/>
                    </a:cubicBezTo>
                    <a:cubicBezTo>
                      <a:pt x="33" y="0"/>
                      <a:pt x="34" y="0"/>
                      <a:pt x="35" y="1"/>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4575799" y="2505752"/>
              <a:ext cx="358588" cy="459802"/>
              <a:chOff x="5089526" y="5541963"/>
              <a:chExt cx="196850" cy="252413"/>
            </a:xfrm>
            <a:solidFill>
              <a:schemeClr val="bg1"/>
            </a:solidFill>
          </p:grpSpPr>
          <p:sp>
            <p:nvSpPr>
              <p:cNvPr id="32" name="Freeform 214"/>
              <p:cNvSpPr>
                <a:spLocks noEditPoints="1"/>
              </p:cNvSpPr>
              <p:nvPr/>
            </p:nvSpPr>
            <p:spPr bwMode="auto">
              <a:xfrm>
                <a:off x="5089526" y="5541963"/>
                <a:ext cx="196850" cy="252413"/>
              </a:xfrm>
              <a:custGeom>
                <a:avLst/>
                <a:gdLst>
                  <a:gd name="T0" fmla="*/ 91 w 99"/>
                  <a:gd name="T1" fmla="*/ 128 h 128"/>
                  <a:gd name="T2" fmla="*/ 7 w 99"/>
                  <a:gd name="T3" fmla="*/ 128 h 128"/>
                  <a:gd name="T4" fmla="*/ 0 w 99"/>
                  <a:gd name="T5" fmla="*/ 120 h 128"/>
                  <a:gd name="T6" fmla="*/ 0 w 99"/>
                  <a:gd name="T7" fmla="*/ 8 h 128"/>
                  <a:gd name="T8" fmla="*/ 7 w 99"/>
                  <a:gd name="T9" fmla="*/ 0 h 128"/>
                  <a:gd name="T10" fmla="*/ 91 w 99"/>
                  <a:gd name="T11" fmla="*/ 0 h 128"/>
                  <a:gd name="T12" fmla="*/ 99 w 99"/>
                  <a:gd name="T13" fmla="*/ 8 h 128"/>
                  <a:gd name="T14" fmla="*/ 99 w 99"/>
                  <a:gd name="T15" fmla="*/ 120 h 128"/>
                  <a:gd name="T16" fmla="*/ 91 w 99"/>
                  <a:gd name="T17" fmla="*/ 128 h 128"/>
                  <a:gd name="T18" fmla="*/ 8 w 99"/>
                  <a:gd name="T19" fmla="*/ 120 h 128"/>
                  <a:gd name="T20" fmla="*/ 91 w 99"/>
                  <a:gd name="T21" fmla="*/ 120 h 128"/>
                  <a:gd name="T22" fmla="*/ 91 w 99"/>
                  <a:gd name="T23" fmla="*/ 8 h 128"/>
                  <a:gd name="T24" fmla="*/ 8 w 99"/>
                  <a:gd name="T25" fmla="*/ 8 h 128"/>
                  <a:gd name="T26" fmla="*/ 8 w 99"/>
                  <a:gd name="T2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28">
                    <a:moveTo>
                      <a:pt x="91" y="128"/>
                    </a:moveTo>
                    <a:cubicBezTo>
                      <a:pt x="7" y="128"/>
                      <a:pt x="7" y="128"/>
                      <a:pt x="7" y="128"/>
                    </a:cubicBezTo>
                    <a:cubicBezTo>
                      <a:pt x="3" y="128"/>
                      <a:pt x="0" y="124"/>
                      <a:pt x="0" y="120"/>
                    </a:cubicBezTo>
                    <a:cubicBezTo>
                      <a:pt x="0" y="8"/>
                      <a:pt x="0" y="8"/>
                      <a:pt x="0" y="8"/>
                    </a:cubicBezTo>
                    <a:cubicBezTo>
                      <a:pt x="0" y="4"/>
                      <a:pt x="3" y="0"/>
                      <a:pt x="7" y="0"/>
                    </a:cubicBezTo>
                    <a:cubicBezTo>
                      <a:pt x="91" y="0"/>
                      <a:pt x="91" y="0"/>
                      <a:pt x="91" y="0"/>
                    </a:cubicBezTo>
                    <a:cubicBezTo>
                      <a:pt x="96" y="0"/>
                      <a:pt x="99" y="4"/>
                      <a:pt x="99" y="8"/>
                    </a:cubicBezTo>
                    <a:cubicBezTo>
                      <a:pt x="99" y="120"/>
                      <a:pt x="99" y="120"/>
                      <a:pt x="99" y="120"/>
                    </a:cubicBezTo>
                    <a:cubicBezTo>
                      <a:pt x="99" y="124"/>
                      <a:pt x="96" y="128"/>
                      <a:pt x="91" y="128"/>
                    </a:cubicBezTo>
                    <a:close/>
                    <a:moveTo>
                      <a:pt x="8" y="120"/>
                    </a:moveTo>
                    <a:cubicBezTo>
                      <a:pt x="91" y="120"/>
                      <a:pt x="91" y="120"/>
                      <a:pt x="91" y="120"/>
                    </a:cubicBezTo>
                    <a:cubicBezTo>
                      <a:pt x="91" y="8"/>
                      <a:pt x="91" y="8"/>
                      <a:pt x="91" y="8"/>
                    </a:cubicBezTo>
                    <a:cubicBezTo>
                      <a:pt x="8" y="8"/>
                      <a:pt x="8" y="8"/>
                      <a:pt x="8" y="8"/>
                    </a:cubicBezTo>
                    <a:lnTo>
                      <a:pt x="8" y="120"/>
                    </a:lnTo>
                    <a:close/>
                  </a:path>
                </a:pathLst>
              </a:custGeom>
              <a:grpFill/>
              <a:ln>
                <a:noFill/>
              </a:ln>
            </p:spPr>
            <p:txBody>
              <a:bodyPr vert="horz" wrap="square" lIns="91440" tIns="45720" rIns="91440" bIns="45720" numCol="1" anchor="t" anchorCtr="0" compatLnSpc="1"/>
              <a:lstStyle/>
              <a:p>
                <a:endParaRPr lang="zh-CN" altLang="en-US"/>
              </a:p>
            </p:txBody>
          </p:sp>
          <p:sp>
            <p:nvSpPr>
              <p:cNvPr id="33" name="Oval 215"/>
              <p:cNvSpPr>
                <a:spLocks noChangeArrowheads="1"/>
              </p:cNvSpPr>
              <p:nvPr/>
            </p:nvSpPr>
            <p:spPr bwMode="auto">
              <a:xfrm>
                <a:off x="5175251" y="5749925"/>
                <a:ext cx="23813" cy="20638"/>
              </a:xfrm>
              <a:prstGeom prst="ellipse">
                <a:avLst/>
              </a:prstGeom>
              <a:grpFill/>
              <a:ln>
                <a:noFill/>
              </a:ln>
            </p:spPr>
            <p:txBody>
              <a:bodyPr vert="horz" wrap="square" lIns="91440" tIns="45720" rIns="91440" bIns="45720" numCol="1" anchor="t" anchorCtr="0" compatLnSpc="1"/>
              <a:lstStyle/>
              <a:p>
                <a:endParaRPr lang="zh-CN" altLang="en-US"/>
              </a:p>
            </p:txBody>
          </p:sp>
          <p:sp>
            <p:nvSpPr>
              <p:cNvPr id="34" name="Freeform 216"/>
              <p:cNvSpPr>
                <a:spLocks noEditPoints="1"/>
              </p:cNvSpPr>
              <p:nvPr/>
            </p:nvSpPr>
            <p:spPr bwMode="auto">
              <a:xfrm>
                <a:off x="5119688" y="5568950"/>
                <a:ext cx="134938" cy="174625"/>
              </a:xfrm>
              <a:custGeom>
                <a:avLst/>
                <a:gdLst>
                  <a:gd name="T0" fmla="*/ 61 w 68"/>
                  <a:gd name="T1" fmla="*/ 88 h 88"/>
                  <a:gd name="T2" fmla="*/ 7 w 68"/>
                  <a:gd name="T3" fmla="*/ 88 h 88"/>
                  <a:gd name="T4" fmla="*/ 0 w 68"/>
                  <a:gd name="T5" fmla="*/ 81 h 88"/>
                  <a:gd name="T6" fmla="*/ 0 w 68"/>
                  <a:gd name="T7" fmla="*/ 7 h 88"/>
                  <a:gd name="T8" fmla="*/ 7 w 68"/>
                  <a:gd name="T9" fmla="*/ 0 h 88"/>
                  <a:gd name="T10" fmla="*/ 61 w 68"/>
                  <a:gd name="T11" fmla="*/ 0 h 88"/>
                  <a:gd name="T12" fmla="*/ 68 w 68"/>
                  <a:gd name="T13" fmla="*/ 7 h 88"/>
                  <a:gd name="T14" fmla="*/ 68 w 68"/>
                  <a:gd name="T15" fmla="*/ 81 h 88"/>
                  <a:gd name="T16" fmla="*/ 61 w 68"/>
                  <a:gd name="T17" fmla="*/ 88 h 88"/>
                  <a:gd name="T18" fmla="*/ 8 w 68"/>
                  <a:gd name="T19" fmla="*/ 80 h 88"/>
                  <a:gd name="T20" fmla="*/ 60 w 68"/>
                  <a:gd name="T21" fmla="*/ 80 h 88"/>
                  <a:gd name="T22" fmla="*/ 60 w 68"/>
                  <a:gd name="T23" fmla="*/ 8 h 88"/>
                  <a:gd name="T24" fmla="*/ 8 w 68"/>
                  <a:gd name="T25" fmla="*/ 8 h 88"/>
                  <a:gd name="T26" fmla="*/ 8 w 68"/>
                  <a:gd name="T27"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88">
                    <a:moveTo>
                      <a:pt x="61" y="88"/>
                    </a:moveTo>
                    <a:cubicBezTo>
                      <a:pt x="7" y="88"/>
                      <a:pt x="7" y="88"/>
                      <a:pt x="7" y="88"/>
                    </a:cubicBezTo>
                    <a:cubicBezTo>
                      <a:pt x="3" y="88"/>
                      <a:pt x="0" y="85"/>
                      <a:pt x="0" y="81"/>
                    </a:cubicBezTo>
                    <a:cubicBezTo>
                      <a:pt x="0" y="7"/>
                      <a:pt x="0" y="7"/>
                      <a:pt x="0" y="7"/>
                    </a:cubicBezTo>
                    <a:cubicBezTo>
                      <a:pt x="0" y="3"/>
                      <a:pt x="3" y="0"/>
                      <a:pt x="7" y="0"/>
                    </a:cubicBezTo>
                    <a:cubicBezTo>
                      <a:pt x="61" y="0"/>
                      <a:pt x="61" y="0"/>
                      <a:pt x="61" y="0"/>
                    </a:cubicBezTo>
                    <a:cubicBezTo>
                      <a:pt x="65" y="0"/>
                      <a:pt x="68" y="3"/>
                      <a:pt x="68" y="7"/>
                    </a:cubicBezTo>
                    <a:cubicBezTo>
                      <a:pt x="68" y="81"/>
                      <a:pt x="68" y="81"/>
                      <a:pt x="68" y="81"/>
                    </a:cubicBezTo>
                    <a:cubicBezTo>
                      <a:pt x="68" y="85"/>
                      <a:pt x="65" y="88"/>
                      <a:pt x="61" y="88"/>
                    </a:cubicBezTo>
                    <a:close/>
                    <a:moveTo>
                      <a:pt x="8" y="80"/>
                    </a:moveTo>
                    <a:cubicBezTo>
                      <a:pt x="60" y="80"/>
                      <a:pt x="60" y="80"/>
                      <a:pt x="60" y="80"/>
                    </a:cubicBezTo>
                    <a:cubicBezTo>
                      <a:pt x="60" y="8"/>
                      <a:pt x="60" y="8"/>
                      <a:pt x="60" y="8"/>
                    </a:cubicBezTo>
                    <a:cubicBezTo>
                      <a:pt x="8" y="8"/>
                      <a:pt x="8" y="8"/>
                      <a:pt x="8" y="8"/>
                    </a:cubicBezTo>
                    <a:lnTo>
                      <a:pt x="8" y="80"/>
                    </a:lnTo>
                    <a:close/>
                  </a:path>
                </a:pathLst>
              </a:custGeom>
              <a:grpFill/>
              <a:ln>
                <a:noFill/>
              </a:ln>
            </p:spPr>
            <p:txBody>
              <a:bodyPr vert="horz" wrap="square" lIns="91440" tIns="45720" rIns="91440" bIns="45720" numCol="1" anchor="t" anchorCtr="0" compatLnSpc="1"/>
              <a:lstStyle/>
              <a:p>
                <a:endParaRPr lang="zh-CN" altLang="en-US"/>
              </a:p>
            </p:txBody>
          </p:sp>
        </p:grpSp>
      </p:grpSp>
      <p:sp>
        <p:nvSpPr>
          <p:cNvPr id="3" name="Subtitle 2"/>
          <p:cNvSpPr txBox="1"/>
          <p:nvPr/>
        </p:nvSpPr>
        <p:spPr bwMode="auto">
          <a:xfrm>
            <a:off x="3556147" y="112654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5" name="文本框 4"/>
          <p:cNvSpPr txBox="1"/>
          <p:nvPr/>
        </p:nvSpPr>
        <p:spPr>
          <a:xfrm>
            <a:off x="3949065" y="166497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6" name="Subtitle 2"/>
          <p:cNvSpPr txBox="1"/>
          <p:nvPr/>
        </p:nvSpPr>
        <p:spPr bwMode="auto">
          <a:xfrm>
            <a:off x="6021852" y="41339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 </a:t>
            </a: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7" name="文本框 6"/>
          <p:cNvSpPr txBox="1"/>
          <p:nvPr/>
        </p:nvSpPr>
        <p:spPr>
          <a:xfrm>
            <a:off x="6414770" y="4672330"/>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heckerboard(across)">
                                      <p:cBhvr>
                                        <p:cTn id="23" dur="500"/>
                                        <p:tgtEl>
                                          <p:spTgt spid="11"/>
                                        </p:tgtEl>
                                      </p:cBhvr>
                                    </p:animEffect>
                                  </p:childTnLst>
                                </p:cTn>
                              </p:par>
                            </p:childTnLst>
                          </p:cTn>
                        </p:par>
                        <p:par>
                          <p:cTn id="24" fill="hold">
                            <p:stCondLst>
                              <p:cond delay="2500"/>
                            </p:stCondLst>
                            <p:childTnLst>
                              <p:par>
                                <p:cTn id="25" presetID="55"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strVal val="#ppt_w*0.70"/>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Effect transition="in" filter="fade">
                                      <p:cBhvr>
                                        <p:cTn id="34" dur="1000"/>
                                        <p:tgtEl>
                                          <p:spTgt spid="5"/>
                                        </p:tgtEl>
                                      </p:cBhvr>
                                    </p:animEffect>
                                  </p:childTnLst>
                                </p:cTn>
                              </p:par>
                            </p:childTnLst>
                          </p:cTn>
                        </p:par>
                        <p:par>
                          <p:cTn id="35" fill="hold">
                            <p:stCondLst>
                              <p:cond delay="3500"/>
                            </p:stCondLst>
                            <p:childTnLst>
                              <p:par>
                                <p:cTn id="36" presetID="55"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0.70"/>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strVal val="#ppt_w*0.70"/>
                                          </p:val>
                                        </p:tav>
                                        <p:tav tm="100000">
                                          <p:val>
                                            <p:strVal val="#ppt_w"/>
                                          </p:val>
                                        </p:tav>
                                      </p:tavLst>
                                    </p:anim>
                                    <p:anim calcmode="lin" valueType="num">
                                      <p:cBhvr>
                                        <p:cTn id="44" dur="1000" fill="hold"/>
                                        <p:tgtEl>
                                          <p:spTgt spid="7"/>
                                        </p:tgtEl>
                                        <p:attrNameLst>
                                          <p:attrName>ppt_h</p:attrName>
                                        </p:attrNameLst>
                                      </p:cBhvr>
                                      <p:tavLst>
                                        <p:tav tm="0">
                                          <p:val>
                                            <p:strVal val="#ppt_h"/>
                                          </p:val>
                                        </p:tav>
                                        <p:tav tm="100000">
                                          <p:val>
                                            <p:strVal val="#ppt_h"/>
                                          </p:val>
                                        </p:tav>
                                      </p:tavLst>
                                    </p:anim>
                                    <p:animEffect transition="in" filter="fade">
                                      <p:cBhvr>
                                        <p:cTn id="4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3"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4</a:t>
            </a:r>
          </a:p>
        </p:txBody>
      </p:sp>
      <p:grpSp>
        <p:nvGrpSpPr>
          <p:cNvPr id="2" name="组合 1"/>
          <p:cNvGrpSpPr/>
          <p:nvPr/>
        </p:nvGrpSpPr>
        <p:grpSpPr>
          <a:xfrm>
            <a:off x="3604980" y="1364354"/>
            <a:ext cx="7734215" cy="4106171"/>
            <a:chOff x="4435" y="2198"/>
            <a:chExt cx="9738" cy="5170"/>
          </a:xfrm>
        </p:grpSpPr>
        <p:sp>
          <p:nvSpPr>
            <p:cNvPr id="3" name="Rectangle 4"/>
            <p:cNvSpPr>
              <a:spLocks noChangeArrowheads="1"/>
            </p:cNvSpPr>
            <p:nvPr>
              <p:custDataLst>
                <p:tags r:id="rId1"/>
              </p:custDataLst>
            </p:nvPr>
          </p:nvSpPr>
          <p:spPr bwMode="auto">
            <a:xfrm>
              <a:off x="4435" y="5603"/>
              <a:ext cx="3245" cy="1035"/>
            </a:xfrm>
            <a:prstGeom prst="rect">
              <a:avLst/>
            </a:prstGeom>
            <a:solidFill>
              <a:srgbClr val="AC8C81"/>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a:solidFill>
                    <a:schemeClr val="bg1"/>
                  </a:solidFill>
                  <a:latin typeface="+mj-lt"/>
                  <a:ea typeface="+mj-ea"/>
                  <a:cs typeface="+mj-cs"/>
                  <a:sym typeface="Arial" panose="020B0604020202020204" pitchFamily="34" charset="0"/>
                </a:rPr>
                <a:t>这里添加内容</a:t>
              </a:r>
              <a:endParaRPr lang="zh-CN" altLang="en-US" dirty="0">
                <a:solidFill>
                  <a:schemeClr val="bg1"/>
                </a:solidFill>
                <a:latin typeface="+mj-lt"/>
                <a:ea typeface="+mj-ea"/>
                <a:cs typeface="+mj-cs"/>
                <a:sym typeface="Arial" panose="020B0604020202020204" pitchFamily="34" charset="0"/>
              </a:endParaRPr>
            </a:p>
          </p:txBody>
        </p:sp>
        <p:sp>
          <p:nvSpPr>
            <p:cNvPr id="9" name="Rectangle 5"/>
            <p:cNvSpPr>
              <a:spLocks noChangeArrowheads="1"/>
            </p:cNvSpPr>
            <p:nvPr>
              <p:custDataLst>
                <p:tags r:id="rId2"/>
              </p:custDataLst>
            </p:nvPr>
          </p:nvSpPr>
          <p:spPr bwMode="auto">
            <a:xfrm>
              <a:off x="7680" y="4565"/>
              <a:ext cx="2828" cy="1035"/>
            </a:xfrm>
            <a:prstGeom prst="rect">
              <a:avLst/>
            </a:prstGeom>
            <a:solidFill>
              <a:srgbClr val="785A4F"/>
            </a:solidFill>
          </p:spPr>
          <p:style>
            <a:lnRef idx="3">
              <a:schemeClr val="lt1"/>
            </a:lnRef>
            <a:fillRef idx="1">
              <a:schemeClr val="accent4"/>
            </a:fillRef>
            <a:effectRef idx="1">
              <a:schemeClr val="accent4"/>
            </a:effectRef>
            <a:fontRef idx="minor">
              <a:schemeClr val="lt1"/>
            </a:fontRef>
          </p:style>
          <p:txBody>
            <a:bodyPr wrap="square"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a:solidFill>
                    <a:schemeClr val="bg1"/>
                  </a:solidFill>
                  <a:latin typeface="+mj-lt"/>
                  <a:ea typeface="+mj-ea"/>
                  <a:cs typeface="+mj-cs"/>
                  <a:sym typeface="Arial" panose="020B0604020202020204" pitchFamily="34" charset="0"/>
                </a:rPr>
                <a:t>这里添加内容</a:t>
              </a:r>
              <a:endParaRPr lang="zh-CN" altLang="en-US" dirty="0">
                <a:solidFill>
                  <a:schemeClr val="bg1"/>
                </a:solidFill>
                <a:latin typeface="+mj-lt"/>
                <a:ea typeface="+mj-ea"/>
                <a:cs typeface="+mj-cs"/>
                <a:sym typeface="Arial" panose="020B0604020202020204" pitchFamily="34" charset="0"/>
              </a:endParaRPr>
            </a:p>
          </p:txBody>
        </p:sp>
        <p:sp>
          <p:nvSpPr>
            <p:cNvPr id="10" name="AutoShape 7"/>
            <p:cNvSpPr>
              <a:spLocks noChangeArrowheads="1"/>
            </p:cNvSpPr>
            <p:nvPr>
              <p:custDataLst>
                <p:tags r:id="rId3"/>
              </p:custDataLst>
            </p:nvPr>
          </p:nvSpPr>
          <p:spPr bwMode="auto">
            <a:xfrm>
              <a:off x="12493" y="2885"/>
              <a:ext cx="1680" cy="1680"/>
            </a:xfrm>
            <a:prstGeom prst="rtTriangle">
              <a:avLst/>
            </a:prstGeom>
            <a:solidFill>
              <a:srgbClr val="AC8C81"/>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5" name="Rectangle 6"/>
            <p:cNvSpPr>
              <a:spLocks noChangeArrowheads="1"/>
            </p:cNvSpPr>
            <p:nvPr>
              <p:custDataLst>
                <p:tags r:id="rId4"/>
              </p:custDataLst>
            </p:nvPr>
          </p:nvSpPr>
          <p:spPr bwMode="auto">
            <a:xfrm>
              <a:off x="10508" y="3530"/>
              <a:ext cx="2589" cy="1035"/>
            </a:xfrm>
            <a:prstGeom prst="rect">
              <a:avLst/>
            </a:prstGeom>
            <a:solidFill>
              <a:srgbClr val="AC8C81"/>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a:solidFill>
                    <a:schemeClr val="bg1"/>
                  </a:solidFill>
                  <a:latin typeface="+mj-lt"/>
                  <a:ea typeface="+mj-ea"/>
                  <a:cs typeface="+mj-cs"/>
                  <a:sym typeface="Arial" panose="020B0604020202020204" pitchFamily="34" charset="0"/>
                </a:rPr>
                <a:t>这里添加内容</a:t>
              </a:r>
              <a:endParaRPr lang="zh-CN" altLang="en-US" dirty="0">
                <a:solidFill>
                  <a:schemeClr val="bg1"/>
                </a:solidFill>
                <a:latin typeface="+mj-lt"/>
                <a:ea typeface="+mj-ea"/>
                <a:cs typeface="+mj-cs"/>
                <a:sym typeface="Arial" panose="020B0604020202020204" pitchFamily="34" charset="0"/>
              </a:endParaRPr>
            </a:p>
          </p:txBody>
        </p:sp>
        <p:sp>
          <p:nvSpPr>
            <p:cNvPr id="17" name="文本框 16"/>
            <p:cNvSpPr txBox="1"/>
            <p:nvPr/>
          </p:nvSpPr>
          <p:spPr>
            <a:xfrm>
              <a:off x="4435" y="3725"/>
              <a:ext cx="2812" cy="1562"/>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a:t>
              </a:r>
              <a:endParaRPr lang="en-US" altLang="zh-CN" sz="1200">
                <a:solidFill>
                  <a:schemeClr val="tx1">
                    <a:lumMod val="50000"/>
                    <a:lumOff val="50000"/>
                  </a:schemeClr>
                </a:solidFill>
              </a:endParaRPr>
            </a:p>
          </p:txBody>
        </p:sp>
        <p:sp>
          <p:nvSpPr>
            <p:cNvPr id="5" name="文本框 4"/>
            <p:cNvSpPr txBox="1"/>
            <p:nvPr/>
          </p:nvSpPr>
          <p:spPr>
            <a:xfrm>
              <a:off x="7680" y="2198"/>
              <a:ext cx="2812" cy="1562"/>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a:t>
              </a:r>
              <a:endParaRPr lang="en-US" altLang="zh-CN" sz="1200">
                <a:solidFill>
                  <a:schemeClr val="tx1">
                    <a:lumMod val="50000"/>
                    <a:lumOff val="50000"/>
                  </a:schemeClr>
                </a:solidFill>
              </a:endParaRPr>
            </a:p>
          </p:txBody>
        </p:sp>
        <p:sp>
          <p:nvSpPr>
            <p:cNvPr id="19" name="文本框 18"/>
            <p:cNvSpPr txBox="1"/>
            <p:nvPr/>
          </p:nvSpPr>
          <p:spPr>
            <a:xfrm>
              <a:off x="10598" y="5806"/>
              <a:ext cx="2812" cy="1562"/>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a:t>
              </a:r>
              <a:endParaRPr lang="en-US" altLang="zh-CN" sz="1200">
                <a:solidFill>
                  <a:schemeClr val="tx1">
                    <a:lumMod val="50000"/>
                    <a:lumOff val="50000"/>
                  </a:schemeClr>
                </a:solidFill>
              </a:endParaRPr>
            </a:p>
          </p:txBody>
        </p:sp>
      </p:grpSp>
      <p:pic>
        <p:nvPicPr>
          <p:cNvPr id="6" name="图片 5"/>
          <p:cNvPicPr>
            <a:picLocks noChangeAspect="1"/>
          </p:cNvPicPr>
          <p:nvPr/>
        </p:nvPicPr>
        <p:blipFill>
          <a:blip r:embed="rId6"/>
          <a:srcRect b="6079"/>
          <a:stretch>
            <a:fillRect/>
          </a:stretch>
        </p:blipFill>
        <p:spPr>
          <a:xfrm>
            <a:off x="694690" y="2054225"/>
            <a:ext cx="2399030" cy="2836545"/>
          </a:xfrm>
          <a:prstGeom prst="rect">
            <a:avLst/>
          </a:prstGeom>
        </p:spPr>
      </p:pic>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ox(in)">
                                      <p:cBhvr>
                                        <p:cTn id="2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42265" y="555625"/>
            <a:ext cx="11492865"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309350" y="2422525"/>
            <a:ext cx="908685" cy="1828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1478622" y="3015978"/>
            <a:ext cx="640080" cy="640080"/>
          </a:xfrm>
          <a:prstGeom prst="rect">
            <a:avLst/>
          </a:prstGeom>
          <a:solidFill>
            <a:srgbClr val="50201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a:t>
            </a:r>
            <a:r>
              <a:rPr lang="en-US" sz="3200" dirty="0"/>
              <a:t>4</a:t>
            </a:r>
          </a:p>
        </p:txBody>
      </p:sp>
      <p:grpSp>
        <p:nvGrpSpPr>
          <p:cNvPr id="5" name="组合 4"/>
          <p:cNvGrpSpPr/>
          <p:nvPr/>
        </p:nvGrpSpPr>
        <p:grpSpPr>
          <a:xfrm>
            <a:off x="1029335" y="1618615"/>
            <a:ext cx="10118725" cy="3968115"/>
            <a:chOff x="1632" y="3463"/>
            <a:chExt cx="15935" cy="6249"/>
          </a:xfrm>
        </p:grpSpPr>
        <p:sp>
          <p:nvSpPr>
            <p:cNvPr id="7" name="Freeform 9"/>
            <p:cNvSpPr>
              <a:spLocks noEditPoints="1"/>
            </p:cNvSpPr>
            <p:nvPr/>
          </p:nvSpPr>
          <p:spPr bwMode="auto">
            <a:xfrm>
              <a:off x="2184" y="4016"/>
              <a:ext cx="2288" cy="2211"/>
            </a:xfrm>
            <a:custGeom>
              <a:avLst/>
              <a:gdLst>
                <a:gd name="T0" fmla="*/ 16 w 33"/>
                <a:gd name="T1" fmla="*/ 0 h 32"/>
                <a:gd name="T2" fmla="*/ 0 w 33"/>
                <a:gd name="T3" fmla="*/ 16 h 32"/>
                <a:gd name="T4" fmla="*/ 16 w 33"/>
                <a:gd name="T5" fmla="*/ 32 h 32"/>
                <a:gd name="T6" fmla="*/ 33 w 33"/>
                <a:gd name="T7" fmla="*/ 16 h 32"/>
                <a:gd name="T8" fmla="*/ 16 w 33"/>
                <a:gd name="T9" fmla="*/ 0 h 32"/>
                <a:gd name="T10" fmla="*/ 16 w 33"/>
                <a:gd name="T11" fmla="*/ 24 h 32"/>
                <a:gd name="T12" fmla="*/ 8 w 33"/>
                <a:gd name="T13" fmla="*/ 16 h 32"/>
                <a:gd name="T14" fmla="*/ 16 w 33"/>
                <a:gd name="T15" fmla="*/ 8 h 32"/>
                <a:gd name="T16" fmla="*/ 24 w 33"/>
                <a:gd name="T17" fmla="*/ 16 h 32"/>
                <a:gd name="T18" fmla="*/ 16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6" y="0"/>
                  </a:moveTo>
                  <a:cubicBezTo>
                    <a:pt x="7" y="0"/>
                    <a:pt x="0" y="7"/>
                    <a:pt x="0" y="16"/>
                  </a:cubicBezTo>
                  <a:cubicBezTo>
                    <a:pt x="0" y="25"/>
                    <a:pt x="7" y="32"/>
                    <a:pt x="16" y="32"/>
                  </a:cubicBezTo>
                  <a:cubicBezTo>
                    <a:pt x="25" y="32"/>
                    <a:pt x="33" y="25"/>
                    <a:pt x="33" y="16"/>
                  </a:cubicBezTo>
                  <a:cubicBezTo>
                    <a:pt x="33" y="7"/>
                    <a:pt x="25" y="0"/>
                    <a:pt x="16" y="0"/>
                  </a:cubicBezTo>
                  <a:close/>
                  <a:moveTo>
                    <a:pt x="16" y="24"/>
                  </a:moveTo>
                  <a:cubicBezTo>
                    <a:pt x="12" y="24"/>
                    <a:pt x="8" y="21"/>
                    <a:pt x="8" y="16"/>
                  </a:cubicBezTo>
                  <a:cubicBezTo>
                    <a:pt x="8" y="11"/>
                    <a:pt x="12" y="8"/>
                    <a:pt x="16" y="8"/>
                  </a:cubicBezTo>
                  <a:cubicBezTo>
                    <a:pt x="21" y="8"/>
                    <a:pt x="24" y="11"/>
                    <a:pt x="24" y="16"/>
                  </a:cubicBezTo>
                  <a:cubicBezTo>
                    <a:pt x="24" y="21"/>
                    <a:pt x="21" y="24"/>
                    <a:pt x="16" y="24"/>
                  </a:cubicBezTo>
                  <a:close/>
                </a:path>
              </a:pathLst>
            </a:custGeom>
            <a:solidFill>
              <a:srgbClr val="9F857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endParaRPr lang="zh-CN" altLang="en-US"/>
            </a:p>
          </p:txBody>
        </p:sp>
        <p:sp>
          <p:nvSpPr>
            <p:cNvPr id="2" name="Freeform 10"/>
            <p:cNvSpPr/>
            <p:nvPr/>
          </p:nvSpPr>
          <p:spPr bwMode="auto">
            <a:xfrm>
              <a:off x="1632" y="3463"/>
              <a:ext cx="1662" cy="1658"/>
            </a:xfrm>
            <a:custGeom>
              <a:avLst/>
              <a:gdLst>
                <a:gd name="T0" fmla="*/ 24 w 24"/>
                <a:gd name="T1" fmla="*/ 12 h 24"/>
                <a:gd name="T2" fmla="*/ 24 w 24"/>
                <a:gd name="T3" fmla="*/ 0 h 24"/>
                <a:gd name="T4" fmla="*/ 0 w 24"/>
                <a:gd name="T5" fmla="*/ 24 h 24"/>
                <a:gd name="T6" fmla="*/ 12 w 24"/>
                <a:gd name="T7" fmla="*/ 24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0"/>
                    <a:pt x="24" y="0"/>
                    <a:pt x="24" y="0"/>
                  </a:cubicBezTo>
                  <a:cubicBezTo>
                    <a:pt x="11" y="0"/>
                    <a:pt x="0" y="11"/>
                    <a:pt x="0" y="24"/>
                  </a:cubicBezTo>
                  <a:cubicBezTo>
                    <a:pt x="12" y="24"/>
                    <a:pt x="12" y="24"/>
                    <a:pt x="12" y="24"/>
                  </a:cubicBezTo>
                  <a:cubicBezTo>
                    <a:pt x="12" y="17"/>
                    <a:pt x="17" y="12"/>
                    <a:pt x="24" y="12"/>
                  </a:cubicBezTo>
                  <a:close/>
                </a:path>
              </a:pathLst>
            </a:custGeom>
            <a:solidFill>
              <a:srgbClr val="502012">
                <a:alpha val="78000"/>
              </a:srgbClr>
            </a:solidFill>
            <a:ln>
              <a:noFill/>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lstStyle/>
            <a:p>
              <a:endParaRPr lang="zh-CN" altLang="en-US"/>
            </a:p>
          </p:txBody>
        </p:sp>
        <p:sp>
          <p:nvSpPr>
            <p:cNvPr id="9" name="TextBox 12"/>
            <p:cNvSpPr txBox="1"/>
            <p:nvPr/>
          </p:nvSpPr>
          <p:spPr>
            <a:xfrm>
              <a:off x="2894" y="4806"/>
              <a:ext cx="1328" cy="630"/>
            </a:xfrm>
            <a:prstGeom prst="rect">
              <a:avLst/>
            </a:prstGeom>
            <a:noFill/>
          </p:spPr>
          <p:txBody>
            <a:bodyPr wrap="square" rtlCol="0">
              <a:spAutoFit/>
            </a:bodyPr>
            <a:lstStyle/>
            <a:p>
              <a:r>
                <a:rPr lang="en-US" altLang="zh-CN" sz="2000" b="1" dirty="0" smtClean="0"/>
                <a:t>25%</a:t>
              </a:r>
              <a:endParaRPr lang="zh-CN" altLang="en-US" sz="2000" b="1" dirty="0"/>
            </a:p>
          </p:txBody>
        </p:sp>
        <p:sp>
          <p:nvSpPr>
            <p:cNvPr id="11" name="Freeform 14"/>
            <p:cNvSpPr>
              <a:spLocks noEditPoints="1"/>
            </p:cNvSpPr>
            <p:nvPr/>
          </p:nvSpPr>
          <p:spPr bwMode="auto">
            <a:xfrm>
              <a:off x="6342" y="4016"/>
              <a:ext cx="2288" cy="2211"/>
            </a:xfrm>
            <a:custGeom>
              <a:avLst/>
              <a:gdLst>
                <a:gd name="T0" fmla="*/ 17 w 33"/>
                <a:gd name="T1" fmla="*/ 0 h 32"/>
                <a:gd name="T2" fmla="*/ 0 w 33"/>
                <a:gd name="T3" fmla="*/ 16 h 32"/>
                <a:gd name="T4" fmla="*/ 17 w 33"/>
                <a:gd name="T5" fmla="*/ 32 h 32"/>
                <a:gd name="T6" fmla="*/ 33 w 33"/>
                <a:gd name="T7" fmla="*/ 16 h 32"/>
                <a:gd name="T8" fmla="*/ 17 w 33"/>
                <a:gd name="T9" fmla="*/ 0 h 32"/>
                <a:gd name="T10" fmla="*/ 17 w 33"/>
                <a:gd name="T11" fmla="*/ 24 h 32"/>
                <a:gd name="T12" fmla="*/ 9 w 33"/>
                <a:gd name="T13" fmla="*/ 16 h 32"/>
                <a:gd name="T14" fmla="*/ 17 w 33"/>
                <a:gd name="T15" fmla="*/ 8 h 32"/>
                <a:gd name="T16" fmla="*/ 25 w 33"/>
                <a:gd name="T17" fmla="*/ 16 h 32"/>
                <a:gd name="T18" fmla="*/ 17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7" y="0"/>
                  </a:moveTo>
                  <a:cubicBezTo>
                    <a:pt x="8" y="0"/>
                    <a:pt x="0" y="7"/>
                    <a:pt x="0" y="16"/>
                  </a:cubicBezTo>
                  <a:cubicBezTo>
                    <a:pt x="0" y="25"/>
                    <a:pt x="8" y="32"/>
                    <a:pt x="17" y="32"/>
                  </a:cubicBezTo>
                  <a:cubicBezTo>
                    <a:pt x="26" y="32"/>
                    <a:pt x="33" y="25"/>
                    <a:pt x="33" y="16"/>
                  </a:cubicBezTo>
                  <a:cubicBezTo>
                    <a:pt x="33" y="7"/>
                    <a:pt x="26" y="0"/>
                    <a:pt x="17" y="0"/>
                  </a:cubicBezTo>
                  <a:close/>
                  <a:moveTo>
                    <a:pt x="17" y="24"/>
                  </a:moveTo>
                  <a:cubicBezTo>
                    <a:pt x="12" y="24"/>
                    <a:pt x="9" y="21"/>
                    <a:pt x="9" y="16"/>
                  </a:cubicBezTo>
                  <a:cubicBezTo>
                    <a:pt x="9" y="11"/>
                    <a:pt x="12" y="8"/>
                    <a:pt x="17" y="8"/>
                  </a:cubicBezTo>
                  <a:cubicBezTo>
                    <a:pt x="21" y="8"/>
                    <a:pt x="25" y="11"/>
                    <a:pt x="25" y="16"/>
                  </a:cubicBezTo>
                  <a:cubicBezTo>
                    <a:pt x="25" y="21"/>
                    <a:pt x="21" y="24"/>
                    <a:pt x="17" y="24"/>
                  </a:cubicBezTo>
                  <a:close/>
                </a:path>
              </a:pathLst>
            </a:custGeom>
            <a:solidFill>
              <a:srgbClr val="9F857D"/>
            </a:solidFill>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t" anchorCtr="0" compatLnSpc="1"/>
            <a:lstStyle/>
            <a:p>
              <a:endParaRPr lang="zh-CN" altLang="en-US">
                <a:solidFill>
                  <a:schemeClr val="lt1"/>
                </a:solidFill>
              </a:endParaRPr>
            </a:p>
          </p:txBody>
        </p:sp>
        <p:sp>
          <p:nvSpPr>
            <p:cNvPr id="12" name="Freeform 15"/>
            <p:cNvSpPr/>
            <p:nvPr/>
          </p:nvSpPr>
          <p:spPr bwMode="auto">
            <a:xfrm>
              <a:off x="5856" y="3463"/>
              <a:ext cx="1665" cy="3320"/>
            </a:xfrm>
            <a:custGeom>
              <a:avLst/>
              <a:gdLst>
                <a:gd name="T0" fmla="*/ 12 w 24"/>
                <a:gd name="T1" fmla="*/ 24 h 48"/>
                <a:gd name="T2" fmla="*/ 24 w 24"/>
                <a:gd name="T3" fmla="*/ 12 h 48"/>
                <a:gd name="T4" fmla="*/ 24 w 24"/>
                <a:gd name="T5" fmla="*/ 0 h 48"/>
                <a:gd name="T6" fmla="*/ 0 w 24"/>
                <a:gd name="T7" fmla="*/ 24 h 48"/>
                <a:gd name="T8" fmla="*/ 24 w 24"/>
                <a:gd name="T9" fmla="*/ 48 h 48"/>
                <a:gd name="T10" fmla="*/ 24 w 24"/>
                <a:gd name="T11" fmla="*/ 36 h 48"/>
                <a:gd name="T12" fmla="*/ 12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12" y="24"/>
                  </a:moveTo>
                  <a:cubicBezTo>
                    <a:pt x="12" y="17"/>
                    <a:pt x="17" y="12"/>
                    <a:pt x="24" y="12"/>
                  </a:cubicBezTo>
                  <a:cubicBezTo>
                    <a:pt x="24" y="0"/>
                    <a:pt x="24" y="0"/>
                    <a:pt x="24" y="0"/>
                  </a:cubicBezTo>
                  <a:cubicBezTo>
                    <a:pt x="10" y="0"/>
                    <a:pt x="0" y="11"/>
                    <a:pt x="0" y="24"/>
                  </a:cubicBezTo>
                  <a:cubicBezTo>
                    <a:pt x="0" y="37"/>
                    <a:pt x="10" y="48"/>
                    <a:pt x="24" y="48"/>
                  </a:cubicBezTo>
                  <a:cubicBezTo>
                    <a:pt x="24" y="36"/>
                    <a:pt x="24" y="36"/>
                    <a:pt x="24" y="36"/>
                  </a:cubicBezTo>
                  <a:cubicBezTo>
                    <a:pt x="17" y="36"/>
                    <a:pt x="12" y="31"/>
                    <a:pt x="12" y="24"/>
                  </a:cubicBezTo>
                  <a:close/>
                </a:path>
              </a:pathLst>
            </a:custGeom>
            <a:solidFill>
              <a:srgbClr val="502012">
                <a:alpha val="78000"/>
              </a:srgbClr>
            </a:solidFill>
            <a:ln>
              <a:noFill/>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lstStyle/>
            <a:p>
              <a:endParaRPr lang="zh-CN" altLang="en-US"/>
            </a:p>
          </p:txBody>
        </p:sp>
        <p:sp>
          <p:nvSpPr>
            <p:cNvPr id="13" name="TextBox 13"/>
            <p:cNvSpPr txBox="1"/>
            <p:nvPr/>
          </p:nvSpPr>
          <p:spPr>
            <a:xfrm>
              <a:off x="7089" y="4806"/>
              <a:ext cx="1284" cy="630"/>
            </a:xfrm>
            <a:prstGeom prst="rect">
              <a:avLst/>
            </a:prstGeom>
            <a:noFill/>
          </p:spPr>
          <p:txBody>
            <a:bodyPr wrap="square" rtlCol="0">
              <a:spAutoFit/>
            </a:bodyPr>
            <a:lstStyle/>
            <a:p>
              <a:r>
                <a:rPr lang="en-US" altLang="zh-CN" sz="2000" b="1" dirty="0"/>
                <a:t>5</a:t>
              </a:r>
              <a:r>
                <a:rPr lang="en-US" altLang="zh-CN" sz="2000" b="1" dirty="0" smtClean="0"/>
                <a:t>0%</a:t>
              </a:r>
              <a:endParaRPr lang="zh-CN" altLang="en-US" sz="2000" b="1" dirty="0"/>
            </a:p>
          </p:txBody>
        </p:sp>
        <p:sp>
          <p:nvSpPr>
            <p:cNvPr id="15" name="Freeform 19"/>
            <p:cNvSpPr>
              <a:spLocks noEditPoints="1"/>
            </p:cNvSpPr>
            <p:nvPr/>
          </p:nvSpPr>
          <p:spPr bwMode="auto">
            <a:xfrm>
              <a:off x="10570" y="4016"/>
              <a:ext cx="2288" cy="2211"/>
            </a:xfrm>
            <a:custGeom>
              <a:avLst/>
              <a:gdLst>
                <a:gd name="T0" fmla="*/ 17 w 33"/>
                <a:gd name="T1" fmla="*/ 0 h 32"/>
                <a:gd name="T2" fmla="*/ 0 w 33"/>
                <a:gd name="T3" fmla="*/ 16 h 32"/>
                <a:gd name="T4" fmla="*/ 17 w 33"/>
                <a:gd name="T5" fmla="*/ 32 h 32"/>
                <a:gd name="T6" fmla="*/ 33 w 33"/>
                <a:gd name="T7" fmla="*/ 16 h 32"/>
                <a:gd name="T8" fmla="*/ 17 w 33"/>
                <a:gd name="T9" fmla="*/ 0 h 32"/>
                <a:gd name="T10" fmla="*/ 17 w 33"/>
                <a:gd name="T11" fmla="*/ 24 h 32"/>
                <a:gd name="T12" fmla="*/ 8 w 33"/>
                <a:gd name="T13" fmla="*/ 16 h 32"/>
                <a:gd name="T14" fmla="*/ 17 w 33"/>
                <a:gd name="T15" fmla="*/ 8 h 32"/>
                <a:gd name="T16" fmla="*/ 25 w 33"/>
                <a:gd name="T17" fmla="*/ 16 h 32"/>
                <a:gd name="T18" fmla="*/ 17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7" y="0"/>
                  </a:moveTo>
                  <a:cubicBezTo>
                    <a:pt x="7" y="0"/>
                    <a:pt x="0" y="7"/>
                    <a:pt x="0" y="16"/>
                  </a:cubicBezTo>
                  <a:cubicBezTo>
                    <a:pt x="0" y="25"/>
                    <a:pt x="7" y="32"/>
                    <a:pt x="17" y="32"/>
                  </a:cubicBezTo>
                  <a:cubicBezTo>
                    <a:pt x="26" y="32"/>
                    <a:pt x="33" y="25"/>
                    <a:pt x="33" y="16"/>
                  </a:cubicBezTo>
                  <a:cubicBezTo>
                    <a:pt x="33" y="7"/>
                    <a:pt x="26" y="0"/>
                    <a:pt x="17" y="0"/>
                  </a:cubicBezTo>
                  <a:close/>
                  <a:moveTo>
                    <a:pt x="17" y="24"/>
                  </a:moveTo>
                  <a:cubicBezTo>
                    <a:pt x="12" y="24"/>
                    <a:pt x="8" y="21"/>
                    <a:pt x="8" y="16"/>
                  </a:cubicBezTo>
                  <a:cubicBezTo>
                    <a:pt x="8" y="11"/>
                    <a:pt x="12" y="8"/>
                    <a:pt x="17" y="8"/>
                  </a:cubicBezTo>
                  <a:cubicBezTo>
                    <a:pt x="21" y="8"/>
                    <a:pt x="25" y="11"/>
                    <a:pt x="25" y="16"/>
                  </a:cubicBezTo>
                  <a:cubicBezTo>
                    <a:pt x="25" y="21"/>
                    <a:pt x="21" y="24"/>
                    <a:pt x="17" y="24"/>
                  </a:cubicBezTo>
                  <a:close/>
                </a:path>
              </a:pathLst>
            </a:custGeom>
            <a:solidFill>
              <a:srgbClr val="9F857D"/>
            </a:solidFill>
            <a:ln>
              <a:noFill/>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anchor="t" anchorCtr="0" compatLnSpc="1"/>
            <a:lstStyle/>
            <a:p>
              <a:endParaRPr lang="zh-CN" altLang="en-US">
                <a:solidFill>
                  <a:schemeClr val="lt1"/>
                </a:solidFill>
              </a:endParaRPr>
            </a:p>
          </p:txBody>
        </p:sp>
        <p:sp>
          <p:nvSpPr>
            <p:cNvPr id="16" name="Freeform 20"/>
            <p:cNvSpPr/>
            <p:nvPr/>
          </p:nvSpPr>
          <p:spPr bwMode="auto">
            <a:xfrm>
              <a:off x="10014" y="3463"/>
              <a:ext cx="3397" cy="3320"/>
            </a:xfrm>
            <a:custGeom>
              <a:avLst/>
              <a:gdLst>
                <a:gd name="T0" fmla="*/ 49 w 49"/>
                <a:gd name="T1" fmla="*/ 24 h 48"/>
                <a:gd name="T2" fmla="*/ 37 w 49"/>
                <a:gd name="T3" fmla="*/ 24 h 48"/>
                <a:gd name="T4" fmla="*/ 37 w 49"/>
                <a:gd name="T5" fmla="*/ 24 h 48"/>
                <a:gd name="T6" fmla="*/ 25 w 49"/>
                <a:gd name="T7" fmla="*/ 36 h 48"/>
                <a:gd name="T8" fmla="*/ 12 w 49"/>
                <a:gd name="T9" fmla="*/ 24 h 48"/>
                <a:gd name="T10" fmla="*/ 25 w 49"/>
                <a:gd name="T11" fmla="*/ 12 h 48"/>
                <a:gd name="T12" fmla="*/ 25 w 49"/>
                <a:gd name="T13" fmla="*/ 0 h 48"/>
                <a:gd name="T14" fmla="*/ 0 w 49"/>
                <a:gd name="T15" fmla="*/ 24 h 48"/>
                <a:gd name="T16" fmla="*/ 25 w 49"/>
                <a:gd name="T17" fmla="*/ 48 h 48"/>
                <a:gd name="T18" fmla="*/ 49 w 49"/>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8">
                  <a:moveTo>
                    <a:pt x="49" y="24"/>
                  </a:moveTo>
                  <a:cubicBezTo>
                    <a:pt x="37" y="24"/>
                    <a:pt x="37" y="24"/>
                    <a:pt x="37" y="24"/>
                  </a:cubicBezTo>
                  <a:cubicBezTo>
                    <a:pt x="37" y="24"/>
                    <a:pt x="37" y="24"/>
                    <a:pt x="37" y="24"/>
                  </a:cubicBezTo>
                  <a:cubicBezTo>
                    <a:pt x="37" y="31"/>
                    <a:pt x="31" y="36"/>
                    <a:pt x="25" y="36"/>
                  </a:cubicBezTo>
                  <a:cubicBezTo>
                    <a:pt x="18" y="36"/>
                    <a:pt x="12" y="31"/>
                    <a:pt x="12" y="24"/>
                  </a:cubicBezTo>
                  <a:cubicBezTo>
                    <a:pt x="12" y="17"/>
                    <a:pt x="18" y="12"/>
                    <a:pt x="25" y="12"/>
                  </a:cubicBezTo>
                  <a:cubicBezTo>
                    <a:pt x="25" y="0"/>
                    <a:pt x="25" y="0"/>
                    <a:pt x="25" y="0"/>
                  </a:cubicBezTo>
                  <a:cubicBezTo>
                    <a:pt x="11" y="0"/>
                    <a:pt x="0" y="11"/>
                    <a:pt x="0" y="24"/>
                  </a:cubicBezTo>
                  <a:cubicBezTo>
                    <a:pt x="0" y="37"/>
                    <a:pt x="11" y="48"/>
                    <a:pt x="25" y="48"/>
                  </a:cubicBezTo>
                  <a:cubicBezTo>
                    <a:pt x="38" y="48"/>
                    <a:pt x="49" y="37"/>
                    <a:pt x="49" y="24"/>
                  </a:cubicBezTo>
                  <a:close/>
                </a:path>
              </a:pathLst>
            </a:custGeom>
            <a:solidFill>
              <a:srgbClr val="502012">
                <a:alpha val="76000"/>
              </a:srgbClr>
            </a:solidFill>
            <a:ln>
              <a:noFill/>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lstStyle/>
            <a:p>
              <a:endParaRPr lang="zh-CN" altLang="en-US"/>
            </a:p>
          </p:txBody>
        </p:sp>
        <p:sp>
          <p:nvSpPr>
            <p:cNvPr id="17" name="TextBox 14"/>
            <p:cNvSpPr txBox="1"/>
            <p:nvPr/>
          </p:nvSpPr>
          <p:spPr>
            <a:xfrm>
              <a:off x="11240" y="4806"/>
              <a:ext cx="1284" cy="630"/>
            </a:xfrm>
            <a:prstGeom prst="rect">
              <a:avLst/>
            </a:prstGeom>
            <a:noFill/>
          </p:spPr>
          <p:txBody>
            <a:bodyPr wrap="square" rtlCol="0">
              <a:spAutoFit/>
            </a:bodyPr>
            <a:lstStyle/>
            <a:p>
              <a:r>
                <a:rPr lang="en-US" altLang="zh-CN" sz="2000" b="1" dirty="0" smtClean="0"/>
                <a:t>75%</a:t>
              </a:r>
              <a:endParaRPr lang="zh-CN" altLang="en-US" sz="2000" b="1" dirty="0"/>
            </a:p>
          </p:txBody>
        </p:sp>
        <p:grpSp>
          <p:nvGrpSpPr>
            <p:cNvPr id="3" name="Group 37"/>
            <p:cNvGrpSpPr/>
            <p:nvPr/>
          </p:nvGrpSpPr>
          <p:grpSpPr>
            <a:xfrm>
              <a:off x="14241" y="3463"/>
              <a:ext cx="3327" cy="3320"/>
              <a:chOff x="9043159" y="1684840"/>
              <a:chExt cx="2112751" cy="2108103"/>
            </a:xfrm>
          </p:grpSpPr>
          <p:sp>
            <p:nvSpPr>
              <p:cNvPr id="19" name="Freeform 24"/>
              <p:cNvSpPr>
                <a:spLocks noEditPoints="1"/>
              </p:cNvSpPr>
              <p:nvPr/>
            </p:nvSpPr>
            <p:spPr bwMode="auto">
              <a:xfrm>
                <a:off x="9396446" y="2035803"/>
                <a:ext cx="1452662" cy="1403852"/>
              </a:xfrm>
              <a:custGeom>
                <a:avLst/>
                <a:gdLst>
                  <a:gd name="T0" fmla="*/ 16 w 33"/>
                  <a:gd name="T1" fmla="*/ 0 h 32"/>
                  <a:gd name="T2" fmla="*/ 0 w 33"/>
                  <a:gd name="T3" fmla="*/ 16 h 32"/>
                  <a:gd name="T4" fmla="*/ 16 w 33"/>
                  <a:gd name="T5" fmla="*/ 32 h 32"/>
                  <a:gd name="T6" fmla="*/ 33 w 33"/>
                  <a:gd name="T7" fmla="*/ 16 h 32"/>
                  <a:gd name="T8" fmla="*/ 16 w 33"/>
                  <a:gd name="T9" fmla="*/ 0 h 32"/>
                  <a:gd name="T10" fmla="*/ 16 w 33"/>
                  <a:gd name="T11" fmla="*/ 24 h 32"/>
                  <a:gd name="T12" fmla="*/ 8 w 33"/>
                  <a:gd name="T13" fmla="*/ 16 h 32"/>
                  <a:gd name="T14" fmla="*/ 16 w 33"/>
                  <a:gd name="T15" fmla="*/ 8 h 32"/>
                  <a:gd name="T16" fmla="*/ 24 w 33"/>
                  <a:gd name="T17" fmla="*/ 16 h 32"/>
                  <a:gd name="T18" fmla="*/ 16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6" y="0"/>
                    </a:moveTo>
                    <a:cubicBezTo>
                      <a:pt x="7" y="0"/>
                      <a:pt x="0" y="7"/>
                      <a:pt x="0" y="16"/>
                    </a:cubicBezTo>
                    <a:cubicBezTo>
                      <a:pt x="0" y="25"/>
                      <a:pt x="7" y="32"/>
                      <a:pt x="16" y="32"/>
                    </a:cubicBezTo>
                    <a:cubicBezTo>
                      <a:pt x="25" y="32"/>
                      <a:pt x="33" y="25"/>
                      <a:pt x="33" y="16"/>
                    </a:cubicBezTo>
                    <a:cubicBezTo>
                      <a:pt x="33" y="7"/>
                      <a:pt x="25" y="0"/>
                      <a:pt x="16" y="0"/>
                    </a:cubicBezTo>
                    <a:close/>
                    <a:moveTo>
                      <a:pt x="16" y="24"/>
                    </a:moveTo>
                    <a:cubicBezTo>
                      <a:pt x="12" y="24"/>
                      <a:pt x="8" y="21"/>
                      <a:pt x="8" y="16"/>
                    </a:cubicBezTo>
                    <a:cubicBezTo>
                      <a:pt x="8" y="11"/>
                      <a:pt x="12" y="8"/>
                      <a:pt x="16" y="8"/>
                    </a:cubicBezTo>
                    <a:cubicBezTo>
                      <a:pt x="21" y="8"/>
                      <a:pt x="24" y="11"/>
                      <a:pt x="24" y="16"/>
                    </a:cubicBezTo>
                    <a:cubicBezTo>
                      <a:pt x="24" y="21"/>
                      <a:pt x="21" y="24"/>
                      <a:pt x="16" y="24"/>
                    </a:cubicBezTo>
                    <a:close/>
                  </a:path>
                </a:pathLst>
              </a:custGeom>
              <a:solidFill>
                <a:schemeClr val="bg1"/>
              </a:solidFill>
              <a:ln>
                <a:noFill/>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anchor="t" anchorCtr="0" compatLnSpc="1"/>
              <a:lstStyle/>
              <a:p>
                <a:endParaRPr lang="zh-CN" altLang="en-US">
                  <a:solidFill>
                    <a:schemeClr val="lt1"/>
                  </a:solidFill>
                </a:endParaRPr>
              </a:p>
            </p:txBody>
          </p:sp>
          <p:sp>
            <p:nvSpPr>
              <p:cNvPr id="20" name="Freeform 25"/>
              <p:cNvSpPr>
                <a:spLocks noEditPoints="1"/>
              </p:cNvSpPr>
              <p:nvPr/>
            </p:nvSpPr>
            <p:spPr bwMode="auto">
              <a:xfrm>
                <a:off x="9043159" y="1684840"/>
                <a:ext cx="2112751" cy="2108103"/>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4 w 48"/>
                  <a:gd name="T11" fmla="*/ 36 h 48"/>
                  <a:gd name="T12" fmla="*/ 12 w 48"/>
                  <a:gd name="T13" fmla="*/ 24 h 48"/>
                  <a:gd name="T14" fmla="*/ 24 w 48"/>
                  <a:gd name="T15" fmla="*/ 12 h 48"/>
                  <a:gd name="T16" fmla="*/ 36 w 48"/>
                  <a:gd name="T17" fmla="*/ 24 h 48"/>
                  <a:gd name="T18" fmla="*/ 24 w 48"/>
                  <a:gd name="T1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0"/>
                    </a:moveTo>
                    <a:cubicBezTo>
                      <a:pt x="11" y="0"/>
                      <a:pt x="0" y="11"/>
                      <a:pt x="0" y="24"/>
                    </a:cubicBezTo>
                    <a:cubicBezTo>
                      <a:pt x="0" y="37"/>
                      <a:pt x="11" y="48"/>
                      <a:pt x="24" y="48"/>
                    </a:cubicBezTo>
                    <a:cubicBezTo>
                      <a:pt x="38" y="48"/>
                      <a:pt x="48" y="37"/>
                      <a:pt x="48" y="24"/>
                    </a:cubicBezTo>
                    <a:cubicBezTo>
                      <a:pt x="48" y="11"/>
                      <a:pt x="38" y="0"/>
                      <a:pt x="24" y="0"/>
                    </a:cubicBezTo>
                    <a:close/>
                    <a:moveTo>
                      <a:pt x="24" y="36"/>
                    </a:moveTo>
                    <a:cubicBezTo>
                      <a:pt x="17" y="36"/>
                      <a:pt x="12" y="31"/>
                      <a:pt x="12" y="24"/>
                    </a:cubicBezTo>
                    <a:cubicBezTo>
                      <a:pt x="12" y="17"/>
                      <a:pt x="17" y="12"/>
                      <a:pt x="24" y="12"/>
                    </a:cubicBezTo>
                    <a:cubicBezTo>
                      <a:pt x="31" y="12"/>
                      <a:pt x="36" y="17"/>
                      <a:pt x="36" y="24"/>
                    </a:cubicBezTo>
                    <a:cubicBezTo>
                      <a:pt x="36" y="31"/>
                      <a:pt x="31" y="36"/>
                      <a:pt x="24" y="36"/>
                    </a:cubicBezTo>
                    <a:close/>
                  </a:path>
                </a:pathLst>
              </a:custGeom>
              <a:solidFill>
                <a:srgbClr val="502012">
                  <a:alpha val="80000"/>
                </a:srgbClr>
              </a:solidFill>
              <a:ln>
                <a:noFill/>
              </a:ln>
            </p:spPr>
            <p:style>
              <a:lnRef idx="3">
                <a:schemeClr val="lt1"/>
              </a:lnRef>
              <a:fillRef idx="1">
                <a:schemeClr val="accent5"/>
              </a:fillRef>
              <a:effectRef idx="1">
                <a:schemeClr val="accent5"/>
              </a:effectRef>
              <a:fontRef idx="minor">
                <a:schemeClr val="lt1"/>
              </a:fontRef>
            </p:style>
            <p:txBody>
              <a:bodyPr vert="horz" wrap="square" lIns="91440" tIns="45720" rIns="91440" bIns="45720" numCol="1" anchor="t" anchorCtr="0" compatLnSpc="1"/>
              <a:lstStyle/>
              <a:p>
                <a:endParaRPr lang="zh-CN" altLang="en-US"/>
              </a:p>
            </p:txBody>
          </p:sp>
          <p:sp>
            <p:nvSpPr>
              <p:cNvPr id="21" name="TextBox 15"/>
              <p:cNvSpPr txBox="1"/>
              <p:nvPr/>
            </p:nvSpPr>
            <p:spPr>
              <a:xfrm>
                <a:off x="9772903" y="2537674"/>
                <a:ext cx="1025977" cy="400110"/>
              </a:xfrm>
              <a:prstGeom prst="rect">
                <a:avLst/>
              </a:prstGeom>
              <a:noFill/>
            </p:spPr>
            <p:txBody>
              <a:bodyPr wrap="square" rtlCol="0">
                <a:spAutoFit/>
              </a:bodyPr>
              <a:lstStyle/>
              <a:p>
                <a:r>
                  <a:rPr lang="en-US" altLang="zh-CN" sz="2000" b="1" dirty="0" smtClean="0"/>
                  <a:t>100%</a:t>
                </a:r>
                <a:endParaRPr lang="zh-CN" altLang="en-US" sz="2000" b="1" dirty="0"/>
              </a:p>
            </p:txBody>
          </p:sp>
        </p:grpSp>
        <p:cxnSp>
          <p:nvCxnSpPr>
            <p:cNvPr id="22" name="Straight Connector 38"/>
            <p:cNvCxnSpPr/>
            <p:nvPr/>
          </p:nvCxnSpPr>
          <p:spPr>
            <a:xfrm>
              <a:off x="5206" y="4112"/>
              <a:ext cx="0" cy="56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39"/>
            <p:cNvCxnSpPr/>
            <p:nvPr/>
          </p:nvCxnSpPr>
          <p:spPr>
            <a:xfrm>
              <a:off x="9371" y="4112"/>
              <a:ext cx="0" cy="56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40"/>
            <p:cNvCxnSpPr/>
            <p:nvPr/>
          </p:nvCxnSpPr>
          <p:spPr>
            <a:xfrm>
              <a:off x="13802" y="4112"/>
              <a:ext cx="0" cy="56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Subtitle 2"/>
          <p:cNvSpPr txBox="1"/>
          <p:nvPr/>
        </p:nvSpPr>
        <p:spPr bwMode="auto">
          <a:xfrm>
            <a:off x="584982" y="38545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28" name="文本框 27"/>
          <p:cNvSpPr txBox="1"/>
          <p:nvPr/>
        </p:nvSpPr>
        <p:spPr>
          <a:xfrm>
            <a:off x="1029335" y="440118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29" name="Subtitle 2"/>
          <p:cNvSpPr txBox="1"/>
          <p:nvPr/>
        </p:nvSpPr>
        <p:spPr bwMode="auto">
          <a:xfrm>
            <a:off x="3133872" y="38545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30" name="文本框 29"/>
          <p:cNvSpPr txBox="1"/>
          <p:nvPr/>
        </p:nvSpPr>
        <p:spPr>
          <a:xfrm>
            <a:off x="3578225" y="440118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31" name="Subtitle 2"/>
          <p:cNvSpPr txBox="1"/>
          <p:nvPr/>
        </p:nvSpPr>
        <p:spPr bwMode="auto">
          <a:xfrm>
            <a:off x="5907552" y="38545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6" name="文本框 5"/>
          <p:cNvSpPr txBox="1"/>
          <p:nvPr/>
        </p:nvSpPr>
        <p:spPr>
          <a:xfrm>
            <a:off x="6351905" y="440118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
        <p:nvSpPr>
          <p:cNvPr id="10" name="Subtitle 2"/>
          <p:cNvSpPr txBox="1"/>
          <p:nvPr/>
        </p:nvSpPr>
        <p:spPr bwMode="auto">
          <a:xfrm>
            <a:off x="8827917" y="3854504"/>
            <a:ext cx="2750331"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solidFill>
                  <a:schemeClr val="bg1">
                    <a:lumMod val="50000"/>
                  </a:schemeClr>
                </a:solidFill>
                <a:latin typeface="微软雅黑" panose="020B0503020204020204" charset="-122"/>
                <a:ea typeface="微软雅黑" panose="020B0503020204020204" charset="-122"/>
                <a:cs typeface="Lantinghei SC Demibold" charset="-122"/>
                <a:sym typeface="时尚中黑简体" charset="0"/>
              </a:rPr>
              <a:t>输入你的标题</a:t>
            </a:r>
          </a:p>
          <a:p>
            <a:pPr algn="ctr" eaLnBrk="1" hangingPunct="1">
              <a:lnSpc>
                <a:spcPct val="120000"/>
              </a:lnSpc>
              <a:buFontTx/>
              <a:buNone/>
            </a:pPr>
            <a:endParaRPr lang="en-US" altLang="zh-CN" sz="1065" dirty="0">
              <a:solidFill>
                <a:schemeClr val="bg1">
                  <a:lumMod val="50000"/>
                </a:schemeClr>
              </a:solidFill>
              <a:latin typeface="微软雅黑" panose="020B0503020204020204" charset="-122"/>
              <a:ea typeface="微软雅黑" panose="020B0503020204020204" charset="-122"/>
              <a:cs typeface="Open Sans Light" panose="020B0306030504020204" charset="0"/>
            </a:endParaRPr>
          </a:p>
        </p:txBody>
      </p:sp>
      <p:sp>
        <p:nvSpPr>
          <p:cNvPr id="14" name="文本框 13"/>
          <p:cNvSpPr txBox="1"/>
          <p:nvPr/>
        </p:nvSpPr>
        <p:spPr>
          <a:xfrm>
            <a:off x="9272270" y="4401185"/>
            <a:ext cx="2540000" cy="1087755"/>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此处填写内容</a:t>
            </a:r>
            <a:endParaRPr lang="zh-CN" altLang="en-US"/>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4" grpId="0" bldLvl="0" animBg="1"/>
      <p:bldP spid="27" grpId="0"/>
      <p:bldP spid="28" grpId="0"/>
      <p:bldP spid="29" grpId="0"/>
      <p:bldP spid="30" grpId="0"/>
      <p:bldP spid="31" grpId="0"/>
      <p:bldP spid="6" grpId="0"/>
      <p:bldP spid="10"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00611614"/>
          <p:cNvPicPr>
            <a:picLocks noChangeAspect="1"/>
          </p:cNvPicPr>
          <p:nvPr/>
        </p:nvPicPr>
        <p:blipFill>
          <a:blip r:embed="rId2"/>
          <a:srcRect l="22581" t="1210" r="31167" b="-1210"/>
          <a:stretch>
            <a:fillRect/>
          </a:stretch>
        </p:blipFill>
        <p:spPr>
          <a:xfrm>
            <a:off x="850900" y="3810"/>
            <a:ext cx="5654040" cy="7085330"/>
          </a:xfrm>
          <a:prstGeom prst="rect">
            <a:avLst/>
          </a:prstGeom>
        </p:spPr>
      </p:pic>
      <p:sp>
        <p:nvSpPr>
          <p:cNvPr id="18" name="矩形 17"/>
          <p:cNvSpPr/>
          <p:nvPr/>
        </p:nvSpPr>
        <p:spPr>
          <a:xfrm>
            <a:off x="342265" y="555625"/>
            <a:ext cx="6976110" cy="5746750"/>
          </a:xfrm>
          <a:prstGeom prst="rect">
            <a:avLst/>
          </a:prstGeom>
          <a:noFill/>
          <a:ln w="76200">
            <a:solidFill>
              <a:srgbClr val="502012">
                <a:alpha val="7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72885" y="1889760"/>
            <a:ext cx="4857115" cy="2860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p:cNvSpPr txBox="1"/>
          <p:nvPr/>
        </p:nvSpPr>
        <p:spPr>
          <a:xfrm>
            <a:off x="6756248" y="2567074"/>
            <a:ext cx="3230880" cy="922020"/>
          </a:xfrm>
          <a:prstGeom prst="rect">
            <a:avLst/>
          </a:prstGeom>
          <a:noFill/>
        </p:spPr>
        <p:txBody>
          <a:bodyPr wrap="none" rtlCol="0">
            <a:spAutoFit/>
          </a:bodyPr>
          <a:lstStyle/>
          <a:p>
            <a:pPr algn="l"/>
            <a:r>
              <a:rPr lang="zh-CN" altLang="en-US" sz="5400" spc="600" dirty="0">
                <a:solidFill>
                  <a:srgbClr val="502012"/>
                </a:solidFill>
                <a:latin typeface="方正姚体" panose="02010601030101010101" charset="-122"/>
                <a:ea typeface="方正姚体" panose="02010601030101010101" charset="-122"/>
                <a:sym typeface="Calibri" panose="020F0502020204030204" charset="0"/>
              </a:rPr>
              <a:t>谢谢观看</a:t>
            </a:r>
          </a:p>
        </p:txBody>
      </p:sp>
      <p:sp>
        <p:nvSpPr>
          <p:cNvPr id="99" name="TextBox 15"/>
          <p:cNvSpPr txBox="1"/>
          <p:nvPr/>
        </p:nvSpPr>
        <p:spPr>
          <a:xfrm>
            <a:off x="7506609" y="3785422"/>
            <a:ext cx="1729961" cy="461665"/>
          </a:xfrm>
          <a:prstGeom prst="rect">
            <a:avLst/>
          </a:prstGeom>
          <a:solidFill>
            <a:srgbClr val="4C1F12">
              <a:alpha val="78000"/>
            </a:srgbClr>
          </a:solidFill>
          <a:ln>
            <a:noFill/>
          </a:ln>
          <a:effectLst/>
        </p:spPr>
        <p:txBody>
          <a:bodyPr wrap="none" rtlCol="0">
            <a:spAutoFit/>
          </a:bodyPr>
          <a:lstStyle/>
          <a:p>
            <a:pPr algn="ctr"/>
            <a:r>
              <a:rPr lang="zh-CN" altLang="en-US" sz="2400" b="1" spc="600" dirty="0">
                <a:solidFill>
                  <a:schemeClr val="bg1"/>
                </a:solidFill>
                <a:latin typeface="方正姚体" panose="02010601030101010101" charset="-122"/>
                <a:ea typeface="方正姚体" panose="02010601030101010101" charset="-122"/>
                <a:cs typeface="Lato Black" charset="0"/>
              </a:rPr>
              <a:t>汇报人</a:t>
            </a:r>
            <a:r>
              <a:rPr lang="zh-CN" altLang="en-US" sz="2400" b="1" spc="600" dirty="0" smtClean="0">
                <a:solidFill>
                  <a:schemeClr val="bg1"/>
                </a:solidFill>
                <a:latin typeface="方正姚体" panose="02010601030101010101" charset="-122"/>
                <a:ea typeface="方正姚体" panose="02010601030101010101" charset="-122"/>
                <a:cs typeface="Lato Black" charset="0"/>
              </a:rPr>
              <a:t>：</a:t>
            </a:r>
            <a:endParaRPr lang="zh-CN" altLang="en-US" sz="2400" b="1" spc="600" dirty="0">
              <a:solidFill>
                <a:schemeClr val="bg1"/>
              </a:solidFill>
              <a:latin typeface="方正姚体" panose="02010601030101010101" charset="-122"/>
              <a:ea typeface="方正姚体" panose="02010601030101010101" charset="-122"/>
              <a:cs typeface="Lato Black" charset="0"/>
            </a:endParaRPr>
          </a:p>
        </p:txBody>
      </p:sp>
    </p:spTree>
  </p:cSld>
  <p:clrMapOvr>
    <a:masterClrMapping/>
  </p:clrMapOvr>
  <p:transition spd="slow" advClick="0" advTm="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3000"/>
                            </p:stCondLst>
                            <p:childTnLst>
                              <p:par>
                                <p:cTn id="29" presetID="55" presetClass="entr" presetSubtype="0" fill="hold" grpId="0" nodeType="afterEffect">
                                  <p:stCondLst>
                                    <p:cond delay="0"/>
                                  </p:stCondLst>
                                  <p:childTnLst>
                                    <p:set>
                                      <p:cBhvr>
                                        <p:cTn id="30" dur="1" fill="hold">
                                          <p:stCondLst>
                                            <p:cond delay="0"/>
                                          </p:stCondLst>
                                        </p:cTn>
                                        <p:tgtEl>
                                          <p:spTgt spid="99"/>
                                        </p:tgtEl>
                                        <p:attrNameLst>
                                          <p:attrName>style.visibility</p:attrName>
                                        </p:attrNameLst>
                                      </p:cBhvr>
                                      <p:to>
                                        <p:strVal val="visible"/>
                                      </p:to>
                                    </p:set>
                                    <p:anim calcmode="lin" valueType="num">
                                      <p:cBhvr>
                                        <p:cTn id="31" dur="1000" fill="hold"/>
                                        <p:tgtEl>
                                          <p:spTgt spid="99"/>
                                        </p:tgtEl>
                                        <p:attrNameLst>
                                          <p:attrName>ppt_w</p:attrName>
                                        </p:attrNameLst>
                                      </p:cBhvr>
                                      <p:tavLst>
                                        <p:tav tm="0">
                                          <p:val>
                                            <p:strVal val="#ppt_w*0.70"/>
                                          </p:val>
                                        </p:tav>
                                        <p:tav tm="100000">
                                          <p:val>
                                            <p:strVal val="#ppt_w"/>
                                          </p:val>
                                        </p:tav>
                                      </p:tavLst>
                                    </p:anim>
                                    <p:anim calcmode="lin" valueType="num">
                                      <p:cBhvr>
                                        <p:cTn id="32" dur="1000" fill="hold"/>
                                        <p:tgtEl>
                                          <p:spTgt spid="99"/>
                                        </p:tgtEl>
                                        <p:attrNameLst>
                                          <p:attrName>ppt_h</p:attrName>
                                        </p:attrNameLst>
                                      </p:cBhvr>
                                      <p:tavLst>
                                        <p:tav tm="0">
                                          <p:val>
                                            <p:strVal val="#ppt_h"/>
                                          </p:val>
                                        </p:tav>
                                        <p:tav tm="100000">
                                          <p:val>
                                            <p:strVal val="#ppt_h"/>
                                          </p:val>
                                        </p:tav>
                                      </p:tavLst>
                                    </p:anim>
                                    <p:animEffect transition="in" filter="fade">
                                      <p:cBhvr>
                                        <p:cTn id="33"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8" grpId="0" bldLvl="0" animBg="1"/>
      <p:bldP spid="20" grpId="0"/>
      <p:bldP spid="99"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55"/>
  <p:tag name="KSO_WM_UNIT_TYPE" val="m_h_a"/>
  <p:tag name="KSO_WM_UNIT_INDEX" val="1_1_1"/>
  <p:tag name="KSO_WM_UNIT_CLEAR" val="1"/>
  <p:tag name="KSO_WM_UNIT_LAYERLEVEL" val="1_1_1"/>
  <p:tag name="KSO_WM_UNIT_VALUE" val="16"/>
  <p:tag name="KSO_WM_UNIT_HIGHLIGHT" val="0"/>
  <p:tag name="KSO_WM_UNIT_COMPATIBLE" val="0"/>
  <p:tag name="KSO_WM_UNIT_ID" val="custom55_29*m_h_a*1_1_1"/>
  <p:tag name="KSO_WM_DIAGRAM_GROUP_CODE" val="m1-1"/>
  <p:tag name="KSO_WM_UNIT_PRESET_TEXT" val="在此编辑标题"/>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55"/>
  <p:tag name="KSO_WM_UNIT_TYPE" val="m_h_a"/>
  <p:tag name="KSO_WM_UNIT_INDEX" val="1_2_1"/>
  <p:tag name="KSO_WM_UNIT_CLEAR" val="1"/>
  <p:tag name="KSO_WM_UNIT_LAYERLEVEL" val="1_1_1"/>
  <p:tag name="KSO_WM_UNIT_VALUE" val="14"/>
  <p:tag name="KSO_WM_UNIT_HIGHLIGHT" val="0"/>
  <p:tag name="KSO_WM_UNIT_COMPATIBLE" val="0"/>
  <p:tag name="KSO_WM_UNIT_ID" val="custom55_29*m_h_a*1_2_1"/>
  <p:tag name="KSO_WM_DIAGRAM_GROUP_CODE" val="m1-1"/>
  <p:tag name="KSO_WM_UNIT_PRESET_TEXT" val="在此编辑标题"/>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55_29*i*3"/>
  <p:tag name="KSO_WM_TEMPLATE_CATEGORY" val="custom"/>
  <p:tag name="KSO_WM_TEMPLATE_INDEX" val="55"/>
  <p:tag name="KSO_WM_UNIT_INDEX" val="3"/>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55"/>
  <p:tag name="KSO_WM_UNIT_TYPE" val="m_h_a"/>
  <p:tag name="KSO_WM_UNIT_INDEX" val="1_3_1"/>
  <p:tag name="KSO_WM_UNIT_CLEAR" val="1"/>
  <p:tag name="KSO_WM_UNIT_LAYERLEVEL" val="1_1_1"/>
  <p:tag name="KSO_WM_UNIT_VALUE" val="12"/>
  <p:tag name="KSO_WM_UNIT_HIGHLIGHT" val="0"/>
  <p:tag name="KSO_WM_UNIT_COMPATIBLE" val="0"/>
  <p:tag name="KSO_WM_UNIT_ID" val="custom55_29*m_h_a*1_3_1"/>
  <p:tag name="KSO_WM_DIAGRAM_GROUP_CODE" val="m1-1"/>
  <p:tag name="KSO_WM_UNIT_PRESET_TEXT" val="在此编辑标题"/>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772</Words>
  <Application>Microsoft Office PowerPoint</Application>
  <PresentationFormat>宽屏</PresentationFormat>
  <Paragraphs>247</Paragraphs>
  <Slides>24</Slides>
  <Notes>1</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Eras Light ITC</vt:lpstr>
      <vt:lpstr>Lantinghei SC Demibold</vt:lpstr>
      <vt:lpstr>맑은 고딕</vt:lpstr>
      <vt:lpstr>Playfair Display SC</vt:lpstr>
      <vt:lpstr>Playfair Display SC Black</vt:lpstr>
      <vt:lpstr>方正姚体</vt:lpstr>
      <vt:lpstr>华文细黑</vt:lpstr>
      <vt:lpstr>时尚中黑简体</vt:lpstr>
      <vt:lpstr>宋体</vt:lpstr>
      <vt:lpstr>微软雅黑</vt:lpstr>
      <vt:lpstr>幼圆</vt:lpstr>
      <vt:lpstr>禹卫书法行书简体</vt:lpstr>
      <vt:lpstr>造字工房悦黑体验版常规体</vt:lpstr>
      <vt:lpstr>Arial</vt:lpstr>
      <vt:lpstr>Calibri</vt:lpstr>
      <vt:lpstr>Calibri Light</vt:lpstr>
      <vt:lpstr>Impact</vt:lpstr>
      <vt:lpstr>Lato</vt:lpstr>
      <vt:lpstr>Lato Black</vt:lpstr>
      <vt:lpstr>Open Sans Light</vt:lpstr>
      <vt:lpstr>Source Sans Pro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5</cp:revision>
  <dcterms:created xsi:type="dcterms:W3CDTF">2017-10-29T11:14:00Z</dcterms:created>
  <dcterms:modified xsi:type="dcterms:W3CDTF">2017-11-13T02:51:06Z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