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287" r:id="rId3"/>
    <p:sldId id="284" r:id="rId5"/>
    <p:sldId id="283" r:id="rId6"/>
    <p:sldId id="256" r:id="rId7"/>
    <p:sldId id="264" r:id="rId8"/>
    <p:sldId id="266" r:id="rId9"/>
    <p:sldId id="271" r:id="rId10"/>
    <p:sldId id="274" r:id="rId11"/>
    <p:sldId id="288" r:id="rId12"/>
    <p:sldId id="279" r:id="rId13"/>
    <p:sldId id="273" r:id="rId14"/>
    <p:sldId id="281" r:id="rId15"/>
    <p:sldId id="268" r:id="rId16"/>
    <p:sldId id="289" r:id="rId17"/>
    <p:sldId id="261" r:id="rId18"/>
    <p:sldId id="265" r:id="rId19"/>
    <p:sldId id="272" r:id="rId20"/>
    <p:sldId id="290" r:id="rId21"/>
    <p:sldId id="260" r:id="rId22"/>
    <p:sldId id="269" r:id="rId23"/>
    <p:sldId id="263" r:id="rId24"/>
    <p:sldId id="267" r:id="rId25"/>
    <p:sldId id="291" r:id="rId26"/>
  </p:sldIdLst>
  <p:sldSz cx="12192000" cy="6858000"/>
  <p:notesSz cx="6858000" cy="9144000"/>
  <p:custDataLst>
    <p:tags r:id="rId30"/>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2D4E"/>
    <a:srgbClr val="E71C63"/>
    <a:srgbClr val="7BC72D"/>
    <a:srgbClr val="50B6E8"/>
    <a:srgbClr val="A5D223"/>
    <a:srgbClr val="80DAF9"/>
    <a:srgbClr val="F7A71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739" autoAdjust="0"/>
    <p:restoredTop sz="94660"/>
  </p:normalViewPr>
  <p:slideViewPr>
    <p:cSldViewPr snapToGrid="0" showGuides="1">
      <p:cViewPr varScale="1">
        <p:scale>
          <a:sx n="60" d="100"/>
          <a:sy n="60" d="100"/>
        </p:scale>
        <p:origin x="-90" y="-1386"/>
      </p:cViewPr>
      <p:guideLst>
        <p:guide orient="horz" pos="2160"/>
        <p:guide pos="3840"/>
      </p:guideLst>
    </p:cSldViewPr>
  </p:slideViewPr>
  <p:notesTextViewPr>
    <p:cViewPr>
      <p:scale>
        <a:sx n="1" d="1"/>
        <a:sy n="1" d="1"/>
      </p:scale>
      <p:origin x="0" y="0"/>
    </p:cViewPr>
  </p:notesTextViewPr>
  <p:sorterViewPr>
    <p:cViewPr>
      <p:scale>
        <a:sx n="91" d="100"/>
        <a:sy n="91" d="100"/>
      </p:scale>
      <p:origin x="0" y="0"/>
    </p:cViewPr>
  </p:sorterViewPr>
  <p:notesViewPr>
    <p:cSldViewPr snapToGrid="0">
      <p:cViewPr varScale="1">
        <p:scale>
          <a:sx n="87" d="100"/>
          <a:sy n="87" d="100"/>
        </p:scale>
        <p:origin x="2988" y="78"/>
      </p:cViewPr>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0" Type="http://schemas.openxmlformats.org/officeDocument/2006/relationships/tags" Target="tags/tag4.xml"/><Relationship Id="rId3" Type="http://schemas.openxmlformats.org/officeDocument/2006/relationships/slide" Target="slides/slide1.xml"/><Relationship Id="rId29" Type="http://schemas.openxmlformats.org/officeDocument/2006/relationships/tableStyles" Target="tableStyles.xml"/><Relationship Id="rId28" Type="http://schemas.openxmlformats.org/officeDocument/2006/relationships/viewProps" Target="viewProps.xml"/><Relationship Id="rId27" Type="http://schemas.openxmlformats.org/officeDocument/2006/relationships/presProps" Target="presProps.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2D130E1-6E8D-4D67-A37F-8652380762A4}"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32AB389-C53E-4D42-8F9A-7ED952DD5AAF}"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B32AB389-C53E-4D42-8F9A-7ED952DD5AAF}"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32AB389-C53E-4D42-8F9A-7ED952DD5AAF}"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32AB389-C53E-4D42-8F9A-7ED952DD5AAF}"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32AB389-C53E-4D42-8F9A-7ED952DD5AAF}"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32AB389-C53E-4D42-8F9A-7ED952DD5AAF}"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32AB389-C53E-4D42-8F9A-7ED952DD5AAF}"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32AB389-C53E-4D42-8F9A-7ED952DD5AAF}"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32AB389-C53E-4D42-8F9A-7ED952DD5AAF}"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32AB389-C53E-4D42-8F9A-7ED952DD5AAF}"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32AB389-C53E-4D42-8F9A-7ED952DD5AAF}"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32AB389-C53E-4D42-8F9A-7ED952DD5AAF}"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zh-CN" altLang="en-US" dirty="0"/>
          </a:p>
        </p:txBody>
      </p:sp>
      <p:sp>
        <p:nvSpPr>
          <p:cNvPr id="41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defRPr>
                <a:solidFill>
                  <a:schemeClr val="tx1"/>
                </a:solidFill>
                <a:latin typeface="Arial Narrow" panose="020B0606020202030204" pitchFamily="34" charset="0"/>
                <a:ea typeface="微软雅黑" panose="020B0503020204020204" charset="-122"/>
              </a:defRPr>
            </a:lvl1pPr>
            <a:lvl2pPr marL="742950" indent="-285750">
              <a:defRPr>
                <a:solidFill>
                  <a:schemeClr val="tx1"/>
                </a:solidFill>
                <a:latin typeface="Arial Narrow" panose="020B0606020202030204" pitchFamily="34" charset="0"/>
                <a:ea typeface="微软雅黑" panose="020B0503020204020204" charset="-122"/>
              </a:defRPr>
            </a:lvl2pPr>
            <a:lvl3pPr marL="1143000" indent="-228600">
              <a:defRPr>
                <a:solidFill>
                  <a:schemeClr val="tx1"/>
                </a:solidFill>
                <a:latin typeface="Arial Narrow" panose="020B0606020202030204" pitchFamily="34" charset="0"/>
                <a:ea typeface="微软雅黑" panose="020B0503020204020204" charset="-122"/>
              </a:defRPr>
            </a:lvl3pPr>
            <a:lvl4pPr marL="1600200" indent="-228600">
              <a:defRPr>
                <a:solidFill>
                  <a:schemeClr val="tx1"/>
                </a:solidFill>
                <a:latin typeface="Arial Narrow" panose="020B0606020202030204" pitchFamily="34" charset="0"/>
                <a:ea typeface="微软雅黑" panose="020B0503020204020204" charset="-122"/>
              </a:defRPr>
            </a:lvl4pPr>
            <a:lvl5pPr marL="2057400" indent="-228600">
              <a:defRPr>
                <a:solidFill>
                  <a:schemeClr val="tx1"/>
                </a:solidFill>
                <a:latin typeface="Arial Narrow" panose="020B0606020202030204" pitchFamily="34" charset="0"/>
                <a:ea typeface="微软雅黑" panose="020B050302020402020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charset="-122"/>
              </a:defRPr>
            </a:lvl9pPr>
          </a:lstStyle>
          <a:p>
            <a:pPr fontAlgn="base">
              <a:spcBef>
                <a:spcPct val="0"/>
              </a:spcBef>
              <a:spcAft>
                <a:spcPct val="0"/>
              </a:spcAft>
            </a:pPr>
            <a:fld id="{E032D598-67D6-4E68-A1CE-0A61140357EA}" type="slidenum">
              <a:rPr lang="zh-CN" altLang="en-US" smtClean="0">
                <a:latin typeface="Calibri" panose="020F0502020204030204" pitchFamily="34" charset="0"/>
                <a:ea typeface="宋体" panose="02010600030101010101" pitchFamily="2" charset="-122"/>
              </a:rPr>
            </a:fld>
            <a:endParaRPr lang="en-US" altLang="zh-CN">
              <a:latin typeface="Calibri" panose="020F0502020204030204" pitchFamily="34" charset="0"/>
              <a:ea typeface="宋体" panose="02010600030101010101" pitchFamily="2" charset="-122"/>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32AB389-C53E-4D42-8F9A-7ED952DD5AAF}"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32AB389-C53E-4D42-8F9A-7ED952DD5AAF}"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32AB389-C53E-4D42-8F9A-7ED952DD5AAF}"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32AB389-C53E-4D42-8F9A-7ED952DD5AAF}"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32AB389-C53E-4D42-8F9A-7ED952DD5AAF}"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32AB389-C53E-4D42-8F9A-7ED952DD5AAF}"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32AB389-C53E-4D42-8F9A-7ED952DD5AAF}"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32AB389-C53E-4D42-8F9A-7ED952DD5AAF}"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32AB389-C53E-4D42-8F9A-7ED952DD5AAF}"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32AB389-C53E-4D42-8F9A-7ED952DD5AAF}"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32AB389-C53E-4D42-8F9A-7ED952DD5AAF}"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showMasterSp="0">
  <p:cSld name="仅标题">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矩形 3"/>
          <p:cNvSpPr/>
          <p:nvPr userDrawn="1"/>
        </p:nvSpPr>
        <p:spPr>
          <a:xfrm>
            <a:off x="8325228" y="6545425"/>
            <a:ext cx="775136" cy="246221"/>
          </a:xfrm>
          <a:prstGeom prst="rect">
            <a:avLst/>
          </a:prstGeom>
        </p:spPr>
        <p:txBody>
          <a:bodyPr wrap="square">
            <a:spAutoFit/>
          </a:bodyPr>
          <a:lstStyle/>
          <a:p>
            <a:r>
              <a:rPr lang="en-US" altLang="zh-CN" sz="100" dirty="0">
                <a:solidFill>
                  <a:prstClr val="white"/>
                </a:solidFill>
                <a:latin typeface="Calibri" panose="020F0502020204030204"/>
                <a:ea typeface="宋体" panose="02010600030101010101" pitchFamily="2" charset="-122"/>
              </a:rPr>
              <a:t>PPT</a:t>
            </a:r>
            <a:r>
              <a:rPr lang="zh-CN" altLang="en-US" sz="100" dirty="0">
                <a:solidFill>
                  <a:prstClr val="white"/>
                </a:solidFill>
                <a:latin typeface="Calibri" panose="020F0502020204030204"/>
                <a:ea typeface="宋体" panose="02010600030101010101" pitchFamily="2" charset="-122"/>
              </a:rPr>
              <a:t>模板下载：</a:t>
            </a:r>
            <a:r>
              <a:rPr lang="en-US" altLang="zh-CN" sz="100" dirty="0">
                <a:solidFill>
                  <a:prstClr val="white"/>
                </a:solidFill>
                <a:latin typeface="Calibri" panose="020F0502020204030204"/>
                <a:ea typeface="宋体" panose="02010600030101010101" pitchFamily="2" charset="-122"/>
              </a:rPr>
              <a:t>www.1ppt.com/moban/     </a:t>
            </a:r>
            <a:r>
              <a:rPr lang="zh-CN" altLang="en-US" sz="100" dirty="0">
                <a:solidFill>
                  <a:prstClr val="white"/>
                </a:solidFill>
                <a:latin typeface="Calibri" panose="020F0502020204030204"/>
                <a:ea typeface="宋体" panose="02010600030101010101" pitchFamily="2" charset="-122"/>
              </a:rPr>
              <a:t>行业</a:t>
            </a:r>
            <a:r>
              <a:rPr lang="en-US" altLang="zh-CN" sz="100" dirty="0">
                <a:solidFill>
                  <a:prstClr val="white"/>
                </a:solidFill>
                <a:latin typeface="Calibri" panose="020F0502020204030204"/>
                <a:ea typeface="宋体" panose="02010600030101010101" pitchFamily="2" charset="-122"/>
              </a:rPr>
              <a:t>PPT</a:t>
            </a:r>
            <a:r>
              <a:rPr lang="zh-CN" altLang="en-US" sz="100" dirty="0">
                <a:solidFill>
                  <a:prstClr val="white"/>
                </a:solidFill>
                <a:latin typeface="Calibri" panose="020F0502020204030204"/>
                <a:ea typeface="宋体" panose="02010600030101010101" pitchFamily="2" charset="-122"/>
              </a:rPr>
              <a:t>模板：</a:t>
            </a:r>
            <a:r>
              <a:rPr lang="en-US" altLang="zh-CN" sz="100" dirty="0">
                <a:solidFill>
                  <a:prstClr val="white"/>
                </a:solidFill>
                <a:latin typeface="Calibri" panose="020F0502020204030204"/>
                <a:ea typeface="宋体" panose="02010600030101010101" pitchFamily="2" charset="-122"/>
              </a:rPr>
              <a:t>www.1ppt.com/hangye/ </a:t>
            </a:r>
            <a:endParaRPr lang="en-US" altLang="zh-CN" sz="100" dirty="0">
              <a:solidFill>
                <a:prstClr val="white"/>
              </a:solidFill>
              <a:latin typeface="Calibri" panose="020F0502020204030204"/>
              <a:ea typeface="宋体" panose="02010600030101010101" pitchFamily="2" charset="-122"/>
            </a:endParaRPr>
          </a:p>
          <a:p>
            <a:r>
              <a:rPr lang="zh-CN" altLang="en-US" sz="100" dirty="0">
                <a:solidFill>
                  <a:prstClr val="white"/>
                </a:solidFill>
                <a:latin typeface="Calibri" panose="020F0502020204030204"/>
                <a:ea typeface="宋体" panose="02010600030101010101" pitchFamily="2" charset="-122"/>
              </a:rPr>
              <a:t>节日</a:t>
            </a:r>
            <a:r>
              <a:rPr lang="en-US" altLang="zh-CN" sz="100" dirty="0">
                <a:solidFill>
                  <a:prstClr val="white"/>
                </a:solidFill>
                <a:latin typeface="Calibri" panose="020F0502020204030204"/>
                <a:ea typeface="宋体" panose="02010600030101010101" pitchFamily="2" charset="-122"/>
              </a:rPr>
              <a:t>PPT</a:t>
            </a:r>
            <a:r>
              <a:rPr lang="zh-CN" altLang="en-US" sz="100" dirty="0">
                <a:solidFill>
                  <a:prstClr val="white"/>
                </a:solidFill>
                <a:latin typeface="Calibri" panose="020F0502020204030204"/>
                <a:ea typeface="宋体" panose="02010600030101010101" pitchFamily="2" charset="-122"/>
              </a:rPr>
              <a:t>模板：</a:t>
            </a:r>
            <a:r>
              <a:rPr lang="en-US" altLang="zh-CN" sz="100" dirty="0">
                <a:solidFill>
                  <a:prstClr val="white"/>
                </a:solidFill>
                <a:latin typeface="Calibri" panose="020F0502020204030204"/>
                <a:ea typeface="宋体" panose="02010600030101010101" pitchFamily="2" charset="-122"/>
              </a:rPr>
              <a:t>www.1ppt.com/jieri/           PPT</a:t>
            </a:r>
            <a:r>
              <a:rPr lang="zh-CN" altLang="en-US" sz="100" dirty="0">
                <a:solidFill>
                  <a:prstClr val="white"/>
                </a:solidFill>
                <a:latin typeface="Calibri" panose="020F0502020204030204"/>
                <a:ea typeface="宋体" panose="02010600030101010101" pitchFamily="2" charset="-122"/>
              </a:rPr>
              <a:t>素材下载：</a:t>
            </a:r>
            <a:r>
              <a:rPr lang="en-US" altLang="zh-CN" sz="100" dirty="0">
                <a:solidFill>
                  <a:prstClr val="white"/>
                </a:solidFill>
                <a:latin typeface="Calibri" panose="020F0502020204030204"/>
                <a:ea typeface="宋体" panose="02010600030101010101" pitchFamily="2" charset="-122"/>
              </a:rPr>
              <a:t>www.1ppt.com/sucai/</a:t>
            </a:r>
            <a:endParaRPr lang="en-US" altLang="zh-CN" sz="100" dirty="0">
              <a:solidFill>
                <a:prstClr val="white"/>
              </a:solidFill>
              <a:latin typeface="Calibri" panose="020F0502020204030204"/>
              <a:ea typeface="宋体" panose="02010600030101010101" pitchFamily="2" charset="-122"/>
            </a:endParaRPr>
          </a:p>
          <a:p>
            <a:r>
              <a:rPr lang="en-US" altLang="zh-CN" sz="100" dirty="0">
                <a:solidFill>
                  <a:prstClr val="white"/>
                </a:solidFill>
                <a:latin typeface="Calibri" panose="020F0502020204030204"/>
                <a:ea typeface="宋体" panose="02010600030101010101" pitchFamily="2" charset="-122"/>
              </a:rPr>
              <a:t>PPT</a:t>
            </a:r>
            <a:r>
              <a:rPr lang="zh-CN" altLang="en-US" sz="100" dirty="0">
                <a:solidFill>
                  <a:prstClr val="white"/>
                </a:solidFill>
                <a:latin typeface="Calibri" panose="020F0502020204030204"/>
                <a:ea typeface="宋体" panose="02010600030101010101" pitchFamily="2" charset="-122"/>
              </a:rPr>
              <a:t>背景图片：</a:t>
            </a:r>
            <a:r>
              <a:rPr lang="en-US" altLang="zh-CN" sz="100" dirty="0">
                <a:solidFill>
                  <a:prstClr val="white"/>
                </a:solidFill>
                <a:latin typeface="Calibri" panose="020F0502020204030204"/>
                <a:ea typeface="宋体" panose="02010600030101010101" pitchFamily="2" charset="-122"/>
              </a:rPr>
              <a:t>www.1ppt.com/beijing/      PPT</a:t>
            </a:r>
            <a:r>
              <a:rPr lang="zh-CN" altLang="en-US" sz="100" dirty="0">
                <a:solidFill>
                  <a:prstClr val="white"/>
                </a:solidFill>
                <a:latin typeface="Calibri" panose="020F0502020204030204"/>
                <a:ea typeface="宋体" panose="02010600030101010101" pitchFamily="2" charset="-122"/>
              </a:rPr>
              <a:t>图表下载：</a:t>
            </a:r>
            <a:r>
              <a:rPr lang="en-US" altLang="zh-CN" sz="100" dirty="0">
                <a:solidFill>
                  <a:prstClr val="white"/>
                </a:solidFill>
                <a:latin typeface="Calibri" panose="020F0502020204030204"/>
                <a:ea typeface="宋体" panose="02010600030101010101" pitchFamily="2" charset="-122"/>
              </a:rPr>
              <a:t>www.1ppt.com/tubiao/      </a:t>
            </a:r>
            <a:endParaRPr lang="en-US" altLang="zh-CN" sz="100" dirty="0">
              <a:solidFill>
                <a:prstClr val="white"/>
              </a:solidFill>
              <a:latin typeface="Calibri" panose="020F0502020204030204"/>
              <a:ea typeface="宋体" panose="02010600030101010101" pitchFamily="2" charset="-122"/>
            </a:endParaRPr>
          </a:p>
          <a:p>
            <a:r>
              <a:rPr lang="zh-CN" altLang="en-US" sz="100" dirty="0">
                <a:solidFill>
                  <a:prstClr val="white"/>
                </a:solidFill>
                <a:latin typeface="Calibri" panose="020F0502020204030204"/>
                <a:ea typeface="宋体" panose="02010600030101010101" pitchFamily="2" charset="-122"/>
              </a:rPr>
              <a:t>优秀</a:t>
            </a:r>
            <a:r>
              <a:rPr lang="en-US" altLang="zh-CN" sz="100" dirty="0">
                <a:solidFill>
                  <a:prstClr val="white"/>
                </a:solidFill>
                <a:latin typeface="Calibri" panose="020F0502020204030204"/>
                <a:ea typeface="宋体" panose="02010600030101010101" pitchFamily="2" charset="-122"/>
              </a:rPr>
              <a:t>PPT</a:t>
            </a:r>
            <a:r>
              <a:rPr lang="zh-CN" altLang="en-US" sz="100" dirty="0">
                <a:solidFill>
                  <a:prstClr val="white"/>
                </a:solidFill>
                <a:latin typeface="Calibri" panose="020F0502020204030204"/>
                <a:ea typeface="宋体" panose="02010600030101010101" pitchFamily="2" charset="-122"/>
              </a:rPr>
              <a:t>下载：</a:t>
            </a:r>
            <a:r>
              <a:rPr lang="en-US" altLang="zh-CN" sz="100" dirty="0">
                <a:solidFill>
                  <a:prstClr val="white"/>
                </a:solidFill>
                <a:latin typeface="Calibri" panose="020F0502020204030204"/>
                <a:ea typeface="宋体" panose="02010600030101010101" pitchFamily="2" charset="-122"/>
              </a:rPr>
              <a:t>www.1ppt.com/xiazai/        PPT</a:t>
            </a:r>
            <a:r>
              <a:rPr lang="zh-CN" altLang="en-US" sz="100" dirty="0">
                <a:solidFill>
                  <a:prstClr val="white"/>
                </a:solidFill>
                <a:latin typeface="Calibri" panose="020F0502020204030204"/>
                <a:ea typeface="宋体" panose="02010600030101010101" pitchFamily="2" charset="-122"/>
              </a:rPr>
              <a:t>教程： </a:t>
            </a:r>
            <a:r>
              <a:rPr lang="en-US" altLang="zh-CN" sz="100" dirty="0">
                <a:solidFill>
                  <a:prstClr val="white"/>
                </a:solidFill>
                <a:latin typeface="Calibri" panose="020F0502020204030204"/>
                <a:ea typeface="宋体" panose="02010600030101010101" pitchFamily="2" charset="-122"/>
              </a:rPr>
              <a:t>www.1ppt.com/powerpoint/      </a:t>
            </a:r>
            <a:endParaRPr lang="en-US" altLang="zh-CN" sz="100" dirty="0">
              <a:solidFill>
                <a:prstClr val="white"/>
              </a:solidFill>
              <a:latin typeface="Calibri" panose="020F0502020204030204"/>
              <a:ea typeface="宋体" panose="02010600030101010101" pitchFamily="2" charset="-122"/>
            </a:endParaRPr>
          </a:p>
          <a:p>
            <a:r>
              <a:rPr lang="en-US" altLang="zh-CN" sz="100" dirty="0">
                <a:solidFill>
                  <a:prstClr val="white"/>
                </a:solidFill>
                <a:latin typeface="Calibri" panose="020F0502020204030204"/>
                <a:ea typeface="宋体" panose="02010600030101010101" pitchFamily="2" charset="-122"/>
              </a:rPr>
              <a:t>Word</a:t>
            </a:r>
            <a:r>
              <a:rPr lang="zh-CN" altLang="en-US" sz="100" dirty="0">
                <a:solidFill>
                  <a:prstClr val="white"/>
                </a:solidFill>
                <a:latin typeface="Calibri" panose="020F0502020204030204"/>
                <a:ea typeface="宋体" panose="02010600030101010101" pitchFamily="2" charset="-122"/>
              </a:rPr>
              <a:t>教程： </a:t>
            </a:r>
            <a:r>
              <a:rPr lang="en-US" altLang="zh-CN" sz="100" dirty="0">
                <a:solidFill>
                  <a:prstClr val="white"/>
                </a:solidFill>
                <a:latin typeface="Calibri" panose="020F0502020204030204"/>
                <a:ea typeface="宋体" panose="02010600030101010101" pitchFamily="2" charset="-122"/>
              </a:rPr>
              <a:t>www.1ppt.com/word/              Excel</a:t>
            </a:r>
            <a:r>
              <a:rPr lang="zh-CN" altLang="en-US" sz="100" dirty="0">
                <a:solidFill>
                  <a:prstClr val="white"/>
                </a:solidFill>
                <a:latin typeface="Calibri" panose="020F0502020204030204"/>
                <a:ea typeface="宋体" panose="02010600030101010101" pitchFamily="2" charset="-122"/>
              </a:rPr>
              <a:t>教程：</a:t>
            </a:r>
            <a:r>
              <a:rPr lang="en-US" altLang="zh-CN" sz="100" dirty="0">
                <a:solidFill>
                  <a:prstClr val="white"/>
                </a:solidFill>
                <a:latin typeface="Calibri" panose="020F0502020204030204"/>
                <a:ea typeface="宋体" panose="02010600030101010101" pitchFamily="2" charset="-122"/>
              </a:rPr>
              <a:t>www.1ppt.com/excel/  </a:t>
            </a:r>
            <a:endParaRPr lang="en-US" altLang="zh-CN" sz="100" dirty="0">
              <a:solidFill>
                <a:prstClr val="white"/>
              </a:solidFill>
              <a:latin typeface="Calibri" panose="020F0502020204030204"/>
              <a:ea typeface="宋体" panose="02010600030101010101" pitchFamily="2" charset="-122"/>
            </a:endParaRPr>
          </a:p>
          <a:p>
            <a:r>
              <a:rPr lang="zh-CN" altLang="en-US" sz="100" dirty="0">
                <a:solidFill>
                  <a:prstClr val="white"/>
                </a:solidFill>
                <a:latin typeface="Calibri" panose="020F0502020204030204"/>
                <a:ea typeface="宋体" panose="02010600030101010101" pitchFamily="2" charset="-122"/>
              </a:rPr>
              <a:t>资料下载：</a:t>
            </a:r>
            <a:r>
              <a:rPr lang="en-US" altLang="zh-CN" sz="100" dirty="0">
                <a:solidFill>
                  <a:prstClr val="white"/>
                </a:solidFill>
                <a:latin typeface="Calibri" panose="020F0502020204030204"/>
                <a:ea typeface="宋体" panose="02010600030101010101" pitchFamily="2" charset="-122"/>
              </a:rPr>
              <a:t>www.1ppt.com/ziliao/                PPT</a:t>
            </a:r>
            <a:r>
              <a:rPr lang="zh-CN" altLang="en-US" sz="100" dirty="0">
                <a:solidFill>
                  <a:prstClr val="white"/>
                </a:solidFill>
                <a:latin typeface="Calibri" panose="020F0502020204030204"/>
                <a:ea typeface="宋体" panose="02010600030101010101" pitchFamily="2" charset="-122"/>
              </a:rPr>
              <a:t>课件下载：</a:t>
            </a:r>
            <a:r>
              <a:rPr lang="en-US" altLang="zh-CN" sz="100" dirty="0">
                <a:solidFill>
                  <a:prstClr val="white"/>
                </a:solidFill>
                <a:latin typeface="Calibri" panose="020F0502020204030204"/>
                <a:ea typeface="宋体" panose="02010600030101010101" pitchFamily="2" charset="-122"/>
              </a:rPr>
              <a:t>www.1ppt.com/kejian/ </a:t>
            </a:r>
            <a:endParaRPr lang="en-US" altLang="zh-CN" sz="100" dirty="0">
              <a:solidFill>
                <a:prstClr val="white"/>
              </a:solidFill>
              <a:latin typeface="Calibri" panose="020F0502020204030204"/>
              <a:ea typeface="宋体" panose="02010600030101010101" pitchFamily="2" charset="-122"/>
            </a:endParaRPr>
          </a:p>
          <a:p>
            <a:r>
              <a:rPr lang="zh-CN" altLang="en-US" sz="100" dirty="0">
                <a:solidFill>
                  <a:prstClr val="white"/>
                </a:solidFill>
                <a:latin typeface="Calibri" panose="020F0502020204030204"/>
                <a:ea typeface="宋体" panose="02010600030101010101" pitchFamily="2" charset="-122"/>
              </a:rPr>
              <a:t>范文下载：</a:t>
            </a:r>
            <a:r>
              <a:rPr lang="en-US" altLang="zh-CN" sz="100" dirty="0">
                <a:solidFill>
                  <a:prstClr val="white"/>
                </a:solidFill>
                <a:latin typeface="Calibri" panose="020F0502020204030204"/>
                <a:ea typeface="宋体" panose="02010600030101010101" pitchFamily="2" charset="-122"/>
              </a:rPr>
              <a:t>www.1ppt.com/fanwen/             </a:t>
            </a:r>
            <a:r>
              <a:rPr lang="zh-CN" altLang="en-US" sz="100" dirty="0">
                <a:solidFill>
                  <a:prstClr val="white"/>
                </a:solidFill>
                <a:latin typeface="Calibri" panose="020F0502020204030204"/>
                <a:ea typeface="宋体" panose="02010600030101010101" pitchFamily="2" charset="-122"/>
              </a:rPr>
              <a:t>试卷下载：</a:t>
            </a:r>
            <a:r>
              <a:rPr lang="en-US" altLang="zh-CN" sz="100" dirty="0">
                <a:solidFill>
                  <a:prstClr val="white"/>
                </a:solidFill>
                <a:latin typeface="Calibri" panose="020F0502020204030204"/>
                <a:ea typeface="宋体" panose="02010600030101010101" pitchFamily="2" charset="-122"/>
              </a:rPr>
              <a:t>www.1ppt.com/shiti/  </a:t>
            </a:r>
            <a:endParaRPr lang="en-US" altLang="zh-CN" sz="100" dirty="0">
              <a:solidFill>
                <a:prstClr val="white"/>
              </a:solidFill>
              <a:latin typeface="Calibri" panose="020F0502020204030204"/>
              <a:ea typeface="宋体" panose="02010600030101010101" pitchFamily="2" charset="-122"/>
            </a:endParaRPr>
          </a:p>
          <a:p>
            <a:r>
              <a:rPr lang="zh-CN" altLang="en-US" sz="100" dirty="0">
                <a:solidFill>
                  <a:prstClr val="white"/>
                </a:solidFill>
                <a:latin typeface="Calibri" panose="020F0502020204030204"/>
                <a:ea typeface="宋体" panose="02010600030101010101" pitchFamily="2" charset="-122"/>
              </a:rPr>
              <a:t>教案下载：</a:t>
            </a:r>
            <a:r>
              <a:rPr lang="en-US" altLang="zh-CN" sz="100" dirty="0">
                <a:solidFill>
                  <a:prstClr val="white"/>
                </a:solidFill>
                <a:latin typeface="Calibri" panose="020F0502020204030204"/>
                <a:ea typeface="宋体" panose="02010600030101010101" pitchFamily="2" charset="-122"/>
              </a:rPr>
              <a:t>www.1ppt.com/jiaoan/  </a:t>
            </a:r>
            <a:r>
              <a:rPr lang="en-US" altLang="zh-CN" sz="100" dirty="0" smtClean="0">
                <a:solidFill>
                  <a:prstClr val="white"/>
                </a:solidFill>
                <a:latin typeface="Calibri" panose="020F0502020204030204"/>
                <a:ea typeface="宋体" panose="02010600030101010101" pitchFamily="2" charset="-122"/>
              </a:rPr>
              <a:t>      </a:t>
            </a:r>
            <a:endParaRPr lang="en-US" altLang="zh-CN" sz="100" dirty="0">
              <a:solidFill>
                <a:prstClr val="white"/>
              </a:solidFill>
              <a:latin typeface="Calibri" panose="020F0502020204030204"/>
              <a:ea typeface="宋体" panose="02010600030101010101" pitchFamily="2" charset="-122"/>
            </a:endParaRPr>
          </a:p>
          <a:p>
            <a:r>
              <a:rPr lang="zh-CN" altLang="en-US" sz="100" dirty="0" smtClean="0">
                <a:solidFill>
                  <a:prstClr val="white"/>
                </a:solidFill>
                <a:latin typeface="Calibri" panose="020F0502020204030204"/>
                <a:ea typeface="宋体" panose="02010600030101010101" pitchFamily="2" charset="-122"/>
              </a:rPr>
              <a:t>字体下载：</a:t>
            </a:r>
            <a:r>
              <a:rPr lang="en-US" altLang="zh-CN" sz="100" dirty="0" smtClean="0">
                <a:solidFill>
                  <a:prstClr val="white"/>
                </a:solidFill>
                <a:latin typeface="Calibri" panose="020F0502020204030204"/>
                <a:ea typeface="宋体" panose="02010600030101010101" pitchFamily="2" charset="-122"/>
              </a:rPr>
              <a:t>www.1ppt.com/ziti/</a:t>
            </a:r>
            <a:endParaRPr lang="en-US" altLang="zh-CN" sz="100" dirty="0">
              <a:solidFill>
                <a:prstClr val="white"/>
              </a:solidFill>
              <a:latin typeface="Calibri" panose="020F0502020204030204"/>
              <a:ea typeface="宋体" panose="02010600030101010101" pitchFamily="2" charset="-122"/>
            </a:endParaRPr>
          </a:p>
          <a:p>
            <a:r>
              <a:rPr lang="en-US" altLang="zh-CN" sz="100" dirty="0">
                <a:solidFill>
                  <a:prstClr val="white"/>
                </a:solidFill>
                <a:latin typeface="Calibri" panose="020F0502020204030204"/>
                <a:ea typeface="宋体" panose="02010600030101010101" pitchFamily="2" charset="-122"/>
              </a:rPr>
              <a:t> </a:t>
            </a:r>
            <a:endParaRPr lang="zh-CN" altLang="en-US" sz="100" dirty="0">
              <a:solidFill>
                <a:prstClr val="white"/>
              </a:solidFill>
              <a:latin typeface="Calibri" panose="020F0502020204030204"/>
              <a:ea typeface="宋体" panose="02010600030101010101" pitchFamily="2" charset="-122"/>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7" Type="http://schemas.openxmlformats.org/officeDocument/2006/relationships/notesSlide" Target="../notesSlides/notesSlide1.xml"/><Relationship Id="rId6"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png"/><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9" Type="http://schemas.openxmlformats.org/officeDocument/2006/relationships/slideLayout" Target="../slideLayouts/slideLayout2.xml"/><Relationship Id="rId8" Type="http://schemas.openxmlformats.org/officeDocument/2006/relationships/image" Target="../media/image13.png"/><Relationship Id="rId7" Type="http://schemas.openxmlformats.org/officeDocument/2006/relationships/image" Target="../media/image12.png"/><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 Id="rId3" Type="http://schemas.openxmlformats.org/officeDocument/2006/relationships/image" Target="../media/image8.png"/><Relationship Id="rId2" Type="http://schemas.openxmlformats.org/officeDocument/2006/relationships/image" Target="../media/image7.png"/><Relationship Id="rId10" Type="http://schemas.openxmlformats.org/officeDocument/2006/relationships/notesSlide" Target="../notesSlides/notesSlide2.xml"/><Relationship Id="rId1" Type="http://schemas.openxmlformats.org/officeDocument/2006/relationships/image" Target="../media/image6.jpeg"/></Relationships>
</file>

<file path=ppt/slides/_rels/slide3.xml.rels><?xml version="1.0" encoding="UTF-8" standalone="yes"?>
<Relationships xmlns="http://schemas.openxmlformats.org/package/2006/relationships"><Relationship Id="rId9" Type="http://schemas.openxmlformats.org/officeDocument/2006/relationships/image" Target="../media/image8.png"/><Relationship Id="rId8" Type="http://schemas.openxmlformats.org/officeDocument/2006/relationships/image" Target="../media/image13.png"/><Relationship Id="rId7" Type="http://schemas.openxmlformats.org/officeDocument/2006/relationships/image" Target="../media/image20.png"/><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 Id="rId3" Type="http://schemas.openxmlformats.org/officeDocument/2006/relationships/image" Target="../media/image16.png"/><Relationship Id="rId2" Type="http://schemas.openxmlformats.org/officeDocument/2006/relationships/image" Target="../media/image15.png"/><Relationship Id="rId14" Type="http://schemas.openxmlformats.org/officeDocument/2006/relationships/notesSlide" Target="../notesSlides/notesSlide3.xml"/><Relationship Id="rId13" Type="http://schemas.openxmlformats.org/officeDocument/2006/relationships/slideLayout" Target="../slideLayouts/slideLayout2.xml"/><Relationship Id="rId12" Type="http://schemas.openxmlformats.org/officeDocument/2006/relationships/image" Target="../media/image21.png"/><Relationship Id="rId11" Type="http://schemas.openxmlformats.org/officeDocument/2006/relationships/image" Target="../media/image12.png"/><Relationship Id="rId10" Type="http://schemas.openxmlformats.org/officeDocument/2006/relationships/image" Target="../media/image11.png"/><Relationship Id="rId1" Type="http://schemas.openxmlformats.org/officeDocument/2006/relationships/image" Target="../media/image14.png"/></Relationships>
</file>

<file path=ppt/slides/_rels/slide4.xml.rels><?xml version="1.0" encoding="UTF-8" standalone="yes"?>
<Relationships xmlns="http://schemas.openxmlformats.org/package/2006/relationships"><Relationship Id="rId9" Type="http://schemas.openxmlformats.org/officeDocument/2006/relationships/image" Target="../media/image21.png"/><Relationship Id="rId8" Type="http://schemas.openxmlformats.org/officeDocument/2006/relationships/image" Target="../media/image12.png"/><Relationship Id="rId7" Type="http://schemas.openxmlformats.org/officeDocument/2006/relationships/image" Target="../media/image11.png"/><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 Id="rId3" Type="http://schemas.openxmlformats.org/officeDocument/2006/relationships/image" Target="../media/image23.png"/><Relationship Id="rId2" Type="http://schemas.openxmlformats.org/officeDocument/2006/relationships/image" Target="../media/image22.png"/><Relationship Id="rId11" Type="http://schemas.openxmlformats.org/officeDocument/2006/relationships/notesSlide" Target="../notesSlides/notesSlide4.xml"/><Relationship Id="rId10" Type="http://schemas.openxmlformats.org/officeDocument/2006/relationships/slideLayout" Target="../slideLayouts/slideLayout2.xml"/><Relationship Id="rId1" Type="http://schemas.openxmlformats.org/officeDocument/2006/relationships/image" Target="../media/image6.jpeg"/></Relationships>
</file>

<file path=ppt/slides/_rels/slide5.xml.rels><?xml version="1.0" encoding="UTF-8" standalone="yes"?>
<Relationships xmlns="http://schemas.openxmlformats.org/package/2006/relationships"><Relationship Id="rId9" Type="http://schemas.openxmlformats.org/officeDocument/2006/relationships/notesSlide" Target="../notesSlides/notesSlide5.xml"/><Relationship Id="rId8" Type="http://schemas.openxmlformats.org/officeDocument/2006/relationships/slideLayout" Target="../slideLayouts/slideLayout2.xml"/><Relationship Id="rId7" Type="http://schemas.openxmlformats.org/officeDocument/2006/relationships/image" Target="../media/image27.png"/><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12.png"/><Relationship Id="rId3" Type="http://schemas.openxmlformats.org/officeDocument/2006/relationships/image" Target="../media/image11.png"/><Relationship Id="rId2" Type="http://schemas.openxmlformats.org/officeDocument/2006/relationships/image" Target="../media/image8.png"/><Relationship Id="rId1" Type="http://schemas.openxmlformats.org/officeDocument/2006/relationships/image" Target="../media/image24.png"/></Relationships>
</file>

<file path=ppt/slides/_rels/slide6.xml.rels><?xml version="1.0" encoding="UTF-8" standalone="yes"?>
<Relationships xmlns="http://schemas.openxmlformats.org/package/2006/relationships"><Relationship Id="rId8" Type="http://schemas.openxmlformats.org/officeDocument/2006/relationships/notesSlide" Target="../notesSlides/notesSlide6.xml"/><Relationship Id="rId7" Type="http://schemas.openxmlformats.org/officeDocument/2006/relationships/slideLayout" Target="../slideLayouts/slideLayout2.xml"/><Relationship Id="rId6" Type="http://schemas.openxmlformats.org/officeDocument/2006/relationships/image" Target="../media/image28.png"/><Relationship Id="rId5" Type="http://schemas.openxmlformats.org/officeDocument/2006/relationships/image" Target="../media/image8.png"/><Relationship Id="rId4" Type="http://schemas.openxmlformats.org/officeDocument/2006/relationships/image" Target="../media/image25.png"/><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image" Target="../media/image24.png"/></Relationships>
</file>

<file path=ppt/slides/_rels/slide7.xml.rels><?xml version="1.0" encoding="UTF-8" standalone="yes"?>
<Relationships xmlns="http://schemas.openxmlformats.org/package/2006/relationships"><Relationship Id="rId9" Type="http://schemas.openxmlformats.org/officeDocument/2006/relationships/image" Target="../media/image32.png"/><Relationship Id="rId8" Type="http://schemas.openxmlformats.org/officeDocument/2006/relationships/image" Target="../media/image31.png"/><Relationship Id="rId7" Type="http://schemas.openxmlformats.org/officeDocument/2006/relationships/image" Target="../media/image25.png"/><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24.png"/><Relationship Id="rId3" Type="http://schemas.openxmlformats.org/officeDocument/2006/relationships/image" Target="../media/image8.png"/><Relationship Id="rId2" Type="http://schemas.openxmlformats.org/officeDocument/2006/relationships/image" Target="../media/image30.png"/><Relationship Id="rId11" Type="http://schemas.openxmlformats.org/officeDocument/2006/relationships/notesSlide" Target="../notesSlides/notesSlide7.xml"/><Relationship Id="rId10" Type="http://schemas.openxmlformats.org/officeDocument/2006/relationships/slideLayout" Target="../slideLayouts/slideLayout2.xml"/><Relationship Id="rId1" Type="http://schemas.openxmlformats.org/officeDocument/2006/relationships/image" Target="../media/image29.png"/></Relationships>
</file>

<file path=ppt/slides/_rels/slide8.xml.rels><?xml version="1.0" encoding="UTF-8" standalone="yes"?>
<Relationships xmlns="http://schemas.openxmlformats.org/package/2006/relationships"><Relationship Id="rId9" Type="http://schemas.openxmlformats.org/officeDocument/2006/relationships/image" Target="../media/image36.png"/><Relationship Id="rId8" Type="http://schemas.openxmlformats.org/officeDocument/2006/relationships/image" Target="../media/image35.png"/><Relationship Id="rId7" Type="http://schemas.openxmlformats.org/officeDocument/2006/relationships/image" Target="../media/image34.png"/><Relationship Id="rId6" Type="http://schemas.openxmlformats.org/officeDocument/2006/relationships/image" Target="../media/image33.png"/><Relationship Id="rId5" Type="http://schemas.openxmlformats.org/officeDocument/2006/relationships/image" Target="../media/image8.png"/><Relationship Id="rId4" Type="http://schemas.openxmlformats.org/officeDocument/2006/relationships/image" Target="../media/image25.png"/><Relationship Id="rId3" Type="http://schemas.openxmlformats.org/officeDocument/2006/relationships/image" Target="../media/image12.png"/><Relationship Id="rId2" Type="http://schemas.openxmlformats.org/officeDocument/2006/relationships/image" Target="../media/image11.png"/><Relationship Id="rId11" Type="http://schemas.openxmlformats.org/officeDocument/2006/relationships/notesSlide" Target="../notesSlides/notesSlide8.xml"/><Relationship Id="rId10" Type="http://schemas.openxmlformats.org/officeDocument/2006/relationships/slideLayout" Target="../slideLayouts/slideLayout2.xml"/><Relationship Id="rId1" Type="http://schemas.openxmlformats.org/officeDocument/2006/relationships/image" Target="../media/image24.png"/></Relationships>
</file>

<file path=ppt/slides/_rels/slide9.xml.rels><?xml version="1.0" encoding="UTF-8" standalone="yes"?>
<Relationships xmlns="http://schemas.openxmlformats.org/package/2006/relationships"><Relationship Id="rId9" Type="http://schemas.openxmlformats.org/officeDocument/2006/relationships/image" Target="../media/image21.png"/><Relationship Id="rId8" Type="http://schemas.openxmlformats.org/officeDocument/2006/relationships/image" Target="../media/image12.png"/><Relationship Id="rId7" Type="http://schemas.openxmlformats.org/officeDocument/2006/relationships/image" Target="../media/image10.png"/><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38.png"/><Relationship Id="rId3" Type="http://schemas.openxmlformats.org/officeDocument/2006/relationships/image" Target="../media/image11.png"/><Relationship Id="rId2" Type="http://schemas.openxmlformats.org/officeDocument/2006/relationships/image" Target="../media/image37.png"/><Relationship Id="rId11" Type="http://schemas.openxmlformats.org/officeDocument/2006/relationships/notesSlide" Target="../notesSlides/notesSlide9.xml"/><Relationship Id="rId10" Type="http://schemas.openxmlformats.org/officeDocument/2006/relationships/slideLayout" Target="../slideLayouts/slideLayout2.xml"/><Relationship Id="rId1" Type="http://schemas.openxmlformats.org/officeDocument/2006/relationships/image" Target="../media/image6.jpeg"/></Relationships>
</file>

<file path=ppt/slides/_rels/slide10.xml.rels><?xml version="1.0" encoding="UTF-8" standalone="yes"?>
<Relationships xmlns="http://schemas.openxmlformats.org/package/2006/relationships"><Relationship Id="rId9" Type="http://schemas.openxmlformats.org/officeDocument/2006/relationships/tags" Target="../tags/tag2.xml"/><Relationship Id="rId8" Type="http://schemas.openxmlformats.org/officeDocument/2006/relationships/image" Target="../media/image41.jpeg"/><Relationship Id="rId7" Type="http://schemas.openxmlformats.org/officeDocument/2006/relationships/image" Target="../media/image40.jpeg"/><Relationship Id="rId6" Type="http://schemas.openxmlformats.org/officeDocument/2006/relationships/image" Target="../media/image25.png"/><Relationship Id="rId5" Type="http://schemas.openxmlformats.org/officeDocument/2006/relationships/image" Target="../media/image12.png"/><Relationship Id="rId4" Type="http://schemas.openxmlformats.org/officeDocument/2006/relationships/image" Target="../media/image11.png"/><Relationship Id="rId3" Type="http://schemas.openxmlformats.org/officeDocument/2006/relationships/image" Target="../media/image39.png"/><Relationship Id="rId2" Type="http://schemas.openxmlformats.org/officeDocument/2006/relationships/tags" Target="../tags/tag1.xml"/><Relationship Id="rId11" Type="http://schemas.openxmlformats.org/officeDocument/2006/relationships/notesSlide" Target="../notesSlides/notesSlide10.xml"/><Relationship Id="rId10" Type="http://schemas.openxmlformats.org/officeDocument/2006/relationships/slideLayout" Target="../slideLayouts/slideLayout2.xml"/><Relationship Id="rId1" Type="http://schemas.openxmlformats.org/officeDocument/2006/relationships/image" Target="../media/image8.png"/></Relationships>
</file>

<file path=ppt/slides/_rels/slide11.xml.rels><?xml version="1.0" encoding="UTF-8" standalone="yes"?>
<Relationships xmlns="http://schemas.openxmlformats.org/package/2006/relationships"><Relationship Id="rId8" Type="http://schemas.openxmlformats.org/officeDocument/2006/relationships/notesSlide" Target="../notesSlides/notesSlide11.xml"/><Relationship Id="rId7"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42.png"/><Relationship Id="rId4" Type="http://schemas.openxmlformats.org/officeDocument/2006/relationships/image" Target="../media/image25.png"/><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image" Target="../media/image39.png"/></Relationships>
</file>

<file path=ppt/slides/_rels/slide12.xml.rels><?xml version="1.0" encoding="UTF-8" standalone="yes"?>
<Relationships xmlns="http://schemas.openxmlformats.org/package/2006/relationships"><Relationship Id="rId9" Type="http://schemas.openxmlformats.org/officeDocument/2006/relationships/tags" Target="../tags/tag3.xml"/><Relationship Id="rId8" Type="http://schemas.openxmlformats.org/officeDocument/2006/relationships/image" Target="../media/image45.jpeg"/><Relationship Id="rId7" Type="http://schemas.openxmlformats.org/officeDocument/2006/relationships/image" Target="../media/image44.jpeg"/><Relationship Id="rId6" Type="http://schemas.openxmlformats.org/officeDocument/2006/relationships/image" Target="../media/image43.jpeg"/><Relationship Id="rId5" Type="http://schemas.openxmlformats.org/officeDocument/2006/relationships/image" Target="../media/image25.png"/><Relationship Id="rId4" Type="http://schemas.openxmlformats.org/officeDocument/2006/relationships/image" Target="../media/image12.png"/><Relationship Id="rId3" Type="http://schemas.openxmlformats.org/officeDocument/2006/relationships/image" Target="../media/image11.png"/><Relationship Id="rId2" Type="http://schemas.openxmlformats.org/officeDocument/2006/relationships/image" Target="../media/image39.png"/><Relationship Id="rId11" Type="http://schemas.openxmlformats.org/officeDocument/2006/relationships/notesSlide" Target="../notesSlides/notesSlide12.xml"/><Relationship Id="rId10" Type="http://schemas.openxmlformats.org/officeDocument/2006/relationships/slideLayout" Target="../slideLayouts/slideLayout2.xml"/><Relationship Id="rId1" Type="http://schemas.openxmlformats.org/officeDocument/2006/relationships/image" Target="../media/image8.png"/></Relationships>
</file>

<file path=ppt/slides/_rels/slide13.xml.rels><?xml version="1.0" encoding="UTF-8" standalone="yes"?>
<Relationships xmlns="http://schemas.openxmlformats.org/package/2006/relationships"><Relationship Id="rId9" Type="http://schemas.openxmlformats.org/officeDocument/2006/relationships/notesSlide" Target="../notesSlides/notesSlide13.xml"/><Relationship Id="rId8" Type="http://schemas.openxmlformats.org/officeDocument/2006/relationships/slideLayout" Target="../slideLayouts/slideLayout2.xml"/><Relationship Id="rId7" Type="http://schemas.openxmlformats.org/officeDocument/2006/relationships/image" Target="../media/image47.png"/><Relationship Id="rId6" Type="http://schemas.openxmlformats.org/officeDocument/2006/relationships/image" Target="../media/image46.png"/><Relationship Id="rId5" Type="http://schemas.openxmlformats.org/officeDocument/2006/relationships/image" Target="../media/image8.png"/><Relationship Id="rId4" Type="http://schemas.openxmlformats.org/officeDocument/2006/relationships/image" Target="../media/image25.png"/><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image" Target="../media/image39.png"/></Relationships>
</file>

<file path=ppt/slides/_rels/slide14.xml.rels><?xml version="1.0" encoding="UTF-8" standalone="yes"?>
<Relationships xmlns="http://schemas.openxmlformats.org/package/2006/relationships"><Relationship Id="rId9" Type="http://schemas.openxmlformats.org/officeDocument/2006/relationships/image" Target="../media/image21.png"/><Relationship Id="rId8" Type="http://schemas.openxmlformats.org/officeDocument/2006/relationships/image" Target="../media/image12.png"/><Relationship Id="rId7" Type="http://schemas.openxmlformats.org/officeDocument/2006/relationships/image" Target="../media/image11.png"/><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 Id="rId3" Type="http://schemas.openxmlformats.org/officeDocument/2006/relationships/image" Target="../media/image48.png"/><Relationship Id="rId2" Type="http://schemas.openxmlformats.org/officeDocument/2006/relationships/image" Target="../media/image37.png"/><Relationship Id="rId11" Type="http://schemas.openxmlformats.org/officeDocument/2006/relationships/notesSlide" Target="../notesSlides/notesSlide14.xml"/><Relationship Id="rId10" Type="http://schemas.openxmlformats.org/officeDocument/2006/relationships/slideLayout" Target="../slideLayouts/slideLayout2.xml"/><Relationship Id="rId1" Type="http://schemas.openxmlformats.org/officeDocument/2006/relationships/image" Target="../media/image6.jpeg"/></Relationships>
</file>

<file path=ppt/slides/_rels/slide15.xml.rels><?xml version="1.0" encoding="UTF-8" standalone="yes"?>
<Relationships xmlns="http://schemas.openxmlformats.org/package/2006/relationships"><Relationship Id="rId8" Type="http://schemas.openxmlformats.org/officeDocument/2006/relationships/notesSlide" Target="../notesSlides/notesSlide15.xml"/><Relationship Id="rId7" Type="http://schemas.openxmlformats.org/officeDocument/2006/relationships/slideLayout" Target="../slideLayouts/slideLayout2.xml"/><Relationship Id="rId6" Type="http://schemas.openxmlformats.org/officeDocument/2006/relationships/image" Target="../media/image49.png"/><Relationship Id="rId5" Type="http://schemas.openxmlformats.org/officeDocument/2006/relationships/image" Target="../media/image8.png"/><Relationship Id="rId4" Type="http://schemas.openxmlformats.org/officeDocument/2006/relationships/image" Target="../media/image25.png"/><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image" Target="../media/image39.png"/></Relationships>
</file>

<file path=ppt/slides/_rels/slide16.xml.rels><?xml version="1.0" encoding="UTF-8" standalone="yes"?>
<Relationships xmlns="http://schemas.openxmlformats.org/package/2006/relationships"><Relationship Id="rId8" Type="http://schemas.openxmlformats.org/officeDocument/2006/relationships/notesSlide" Target="../notesSlides/notesSlide16.xml"/><Relationship Id="rId7" Type="http://schemas.openxmlformats.org/officeDocument/2006/relationships/slideLayout" Target="../slideLayouts/slideLayout2.xml"/><Relationship Id="rId6" Type="http://schemas.openxmlformats.org/officeDocument/2006/relationships/image" Target="../media/image50.png"/><Relationship Id="rId5" Type="http://schemas.openxmlformats.org/officeDocument/2006/relationships/image" Target="../media/image8.png"/><Relationship Id="rId4" Type="http://schemas.openxmlformats.org/officeDocument/2006/relationships/image" Target="../media/image25.png"/><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image" Target="../media/image39.png"/></Relationships>
</file>

<file path=ppt/slides/_rels/slide17.xml.rels><?xml version="1.0" encoding="UTF-8" standalone="yes"?>
<Relationships xmlns="http://schemas.openxmlformats.org/package/2006/relationships"><Relationship Id="rId7" Type="http://schemas.openxmlformats.org/officeDocument/2006/relationships/notesSlide" Target="../notesSlides/notesSlide17.xml"/><Relationship Id="rId6" Type="http://schemas.openxmlformats.org/officeDocument/2006/relationships/slideLayout" Target="../slideLayouts/slideLayout2.xml"/><Relationship Id="rId5" Type="http://schemas.openxmlformats.org/officeDocument/2006/relationships/image" Target="../media/image25.png"/><Relationship Id="rId4" Type="http://schemas.openxmlformats.org/officeDocument/2006/relationships/image" Target="../media/image12.png"/><Relationship Id="rId3" Type="http://schemas.openxmlformats.org/officeDocument/2006/relationships/image" Target="../media/image11.png"/><Relationship Id="rId2" Type="http://schemas.openxmlformats.org/officeDocument/2006/relationships/image" Target="../media/image39.png"/><Relationship Id="rId1" Type="http://schemas.openxmlformats.org/officeDocument/2006/relationships/image" Target="../media/image8.png"/></Relationships>
</file>

<file path=ppt/slides/_rels/slide18.xml.rels><?xml version="1.0" encoding="UTF-8" standalone="yes"?>
<Relationships xmlns="http://schemas.openxmlformats.org/package/2006/relationships"><Relationship Id="rId9" Type="http://schemas.openxmlformats.org/officeDocument/2006/relationships/image" Target="../media/image21.png"/><Relationship Id="rId8" Type="http://schemas.openxmlformats.org/officeDocument/2006/relationships/image" Target="../media/image12.png"/><Relationship Id="rId7" Type="http://schemas.openxmlformats.org/officeDocument/2006/relationships/image" Target="../media/image11.png"/><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 Id="rId3" Type="http://schemas.openxmlformats.org/officeDocument/2006/relationships/image" Target="../media/image52.png"/><Relationship Id="rId2" Type="http://schemas.openxmlformats.org/officeDocument/2006/relationships/image" Target="../media/image51.png"/><Relationship Id="rId11" Type="http://schemas.openxmlformats.org/officeDocument/2006/relationships/notesSlide" Target="../notesSlides/notesSlide18.xml"/><Relationship Id="rId10" Type="http://schemas.openxmlformats.org/officeDocument/2006/relationships/slideLayout" Target="../slideLayouts/slideLayout2.xml"/><Relationship Id="rId1" Type="http://schemas.openxmlformats.org/officeDocument/2006/relationships/image" Target="../media/image6.jpeg"/></Relationships>
</file>

<file path=ppt/slides/_rels/slide19.xml.rels><?xml version="1.0" encoding="UTF-8" standalone="yes"?>
<Relationships xmlns="http://schemas.openxmlformats.org/package/2006/relationships"><Relationship Id="rId8" Type="http://schemas.openxmlformats.org/officeDocument/2006/relationships/notesSlide" Target="../notesSlides/notesSlide19.xml"/><Relationship Id="rId7" Type="http://schemas.openxmlformats.org/officeDocument/2006/relationships/slideLayout" Target="../slideLayouts/slideLayout2.xml"/><Relationship Id="rId6" Type="http://schemas.openxmlformats.org/officeDocument/2006/relationships/image" Target="../media/image53.png"/><Relationship Id="rId5" Type="http://schemas.openxmlformats.org/officeDocument/2006/relationships/image" Target="../media/image8.png"/><Relationship Id="rId4" Type="http://schemas.openxmlformats.org/officeDocument/2006/relationships/image" Target="../media/image25.png"/><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image" Target="../media/image39.png"/></Relationships>
</file>

<file path=ppt/slides/_rels/slide20.xml.rels><?xml version="1.0" encoding="UTF-8" standalone="yes"?>
<Relationships xmlns="http://schemas.openxmlformats.org/package/2006/relationships"><Relationship Id="rId9" Type="http://schemas.openxmlformats.org/officeDocument/2006/relationships/notesSlide" Target="../notesSlides/notesSlide20.xml"/><Relationship Id="rId8" Type="http://schemas.openxmlformats.org/officeDocument/2006/relationships/slideLayout" Target="../slideLayouts/slideLayout2.xml"/><Relationship Id="rId7" Type="http://schemas.openxmlformats.org/officeDocument/2006/relationships/image" Target="../media/image55.png"/><Relationship Id="rId6" Type="http://schemas.openxmlformats.org/officeDocument/2006/relationships/image" Target="../media/image54.png"/><Relationship Id="rId5" Type="http://schemas.openxmlformats.org/officeDocument/2006/relationships/image" Target="../media/image8.png"/><Relationship Id="rId4" Type="http://schemas.openxmlformats.org/officeDocument/2006/relationships/image" Target="../media/image25.png"/><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image" Target="../media/image39.png"/></Relationships>
</file>

<file path=ppt/slides/_rels/slide21.xml.rels><?xml version="1.0" encoding="UTF-8" standalone="yes"?>
<Relationships xmlns="http://schemas.openxmlformats.org/package/2006/relationships"><Relationship Id="rId9" Type="http://schemas.openxmlformats.org/officeDocument/2006/relationships/image" Target="../media/image59.png"/><Relationship Id="rId8" Type="http://schemas.openxmlformats.org/officeDocument/2006/relationships/image" Target="../media/image58.png"/><Relationship Id="rId7" Type="http://schemas.openxmlformats.org/officeDocument/2006/relationships/image" Target="../media/image57.png"/><Relationship Id="rId6" Type="http://schemas.openxmlformats.org/officeDocument/2006/relationships/image" Target="../media/image56.png"/><Relationship Id="rId5" Type="http://schemas.openxmlformats.org/officeDocument/2006/relationships/image" Target="../media/image8.png"/><Relationship Id="rId4" Type="http://schemas.openxmlformats.org/officeDocument/2006/relationships/image" Target="../media/image25.png"/><Relationship Id="rId3" Type="http://schemas.openxmlformats.org/officeDocument/2006/relationships/image" Target="../media/image12.png"/><Relationship Id="rId2" Type="http://schemas.openxmlformats.org/officeDocument/2006/relationships/image" Target="../media/image11.png"/><Relationship Id="rId12" Type="http://schemas.openxmlformats.org/officeDocument/2006/relationships/notesSlide" Target="../notesSlides/notesSlide21.xml"/><Relationship Id="rId11" Type="http://schemas.openxmlformats.org/officeDocument/2006/relationships/slideLayout" Target="../slideLayouts/slideLayout2.xml"/><Relationship Id="rId10" Type="http://schemas.openxmlformats.org/officeDocument/2006/relationships/image" Target="../media/image60.png"/><Relationship Id="rId1" Type="http://schemas.openxmlformats.org/officeDocument/2006/relationships/image" Target="../media/image39.png"/></Relationships>
</file>

<file path=ppt/slides/_rels/slide22.xml.rels><?xml version="1.0" encoding="UTF-8" standalone="yes"?>
<Relationships xmlns="http://schemas.openxmlformats.org/package/2006/relationships"><Relationship Id="rId8" Type="http://schemas.openxmlformats.org/officeDocument/2006/relationships/notesSlide" Target="../notesSlides/notesSlide22.xml"/><Relationship Id="rId7"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25.png"/><Relationship Id="rId4" Type="http://schemas.openxmlformats.org/officeDocument/2006/relationships/image" Target="../media/image12.png"/><Relationship Id="rId3" Type="http://schemas.openxmlformats.org/officeDocument/2006/relationships/image" Target="../media/image11.png"/><Relationship Id="rId2" Type="http://schemas.openxmlformats.org/officeDocument/2006/relationships/image" Target="../media/image39.png"/><Relationship Id="rId1" Type="http://schemas.openxmlformats.org/officeDocument/2006/relationships/image" Target="../media/image61.png"/></Relationships>
</file>

<file path=ppt/slides/_rels/slide23.xml.rels><?xml version="1.0" encoding="UTF-8" standalone="yes"?>
<Relationships xmlns="http://schemas.openxmlformats.org/package/2006/relationships"><Relationship Id="rId9" Type="http://schemas.openxmlformats.org/officeDocument/2006/relationships/image" Target="../media/image64.png"/><Relationship Id="rId8" Type="http://schemas.openxmlformats.org/officeDocument/2006/relationships/image" Target="../media/image12.png"/><Relationship Id="rId7" Type="http://schemas.openxmlformats.org/officeDocument/2006/relationships/image" Target="../media/image63.png"/><Relationship Id="rId6" Type="http://schemas.openxmlformats.org/officeDocument/2006/relationships/image" Target="../media/image11.png"/><Relationship Id="rId5" Type="http://schemas.openxmlformats.org/officeDocument/2006/relationships/image" Target="../media/image62.png"/><Relationship Id="rId4" Type="http://schemas.openxmlformats.org/officeDocument/2006/relationships/image" Target="../media/image10.png"/><Relationship Id="rId3" Type="http://schemas.openxmlformats.org/officeDocument/2006/relationships/image" Target="../media/image9.png"/><Relationship Id="rId2" Type="http://schemas.openxmlformats.org/officeDocument/2006/relationships/image" Target="../media/image8.png"/><Relationship Id="rId11" Type="http://schemas.openxmlformats.org/officeDocument/2006/relationships/notesSlide" Target="../notesSlides/notesSlide23.xml"/><Relationship Id="rId10" Type="http://schemas.openxmlformats.org/officeDocument/2006/relationships/slideLayout" Target="../slideLayouts/slideLayout2.xml"/><Relationship Id="rId1" Type="http://schemas.openxmlformats.org/officeDocument/2006/relationships/image" Target="../media/image6.jpe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pic>
        <p:nvPicPr>
          <p:cNvPr id="23" name="图片 22"/>
          <p:cNvPicPr>
            <a:picLocks noChangeAspect="1"/>
          </p:cNvPicPr>
          <p:nvPr/>
        </p:nvPicPr>
        <p:blipFill>
          <a:blip r:embed="rId1"/>
          <a:stretch>
            <a:fillRect/>
          </a:stretch>
        </p:blipFill>
        <p:spPr>
          <a:xfrm>
            <a:off x="0" y="0"/>
            <a:ext cx="12192000" cy="6858000"/>
          </a:xfrm>
          <a:prstGeom prst="rect">
            <a:avLst/>
          </a:prstGeom>
        </p:spPr>
      </p:pic>
      <p:pic>
        <p:nvPicPr>
          <p:cNvPr id="21" name="图片 20"/>
          <p:cNvPicPr>
            <a:picLocks noChangeAspect="1"/>
          </p:cNvPicPr>
          <p:nvPr/>
        </p:nvPicPr>
        <p:blipFill>
          <a:blip r:embed="rId2" cstate="screen"/>
          <a:stretch>
            <a:fillRect/>
          </a:stretch>
        </p:blipFill>
        <p:spPr>
          <a:xfrm>
            <a:off x="4415967" y="3546361"/>
            <a:ext cx="2928515" cy="794104"/>
          </a:xfrm>
          <a:prstGeom prst="rect">
            <a:avLst/>
          </a:prstGeom>
        </p:spPr>
      </p:pic>
      <p:sp>
        <p:nvSpPr>
          <p:cNvPr id="8" name="矩形 7"/>
          <p:cNvSpPr/>
          <p:nvPr/>
        </p:nvSpPr>
        <p:spPr>
          <a:xfrm>
            <a:off x="1710840" y="2194995"/>
            <a:ext cx="8745911" cy="1569660"/>
          </a:xfrm>
          <a:prstGeom prst="rect">
            <a:avLst/>
          </a:prstGeom>
        </p:spPr>
        <p:txBody>
          <a:bodyPr wrap="square">
            <a:spAutoFit/>
            <a:scene3d>
              <a:camera prst="orthographicFront"/>
              <a:lightRig rig="threePt" dir="t"/>
            </a:scene3d>
            <a:sp3d contourW="12700"/>
          </a:bodyPr>
          <a:lstStyle/>
          <a:p>
            <a:pPr algn="ctr"/>
            <a:r>
              <a:rPr lang="zh-CN" altLang="en-US" sz="9600" b="1" dirty="0">
                <a:ln w="15875">
                  <a:solidFill>
                    <a:schemeClr val="bg1"/>
                  </a:solidFill>
                </a:ln>
                <a:solidFill>
                  <a:srgbClr val="FF0000"/>
                </a:solidFill>
                <a:effectLst>
                  <a:outerShdw blurRad="38100" dist="38100" dir="2700000" algn="tl">
                    <a:srgbClr val="000000">
                      <a:alpha val="43137"/>
                    </a:srgbClr>
                  </a:outerShdw>
                </a:effectLst>
                <a:latin typeface="汉仪乐喵体W" panose="00020600040101010101" pitchFamily="18" charset="-122"/>
                <a:ea typeface="汉仪乐喵体W" panose="00020600040101010101" pitchFamily="18" charset="-122"/>
              </a:rPr>
              <a:t>幼</a:t>
            </a:r>
            <a:r>
              <a:rPr lang="zh-CN" altLang="en-US" sz="9600" b="1" dirty="0">
                <a:ln w="15875">
                  <a:solidFill>
                    <a:schemeClr val="bg1"/>
                  </a:solidFill>
                </a:ln>
                <a:solidFill>
                  <a:schemeClr val="accent2">
                    <a:lumMod val="75000"/>
                  </a:schemeClr>
                </a:solidFill>
                <a:effectLst>
                  <a:outerShdw blurRad="38100" dist="38100" dir="2700000" algn="tl">
                    <a:srgbClr val="000000">
                      <a:alpha val="43137"/>
                    </a:srgbClr>
                  </a:outerShdw>
                </a:effectLst>
                <a:latin typeface="汉仪乐喵体W" panose="00020600040101010101" pitchFamily="18" charset="-122"/>
                <a:ea typeface="汉仪乐喵体W" panose="00020600040101010101" pitchFamily="18" charset="-122"/>
              </a:rPr>
              <a:t>儿</a:t>
            </a:r>
            <a:r>
              <a:rPr lang="zh-CN" altLang="en-US" sz="9600" b="1" dirty="0">
                <a:ln w="15875">
                  <a:solidFill>
                    <a:schemeClr val="bg1"/>
                  </a:solidFill>
                </a:ln>
                <a:solidFill>
                  <a:srgbClr val="7030A0"/>
                </a:solidFill>
                <a:effectLst>
                  <a:outerShdw blurRad="38100" dist="38100" dir="2700000" algn="tl">
                    <a:srgbClr val="000000">
                      <a:alpha val="43137"/>
                    </a:srgbClr>
                  </a:outerShdw>
                </a:effectLst>
                <a:latin typeface="汉仪乐喵体W" panose="00020600040101010101" pitchFamily="18" charset="-122"/>
                <a:ea typeface="汉仪乐喵体W" panose="00020600040101010101" pitchFamily="18" charset="-122"/>
              </a:rPr>
              <a:t>园</a:t>
            </a:r>
            <a:r>
              <a:rPr lang="zh-CN" altLang="en-US" sz="9600" b="1" dirty="0">
                <a:ln w="15875">
                  <a:solidFill>
                    <a:schemeClr val="bg1"/>
                  </a:solidFill>
                </a:ln>
                <a:solidFill>
                  <a:srgbClr val="E71C63"/>
                </a:solidFill>
                <a:effectLst>
                  <a:outerShdw blurRad="38100" dist="38100" dir="2700000" algn="tl">
                    <a:srgbClr val="000000">
                      <a:alpha val="43137"/>
                    </a:srgbClr>
                  </a:outerShdw>
                </a:effectLst>
                <a:latin typeface="汉仪乐喵体W" panose="00020600040101010101" pitchFamily="18" charset="-122"/>
                <a:ea typeface="汉仪乐喵体W" panose="00020600040101010101" pitchFamily="18" charset="-122"/>
              </a:rPr>
              <a:t>家</a:t>
            </a:r>
            <a:r>
              <a:rPr lang="zh-CN" altLang="en-US" sz="9600" b="1" dirty="0">
                <a:ln w="15875">
                  <a:solidFill>
                    <a:schemeClr val="bg1"/>
                  </a:solidFill>
                </a:ln>
                <a:solidFill>
                  <a:srgbClr val="50B6E8"/>
                </a:solidFill>
                <a:effectLst>
                  <a:outerShdw blurRad="38100" dist="38100" dir="2700000" algn="tl">
                    <a:srgbClr val="000000">
                      <a:alpha val="43137"/>
                    </a:srgbClr>
                  </a:outerShdw>
                </a:effectLst>
                <a:latin typeface="汉仪乐喵体W" panose="00020600040101010101" pitchFamily="18" charset="-122"/>
                <a:ea typeface="汉仪乐喵体W" panose="00020600040101010101" pitchFamily="18" charset="-122"/>
              </a:rPr>
              <a:t>长</a:t>
            </a:r>
            <a:r>
              <a:rPr lang="zh-CN" altLang="en-US" sz="9600" b="1" dirty="0">
                <a:ln w="15875">
                  <a:solidFill>
                    <a:schemeClr val="bg1"/>
                  </a:solidFill>
                </a:ln>
                <a:solidFill>
                  <a:srgbClr val="7BC72D"/>
                </a:solidFill>
                <a:effectLst>
                  <a:outerShdw blurRad="38100" dist="38100" dir="2700000" algn="tl">
                    <a:srgbClr val="000000">
                      <a:alpha val="43137"/>
                    </a:srgbClr>
                  </a:outerShdw>
                </a:effectLst>
                <a:latin typeface="汉仪乐喵体W" panose="00020600040101010101" pitchFamily="18" charset="-122"/>
                <a:ea typeface="汉仪乐喵体W" panose="00020600040101010101" pitchFamily="18" charset="-122"/>
              </a:rPr>
              <a:t>会</a:t>
            </a:r>
            <a:endParaRPr lang="zh-CN" altLang="en-US" sz="9600" b="1" dirty="0">
              <a:ln w="15875">
                <a:solidFill>
                  <a:schemeClr val="bg1"/>
                </a:solidFill>
              </a:ln>
              <a:solidFill>
                <a:srgbClr val="7BC72D"/>
              </a:solidFill>
              <a:effectLst>
                <a:outerShdw blurRad="38100" dist="38100" dir="2700000" algn="tl">
                  <a:srgbClr val="000000">
                    <a:alpha val="43137"/>
                  </a:srgbClr>
                </a:outerShdw>
              </a:effectLst>
              <a:latin typeface="汉仪乐喵体W" panose="00020600040101010101" pitchFamily="18" charset="-122"/>
              <a:ea typeface="汉仪乐喵体W" panose="00020600040101010101" pitchFamily="18" charset="-122"/>
            </a:endParaRPr>
          </a:p>
        </p:txBody>
      </p:sp>
      <p:pic>
        <p:nvPicPr>
          <p:cNvPr id="12" name="图片 11"/>
          <p:cNvPicPr>
            <a:picLocks noChangeAspect="1"/>
          </p:cNvPicPr>
          <p:nvPr/>
        </p:nvPicPr>
        <p:blipFill rotWithShape="1">
          <a:blip r:embed="rId3" cstate="screen"/>
          <a:srcRect/>
          <a:stretch>
            <a:fillRect/>
          </a:stretch>
        </p:blipFill>
        <p:spPr>
          <a:xfrm>
            <a:off x="10891319" y="4411222"/>
            <a:ext cx="851025" cy="778599"/>
          </a:xfrm>
          <a:prstGeom prst="rect">
            <a:avLst/>
          </a:prstGeom>
        </p:spPr>
      </p:pic>
      <p:pic>
        <p:nvPicPr>
          <p:cNvPr id="13" name="图片 12"/>
          <p:cNvPicPr>
            <a:picLocks noChangeAspect="1"/>
          </p:cNvPicPr>
          <p:nvPr/>
        </p:nvPicPr>
        <p:blipFill rotWithShape="1">
          <a:blip r:embed="rId4" cstate="screen"/>
          <a:srcRect/>
          <a:stretch>
            <a:fillRect/>
          </a:stretch>
        </p:blipFill>
        <p:spPr>
          <a:xfrm>
            <a:off x="2795125" y="2206508"/>
            <a:ext cx="597528" cy="660903"/>
          </a:xfrm>
          <a:prstGeom prst="rect">
            <a:avLst/>
          </a:prstGeom>
        </p:spPr>
      </p:pic>
      <p:pic>
        <p:nvPicPr>
          <p:cNvPr id="14" name="图片 13"/>
          <p:cNvPicPr>
            <a:picLocks noChangeAspect="1"/>
          </p:cNvPicPr>
          <p:nvPr/>
        </p:nvPicPr>
        <p:blipFill rotWithShape="1">
          <a:blip r:embed="rId5" cstate="screen"/>
          <a:srcRect/>
          <a:stretch>
            <a:fillRect/>
          </a:stretch>
        </p:blipFill>
        <p:spPr>
          <a:xfrm>
            <a:off x="4854320" y="1619185"/>
            <a:ext cx="1041149" cy="1039640"/>
          </a:xfrm>
          <a:prstGeom prst="rect">
            <a:avLst/>
          </a:prstGeom>
        </p:spPr>
      </p:pic>
      <p:sp>
        <p:nvSpPr>
          <p:cNvPr id="15" name="文本框 14"/>
          <p:cNvSpPr txBox="1"/>
          <p:nvPr/>
        </p:nvSpPr>
        <p:spPr>
          <a:xfrm>
            <a:off x="4556786" y="3764655"/>
            <a:ext cx="2164080" cy="460375"/>
          </a:xfrm>
          <a:prstGeom prst="rect">
            <a:avLst/>
          </a:prstGeom>
          <a:noFill/>
        </p:spPr>
        <p:txBody>
          <a:bodyPr wrap="none" rtlCol="0">
            <a:spAutoFit/>
          </a:bodyPr>
          <a:lstStyle/>
          <a:p>
            <a:r>
              <a:rPr lang="en-US" altLang="zh-CN" sz="2400" dirty="0">
                <a:latin typeface="汉仪乐喵体W" panose="00020600040101010101" pitchFamily="18" charset="-122"/>
                <a:ea typeface="汉仪乐喵体W" panose="00020600040101010101" pitchFamily="18" charset="-122"/>
              </a:rPr>
              <a:t>PPT</a:t>
            </a:r>
            <a:r>
              <a:rPr lang="zh-CN" altLang="en-US" sz="2400" dirty="0">
                <a:latin typeface="汉仪乐喵体W" panose="00020600040101010101" pitchFamily="18" charset="-122"/>
                <a:ea typeface="汉仪乐喵体W" panose="00020600040101010101" pitchFamily="18" charset="-122"/>
              </a:rPr>
              <a:t>家园</a:t>
            </a:r>
            <a:r>
              <a:rPr lang="zh-CN" altLang="en-US" sz="2400" dirty="0">
                <a:latin typeface="汉仪乐喵体W" panose="00020600040101010101" pitchFamily="18" charset="-122"/>
                <a:ea typeface="汉仪乐喵体W" panose="00020600040101010101" pitchFamily="18" charset="-122"/>
              </a:rPr>
              <a:t>幼儿园</a:t>
            </a:r>
            <a:endParaRPr lang="zh-CN" altLang="en-US" sz="2400" dirty="0">
              <a:latin typeface="汉仪乐喵体W" panose="00020600040101010101" pitchFamily="18" charset="-122"/>
              <a:ea typeface="汉仪乐喵体W" panose="00020600040101010101" pitchFamily="18" charset="-122"/>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1" presetClass="entr" presetSubtype="0" fill="hold" grpId="0" nodeType="clickEffect">
                                  <p:stCondLst>
                                    <p:cond delay="0"/>
                                  </p:stCondLst>
                                  <p:iterate type="lt">
                                    <p:tmPct val="10000"/>
                                  </p:iterate>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8" dur="1000" fill="hold"/>
                                        <p:tgtEl>
                                          <p:spTgt spid="8"/>
                                        </p:tgtEl>
                                        <p:attrNameLst>
                                          <p:attrName>ppt_y</p:attrName>
                                        </p:attrNameLst>
                                      </p:cBhvr>
                                      <p:tavLst>
                                        <p:tav tm="0">
                                          <p:val>
                                            <p:strVal val="#ppt_y"/>
                                          </p:val>
                                        </p:tav>
                                        <p:tav tm="100000">
                                          <p:val>
                                            <p:strVal val="#ppt_y"/>
                                          </p:val>
                                        </p:tav>
                                      </p:tavLst>
                                    </p:anim>
                                    <p:anim calcmode="lin" valueType="num">
                                      <p:cBhvr>
                                        <p:cTn id="9" dur="100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10" dur="100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11" dur="1000" tmFilter="0,0; .5, 1; 1, 1"/>
                                        <p:tgtEl>
                                          <p:spTgt spid="8"/>
                                        </p:tgtEl>
                                      </p:cBhvr>
                                    </p:animEffect>
                                  </p:childTnLst>
                                </p:cTn>
                              </p:par>
                            </p:childTnLst>
                          </p:cTn>
                        </p:par>
                      </p:childTnLst>
                    </p:cTn>
                  </p:par>
                  <p:par>
                    <p:cTn id="12" fill="hold">
                      <p:stCondLst>
                        <p:cond delay="indefinite"/>
                      </p:stCondLst>
                      <p:childTnLst>
                        <p:par>
                          <p:cTn id="13" fill="hold">
                            <p:stCondLst>
                              <p:cond delay="0"/>
                            </p:stCondLst>
                            <p:childTnLst>
                              <p:par>
                                <p:cTn id="14" presetID="23" presetClass="entr" presetSubtype="288" fill="hold" nodeType="clickEffect">
                                  <p:stCondLst>
                                    <p:cond delay="0"/>
                                  </p:stCondLst>
                                  <p:childTnLst>
                                    <p:set>
                                      <p:cBhvr>
                                        <p:cTn id="15" dur="1" fill="hold">
                                          <p:stCondLst>
                                            <p:cond delay="0"/>
                                          </p:stCondLst>
                                        </p:cTn>
                                        <p:tgtEl>
                                          <p:spTgt spid="23"/>
                                        </p:tgtEl>
                                        <p:attrNameLst>
                                          <p:attrName>style.visibility</p:attrName>
                                        </p:attrNameLst>
                                      </p:cBhvr>
                                      <p:to>
                                        <p:strVal val="visible"/>
                                      </p:to>
                                    </p:set>
                                    <p:anim calcmode="lin" valueType="num">
                                      <p:cBhvr>
                                        <p:cTn id="16" dur="1250" fill="hold"/>
                                        <p:tgtEl>
                                          <p:spTgt spid="23"/>
                                        </p:tgtEl>
                                        <p:attrNameLst>
                                          <p:attrName>ppt_w</p:attrName>
                                        </p:attrNameLst>
                                      </p:cBhvr>
                                      <p:tavLst>
                                        <p:tav tm="0">
                                          <p:val>
                                            <p:strVal val="4/3*#ppt_w"/>
                                          </p:val>
                                        </p:tav>
                                        <p:tav tm="100000">
                                          <p:val>
                                            <p:strVal val="#ppt_w"/>
                                          </p:val>
                                        </p:tav>
                                      </p:tavLst>
                                    </p:anim>
                                    <p:anim calcmode="lin" valueType="num">
                                      <p:cBhvr>
                                        <p:cTn id="17" dur="1250" fill="hold"/>
                                        <p:tgtEl>
                                          <p:spTgt spid="23"/>
                                        </p:tgtEl>
                                        <p:attrNameLst>
                                          <p:attrName>ppt_h</p:attrName>
                                        </p:attrNameLst>
                                      </p:cBhvr>
                                      <p:tavLst>
                                        <p:tav tm="0">
                                          <p:val>
                                            <p:strVal val="4/3*#ppt_h"/>
                                          </p:val>
                                        </p:tav>
                                        <p:tav tm="100000">
                                          <p:val>
                                            <p:strVal val="#ppt_h"/>
                                          </p:val>
                                        </p:tav>
                                      </p:tavLst>
                                    </p:anim>
                                  </p:childTnLst>
                                </p:cTn>
                              </p:par>
                            </p:childTnLst>
                          </p:cTn>
                        </p:par>
                      </p:childTnLst>
                    </p:cTn>
                  </p:par>
                  <p:par>
                    <p:cTn id="18" fill="hold">
                      <p:stCondLst>
                        <p:cond delay="indefinite"/>
                      </p:stCondLst>
                      <p:childTnLst>
                        <p:par>
                          <p:cTn id="19" fill="hold">
                            <p:stCondLst>
                              <p:cond delay="0"/>
                            </p:stCondLst>
                            <p:childTnLst>
                              <p:par>
                                <p:cTn id="20" presetID="2" presetClass="entr" presetSubtype="9" fill="hold" nodeType="clickEffect">
                                  <p:stCondLst>
                                    <p:cond delay="0"/>
                                  </p:stCondLst>
                                  <p:childTnLst>
                                    <p:set>
                                      <p:cBhvr>
                                        <p:cTn id="21" dur="1" fill="hold">
                                          <p:stCondLst>
                                            <p:cond delay="0"/>
                                          </p:stCondLst>
                                        </p:cTn>
                                        <p:tgtEl>
                                          <p:spTgt spid="14"/>
                                        </p:tgtEl>
                                        <p:attrNameLst>
                                          <p:attrName>style.visibility</p:attrName>
                                        </p:attrNameLst>
                                      </p:cBhvr>
                                      <p:to>
                                        <p:strVal val="visible"/>
                                      </p:to>
                                    </p:set>
                                    <p:anim calcmode="lin" valueType="num">
                                      <p:cBhvr additive="base">
                                        <p:cTn id="22" dur="1500" fill="hold"/>
                                        <p:tgtEl>
                                          <p:spTgt spid="14"/>
                                        </p:tgtEl>
                                        <p:attrNameLst>
                                          <p:attrName>ppt_x</p:attrName>
                                        </p:attrNameLst>
                                      </p:cBhvr>
                                      <p:tavLst>
                                        <p:tav tm="0">
                                          <p:val>
                                            <p:strVal val="0-#ppt_w/2"/>
                                          </p:val>
                                        </p:tav>
                                        <p:tav tm="100000">
                                          <p:val>
                                            <p:strVal val="#ppt_x"/>
                                          </p:val>
                                        </p:tav>
                                      </p:tavLst>
                                    </p:anim>
                                    <p:anim calcmode="lin" valueType="num">
                                      <p:cBhvr additive="base">
                                        <p:cTn id="23" dur="1500" fill="hold"/>
                                        <p:tgtEl>
                                          <p:spTgt spid="14"/>
                                        </p:tgtEl>
                                        <p:attrNameLst>
                                          <p:attrName>ppt_y</p:attrName>
                                        </p:attrNameLst>
                                      </p:cBhvr>
                                      <p:tavLst>
                                        <p:tav tm="0">
                                          <p:val>
                                            <p:strVal val="0-#ppt_h/2"/>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 presetClass="entr" presetSubtype="4" fill="hold" nodeType="clickEffect">
                                  <p:stCondLst>
                                    <p:cond delay="0"/>
                                  </p:stCondLst>
                                  <p:childTnLst>
                                    <p:set>
                                      <p:cBhvr>
                                        <p:cTn id="27" dur="1" fill="hold">
                                          <p:stCondLst>
                                            <p:cond delay="0"/>
                                          </p:stCondLst>
                                        </p:cTn>
                                        <p:tgtEl>
                                          <p:spTgt spid="21"/>
                                        </p:tgtEl>
                                        <p:attrNameLst>
                                          <p:attrName>style.visibility</p:attrName>
                                        </p:attrNameLst>
                                      </p:cBhvr>
                                      <p:to>
                                        <p:strVal val="visible"/>
                                      </p:to>
                                    </p:set>
                                    <p:anim calcmode="lin" valueType="num">
                                      <p:cBhvr additive="base">
                                        <p:cTn id="28" dur="500" fill="hold"/>
                                        <p:tgtEl>
                                          <p:spTgt spid="21"/>
                                        </p:tgtEl>
                                        <p:attrNameLst>
                                          <p:attrName>ppt_x</p:attrName>
                                        </p:attrNameLst>
                                      </p:cBhvr>
                                      <p:tavLst>
                                        <p:tav tm="0">
                                          <p:val>
                                            <p:strVal val="#ppt_x"/>
                                          </p:val>
                                        </p:tav>
                                        <p:tav tm="100000">
                                          <p:val>
                                            <p:strVal val="#ppt_x"/>
                                          </p:val>
                                        </p:tav>
                                      </p:tavLst>
                                    </p:anim>
                                    <p:anim calcmode="lin" valueType="num">
                                      <p:cBhvr additive="base">
                                        <p:cTn id="29"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22" presetClass="entr" presetSubtype="8" fill="hold" grpId="0" nodeType="clickEffect">
                                  <p:stCondLst>
                                    <p:cond delay="0"/>
                                  </p:stCondLst>
                                  <p:childTnLst>
                                    <p:set>
                                      <p:cBhvr>
                                        <p:cTn id="33" dur="1" fill="hold">
                                          <p:stCondLst>
                                            <p:cond delay="0"/>
                                          </p:stCondLst>
                                        </p:cTn>
                                        <p:tgtEl>
                                          <p:spTgt spid="15"/>
                                        </p:tgtEl>
                                        <p:attrNameLst>
                                          <p:attrName>style.visibility</p:attrName>
                                        </p:attrNameLst>
                                      </p:cBhvr>
                                      <p:to>
                                        <p:strVal val="visible"/>
                                      </p:to>
                                    </p:set>
                                    <p:animEffect transition="in" filter="wipe(left)">
                                      <p:cBhvr>
                                        <p:cTn id="34" dur="500"/>
                                        <p:tgtEl>
                                          <p:spTgt spid="15"/>
                                        </p:tgtEl>
                                      </p:cBhvr>
                                    </p:animEffect>
                                  </p:childTnLst>
                                </p:cTn>
                              </p:par>
                            </p:childTnLst>
                          </p:cTn>
                        </p:par>
                      </p:childTnLst>
                    </p:cTn>
                  </p:par>
                  <p:par>
                    <p:cTn id="35" fill="hold">
                      <p:stCondLst>
                        <p:cond delay="indefinite"/>
                      </p:stCondLst>
                      <p:childTnLst>
                        <p:par>
                          <p:cTn id="36" fill="hold">
                            <p:stCondLst>
                              <p:cond delay="0"/>
                            </p:stCondLst>
                            <p:childTnLst>
                              <p:par>
                                <p:cTn id="37" presetID="2" presetClass="entr" presetSubtype="6" fill="hold" nodeType="clickEffect">
                                  <p:stCondLst>
                                    <p:cond delay="0"/>
                                  </p:stCondLst>
                                  <p:childTnLst>
                                    <p:set>
                                      <p:cBhvr>
                                        <p:cTn id="38" dur="1" fill="hold">
                                          <p:stCondLst>
                                            <p:cond delay="0"/>
                                          </p:stCondLst>
                                        </p:cTn>
                                        <p:tgtEl>
                                          <p:spTgt spid="12"/>
                                        </p:tgtEl>
                                        <p:attrNameLst>
                                          <p:attrName>style.visibility</p:attrName>
                                        </p:attrNameLst>
                                      </p:cBhvr>
                                      <p:to>
                                        <p:strVal val="visible"/>
                                      </p:to>
                                    </p:set>
                                    <p:anim calcmode="lin" valueType="num">
                                      <p:cBhvr additive="base">
                                        <p:cTn id="39" dur="1250" fill="hold"/>
                                        <p:tgtEl>
                                          <p:spTgt spid="12"/>
                                        </p:tgtEl>
                                        <p:attrNameLst>
                                          <p:attrName>ppt_x</p:attrName>
                                        </p:attrNameLst>
                                      </p:cBhvr>
                                      <p:tavLst>
                                        <p:tav tm="0">
                                          <p:val>
                                            <p:strVal val="1+#ppt_w/2"/>
                                          </p:val>
                                        </p:tav>
                                        <p:tav tm="100000">
                                          <p:val>
                                            <p:strVal val="#ppt_x"/>
                                          </p:val>
                                        </p:tav>
                                      </p:tavLst>
                                    </p:anim>
                                    <p:anim calcmode="lin" valueType="num">
                                      <p:cBhvr additive="base">
                                        <p:cTn id="40" dur="125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5"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pic>
        <p:nvPicPr>
          <p:cNvPr id="17" name="图片 16"/>
          <p:cNvPicPr>
            <a:picLocks noChangeAspect="1"/>
          </p:cNvPicPr>
          <p:nvPr/>
        </p:nvPicPr>
        <p:blipFill>
          <a:blip r:embed="rId2" cstate="screen"/>
          <a:stretch>
            <a:fillRect/>
          </a:stretch>
        </p:blipFill>
        <p:spPr>
          <a:xfrm rot="16200000">
            <a:off x="3742786" y="-2561175"/>
            <a:ext cx="4571570" cy="11237272"/>
          </a:xfrm>
          <a:prstGeom prst="rect">
            <a:avLst/>
          </a:prstGeom>
        </p:spPr>
      </p:pic>
      <p:sp>
        <p:nvSpPr>
          <p:cNvPr id="2" name="文本框 1"/>
          <p:cNvSpPr txBox="1"/>
          <p:nvPr/>
        </p:nvSpPr>
        <p:spPr>
          <a:xfrm>
            <a:off x="3922626" y="1663992"/>
            <a:ext cx="4698722" cy="584775"/>
          </a:xfrm>
          <a:prstGeom prst="rect">
            <a:avLst/>
          </a:prstGeom>
          <a:noFill/>
        </p:spPr>
        <p:txBody>
          <a:bodyPr wrap="none" rtlCol="0">
            <a:spAutoFit/>
            <a:scene3d>
              <a:camera prst="orthographicFront"/>
              <a:lightRig rig="threePt" dir="t"/>
            </a:scene3d>
            <a:sp3d contourW="12700"/>
          </a:bodyPr>
          <a:lstStyle/>
          <a:p>
            <a:r>
              <a:rPr lang="zh-CN" altLang="en-US" sz="3200" b="1" dirty="0">
                <a:solidFill>
                  <a:srgbClr val="FF2D4E"/>
                </a:solidFill>
                <a:latin typeface="汉仪乐喵体W" panose="00020600040101010101" pitchFamily="18" charset="-122"/>
                <a:ea typeface="汉仪乐喵体W" panose="00020600040101010101" pitchFamily="18" charset="-122"/>
              </a:rPr>
              <a:t>尊敬的各位家长大家好！</a:t>
            </a:r>
            <a:endParaRPr lang="zh-CN" altLang="en-US" sz="3200" b="1" dirty="0">
              <a:solidFill>
                <a:srgbClr val="FF2D4E"/>
              </a:solidFill>
              <a:latin typeface="汉仪乐喵体W" panose="00020600040101010101" pitchFamily="18" charset="-122"/>
              <a:ea typeface="汉仪乐喵体W" panose="00020600040101010101" pitchFamily="18" charset="-122"/>
            </a:endParaRPr>
          </a:p>
        </p:txBody>
      </p:sp>
      <p:pic>
        <p:nvPicPr>
          <p:cNvPr id="7" name="图片 6"/>
          <p:cNvPicPr>
            <a:picLocks noChangeAspect="1"/>
          </p:cNvPicPr>
          <p:nvPr/>
        </p:nvPicPr>
        <p:blipFill rotWithShape="1">
          <a:blip r:embed="rId3" cstate="screen"/>
          <a:srcRect/>
          <a:stretch>
            <a:fillRect/>
          </a:stretch>
        </p:blipFill>
        <p:spPr>
          <a:xfrm>
            <a:off x="0" y="5289176"/>
            <a:ext cx="12192000" cy="1568824"/>
          </a:xfrm>
          <a:prstGeom prst="rect">
            <a:avLst/>
          </a:prstGeom>
        </p:spPr>
      </p:pic>
      <p:pic>
        <p:nvPicPr>
          <p:cNvPr id="10" name="图片 9"/>
          <p:cNvPicPr>
            <a:picLocks noChangeAspect="1"/>
          </p:cNvPicPr>
          <p:nvPr/>
        </p:nvPicPr>
        <p:blipFill rotWithShape="1">
          <a:blip r:embed="rId4" cstate="screen"/>
          <a:srcRect/>
          <a:stretch>
            <a:fillRect/>
          </a:stretch>
        </p:blipFill>
        <p:spPr>
          <a:xfrm>
            <a:off x="319527" y="3873121"/>
            <a:ext cx="3200400" cy="3039035"/>
          </a:xfrm>
          <a:prstGeom prst="rect">
            <a:avLst/>
          </a:prstGeom>
        </p:spPr>
      </p:pic>
      <p:pic>
        <p:nvPicPr>
          <p:cNvPr id="11" name="图片 10"/>
          <p:cNvPicPr>
            <a:picLocks noChangeAspect="1"/>
          </p:cNvPicPr>
          <p:nvPr/>
        </p:nvPicPr>
        <p:blipFill rotWithShape="1">
          <a:blip r:embed="rId5" cstate="screen"/>
          <a:srcRect/>
          <a:stretch>
            <a:fillRect/>
          </a:stretch>
        </p:blipFill>
        <p:spPr>
          <a:xfrm>
            <a:off x="9406498" y="3233174"/>
            <a:ext cx="2263295" cy="3827929"/>
          </a:xfrm>
          <a:prstGeom prst="rect">
            <a:avLst/>
          </a:prstGeom>
        </p:spPr>
      </p:pic>
      <p:pic>
        <p:nvPicPr>
          <p:cNvPr id="13" name="图片 12"/>
          <p:cNvPicPr>
            <a:picLocks noChangeAspect="1"/>
          </p:cNvPicPr>
          <p:nvPr/>
        </p:nvPicPr>
        <p:blipFill rotWithShape="1">
          <a:blip r:embed="rId6" cstate="screen"/>
          <a:srcRect/>
          <a:stretch>
            <a:fillRect/>
          </a:stretch>
        </p:blipFill>
        <p:spPr>
          <a:xfrm>
            <a:off x="5536881" y="5631210"/>
            <a:ext cx="735106" cy="576436"/>
          </a:xfrm>
          <a:prstGeom prst="rect">
            <a:avLst/>
          </a:prstGeom>
        </p:spPr>
      </p:pic>
      <p:pic>
        <p:nvPicPr>
          <p:cNvPr id="14" name="图片 13"/>
          <p:cNvPicPr>
            <a:picLocks noChangeAspect="1"/>
          </p:cNvPicPr>
          <p:nvPr/>
        </p:nvPicPr>
        <p:blipFill rotWithShape="1">
          <a:blip r:embed="rId7" cstate="screen"/>
          <a:srcRect/>
          <a:stretch>
            <a:fillRect/>
          </a:stretch>
        </p:blipFill>
        <p:spPr>
          <a:xfrm>
            <a:off x="5387041" y="4129304"/>
            <a:ext cx="1479176" cy="1267257"/>
          </a:xfrm>
          <a:prstGeom prst="rect">
            <a:avLst/>
          </a:prstGeom>
        </p:spPr>
      </p:pic>
      <p:pic>
        <p:nvPicPr>
          <p:cNvPr id="15" name="图片 14"/>
          <p:cNvPicPr>
            <a:picLocks noChangeAspect="1"/>
          </p:cNvPicPr>
          <p:nvPr/>
        </p:nvPicPr>
        <p:blipFill rotWithShape="1">
          <a:blip r:embed="rId6" cstate="screen"/>
          <a:srcRect/>
          <a:stretch>
            <a:fillRect/>
          </a:stretch>
        </p:blipFill>
        <p:spPr>
          <a:xfrm>
            <a:off x="7066416" y="4770071"/>
            <a:ext cx="1098177" cy="861139"/>
          </a:xfrm>
          <a:prstGeom prst="rect">
            <a:avLst/>
          </a:prstGeom>
        </p:spPr>
      </p:pic>
      <p:sp>
        <p:nvSpPr>
          <p:cNvPr id="3" name="文本框 2"/>
          <p:cNvSpPr txBox="1"/>
          <p:nvPr/>
        </p:nvSpPr>
        <p:spPr>
          <a:xfrm>
            <a:off x="2325768" y="2302923"/>
            <a:ext cx="7601722" cy="1923604"/>
          </a:xfrm>
          <a:prstGeom prst="rect">
            <a:avLst/>
          </a:prstGeom>
          <a:noFill/>
        </p:spPr>
        <p:txBody>
          <a:bodyPr wrap="square" rtlCol="0">
            <a:spAutoFit/>
            <a:scene3d>
              <a:camera prst="orthographicFront"/>
              <a:lightRig rig="threePt" dir="t"/>
            </a:scene3d>
            <a:sp3d contourW="12700"/>
          </a:bodyPr>
          <a:lstStyle/>
          <a:p>
            <a:pPr>
              <a:lnSpc>
                <a:spcPct val="125000"/>
              </a:lnSpc>
            </a:pPr>
            <a:r>
              <a:rPr lang="zh-CN" altLang="en-US" sz="1600" dirty="0">
                <a:latin typeface="汉仪乐喵体W" panose="00020600040101010101" pitchFamily="18" charset="-122"/>
                <a:ea typeface="汉仪乐喵体W" panose="00020600040101010101" pitchFamily="18" charset="-122"/>
              </a:rPr>
              <a:t>首先，各位家长能在百忙之中抽出时间来参加这次家长会表示深深的感谢！召开这次家长会的目的是为了加强老师与家长之间的联系，互相交流一下学生在校及在家的情况，以使我们能够及时调整工作，提高教育教学质量，同时促使家长也能够积极于到学生的管理钟来，总之一句话，就是“一切为了孩子，这是我们教育的一个根本出发点。”我希望也相信，从这个出发点出噶，我们家长一定会达到预期效果，取得圆满成功，下面我把本班的有关情况向家长们做个汇报。</a:t>
            </a:r>
            <a:endParaRPr lang="zh-CN" altLang="en-US" sz="1600" dirty="0">
              <a:latin typeface="汉仪乐喵体W" panose="00020600040101010101" pitchFamily="18" charset="-122"/>
              <a:ea typeface="汉仪乐喵体W" panose="00020600040101010101" pitchFamily="18" charset="-122"/>
            </a:endParaRPr>
          </a:p>
        </p:txBody>
      </p:sp>
      <p:pic>
        <p:nvPicPr>
          <p:cNvPr id="5" name="图片 4"/>
          <p:cNvPicPr>
            <a:picLocks noChangeAspect="1"/>
          </p:cNvPicPr>
          <p:nvPr/>
        </p:nvPicPr>
        <p:blipFill rotWithShape="1">
          <a:blip r:embed="rId8" cstate="screen"/>
          <a:srcRect/>
          <a:stretch>
            <a:fillRect/>
          </a:stretch>
        </p:blipFill>
        <p:spPr>
          <a:xfrm>
            <a:off x="468953" y="0"/>
            <a:ext cx="3350240" cy="2017477"/>
          </a:xfrm>
          <a:prstGeom prst="rect">
            <a:avLst/>
          </a:prstGeom>
        </p:spPr>
      </p:pic>
      <p:sp>
        <p:nvSpPr>
          <p:cNvPr id="8" name="矩形 7"/>
          <p:cNvSpPr/>
          <p:nvPr/>
        </p:nvSpPr>
        <p:spPr>
          <a:xfrm>
            <a:off x="744111" y="1109220"/>
            <a:ext cx="2650084" cy="923330"/>
          </a:xfrm>
          <a:prstGeom prst="rect">
            <a:avLst/>
          </a:prstGeom>
        </p:spPr>
        <p:txBody>
          <a:bodyPr wrap="square">
            <a:spAutoFit/>
            <a:scene3d>
              <a:camera prst="orthographicFront"/>
              <a:lightRig rig="threePt" dir="t"/>
            </a:scene3d>
            <a:sp3d contourW="12700"/>
          </a:bodyPr>
          <a:lstStyle/>
          <a:p>
            <a:pPr algn="ctr"/>
            <a:r>
              <a:rPr lang="zh-CN" altLang="en-US" sz="5400" b="1" dirty="0">
                <a:ln w="15875">
                  <a:solidFill>
                    <a:schemeClr val="bg1"/>
                  </a:solidFill>
                </a:ln>
                <a:solidFill>
                  <a:srgbClr val="FF0000"/>
                </a:solidFill>
                <a:effectLst>
                  <a:outerShdw blurRad="38100" dist="38100" dir="2700000" algn="tl">
                    <a:srgbClr val="000000">
                      <a:alpha val="43137"/>
                    </a:srgbClr>
                  </a:outerShdw>
                </a:effectLst>
                <a:latin typeface="汉仪乐喵体W" panose="00020600040101010101" pitchFamily="18" charset="-122"/>
                <a:ea typeface="汉仪乐喵体W" panose="00020600040101010101" pitchFamily="18" charset="-122"/>
              </a:rPr>
              <a:t>前言</a:t>
            </a:r>
            <a:endParaRPr lang="zh-CN" altLang="en-US" sz="9600" b="1" dirty="0">
              <a:ln w="15875">
                <a:solidFill>
                  <a:schemeClr val="bg1"/>
                </a:solidFill>
              </a:ln>
              <a:solidFill>
                <a:srgbClr val="FF0000"/>
              </a:solidFill>
              <a:effectLst>
                <a:outerShdw blurRad="38100" dist="38100" dir="2700000" algn="tl">
                  <a:srgbClr val="000000">
                    <a:alpha val="43137"/>
                  </a:srgbClr>
                </a:outerShdw>
              </a:effectLst>
              <a:latin typeface="汉仪乐喵体W" panose="00020600040101010101" pitchFamily="18" charset="-122"/>
              <a:ea typeface="汉仪乐喵体W" panose="00020600040101010101" pitchFamily="18"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6000">
        <p15:prstTrans prst="curtains"/>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5"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randombar(vertical)">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1000"/>
                                        <p:tgtEl>
                                          <p:spTgt spid="7"/>
                                        </p:tgtEl>
                                      </p:cBhvr>
                                    </p:animEffect>
                                    <p:anim calcmode="lin" valueType="num">
                                      <p:cBhvr>
                                        <p:cTn id="18" dur="1000" fill="hold"/>
                                        <p:tgtEl>
                                          <p:spTgt spid="7"/>
                                        </p:tgtEl>
                                        <p:attrNameLst>
                                          <p:attrName>ppt_x</p:attrName>
                                        </p:attrNameLst>
                                      </p:cBhvr>
                                      <p:tavLst>
                                        <p:tav tm="0">
                                          <p:val>
                                            <p:strVal val="#ppt_x"/>
                                          </p:val>
                                        </p:tav>
                                        <p:tav tm="100000">
                                          <p:val>
                                            <p:strVal val="#ppt_x"/>
                                          </p:val>
                                        </p:tav>
                                      </p:tavLst>
                                    </p:anim>
                                    <p:anim calcmode="lin" valueType="num">
                                      <p:cBhvr>
                                        <p:cTn id="1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1" fill="hold" nodeType="clickEffect">
                                  <p:stCondLst>
                                    <p:cond delay="0"/>
                                  </p:stCondLst>
                                  <p:childTnLst>
                                    <p:set>
                                      <p:cBhvr>
                                        <p:cTn id="23" dur="1" fill="hold">
                                          <p:stCondLst>
                                            <p:cond delay="0"/>
                                          </p:stCondLst>
                                        </p:cTn>
                                        <p:tgtEl>
                                          <p:spTgt spid="10"/>
                                        </p:tgtEl>
                                        <p:attrNameLst>
                                          <p:attrName>style.visibility</p:attrName>
                                        </p:attrNameLst>
                                      </p:cBhvr>
                                      <p:to>
                                        <p:strVal val="visible"/>
                                      </p:to>
                                    </p:set>
                                    <p:anim calcmode="lin" valueType="num">
                                      <p:cBhvr additive="base">
                                        <p:cTn id="24" dur="500" fill="hold"/>
                                        <p:tgtEl>
                                          <p:spTgt spid="10"/>
                                        </p:tgtEl>
                                        <p:attrNameLst>
                                          <p:attrName>ppt_x</p:attrName>
                                        </p:attrNameLst>
                                      </p:cBhvr>
                                      <p:tavLst>
                                        <p:tav tm="0">
                                          <p:val>
                                            <p:strVal val="#ppt_x"/>
                                          </p:val>
                                        </p:tav>
                                        <p:tav tm="100000">
                                          <p:val>
                                            <p:strVal val="#ppt_x"/>
                                          </p:val>
                                        </p:tav>
                                      </p:tavLst>
                                    </p:anim>
                                    <p:anim calcmode="lin" valueType="num">
                                      <p:cBhvr additive="base">
                                        <p:cTn id="25" dur="500" fill="hold"/>
                                        <p:tgtEl>
                                          <p:spTgt spid="10"/>
                                        </p:tgtEl>
                                        <p:attrNameLst>
                                          <p:attrName>ppt_y</p:attrName>
                                        </p:attrNameLst>
                                      </p:cBhvr>
                                      <p:tavLst>
                                        <p:tav tm="0">
                                          <p:val>
                                            <p:strVal val="0-#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1" fill="hold" nodeType="clickEffect">
                                  <p:stCondLst>
                                    <p:cond delay="0"/>
                                  </p:stCondLst>
                                  <p:childTnLst>
                                    <p:set>
                                      <p:cBhvr>
                                        <p:cTn id="29" dur="1" fill="hold">
                                          <p:stCondLst>
                                            <p:cond delay="0"/>
                                          </p:stCondLst>
                                        </p:cTn>
                                        <p:tgtEl>
                                          <p:spTgt spid="11"/>
                                        </p:tgtEl>
                                        <p:attrNameLst>
                                          <p:attrName>style.visibility</p:attrName>
                                        </p:attrNameLst>
                                      </p:cBhvr>
                                      <p:to>
                                        <p:strVal val="visible"/>
                                      </p:to>
                                    </p:set>
                                    <p:anim calcmode="lin" valueType="num">
                                      <p:cBhvr additive="base">
                                        <p:cTn id="30" dur="500" fill="hold"/>
                                        <p:tgtEl>
                                          <p:spTgt spid="11"/>
                                        </p:tgtEl>
                                        <p:attrNameLst>
                                          <p:attrName>ppt_x</p:attrName>
                                        </p:attrNameLst>
                                      </p:cBhvr>
                                      <p:tavLst>
                                        <p:tav tm="0">
                                          <p:val>
                                            <p:strVal val="#ppt_x"/>
                                          </p:val>
                                        </p:tav>
                                        <p:tav tm="100000">
                                          <p:val>
                                            <p:strVal val="#ppt_x"/>
                                          </p:val>
                                        </p:tav>
                                      </p:tavLst>
                                    </p:anim>
                                    <p:anim calcmode="lin" valueType="num">
                                      <p:cBhvr additive="base">
                                        <p:cTn id="31" dur="500" fill="hold"/>
                                        <p:tgtEl>
                                          <p:spTgt spid="11"/>
                                        </p:tgtEl>
                                        <p:attrNameLst>
                                          <p:attrName>ppt_y</p:attrName>
                                        </p:attrNameLst>
                                      </p:cBhvr>
                                      <p:tavLst>
                                        <p:tav tm="0">
                                          <p:val>
                                            <p:strVal val="0-#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47" presetClass="entr" presetSubtype="0" fill="hold" nodeType="clickEffect">
                                  <p:stCondLst>
                                    <p:cond delay="0"/>
                                  </p:stCondLst>
                                  <p:childTnLst>
                                    <p:set>
                                      <p:cBhvr>
                                        <p:cTn id="35" dur="1" fill="hold">
                                          <p:stCondLst>
                                            <p:cond delay="0"/>
                                          </p:stCondLst>
                                        </p:cTn>
                                        <p:tgtEl>
                                          <p:spTgt spid="5"/>
                                        </p:tgtEl>
                                        <p:attrNameLst>
                                          <p:attrName>style.visibility</p:attrName>
                                        </p:attrNameLst>
                                      </p:cBhvr>
                                      <p:to>
                                        <p:strVal val="visible"/>
                                      </p:to>
                                    </p:set>
                                    <p:animEffect transition="in" filter="fade">
                                      <p:cBhvr>
                                        <p:cTn id="36" dur="1000"/>
                                        <p:tgtEl>
                                          <p:spTgt spid="5"/>
                                        </p:tgtEl>
                                      </p:cBhvr>
                                    </p:animEffect>
                                    <p:anim calcmode="lin" valueType="num">
                                      <p:cBhvr>
                                        <p:cTn id="37" dur="1000" fill="hold"/>
                                        <p:tgtEl>
                                          <p:spTgt spid="5"/>
                                        </p:tgtEl>
                                        <p:attrNameLst>
                                          <p:attrName>ppt_x</p:attrName>
                                        </p:attrNameLst>
                                      </p:cBhvr>
                                      <p:tavLst>
                                        <p:tav tm="0">
                                          <p:val>
                                            <p:strVal val="#ppt_x"/>
                                          </p:val>
                                        </p:tav>
                                        <p:tav tm="100000">
                                          <p:val>
                                            <p:strVal val="#ppt_x"/>
                                          </p:val>
                                        </p:tav>
                                      </p:tavLst>
                                    </p:anim>
                                    <p:anim calcmode="lin" valueType="num">
                                      <p:cBhvr>
                                        <p:cTn id="38"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17"/>
                                        </p:tgtEl>
                                        <p:attrNameLst>
                                          <p:attrName>style.visibility</p:attrName>
                                        </p:attrNameLst>
                                      </p:cBhvr>
                                      <p:to>
                                        <p:strVal val="visible"/>
                                      </p:to>
                                    </p:set>
                                    <p:animEffect transition="in" filter="fade">
                                      <p:cBhvr>
                                        <p:cTn id="43" dur="500"/>
                                        <p:tgtEl>
                                          <p:spTgt spid="17"/>
                                        </p:tgtEl>
                                      </p:cBhvr>
                                    </p:animEffect>
                                  </p:childTnLst>
                                </p:cTn>
                              </p:par>
                            </p:childTnLst>
                          </p:cTn>
                        </p:par>
                      </p:childTnLst>
                    </p:cTn>
                  </p:par>
                  <p:par>
                    <p:cTn id="44" fill="hold">
                      <p:stCondLst>
                        <p:cond delay="indefinite"/>
                      </p:stCondLst>
                      <p:childTnLst>
                        <p:par>
                          <p:cTn id="45" fill="hold">
                            <p:stCondLst>
                              <p:cond delay="0"/>
                            </p:stCondLst>
                            <p:childTnLst>
                              <p:par>
                                <p:cTn id="46" presetID="26" presetClass="entr" presetSubtype="0" fill="hold" grpId="0" nodeType="clickEffect">
                                  <p:stCondLst>
                                    <p:cond delay="0"/>
                                  </p:stCondLst>
                                  <p:childTnLst>
                                    <p:set>
                                      <p:cBhvr>
                                        <p:cTn id="47" dur="1" fill="hold">
                                          <p:stCondLst>
                                            <p:cond delay="0"/>
                                          </p:stCondLst>
                                        </p:cTn>
                                        <p:tgtEl>
                                          <p:spTgt spid="8"/>
                                        </p:tgtEl>
                                        <p:attrNameLst>
                                          <p:attrName>style.visibility</p:attrName>
                                        </p:attrNameLst>
                                      </p:cBhvr>
                                      <p:to>
                                        <p:strVal val="visible"/>
                                      </p:to>
                                    </p:set>
                                    <p:animEffect transition="in" filter="wipe(down)">
                                      <p:cBhvr>
                                        <p:cTn id="48" dur="580">
                                          <p:stCondLst>
                                            <p:cond delay="0"/>
                                          </p:stCondLst>
                                        </p:cTn>
                                        <p:tgtEl>
                                          <p:spTgt spid="8"/>
                                        </p:tgtEl>
                                      </p:cBhvr>
                                    </p:animEffect>
                                    <p:anim calcmode="lin" valueType="num">
                                      <p:cBhvr>
                                        <p:cTn id="49" dur="182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50" dur="664"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51" dur="664" tmFilter="0, 0; 0.125,0.2665; 0.25,0.4; 0.375,0.465; 0.5,0.5;  0.625,0.535; 0.75,0.6; 0.875,0.7335; 1,1">
                                          <p:stCondLst>
                                            <p:cond delay="664"/>
                                          </p:stCondLst>
                                        </p:cTn>
                                        <p:tgtEl>
                                          <p:spTgt spid="8"/>
                                        </p:tgtEl>
                                        <p:attrNameLst>
                                          <p:attrName>ppt_y</p:attrName>
                                        </p:attrNameLst>
                                      </p:cBhvr>
                                      <p:tavLst>
                                        <p:tav tm="0" fmla="#ppt_y-sin(pi*$)/9">
                                          <p:val>
                                            <p:fltVal val="0"/>
                                          </p:val>
                                        </p:tav>
                                        <p:tav tm="100000">
                                          <p:val>
                                            <p:fltVal val="1"/>
                                          </p:val>
                                        </p:tav>
                                      </p:tavLst>
                                    </p:anim>
                                    <p:anim calcmode="lin" valueType="num">
                                      <p:cBhvr>
                                        <p:cTn id="52" dur="332" tmFilter="0, 0; 0.125,0.2665; 0.25,0.4; 0.375,0.465; 0.5,0.5;  0.625,0.535; 0.75,0.6; 0.875,0.7335; 1,1">
                                          <p:stCondLst>
                                            <p:cond delay="1324"/>
                                          </p:stCondLst>
                                        </p:cTn>
                                        <p:tgtEl>
                                          <p:spTgt spid="8"/>
                                        </p:tgtEl>
                                        <p:attrNameLst>
                                          <p:attrName>ppt_y</p:attrName>
                                        </p:attrNameLst>
                                      </p:cBhvr>
                                      <p:tavLst>
                                        <p:tav tm="0" fmla="#ppt_y-sin(pi*$)/27">
                                          <p:val>
                                            <p:fltVal val="0"/>
                                          </p:val>
                                        </p:tav>
                                        <p:tav tm="100000">
                                          <p:val>
                                            <p:fltVal val="1"/>
                                          </p:val>
                                        </p:tav>
                                      </p:tavLst>
                                    </p:anim>
                                    <p:anim calcmode="lin" valueType="num">
                                      <p:cBhvr>
                                        <p:cTn id="53" dur="164" tmFilter="0, 0; 0.125,0.2665; 0.25,0.4; 0.375,0.465; 0.5,0.5;  0.625,0.535; 0.75,0.6; 0.875,0.7335; 1,1">
                                          <p:stCondLst>
                                            <p:cond delay="1656"/>
                                          </p:stCondLst>
                                        </p:cTn>
                                        <p:tgtEl>
                                          <p:spTgt spid="8"/>
                                        </p:tgtEl>
                                        <p:attrNameLst>
                                          <p:attrName>ppt_y</p:attrName>
                                        </p:attrNameLst>
                                      </p:cBhvr>
                                      <p:tavLst>
                                        <p:tav tm="0" fmla="#ppt_y-sin(pi*$)/81">
                                          <p:val>
                                            <p:fltVal val="0"/>
                                          </p:val>
                                        </p:tav>
                                        <p:tav tm="100000">
                                          <p:val>
                                            <p:fltVal val="1"/>
                                          </p:val>
                                        </p:tav>
                                      </p:tavLst>
                                    </p:anim>
                                    <p:animScale>
                                      <p:cBhvr>
                                        <p:cTn id="54" dur="26">
                                          <p:stCondLst>
                                            <p:cond delay="650"/>
                                          </p:stCondLst>
                                        </p:cTn>
                                        <p:tgtEl>
                                          <p:spTgt spid="8"/>
                                        </p:tgtEl>
                                      </p:cBhvr>
                                      <p:to x="100000" y="60000"/>
                                    </p:animScale>
                                    <p:animScale>
                                      <p:cBhvr>
                                        <p:cTn id="55" dur="166" decel="50000">
                                          <p:stCondLst>
                                            <p:cond delay="676"/>
                                          </p:stCondLst>
                                        </p:cTn>
                                        <p:tgtEl>
                                          <p:spTgt spid="8"/>
                                        </p:tgtEl>
                                      </p:cBhvr>
                                      <p:to x="100000" y="100000"/>
                                    </p:animScale>
                                    <p:animScale>
                                      <p:cBhvr>
                                        <p:cTn id="56" dur="26">
                                          <p:stCondLst>
                                            <p:cond delay="1312"/>
                                          </p:stCondLst>
                                        </p:cTn>
                                        <p:tgtEl>
                                          <p:spTgt spid="8"/>
                                        </p:tgtEl>
                                      </p:cBhvr>
                                      <p:to x="100000" y="80000"/>
                                    </p:animScale>
                                    <p:animScale>
                                      <p:cBhvr>
                                        <p:cTn id="57" dur="166" decel="50000">
                                          <p:stCondLst>
                                            <p:cond delay="1338"/>
                                          </p:stCondLst>
                                        </p:cTn>
                                        <p:tgtEl>
                                          <p:spTgt spid="8"/>
                                        </p:tgtEl>
                                      </p:cBhvr>
                                      <p:to x="100000" y="100000"/>
                                    </p:animScale>
                                    <p:animScale>
                                      <p:cBhvr>
                                        <p:cTn id="58" dur="26">
                                          <p:stCondLst>
                                            <p:cond delay="1642"/>
                                          </p:stCondLst>
                                        </p:cTn>
                                        <p:tgtEl>
                                          <p:spTgt spid="8"/>
                                        </p:tgtEl>
                                      </p:cBhvr>
                                      <p:to x="100000" y="90000"/>
                                    </p:animScale>
                                    <p:animScale>
                                      <p:cBhvr>
                                        <p:cTn id="59" dur="166" decel="50000">
                                          <p:stCondLst>
                                            <p:cond delay="1668"/>
                                          </p:stCondLst>
                                        </p:cTn>
                                        <p:tgtEl>
                                          <p:spTgt spid="8"/>
                                        </p:tgtEl>
                                      </p:cBhvr>
                                      <p:to x="100000" y="100000"/>
                                    </p:animScale>
                                    <p:animScale>
                                      <p:cBhvr>
                                        <p:cTn id="60" dur="26">
                                          <p:stCondLst>
                                            <p:cond delay="1808"/>
                                          </p:stCondLst>
                                        </p:cTn>
                                        <p:tgtEl>
                                          <p:spTgt spid="8"/>
                                        </p:tgtEl>
                                      </p:cBhvr>
                                      <p:to x="100000" y="95000"/>
                                    </p:animScale>
                                    <p:animScale>
                                      <p:cBhvr>
                                        <p:cTn id="61" dur="166" decel="50000">
                                          <p:stCondLst>
                                            <p:cond delay="1834"/>
                                          </p:stCondLst>
                                        </p:cTn>
                                        <p:tgtEl>
                                          <p:spTgt spid="8"/>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8"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pattFill prst="pct5">
          <a:fgClr>
            <a:schemeClr val="accent1"/>
          </a:fgClr>
          <a:bgClr>
            <a:schemeClr val="bg1"/>
          </a:bgClr>
        </a:pattFill>
        <a:effectLst/>
      </p:bgPr>
    </p:bg>
    <p:spTree>
      <p:nvGrpSpPr>
        <p:cNvPr id="1" name=""/>
        <p:cNvGrpSpPr/>
        <p:nvPr/>
      </p:nvGrpSpPr>
      <p:grpSpPr>
        <a:xfrm>
          <a:off x="0" y="0"/>
          <a:ext cx="0" cy="0"/>
          <a:chOff x="0" y="0"/>
          <a:chExt cx="0" cy="0"/>
        </a:xfrm>
      </p:grpSpPr>
      <p:pic>
        <p:nvPicPr>
          <p:cNvPr id="29" name="图片 28"/>
          <p:cNvPicPr>
            <a:picLocks noChangeAspect="1"/>
          </p:cNvPicPr>
          <p:nvPr/>
        </p:nvPicPr>
        <p:blipFill>
          <a:blip r:embed="rId1" cstate="screen"/>
          <a:stretch>
            <a:fillRect/>
          </a:stretch>
        </p:blipFill>
        <p:spPr>
          <a:xfrm>
            <a:off x="7417363" y="4009092"/>
            <a:ext cx="2733503" cy="755078"/>
          </a:xfrm>
          <a:prstGeom prst="rect">
            <a:avLst/>
          </a:prstGeom>
        </p:spPr>
      </p:pic>
      <p:pic>
        <p:nvPicPr>
          <p:cNvPr id="28" name="图片 27"/>
          <p:cNvPicPr>
            <a:picLocks noChangeAspect="1"/>
          </p:cNvPicPr>
          <p:nvPr/>
        </p:nvPicPr>
        <p:blipFill>
          <a:blip r:embed="rId2" cstate="screen"/>
          <a:stretch>
            <a:fillRect/>
          </a:stretch>
        </p:blipFill>
        <p:spPr>
          <a:xfrm>
            <a:off x="3053800" y="4044475"/>
            <a:ext cx="2296134" cy="755078"/>
          </a:xfrm>
          <a:prstGeom prst="rect">
            <a:avLst/>
          </a:prstGeom>
        </p:spPr>
      </p:pic>
      <p:pic>
        <p:nvPicPr>
          <p:cNvPr id="30" name="图片 29"/>
          <p:cNvPicPr>
            <a:picLocks noChangeAspect="1"/>
          </p:cNvPicPr>
          <p:nvPr/>
        </p:nvPicPr>
        <p:blipFill>
          <a:blip r:embed="rId3" cstate="screen"/>
          <a:stretch>
            <a:fillRect/>
          </a:stretch>
        </p:blipFill>
        <p:spPr>
          <a:xfrm>
            <a:off x="7387176" y="2866068"/>
            <a:ext cx="2482230" cy="755078"/>
          </a:xfrm>
          <a:prstGeom prst="rect">
            <a:avLst/>
          </a:prstGeom>
        </p:spPr>
      </p:pic>
      <p:pic>
        <p:nvPicPr>
          <p:cNvPr id="27" name="图片 26"/>
          <p:cNvPicPr>
            <a:picLocks noChangeAspect="1"/>
          </p:cNvPicPr>
          <p:nvPr/>
        </p:nvPicPr>
        <p:blipFill>
          <a:blip r:embed="rId2" cstate="screen"/>
          <a:stretch>
            <a:fillRect/>
          </a:stretch>
        </p:blipFill>
        <p:spPr>
          <a:xfrm>
            <a:off x="3064939" y="2851239"/>
            <a:ext cx="2296134" cy="755078"/>
          </a:xfrm>
          <a:prstGeom prst="rect">
            <a:avLst/>
          </a:prstGeom>
        </p:spPr>
      </p:pic>
      <p:sp>
        <p:nvSpPr>
          <p:cNvPr id="6" name="矩形 5"/>
          <p:cNvSpPr/>
          <p:nvPr/>
        </p:nvSpPr>
        <p:spPr>
          <a:xfrm>
            <a:off x="3255027" y="3053632"/>
            <a:ext cx="2266241" cy="461665"/>
          </a:xfrm>
          <a:prstGeom prst="rect">
            <a:avLst/>
          </a:prstGeom>
        </p:spPr>
        <p:txBody>
          <a:bodyPr wrap="square">
            <a:spAutoFit/>
            <a:scene3d>
              <a:camera prst="orthographicFront"/>
              <a:lightRig rig="threePt" dir="t"/>
            </a:scene3d>
            <a:sp3d contourW="12700"/>
          </a:bodyPr>
          <a:lstStyle/>
          <a:p>
            <a:r>
              <a:rPr lang="zh-CN" altLang="en-US" sz="2400" b="1" dirty="0">
                <a:solidFill>
                  <a:srgbClr val="FF2D4E"/>
                </a:solidFill>
                <a:latin typeface="汉仪乐喵体W" panose="00020600040101010101" pitchFamily="18" charset="-122"/>
                <a:ea typeface="汉仪乐喵体W" panose="00020600040101010101" pitchFamily="18" charset="-122"/>
              </a:rPr>
              <a:t>家长会的意义</a:t>
            </a:r>
            <a:endParaRPr lang="zh-CN" altLang="en-US" sz="2400" b="1" dirty="0">
              <a:solidFill>
                <a:srgbClr val="FF2D4E"/>
              </a:solidFill>
              <a:latin typeface="汉仪乐喵体W" panose="00020600040101010101" pitchFamily="18" charset="-122"/>
              <a:ea typeface="汉仪乐喵体W" panose="00020600040101010101" pitchFamily="18" charset="-122"/>
            </a:endParaRPr>
          </a:p>
        </p:txBody>
      </p:sp>
      <p:sp>
        <p:nvSpPr>
          <p:cNvPr id="7" name="矩形 6"/>
          <p:cNvSpPr/>
          <p:nvPr/>
        </p:nvSpPr>
        <p:spPr>
          <a:xfrm>
            <a:off x="7633353" y="3071783"/>
            <a:ext cx="2266241" cy="461665"/>
          </a:xfrm>
          <a:prstGeom prst="rect">
            <a:avLst/>
          </a:prstGeom>
        </p:spPr>
        <p:txBody>
          <a:bodyPr wrap="square">
            <a:spAutoFit/>
            <a:scene3d>
              <a:camera prst="orthographicFront"/>
              <a:lightRig rig="threePt" dir="t"/>
            </a:scene3d>
            <a:sp3d contourW="12700"/>
          </a:bodyPr>
          <a:lstStyle/>
          <a:p>
            <a:r>
              <a:rPr lang="zh-CN" altLang="en-US" sz="2400" b="1" dirty="0">
                <a:solidFill>
                  <a:srgbClr val="FF2D4E"/>
                </a:solidFill>
                <a:latin typeface="汉仪乐喵体W" panose="00020600040101010101" pitchFamily="18" charset="-122"/>
                <a:ea typeface="汉仪乐喵体W" panose="00020600040101010101" pitchFamily="18" charset="-122"/>
              </a:rPr>
              <a:t>关于我们班级</a:t>
            </a:r>
            <a:endParaRPr lang="zh-CN" altLang="en-US" sz="2400" b="1" dirty="0">
              <a:solidFill>
                <a:srgbClr val="FF2D4E"/>
              </a:solidFill>
              <a:latin typeface="汉仪乐喵体W" panose="00020600040101010101" pitchFamily="18" charset="-122"/>
              <a:ea typeface="汉仪乐喵体W" panose="00020600040101010101" pitchFamily="18" charset="-122"/>
            </a:endParaRPr>
          </a:p>
        </p:txBody>
      </p:sp>
      <p:sp>
        <p:nvSpPr>
          <p:cNvPr id="8" name="矩形 7"/>
          <p:cNvSpPr/>
          <p:nvPr/>
        </p:nvSpPr>
        <p:spPr>
          <a:xfrm>
            <a:off x="3255027" y="4209526"/>
            <a:ext cx="2266241" cy="461665"/>
          </a:xfrm>
          <a:prstGeom prst="rect">
            <a:avLst/>
          </a:prstGeom>
        </p:spPr>
        <p:txBody>
          <a:bodyPr wrap="square">
            <a:spAutoFit/>
            <a:scene3d>
              <a:camera prst="orthographicFront"/>
              <a:lightRig rig="threePt" dir="t"/>
            </a:scene3d>
            <a:sp3d contourW="12700"/>
          </a:bodyPr>
          <a:lstStyle/>
          <a:p>
            <a:r>
              <a:rPr lang="zh-CN" altLang="en-US" sz="2400" b="1" dirty="0">
                <a:solidFill>
                  <a:srgbClr val="FF2D4E"/>
                </a:solidFill>
                <a:latin typeface="汉仪乐喵体W" panose="00020600040101010101" pitchFamily="18" charset="-122"/>
                <a:ea typeface="汉仪乐喵体W" panose="00020600040101010101" pitchFamily="18" charset="-122"/>
              </a:rPr>
              <a:t>给家长的建议</a:t>
            </a:r>
            <a:endParaRPr lang="zh-CN" altLang="en-US" sz="2400" b="1" dirty="0">
              <a:solidFill>
                <a:srgbClr val="FF2D4E"/>
              </a:solidFill>
              <a:latin typeface="汉仪乐喵体W" panose="00020600040101010101" pitchFamily="18" charset="-122"/>
              <a:ea typeface="汉仪乐喵体W" panose="00020600040101010101" pitchFamily="18" charset="-122"/>
            </a:endParaRPr>
          </a:p>
        </p:txBody>
      </p:sp>
      <p:sp>
        <p:nvSpPr>
          <p:cNvPr id="9" name="矩形 8"/>
          <p:cNvSpPr/>
          <p:nvPr/>
        </p:nvSpPr>
        <p:spPr>
          <a:xfrm>
            <a:off x="7661953" y="4224328"/>
            <a:ext cx="2383000" cy="461665"/>
          </a:xfrm>
          <a:prstGeom prst="rect">
            <a:avLst/>
          </a:prstGeom>
        </p:spPr>
        <p:txBody>
          <a:bodyPr wrap="square">
            <a:spAutoFit/>
            <a:scene3d>
              <a:camera prst="orthographicFront"/>
              <a:lightRig rig="threePt" dir="t"/>
            </a:scene3d>
            <a:sp3d contourW="12700"/>
          </a:bodyPr>
          <a:lstStyle/>
          <a:p>
            <a:r>
              <a:rPr lang="zh-CN" altLang="en-US" sz="2400" b="1" dirty="0">
                <a:solidFill>
                  <a:srgbClr val="FF2D4E"/>
                </a:solidFill>
                <a:latin typeface="汉仪乐喵体W" panose="00020600040101010101" pitchFamily="18" charset="-122"/>
                <a:ea typeface="汉仪乐喵体W" panose="00020600040101010101" pitchFamily="18" charset="-122"/>
              </a:rPr>
              <a:t>新学期工作安排</a:t>
            </a:r>
            <a:endParaRPr lang="zh-CN" altLang="en-US" sz="2400" b="1" dirty="0">
              <a:solidFill>
                <a:srgbClr val="FF2D4E"/>
              </a:solidFill>
              <a:latin typeface="汉仪乐喵体W" panose="00020600040101010101" pitchFamily="18" charset="-122"/>
              <a:ea typeface="汉仪乐喵体W" panose="00020600040101010101" pitchFamily="18" charset="-122"/>
            </a:endParaRPr>
          </a:p>
        </p:txBody>
      </p:sp>
      <p:pic>
        <p:nvPicPr>
          <p:cNvPr id="16" name="图片 15"/>
          <p:cNvPicPr>
            <a:picLocks noChangeAspect="1"/>
          </p:cNvPicPr>
          <p:nvPr/>
        </p:nvPicPr>
        <p:blipFill rotWithShape="1">
          <a:blip r:embed="rId4" cstate="screen"/>
          <a:srcRect/>
          <a:stretch>
            <a:fillRect/>
          </a:stretch>
        </p:blipFill>
        <p:spPr>
          <a:xfrm>
            <a:off x="2106999" y="2832373"/>
            <a:ext cx="925887" cy="906884"/>
          </a:xfrm>
          <a:prstGeom prst="rect">
            <a:avLst/>
          </a:prstGeom>
        </p:spPr>
      </p:pic>
      <p:pic>
        <p:nvPicPr>
          <p:cNvPr id="17" name="图片 16"/>
          <p:cNvPicPr>
            <a:picLocks noChangeAspect="1"/>
          </p:cNvPicPr>
          <p:nvPr/>
        </p:nvPicPr>
        <p:blipFill rotWithShape="1">
          <a:blip r:embed="rId5" cstate="screen"/>
          <a:srcRect/>
          <a:stretch>
            <a:fillRect/>
          </a:stretch>
        </p:blipFill>
        <p:spPr>
          <a:xfrm>
            <a:off x="6387271" y="2762930"/>
            <a:ext cx="1000964" cy="946525"/>
          </a:xfrm>
          <a:prstGeom prst="rect">
            <a:avLst/>
          </a:prstGeom>
        </p:spPr>
      </p:pic>
      <p:pic>
        <p:nvPicPr>
          <p:cNvPr id="19" name="图片 18"/>
          <p:cNvPicPr>
            <a:picLocks noChangeAspect="1"/>
          </p:cNvPicPr>
          <p:nvPr/>
        </p:nvPicPr>
        <p:blipFill rotWithShape="1">
          <a:blip r:embed="rId6" cstate="screen"/>
          <a:srcRect/>
          <a:stretch>
            <a:fillRect/>
          </a:stretch>
        </p:blipFill>
        <p:spPr>
          <a:xfrm>
            <a:off x="2106999" y="3980224"/>
            <a:ext cx="1020897" cy="876924"/>
          </a:xfrm>
          <a:prstGeom prst="rect">
            <a:avLst/>
          </a:prstGeom>
        </p:spPr>
      </p:pic>
      <p:pic>
        <p:nvPicPr>
          <p:cNvPr id="20" name="图片 19"/>
          <p:cNvPicPr>
            <a:picLocks noChangeAspect="1"/>
          </p:cNvPicPr>
          <p:nvPr/>
        </p:nvPicPr>
        <p:blipFill rotWithShape="1">
          <a:blip r:embed="rId7" cstate="screen"/>
          <a:srcRect/>
          <a:stretch>
            <a:fillRect/>
          </a:stretch>
        </p:blipFill>
        <p:spPr>
          <a:xfrm>
            <a:off x="6387271" y="3933708"/>
            <a:ext cx="977153" cy="865845"/>
          </a:xfrm>
          <a:prstGeom prst="rect">
            <a:avLst/>
          </a:prstGeom>
        </p:spPr>
      </p:pic>
      <p:pic>
        <p:nvPicPr>
          <p:cNvPr id="21" name="图片 20"/>
          <p:cNvPicPr>
            <a:picLocks noChangeAspect="1"/>
          </p:cNvPicPr>
          <p:nvPr/>
        </p:nvPicPr>
        <p:blipFill rotWithShape="1">
          <a:blip r:embed="rId8" cstate="screen"/>
          <a:srcRect/>
          <a:stretch>
            <a:fillRect/>
          </a:stretch>
        </p:blipFill>
        <p:spPr>
          <a:xfrm>
            <a:off x="3962511" y="298353"/>
            <a:ext cx="3350240" cy="2017477"/>
          </a:xfrm>
          <a:prstGeom prst="rect">
            <a:avLst/>
          </a:prstGeom>
        </p:spPr>
      </p:pic>
      <p:sp>
        <p:nvSpPr>
          <p:cNvPr id="22" name="矩形 21"/>
          <p:cNvSpPr/>
          <p:nvPr/>
        </p:nvSpPr>
        <p:spPr>
          <a:xfrm>
            <a:off x="4237669" y="1407573"/>
            <a:ext cx="2650084" cy="923330"/>
          </a:xfrm>
          <a:prstGeom prst="rect">
            <a:avLst/>
          </a:prstGeom>
        </p:spPr>
        <p:txBody>
          <a:bodyPr wrap="square">
            <a:spAutoFit/>
            <a:scene3d>
              <a:camera prst="orthographicFront"/>
              <a:lightRig rig="threePt" dir="t"/>
            </a:scene3d>
            <a:sp3d contourW="12700"/>
          </a:bodyPr>
          <a:lstStyle/>
          <a:p>
            <a:pPr algn="ctr"/>
            <a:r>
              <a:rPr lang="zh-CN" altLang="en-US" sz="5400" b="1" dirty="0">
                <a:ln w="15875">
                  <a:solidFill>
                    <a:schemeClr val="bg1"/>
                  </a:solidFill>
                </a:ln>
                <a:solidFill>
                  <a:srgbClr val="FF0000"/>
                </a:solidFill>
                <a:effectLst>
                  <a:outerShdw blurRad="38100" dist="38100" dir="2700000" algn="tl">
                    <a:srgbClr val="000000">
                      <a:alpha val="43137"/>
                    </a:srgbClr>
                  </a:outerShdw>
                </a:effectLst>
                <a:latin typeface="汉仪乐喵体W" panose="00020600040101010101" pitchFamily="18" charset="-122"/>
                <a:ea typeface="汉仪乐喵体W" panose="00020600040101010101" pitchFamily="18" charset="-122"/>
              </a:rPr>
              <a:t>前言</a:t>
            </a:r>
            <a:endParaRPr lang="zh-CN" altLang="en-US" sz="9600" b="1" dirty="0">
              <a:ln w="15875">
                <a:solidFill>
                  <a:schemeClr val="bg1"/>
                </a:solidFill>
              </a:ln>
              <a:solidFill>
                <a:srgbClr val="FF0000"/>
              </a:solidFill>
              <a:effectLst>
                <a:outerShdw blurRad="38100" dist="38100" dir="2700000" algn="tl">
                  <a:srgbClr val="000000">
                    <a:alpha val="43137"/>
                  </a:srgbClr>
                </a:outerShdw>
              </a:effectLst>
              <a:latin typeface="汉仪乐喵体W" panose="00020600040101010101" pitchFamily="18" charset="-122"/>
              <a:ea typeface="汉仪乐喵体W" panose="00020600040101010101" pitchFamily="18" charset="-122"/>
            </a:endParaRPr>
          </a:p>
        </p:txBody>
      </p:sp>
      <p:pic>
        <p:nvPicPr>
          <p:cNvPr id="23" name="图片 22"/>
          <p:cNvPicPr>
            <a:picLocks noChangeAspect="1"/>
          </p:cNvPicPr>
          <p:nvPr/>
        </p:nvPicPr>
        <p:blipFill rotWithShape="1">
          <a:blip r:embed="rId9" cstate="screen"/>
          <a:srcRect/>
          <a:stretch>
            <a:fillRect/>
          </a:stretch>
        </p:blipFill>
        <p:spPr>
          <a:xfrm>
            <a:off x="0" y="5289176"/>
            <a:ext cx="12192000" cy="1568824"/>
          </a:xfrm>
          <a:prstGeom prst="rect">
            <a:avLst/>
          </a:prstGeom>
        </p:spPr>
      </p:pic>
      <p:pic>
        <p:nvPicPr>
          <p:cNvPr id="31" name="图片 30"/>
          <p:cNvPicPr>
            <a:picLocks noChangeAspect="1"/>
          </p:cNvPicPr>
          <p:nvPr/>
        </p:nvPicPr>
        <p:blipFill rotWithShape="1">
          <a:blip r:embed="rId10" cstate="screen"/>
          <a:srcRect/>
          <a:stretch>
            <a:fillRect/>
          </a:stretch>
        </p:blipFill>
        <p:spPr>
          <a:xfrm>
            <a:off x="645067" y="1511243"/>
            <a:ext cx="735106" cy="576436"/>
          </a:xfrm>
          <a:prstGeom prst="rect">
            <a:avLst/>
          </a:prstGeom>
        </p:spPr>
      </p:pic>
      <p:pic>
        <p:nvPicPr>
          <p:cNvPr id="32" name="图片 31"/>
          <p:cNvPicPr>
            <a:picLocks noChangeAspect="1"/>
          </p:cNvPicPr>
          <p:nvPr/>
        </p:nvPicPr>
        <p:blipFill rotWithShape="1">
          <a:blip r:embed="rId11" cstate="screen"/>
          <a:srcRect/>
          <a:stretch>
            <a:fillRect/>
          </a:stretch>
        </p:blipFill>
        <p:spPr>
          <a:xfrm>
            <a:off x="495227" y="9337"/>
            <a:ext cx="1479176" cy="1267257"/>
          </a:xfrm>
          <a:prstGeom prst="rect">
            <a:avLst/>
          </a:prstGeom>
        </p:spPr>
      </p:pic>
      <p:pic>
        <p:nvPicPr>
          <p:cNvPr id="33" name="图片 32"/>
          <p:cNvPicPr>
            <a:picLocks noChangeAspect="1"/>
          </p:cNvPicPr>
          <p:nvPr/>
        </p:nvPicPr>
        <p:blipFill rotWithShape="1">
          <a:blip r:embed="rId10" cstate="screen"/>
          <a:srcRect/>
          <a:stretch>
            <a:fillRect/>
          </a:stretch>
        </p:blipFill>
        <p:spPr>
          <a:xfrm>
            <a:off x="2174602" y="650104"/>
            <a:ext cx="1098177" cy="861139"/>
          </a:xfrm>
          <a:prstGeom prst="rect">
            <a:avLst/>
          </a:prstGeom>
        </p:spPr>
      </p:pic>
      <p:pic>
        <p:nvPicPr>
          <p:cNvPr id="37" name="图片 36"/>
          <p:cNvPicPr>
            <a:picLocks noChangeAspect="1"/>
          </p:cNvPicPr>
          <p:nvPr/>
        </p:nvPicPr>
        <p:blipFill rotWithShape="1">
          <a:blip r:embed="rId12" cstate="screen"/>
          <a:srcRect/>
          <a:stretch>
            <a:fillRect/>
          </a:stretch>
        </p:blipFill>
        <p:spPr>
          <a:xfrm>
            <a:off x="7781365" y="436454"/>
            <a:ext cx="4527176" cy="1645258"/>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3250">
        <p15:prstTrans prst="origami"/>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wipe(down)">
                                      <p:cBhvr>
                                        <p:cTn id="7" dur="580">
                                          <p:stCondLst>
                                            <p:cond delay="0"/>
                                          </p:stCondLst>
                                        </p:cTn>
                                        <p:tgtEl>
                                          <p:spTgt spid="32"/>
                                        </p:tgtEl>
                                      </p:cBhvr>
                                    </p:animEffect>
                                    <p:anim calcmode="lin" valueType="num">
                                      <p:cBhvr>
                                        <p:cTn id="8" dur="1822" tmFilter="0,0; 0.14,0.36; 0.43,0.73; 0.71,0.91; 1.0,1.0">
                                          <p:stCondLst>
                                            <p:cond delay="0"/>
                                          </p:stCondLst>
                                        </p:cTn>
                                        <p:tgtEl>
                                          <p:spTgt spid="3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2"/>
                                        </p:tgtEl>
                                        <p:attrNameLst>
                                          <p:attrName>ppt_y</p:attrName>
                                        </p:attrNameLst>
                                      </p:cBhvr>
                                      <p:tavLst>
                                        <p:tav tm="0" fmla="#ppt_y-sin(pi*$)/81">
                                          <p:val>
                                            <p:fltVal val="0"/>
                                          </p:val>
                                        </p:tav>
                                        <p:tav tm="100000">
                                          <p:val>
                                            <p:fltVal val="1"/>
                                          </p:val>
                                        </p:tav>
                                      </p:tavLst>
                                    </p:anim>
                                    <p:animScale>
                                      <p:cBhvr>
                                        <p:cTn id="13" dur="26">
                                          <p:stCondLst>
                                            <p:cond delay="650"/>
                                          </p:stCondLst>
                                        </p:cTn>
                                        <p:tgtEl>
                                          <p:spTgt spid="32"/>
                                        </p:tgtEl>
                                      </p:cBhvr>
                                      <p:to x="100000" y="60000"/>
                                    </p:animScale>
                                    <p:animScale>
                                      <p:cBhvr>
                                        <p:cTn id="14" dur="166" decel="50000">
                                          <p:stCondLst>
                                            <p:cond delay="676"/>
                                          </p:stCondLst>
                                        </p:cTn>
                                        <p:tgtEl>
                                          <p:spTgt spid="32"/>
                                        </p:tgtEl>
                                      </p:cBhvr>
                                      <p:to x="100000" y="100000"/>
                                    </p:animScale>
                                    <p:animScale>
                                      <p:cBhvr>
                                        <p:cTn id="15" dur="26">
                                          <p:stCondLst>
                                            <p:cond delay="1312"/>
                                          </p:stCondLst>
                                        </p:cTn>
                                        <p:tgtEl>
                                          <p:spTgt spid="32"/>
                                        </p:tgtEl>
                                      </p:cBhvr>
                                      <p:to x="100000" y="80000"/>
                                    </p:animScale>
                                    <p:animScale>
                                      <p:cBhvr>
                                        <p:cTn id="16" dur="166" decel="50000">
                                          <p:stCondLst>
                                            <p:cond delay="1338"/>
                                          </p:stCondLst>
                                        </p:cTn>
                                        <p:tgtEl>
                                          <p:spTgt spid="32"/>
                                        </p:tgtEl>
                                      </p:cBhvr>
                                      <p:to x="100000" y="100000"/>
                                    </p:animScale>
                                    <p:animScale>
                                      <p:cBhvr>
                                        <p:cTn id="17" dur="26">
                                          <p:stCondLst>
                                            <p:cond delay="1642"/>
                                          </p:stCondLst>
                                        </p:cTn>
                                        <p:tgtEl>
                                          <p:spTgt spid="32"/>
                                        </p:tgtEl>
                                      </p:cBhvr>
                                      <p:to x="100000" y="90000"/>
                                    </p:animScale>
                                    <p:animScale>
                                      <p:cBhvr>
                                        <p:cTn id="18" dur="166" decel="50000">
                                          <p:stCondLst>
                                            <p:cond delay="1668"/>
                                          </p:stCondLst>
                                        </p:cTn>
                                        <p:tgtEl>
                                          <p:spTgt spid="32"/>
                                        </p:tgtEl>
                                      </p:cBhvr>
                                      <p:to x="100000" y="100000"/>
                                    </p:animScale>
                                    <p:animScale>
                                      <p:cBhvr>
                                        <p:cTn id="19" dur="26">
                                          <p:stCondLst>
                                            <p:cond delay="1808"/>
                                          </p:stCondLst>
                                        </p:cTn>
                                        <p:tgtEl>
                                          <p:spTgt spid="32"/>
                                        </p:tgtEl>
                                      </p:cBhvr>
                                      <p:to x="100000" y="95000"/>
                                    </p:animScale>
                                    <p:animScale>
                                      <p:cBhvr>
                                        <p:cTn id="20" dur="166" decel="50000">
                                          <p:stCondLst>
                                            <p:cond delay="1834"/>
                                          </p:stCondLst>
                                        </p:cTn>
                                        <p:tgtEl>
                                          <p:spTgt spid="32"/>
                                        </p:tgtEl>
                                      </p:cBhvr>
                                      <p:to x="100000" y="100000"/>
                                    </p:animScale>
                                  </p:childTnLst>
                                </p:cTn>
                              </p:par>
                              <p:par>
                                <p:cTn id="21" presetID="26" presetClass="entr" presetSubtype="0" fill="hold" nodeType="withEffect">
                                  <p:stCondLst>
                                    <p:cond delay="0"/>
                                  </p:stCondLst>
                                  <p:childTnLst>
                                    <p:set>
                                      <p:cBhvr>
                                        <p:cTn id="22" dur="1" fill="hold">
                                          <p:stCondLst>
                                            <p:cond delay="0"/>
                                          </p:stCondLst>
                                        </p:cTn>
                                        <p:tgtEl>
                                          <p:spTgt spid="33"/>
                                        </p:tgtEl>
                                        <p:attrNameLst>
                                          <p:attrName>style.visibility</p:attrName>
                                        </p:attrNameLst>
                                      </p:cBhvr>
                                      <p:to>
                                        <p:strVal val="visible"/>
                                      </p:to>
                                    </p:set>
                                    <p:animEffect transition="in" filter="wipe(down)">
                                      <p:cBhvr>
                                        <p:cTn id="23" dur="580">
                                          <p:stCondLst>
                                            <p:cond delay="0"/>
                                          </p:stCondLst>
                                        </p:cTn>
                                        <p:tgtEl>
                                          <p:spTgt spid="33"/>
                                        </p:tgtEl>
                                      </p:cBhvr>
                                    </p:animEffect>
                                    <p:anim calcmode="lin" valueType="num">
                                      <p:cBhvr>
                                        <p:cTn id="24" dur="1822" tmFilter="0,0; 0.14,0.36; 0.43,0.73; 0.71,0.91; 1.0,1.0">
                                          <p:stCondLst>
                                            <p:cond delay="0"/>
                                          </p:stCondLst>
                                        </p:cTn>
                                        <p:tgtEl>
                                          <p:spTgt spid="33"/>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33"/>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33"/>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33"/>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33"/>
                                        </p:tgtEl>
                                        <p:attrNameLst>
                                          <p:attrName>ppt_y</p:attrName>
                                        </p:attrNameLst>
                                      </p:cBhvr>
                                      <p:tavLst>
                                        <p:tav tm="0" fmla="#ppt_y-sin(pi*$)/81">
                                          <p:val>
                                            <p:fltVal val="0"/>
                                          </p:val>
                                        </p:tav>
                                        <p:tav tm="100000">
                                          <p:val>
                                            <p:fltVal val="1"/>
                                          </p:val>
                                        </p:tav>
                                      </p:tavLst>
                                    </p:anim>
                                    <p:animScale>
                                      <p:cBhvr>
                                        <p:cTn id="29" dur="26">
                                          <p:stCondLst>
                                            <p:cond delay="650"/>
                                          </p:stCondLst>
                                        </p:cTn>
                                        <p:tgtEl>
                                          <p:spTgt spid="33"/>
                                        </p:tgtEl>
                                      </p:cBhvr>
                                      <p:to x="100000" y="60000"/>
                                    </p:animScale>
                                    <p:animScale>
                                      <p:cBhvr>
                                        <p:cTn id="30" dur="166" decel="50000">
                                          <p:stCondLst>
                                            <p:cond delay="676"/>
                                          </p:stCondLst>
                                        </p:cTn>
                                        <p:tgtEl>
                                          <p:spTgt spid="33"/>
                                        </p:tgtEl>
                                      </p:cBhvr>
                                      <p:to x="100000" y="100000"/>
                                    </p:animScale>
                                    <p:animScale>
                                      <p:cBhvr>
                                        <p:cTn id="31" dur="26">
                                          <p:stCondLst>
                                            <p:cond delay="1312"/>
                                          </p:stCondLst>
                                        </p:cTn>
                                        <p:tgtEl>
                                          <p:spTgt spid="33"/>
                                        </p:tgtEl>
                                      </p:cBhvr>
                                      <p:to x="100000" y="80000"/>
                                    </p:animScale>
                                    <p:animScale>
                                      <p:cBhvr>
                                        <p:cTn id="32" dur="166" decel="50000">
                                          <p:stCondLst>
                                            <p:cond delay="1338"/>
                                          </p:stCondLst>
                                        </p:cTn>
                                        <p:tgtEl>
                                          <p:spTgt spid="33"/>
                                        </p:tgtEl>
                                      </p:cBhvr>
                                      <p:to x="100000" y="100000"/>
                                    </p:animScale>
                                    <p:animScale>
                                      <p:cBhvr>
                                        <p:cTn id="33" dur="26">
                                          <p:stCondLst>
                                            <p:cond delay="1642"/>
                                          </p:stCondLst>
                                        </p:cTn>
                                        <p:tgtEl>
                                          <p:spTgt spid="33"/>
                                        </p:tgtEl>
                                      </p:cBhvr>
                                      <p:to x="100000" y="90000"/>
                                    </p:animScale>
                                    <p:animScale>
                                      <p:cBhvr>
                                        <p:cTn id="34" dur="166" decel="50000">
                                          <p:stCondLst>
                                            <p:cond delay="1668"/>
                                          </p:stCondLst>
                                        </p:cTn>
                                        <p:tgtEl>
                                          <p:spTgt spid="33"/>
                                        </p:tgtEl>
                                      </p:cBhvr>
                                      <p:to x="100000" y="100000"/>
                                    </p:animScale>
                                    <p:animScale>
                                      <p:cBhvr>
                                        <p:cTn id="35" dur="26">
                                          <p:stCondLst>
                                            <p:cond delay="1808"/>
                                          </p:stCondLst>
                                        </p:cTn>
                                        <p:tgtEl>
                                          <p:spTgt spid="33"/>
                                        </p:tgtEl>
                                      </p:cBhvr>
                                      <p:to x="100000" y="95000"/>
                                    </p:animScale>
                                    <p:animScale>
                                      <p:cBhvr>
                                        <p:cTn id="36" dur="166" decel="50000">
                                          <p:stCondLst>
                                            <p:cond delay="1834"/>
                                          </p:stCondLst>
                                        </p:cTn>
                                        <p:tgtEl>
                                          <p:spTgt spid="33"/>
                                        </p:tgtEl>
                                      </p:cBhvr>
                                      <p:to x="100000" y="100000"/>
                                    </p:animScale>
                                  </p:childTnLst>
                                </p:cTn>
                              </p:par>
                              <p:par>
                                <p:cTn id="37" presetID="26" presetClass="entr" presetSubtype="0" fill="hold" nodeType="withEffect">
                                  <p:stCondLst>
                                    <p:cond delay="0"/>
                                  </p:stCondLst>
                                  <p:childTnLst>
                                    <p:set>
                                      <p:cBhvr>
                                        <p:cTn id="38" dur="1" fill="hold">
                                          <p:stCondLst>
                                            <p:cond delay="0"/>
                                          </p:stCondLst>
                                        </p:cTn>
                                        <p:tgtEl>
                                          <p:spTgt spid="31"/>
                                        </p:tgtEl>
                                        <p:attrNameLst>
                                          <p:attrName>style.visibility</p:attrName>
                                        </p:attrNameLst>
                                      </p:cBhvr>
                                      <p:to>
                                        <p:strVal val="visible"/>
                                      </p:to>
                                    </p:set>
                                    <p:animEffect transition="in" filter="wipe(down)">
                                      <p:cBhvr>
                                        <p:cTn id="39" dur="580">
                                          <p:stCondLst>
                                            <p:cond delay="0"/>
                                          </p:stCondLst>
                                        </p:cTn>
                                        <p:tgtEl>
                                          <p:spTgt spid="31"/>
                                        </p:tgtEl>
                                      </p:cBhvr>
                                    </p:animEffect>
                                    <p:anim calcmode="lin" valueType="num">
                                      <p:cBhvr>
                                        <p:cTn id="40" dur="1822" tmFilter="0,0; 0.14,0.36; 0.43,0.73; 0.71,0.91; 1.0,1.0">
                                          <p:stCondLst>
                                            <p:cond delay="0"/>
                                          </p:stCondLst>
                                        </p:cTn>
                                        <p:tgtEl>
                                          <p:spTgt spid="31"/>
                                        </p:tgtEl>
                                        <p:attrNameLst>
                                          <p:attrName>ppt_x</p:attrName>
                                        </p:attrNameLst>
                                      </p:cBhvr>
                                      <p:tavLst>
                                        <p:tav tm="0">
                                          <p:val>
                                            <p:strVal val="#ppt_x-0.25"/>
                                          </p:val>
                                        </p:tav>
                                        <p:tav tm="100000">
                                          <p:val>
                                            <p:strVal val="#ppt_x"/>
                                          </p:val>
                                        </p:tav>
                                      </p:tavLst>
                                    </p:anim>
                                    <p:anim calcmode="lin" valueType="num">
                                      <p:cBhvr>
                                        <p:cTn id="41" dur="664" tmFilter="0.0,0.0; 0.25,0.07; 0.50,0.2; 0.75,0.467; 1.0,1.0">
                                          <p:stCondLst>
                                            <p:cond delay="0"/>
                                          </p:stCondLst>
                                        </p:cTn>
                                        <p:tgtEl>
                                          <p:spTgt spid="31"/>
                                        </p:tgtEl>
                                        <p:attrNameLst>
                                          <p:attrName>ppt_y</p:attrName>
                                        </p:attrNameLst>
                                      </p:cBhvr>
                                      <p:tavLst>
                                        <p:tav tm="0" fmla="#ppt_y-sin(pi*$)/3">
                                          <p:val>
                                            <p:fltVal val="0.5"/>
                                          </p:val>
                                        </p:tav>
                                        <p:tav tm="100000">
                                          <p:val>
                                            <p:fltVal val="1"/>
                                          </p:val>
                                        </p:tav>
                                      </p:tavLst>
                                    </p:anim>
                                    <p:anim calcmode="lin" valueType="num">
                                      <p:cBhvr>
                                        <p:cTn id="42" dur="664" tmFilter="0, 0; 0.125,0.2665; 0.25,0.4; 0.375,0.465; 0.5,0.5;  0.625,0.535; 0.75,0.6; 0.875,0.7335; 1,1">
                                          <p:stCondLst>
                                            <p:cond delay="664"/>
                                          </p:stCondLst>
                                        </p:cTn>
                                        <p:tgtEl>
                                          <p:spTgt spid="31"/>
                                        </p:tgtEl>
                                        <p:attrNameLst>
                                          <p:attrName>ppt_y</p:attrName>
                                        </p:attrNameLst>
                                      </p:cBhvr>
                                      <p:tavLst>
                                        <p:tav tm="0" fmla="#ppt_y-sin(pi*$)/9">
                                          <p:val>
                                            <p:fltVal val="0"/>
                                          </p:val>
                                        </p:tav>
                                        <p:tav tm="100000">
                                          <p:val>
                                            <p:fltVal val="1"/>
                                          </p:val>
                                        </p:tav>
                                      </p:tavLst>
                                    </p:anim>
                                    <p:anim calcmode="lin" valueType="num">
                                      <p:cBhvr>
                                        <p:cTn id="43" dur="332" tmFilter="0, 0; 0.125,0.2665; 0.25,0.4; 0.375,0.465; 0.5,0.5;  0.625,0.535; 0.75,0.6; 0.875,0.7335; 1,1">
                                          <p:stCondLst>
                                            <p:cond delay="1324"/>
                                          </p:stCondLst>
                                        </p:cTn>
                                        <p:tgtEl>
                                          <p:spTgt spid="31"/>
                                        </p:tgtEl>
                                        <p:attrNameLst>
                                          <p:attrName>ppt_y</p:attrName>
                                        </p:attrNameLst>
                                      </p:cBhvr>
                                      <p:tavLst>
                                        <p:tav tm="0" fmla="#ppt_y-sin(pi*$)/27">
                                          <p:val>
                                            <p:fltVal val="0"/>
                                          </p:val>
                                        </p:tav>
                                        <p:tav tm="100000">
                                          <p:val>
                                            <p:fltVal val="1"/>
                                          </p:val>
                                        </p:tav>
                                      </p:tavLst>
                                    </p:anim>
                                    <p:anim calcmode="lin" valueType="num">
                                      <p:cBhvr>
                                        <p:cTn id="44" dur="164" tmFilter="0, 0; 0.125,0.2665; 0.25,0.4; 0.375,0.465; 0.5,0.5;  0.625,0.535; 0.75,0.6; 0.875,0.7335; 1,1">
                                          <p:stCondLst>
                                            <p:cond delay="1656"/>
                                          </p:stCondLst>
                                        </p:cTn>
                                        <p:tgtEl>
                                          <p:spTgt spid="31"/>
                                        </p:tgtEl>
                                        <p:attrNameLst>
                                          <p:attrName>ppt_y</p:attrName>
                                        </p:attrNameLst>
                                      </p:cBhvr>
                                      <p:tavLst>
                                        <p:tav tm="0" fmla="#ppt_y-sin(pi*$)/81">
                                          <p:val>
                                            <p:fltVal val="0"/>
                                          </p:val>
                                        </p:tav>
                                        <p:tav tm="100000">
                                          <p:val>
                                            <p:fltVal val="1"/>
                                          </p:val>
                                        </p:tav>
                                      </p:tavLst>
                                    </p:anim>
                                    <p:animScale>
                                      <p:cBhvr>
                                        <p:cTn id="45" dur="26">
                                          <p:stCondLst>
                                            <p:cond delay="650"/>
                                          </p:stCondLst>
                                        </p:cTn>
                                        <p:tgtEl>
                                          <p:spTgt spid="31"/>
                                        </p:tgtEl>
                                      </p:cBhvr>
                                      <p:to x="100000" y="60000"/>
                                    </p:animScale>
                                    <p:animScale>
                                      <p:cBhvr>
                                        <p:cTn id="46" dur="166" decel="50000">
                                          <p:stCondLst>
                                            <p:cond delay="676"/>
                                          </p:stCondLst>
                                        </p:cTn>
                                        <p:tgtEl>
                                          <p:spTgt spid="31"/>
                                        </p:tgtEl>
                                      </p:cBhvr>
                                      <p:to x="100000" y="100000"/>
                                    </p:animScale>
                                    <p:animScale>
                                      <p:cBhvr>
                                        <p:cTn id="47" dur="26">
                                          <p:stCondLst>
                                            <p:cond delay="1312"/>
                                          </p:stCondLst>
                                        </p:cTn>
                                        <p:tgtEl>
                                          <p:spTgt spid="31"/>
                                        </p:tgtEl>
                                      </p:cBhvr>
                                      <p:to x="100000" y="80000"/>
                                    </p:animScale>
                                    <p:animScale>
                                      <p:cBhvr>
                                        <p:cTn id="48" dur="166" decel="50000">
                                          <p:stCondLst>
                                            <p:cond delay="1338"/>
                                          </p:stCondLst>
                                        </p:cTn>
                                        <p:tgtEl>
                                          <p:spTgt spid="31"/>
                                        </p:tgtEl>
                                      </p:cBhvr>
                                      <p:to x="100000" y="100000"/>
                                    </p:animScale>
                                    <p:animScale>
                                      <p:cBhvr>
                                        <p:cTn id="49" dur="26">
                                          <p:stCondLst>
                                            <p:cond delay="1642"/>
                                          </p:stCondLst>
                                        </p:cTn>
                                        <p:tgtEl>
                                          <p:spTgt spid="31"/>
                                        </p:tgtEl>
                                      </p:cBhvr>
                                      <p:to x="100000" y="90000"/>
                                    </p:animScale>
                                    <p:animScale>
                                      <p:cBhvr>
                                        <p:cTn id="50" dur="166" decel="50000">
                                          <p:stCondLst>
                                            <p:cond delay="1668"/>
                                          </p:stCondLst>
                                        </p:cTn>
                                        <p:tgtEl>
                                          <p:spTgt spid="31"/>
                                        </p:tgtEl>
                                      </p:cBhvr>
                                      <p:to x="100000" y="100000"/>
                                    </p:animScale>
                                    <p:animScale>
                                      <p:cBhvr>
                                        <p:cTn id="51" dur="26">
                                          <p:stCondLst>
                                            <p:cond delay="1808"/>
                                          </p:stCondLst>
                                        </p:cTn>
                                        <p:tgtEl>
                                          <p:spTgt spid="31"/>
                                        </p:tgtEl>
                                      </p:cBhvr>
                                      <p:to x="100000" y="95000"/>
                                    </p:animScale>
                                    <p:animScale>
                                      <p:cBhvr>
                                        <p:cTn id="52" dur="166" decel="50000">
                                          <p:stCondLst>
                                            <p:cond delay="1834"/>
                                          </p:stCondLst>
                                        </p:cTn>
                                        <p:tgtEl>
                                          <p:spTgt spid="31"/>
                                        </p:tgtEl>
                                      </p:cBhvr>
                                      <p:to x="100000" y="100000"/>
                                    </p:animScale>
                                  </p:childTnLst>
                                </p:cTn>
                              </p:par>
                            </p:childTnLst>
                          </p:cTn>
                        </p:par>
                      </p:childTnLst>
                    </p:cTn>
                  </p:par>
                  <p:par>
                    <p:cTn id="53" fill="hold">
                      <p:stCondLst>
                        <p:cond delay="indefinite"/>
                      </p:stCondLst>
                      <p:childTnLst>
                        <p:par>
                          <p:cTn id="54" fill="hold">
                            <p:stCondLst>
                              <p:cond delay="0"/>
                            </p:stCondLst>
                            <p:childTnLst>
                              <p:par>
                                <p:cTn id="55" presetID="26" presetClass="emph" presetSubtype="0" fill="hold" nodeType="clickEffect">
                                  <p:stCondLst>
                                    <p:cond delay="0"/>
                                  </p:stCondLst>
                                  <p:childTnLst>
                                    <p:animEffect transition="out" filter="fade">
                                      <p:cBhvr>
                                        <p:cTn id="56" dur="500" tmFilter="0, 0; .2, .5; .8, .5; 1, 0"/>
                                        <p:tgtEl>
                                          <p:spTgt spid="32"/>
                                        </p:tgtEl>
                                      </p:cBhvr>
                                    </p:animEffect>
                                    <p:animScale>
                                      <p:cBhvr>
                                        <p:cTn id="57" dur="250" autoRev="1" fill="hold"/>
                                        <p:tgtEl>
                                          <p:spTgt spid="32"/>
                                        </p:tgtEl>
                                      </p:cBhvr>
                                      <p:by x="105000" y="105000"/>
                                    </p:animScale>
                                  </p:childTnLst>
                                </p:cTn>
                              </p:par>
                              <p:par>
                                <p:cTn id="58" presetID="26" presetClass="emph" presetSubtype="0" fill="hold" nodeType="withEffect">
                                  <p:stCondLst>
                                    <p:cond delay="0"/>
                                  </p:stCondLst>
                                  <p:childTnLst>
                                    <p:animEffect transition="out" filter="fade">
                                      <p:cBhvr>
                                        <p:cTn id="59" dur="500" tmFilter="0, 0; .2, .5; .8, .5; 1, 0"/>
                                        <p:tgtEl>
                                          <p:spTgt spid="33"/>
                                        </p:tgtEl>
                                      </p:cBhvr>
                                    </p:animEffect>
                                    <p:animScale>
                                      <p:cBhvr>
                                        <p:cTn id="60" dur="250" autoRev="1" fill="hold"/>
                                        <p:tgtEl>
                                          <p:spTgt spid="33"/>
                                        </p:tgtEl>
                                      </p:cBhvr>
                                      <p:by x="105000" y="105000"/>
                                    </p:animScale>
                                  </p:childTnLst>
                                </p:cTn>
                              </p:par>
                              <p:par>
                                <p:cTn id="61" presetID="26" presetClass="emph" presetSubtype="0" fill="hold" nodeType="withEffect">
                                  <p:stCondLst>
                                    <p:cond delay="0"/>
                                  </p:stCondLst>
                                  <p:childTnLst>
                                    <p:animEffect transition="out" filter="fade">
                                      <p:cBhvr>
                                        <p:cTn id="62" dur="500" tmFilter="0, 0; .2, .5; .8, .5; 1, 0"/>
                                        <p:tgtEl>
                                          <p:spTgt spid="31"/>
                                        </p:tgtEl>
                                      </p:cBhvr>
                                    </p:animEffect>
                                    <p:animScale>
                                      <p:cBhvr>
                                        <p:cTn id="63" dur="250" autoRev="1" fill="hold"/>
                                        <p:tgtEl>
                                          <p:spTgt spid="31"/>
                                        </p:tgtEl>
                                      </p:cBhvr>
                                      <p:by x="105000" y="105000"/>
                                    </p:animScale>
                                  </p:childTnLst>
                                </p:cTn>
                              </p:par>
                            </p:childTnLst>
                          </p:cTn>
                        </p:par>
                      </p:childTnLst>
                    </p:cTn>
                  </p:par>
                  <p:par>
                    <p:cTn id="64" fill="hold">
                      <p:stCondLst>
                        <p:cond delay="indefinite"/>
                      </p:stCondLst>
                      <p:childTnLst>
                        <p:par>
                          <p:cTn id="65" fill="hold">
                            <p:stCondLst>
                              <p:cond delay="0"/>
                            </p:stCondLst>
                            <p:childTnLst>
                              <p:par>
                                <p:cTn id="66" presetID="2" presetClass="entr" presetSubtype="12" fill="hold" nodeType="clickEffect">
                                  <p:stCondLst>
                                    <p:cond delay="0"/>
                                  </p:stCondLst>
                                  <p:childTnLst>
                                    <p:set>
                                      <p:cBhvr>
                                        <p:cTn id="67" dur="1" fill="hold">
                                          <p:stCondLst>
                                            <p:cond delay="0"/>
                                          </p:stCondLst>
                                        </p:cTn>
                                        <p:tgtEl>
                                          <p:spTgt spid="37"/>
                                        </p:tgtEl>
                                        <p:attrNameLst>
                                          <p:attrName>style.visibility</p:attrName>
                                        </p:attrNameLst>
                                      </p:cBhvr>
                                      <p:to>
                                        <p:strVal val="visible"/>
                                      </p:to>
                                    </p:set>
                                    <p:anim calcmode="lin" valueType="num">
                                      <p:cBhvr additive="base">
                                        <p:cTn id="68" dur="2750" fill="hold"/>
                                        <p:tgtEl>
                                          <p:spTgt spid="37"/>
                                        </p:tgtEl>
                                        <p:attrNameLst>
                                          <p:attrName>ppt_x</p:attrName>
                                        </p:attrNameLst>
                                      </p:cBhvr>
                                      <p:tavLst>
                                        <p:tav tm="0">
                                          <p:val>
                                            <p:strVal val="0-#ppt_w/2"/>
                                          </p:val>
                                        </p:tav>
                                        <p:tav tm="100000">
                                          <p:val>
                                            <p:strVal val="#ppt_x"/>
                                          </p:val>
                                        </p:tav>
                                      </p:tavLst>
                                    </p:anim>
                                    <p:anim calcmode="lin" valueType="num">
                                      <p:cBhvr additive="base">
                                        <p:cTn id="69" dur="2750" fill="hold"/>
                                        <p:tgtEl>
                                          <p:spTgt spid="37"/>
                                        </p:tgtEl>
                                        <p:attrNameLst>
                                          <p:attrName>ppt_y</p:attrName>
                                        </p:attrNameLst>
                                      </p:cBhvr>
                                      <p:tavLst>
                                        <p:tav tm="0">
                                          <p:val>
                                            <p:strVal val="1+#ppt_h/2"/>
                                          </p:val>
                                        </p:tav>
                                        <p:tav tm="100000">
                                          <p:val>
                                            <p:strVal val="#ppt_y"/>
                                          </p:val>
                                        </p:tav>
                                      </p:tavLst>
                                    </p:anim>
                                  </p:childTnLst>
                                </p:cTn>
                              </p:par>
                              <p:par>
                                <p:cTn id="70" presetID="47" presetClass="entr" presetSubtype="0" fill="hold" nodeType="withEffect">
                                  <p:stCondLst>
                                    <p:cond delay="0"/>
                                  </p:stCondLst>
                                  <p:childTnLst>
                                    <p:set>
                                      <p:cBhvr>
                                        <p:cTn id="71" dur="1" fill="hold">
                                          <p:stCondLst>
                                            <p:cond delay="0"/>
                                          </p:stCondLst>
                                        </p:cTn>
                                        <p:tgtEl>
                                          <p:spTgt spid="21"/>
                                        </p:tgtEl>
                                        <p:attrNameLst>
                                          <p:attrName>style.visibility</p:attrName>
                                        </p:attrNameLst>
                                      </p:cBhvr>
                                      <p:to>
                                        <p:strVal val="visible"/>
                                      </p:to>
                                    </p:set>
                                    <p:animEffect transition="in" filter="fade">
                                      <p:cBhvr>
                                        <p:cTn id="72" dur="1000"/>
                                        <p:tgtEl>
                                          <p:spTgt spid="21"/>
                                        </p:tgtEl>
                                      </p:cBhvr>
                                    </p:animEffect>
                                    <p:anim calcmode="lin" valueType="num">
                                      <p:cBhvr>
                                        <p:cTn id="73" dur="1000" fill="hold"/>
                                        <p:tgtEl>
                                          <p:spTgt spid="21"/>
                                        </p:tgtEl>
                                        <p:attrNameLst>
                                          <p:attrName>ppt_x</p:attrName>
                                        </p:attrNameLst>
                                      </p:cBhvr>
                                      <p:tavLst>
                                        <p:tav tm="0">
                                          <p:val>
                                            <p:strVal val="#ppt_x"/>
                                          </p:val>
                                        </p:tav>
                                        <p:tav tm="100000">
                                          <p:val>
                                            <p:strVal val="#ppt_x"/>
                                          </p:val>
                                        </p:tav>
                                      </p:tavLst>
                                    </p:anim>
                                    <p:anim calcmode="lin" valueType="num">
                                      <p:cBhvr>
                                        <p:cTn id="74" dur="1000" fill="hold"/>
                                        <p:tgtEl>
                                          <p:spTgt spid="21"/>
                                        </p:tgtEl>
                                        <p:attrNameLst>
                                          <p:attrName>ppt_y</p:attrName>
                                        </p:attrNameLst>
                                      </p:cBhvr>
                                      <p:tavLst>
                                        <p:tav tm="0">
                                          <p:val>
                                            <p:strVal val="#ppt_y-.1"/>
                                          </p:val>
                                        </p:tav>
                                        <p:tav tm="100000">
                                          <p:val>
                                            <p:strVal val="#ppt_y"/>
                                          </p:val>
                                        </p:tav>
                                      </p:tavLst>
                                    </p:anim>
                                  </p:childTnLst>
                                </p:cTn>
                              </p:par>
                              <p:par>
                                <p:cTn id="75" presetID="26" presetClass="entr" presetSubtype="0" fill="hold" grpId="0" nodeType="withEffect">
                                  <p:stCondLst>
                                    <p:cond delay="300"/>
                                  </p:stCondLst>
                                  <p:childTnLst>
                                    <p:set>
                                      <p:cBhvr>
                                        <p:cTn id="76" dur="1" fill="hold">
                                          <p:stCondLst>
                                            <p:cond delay="0"/>
                                          </p:stCondLst>
                                        </p:cTn>
                                        <p:tgtEl>
                                          <p:spTgt spid="22"/>
                                        </p:tgtEl>
                                        <p:attrNameLst>
                                          <p:attrName>style.visibility</p:attrName>
                                        </p:attrNameLst>
                                      </p:cBhvr>
                                      <p:to>
                                        <p:strVal val="visible"/>
                                      </p:to>
                                    </p:set>
                                    <p:animEffect transition="in" filter="wipe(down)">
                                      <p:cBhvr>
                                        <p:cTn id="77" dur="580">
                                          <p:stCondLst>
                                            <p:cond delay="0"/>
                                          </p:stCondLst>
                                        </p:cTn>
                                        <p:tgtEl>
                                          <p:spTgt spid="22"/>
                                        </p:tgtEl>
                                      </p:cBhvr>
                                    </p:animEffect>
                                    <p:anim calcmode="lin" valueType="num">
                                      <p:cBhvr>
                                        <p:cTn id="78" dur="1822" tmFilter="0,0; 0.14,0.36; 0.43,0.73; 0.71,0.91; 1.0,1.0">
                                          <p:stCondLst>
                                            <p:cond delay="0"/>
                                          </p:stCondLst>
                                        </p:cTn>
                                        <p:tgtEl>
                                          <p:spTgt spid="22"/>
                                        </p:tgtEl>
                                        <p:attrNameLst>
                                          <p:attrName>ppt_x</p:attrName>
                                        </p:attrNameLst>
                                      </p:cBhvr>
                                      <p:tavLst>
                                        <p:tav tm="0">
                                          <p:val>
                                            <p:strVal val="#ppt_x-0.25"/>
                                          </p:val>
                                        </p:tav>
                                        <p:tav tm="100000">
                                          <p:val>
                                            <p:strVal val="#ppt_x"/>
                                          </p:val>
                                        </p:tav>
                                      </p:tavLst>
                                    </p:anim>
                                    <p:anim calcmode="lin" valueType="num">
                                      <p:cBhvr>
                                        <p:cTn id="79" dur="664" tmFilter="0.0,0.0; 0.25,0.07; 0.50,0.2; 0.75,0.467; 1.0,1.0">
                                          <p:stCondLst>
                                            <p:cond delay="0"/>
                                          </p:stCondLst>
                                        </p:cTn>
                                        <p:tgtEl>
                                          <p:spTgt spid="22"/>
                                        </p:tgtEl>
                                        <p:attrNameLst>
                                          <p:attrName>ppt_y</p:attrName>
                                        </p:attrNameLst>
                                      </p:cBhvr>
                                      <p:tavLst>
                                        <p:tav tm="0" fmla="#ppt_y-sin(pi*$)/3">
                                          <p:val>
                                            <p:fltVal val="0.5"/>
                                          </p:val>
                                        </p:tav>
                                        <p:tav tm="100000">
                                          <p:val>
                                            <p:fltVal val="1"/>
                                          </p:val>
                                        </p:tav>
                                      </p:tavLst>
                                    </p:anim>
                                    <p:anim calcmode="lin" valueType="num">
                                      <p:cBhvr>
                                        <p:cTn id="80" dur="664" tmFilter="0, 0; 0.125,0.2665; 0.25,0.4; 0.375,0.465; 0.5,0.5;  0.625,0.535; 0.75,0.6; 0.875,0.7335; 1,1">
                                          <p:stCondLst>
                                            <p:cond delay="664"/>
                                          </p:stCondLst>
                                        </p:cTn>
                                        <p:tgtEl>
                                          <p:spTgt spid="22"/>
                                        </p:tgtEl>
                                        <p:attrNameLst>
                                          <p:attrName>ppt_y</p:attrName>
                                        </p:attrNameLst>
                                      </p:cBhvr>
                                      <p:tavLst>
                                        <p:tav tm="0" fmla="#ppt_y-sin(pi*$)/9">
                                          <p:val>
                                            <p:fltVal val="0"/>
                                          </p:val>
                                        </p:tav>
                                        <p:tav tm="100000">
                                          <p:val>
                                            <p:fltVal val="1"/>
                                          </p:val>
                                        </p:tav>
                                      </p:tavLst>
                                    </p:anim>
                                    <p:anim calcmode="lin" valueType="num">
                                      <p:cBhvr>
                                        <p:cTn id="81" dur="332" tmFilter="0, 0; 0.125,0.2665; 0.25,0.4; 0.375,0.465; 0.5,0.5;  0.625,0.535; 0.75,0.6; 0.875,0.7335; 1,1">
                                          <p:stCondLst>
                                            <p:cond delay="1324"/>
                                          </p:stCondLst>
                                        </p:cTn>
                                        <p:tgtEl>
                                          <p:spTgt spid="22"/>
                                        </p:tgtEl>
                                        <p:attrNameLst>
                                          <p:attrName>ppt_y</p:attrName>
                                        </p:attrNameLst>
                                      </p:cBhvr>
                                      <p:tavLst>
                                        <p:tav tm="0" fmla="#ppt_y-sin(pi*$)/27">
                                          <p:val>
                                            <p:fltVal val="0"/>
                                          </p:val>
                                        </p:tav>
                                        <p:tav tm="100000">
                                          <p:val>
                                            <p:fltVal val="1"/>
                                          </p:val>
                                        </p:tav>
                                      </p:tavLst>
                                    </p:anim>
                                    <p:anim calcmode="lin" valueType="num">
                                      <p:cBhvr>
                                        <p:cTn id="82" dur="164" tmFilter="0, 0; 0.125,0.2665; 0.25,0.4; 0.375,0.465; 0.5,0.5;  0.625,0.535; 0.75,0.6; 0.875,0.7335; 1,1">
                                          <p:stCondLst>
                                            <p:cond delay="1656"/>
                                          </p:stCondLst>
                                        </p:cTn>
                                        <p:tgtEl>
                                          <p:spTgt spid="22"/>
                                        </p:tgtEl>
                                        <p:attrNameLst>
                                          <p:attrName>ppt_y</p:attrName>
                                        </p:attrNameLst>
                                      </p:cBhvr>
                                      <p:tavLst>
                                        <p:tav tm="0" fmla="#ppt_y-sin(pi*$)/81">
                                          <p:val>
                                            <p:fltVal val="0"/>
                                          </p:val>
                                        </p:tav>
                                        <p:tav tm="100000">
                                          <p:val>
                                            <p:fltVal val="1"/>
                                          </p:val>
                                        </p:tav>
                                      </p:tavLst>
                                    </p:anim>
                                    <p:animScale>
                                      <p:cBhvr>
                                        <p:cTn id="83" dur="26">
                                          <p:stCondLst>
                                            <p:cond delay="650"/>
                                          </p:stCondLst>
                                        </p:cTn>
                                        <p:tgtEl>
                                          <p:spTgt spid="22"/>
                                        </p:tgtEl>
                                      </p:cBhvr>
                                      <p:to x="100000" y="60000"/>
                                    </p:animScale>
                                    <p:animScale>
                                      <p:cBhvr>
                                        <p:cTn id="84" dur="166" decel="50000">
                                          <p:stCondLst>
                                            <p:cond delay="676"/>
                                          </p:stCondLst>
                                        </p:cTn>
                                        <p:tgtEl>
                                          <p:spTgt spid="22"/>
                                        </p:tgtEl>
                                      </p:cBhvr>
                                      <p:to x="100000" y="100000"/>
                                    </p:animScale>
                                    <p:animScale>
                                      <p:cBhvr>
                                        <p:cTn id="85" dur="26">
                                          <p:stCondLst>
                                            <p:cond delay="1312"/>
                                          </p:stCondLst>
                                        </p:cTn>
                                        <p:tgtEl>
                                          <p:spTgt spid="22"/>
                                        </p:tgtEl>
                                      </p:cBhvr>
                                      <p:to x="100000" y="80000"/>
                                    </p:animScale>
                                    <p:animScale>
                                      <p:cBhvr>
                                        <p:cTn id="86" dur="166" decel="50000">
                                          <p:stCondLst>
                                            <p:cond delay="1338"/>
                                          </p:stCondLst>
                                        </p:cTn>
                                        <p:tgtEl>
                                          <p:spTgt spid="22"/>
                                        </p:tgtEl>
                                      </p:cBhvr>
                                      <p:to x="100000" y="100000"/>
                                    </p:animScale>
                                    <p:animScale>
                                      <p:cBhvr>
                                        <p:cTn id="87" dur="26">
                                          <p:stCondLst>
                                            <p:cond delay="1642"/>
                                          </p:stCondLst>
                                        </p:cTn>
                                        <p:tgtEl>
                                          <p:spTgt spid="22"/>
                                        </p:tgtEl>
                                      </p:cBhvr>
                                      <p:to x="100000" y="90000"/>
                                    </p:animScale>
                                    <p:animScale>
                                      <p:cBhvr>
                                        <p:cTn id="88" dur="166" decel="50000">
                                          <p:stCondLst>
                                            <p:cond delay="1668"/>
                                          </p:stCondLst>
                                        </p:cTn>
                                        <p:tgtEl>
                                          <p:spTgt spid="22"/>
                                        </p:tgtEl>
                                      </p:cBhvr>
                                      <p:to x="100000" y="100000"/>
                                    </p:animScale>
                                    <p:animScale>
                                      <p:cBhvr>
                                        <p:cTn id="89" dur="26">
                                          <p:stCondLst>
                                            <p:cond delay="1808"/>
                                          </p:stCondLst>
                                        </p:cTn>
                                        <p:tgtEl>
                                          <p:spTgt spid="22"/>
                                        </p:tgtEl>
                                      </p:cBhvr>
                                      <p:to x="100000" y="95000"/>
                                    </p:animScale>
                                    <p:animScale>
                                      <p:cBhvr>
                                        <p:cTn id="90" dur="166" decel="50000">
                                          <p:stCondLst>
                                            <p:cond delay="1834"/>
                                          </p:stCondLst>
                                        </p:cTn>
                                        <p:tgtEl>
                                          <p:spTgt spid="22"/>
                                        </p:tgtEl>
                                      </p:cBhvr>
                                      <p:to x="100000" y="100000"/>
                                    </p:animScale>
                                  </p:childTnLst>
                                </p:cTn>
                              </p:par>
                            </p:childTnLst>
                          </p:cTn>
                        </p:par>
                      </p:childTnLst>
                    </p:cTn>
                  </p:par>
                  <p:par>
                    <p:cTn id="91" fill="hold">
                      <p:stCondLst>
                        <p:cond delay="indefinite"/>
                      </p:stCondLst>
                      <p:childTnLst>
                        <p:par>
                          <p:cTn id="92" fill="hold">
                            <p:stCondLst>
                              <p:cond delay="0"/>
                            </p:stCondLst>
                            <p:childTnLst>
                              <p:par>
                                <p:cTn id="93" presetID="2" presetClass="entr" presetSubtype="8" fill="hold" nodeType="clickEffect">
                                  <p:stCondLst>
                                    <p:cond delay="0"/>
                                  </p:stCondLst>
                                  <p:childTnLst>
                                    <p:set>
                                      <p:cBhvr>
                                        <p:cTn id="94" dur="1" fill="hold">
                                          <p:stCondLst>
                                            <p:cond delay="0"/>
                                          </p:stCondLst>
                                        </p:cTn>
                                        <p:tgtEl>
                                          <p:spTgt spid="16"/>
                                        </p:tgtEl>
                                        <p:attrNameLst>
                                          <p:attrName>style.visibility</p:attrName>
                                        </p:attrNameLst>
                                      </p:cBhvr>
                                      <p:to>
                                        <p:strVal val="visible"/>
                                      </p:to>
                                    </p:set>
                                    <p:anim calcmode="lin" valueType="num">
                                      <p:cBhvr additive="base">
                                        <p:cTn id="95" dur="500" fill="hold"/>
                                        <p:tgtEl>
                                          <p:spTgt spid="16"/>
                                        </p:tgtEl>
                                        <p:attrNameLst>
                                          <p:attrName>ppt_x</p:attrName>
                                        </p:attrNameLst>
                                      </p:cBhvr>
                                      <p:tavLst>
                                        <p:tav tm="0">
                                          <p:val>
                                            <p:strVal val="0-#ppt_w/2"/>
                                          </p:val>
                                        </p:tav>
                                        <p:tav tm="100000">
                                          <p:val>
                                            <p:strVal val="#ppt_x"/>
                                          </p:val>
                                        </p:tav>
                                      </p:tavLst>
                                    </p:anim>
                                    <p:anim calcmode="lin" valueType="num">
                                      <p:cBhvr additive="base">
                                        <p:cTn id="96" dur="500" fill="hold"/>
                                        <p:tgtEl>
                                          <p:spTgt spid="16"/>
                                        </p:tgtEl>
                                        <p:attrNameLst>
                                          <p:attrName>ppt_y</p:attrName>
                                        </p:attrNameLst>
                                      </p:cBhvr>
                                      <p:tavLst>
                                        <p:tav tm="0">
                                          <p:val>
                                            <p:strVal val="#ppt_y"/>
                                          </p:val>
                                        </p:tav>
                                        <p:tav tm="100000">
                                          <p:val>
                                            <p:strVal val="#ppt_y"/>
                                          </p:val>
                                        </p:tav>
                                      </p:tavLst>
                                    </p:anim>
                                  </p:childTnLst>
                                </p:cTn>
                              </p:par>
                            </p:childTnLst>
                          </p:cTn>
                        </p:par>
                      </p:childTnLst>
                    </p:cTn>
                  </p:par>
                  <p:par>
                    <p:cTn id="97" fill="hold">
                      <p:stCondLst>
                        <p:cond delay="indefinite"/>
                      </p:stCondLst>
                      <p:childTnLst>
                        <p:par>
                          <p:cTn id="98" fill="hold">
                            <p:stCondLst>
                              <p:cond delay="0"/>
                            </p:stCondLst>
                            <p:childTnLst>
                              <p:par>
                                <p:cTn id="99" presetID="42" presetClass="entr" presetSubtype="0" fill="hold" nodeType="clickEffect">
                                  <p:stCondLst>
                                    <p:cond delay="0"/>
                                  </p:stCondLst>
                                  <p:childTnLst>
                                    <p:set>
                                      <p:cBhvr>
                                        <p:cTn id="100" dur="1" fill="hold">
                                          <p:stCondLst>
                                            <p:cond delay="0"/>
                                          </p:stCondLst>
                                        </p:cTn>
                                        <p:tgtEl>
                                          <p:spTgt spid="27"/>
                                        </p:tgtEl>
                                        <p:attrNameLst>
                                          <p:attrName>style.visibility</p:attrName>
                                        </p:attrNameLst>
                                      </p:cBhvr>
                                      <p:to>
                                        <p:strVal val="visible"/>
                                      </p:to>
                                    </p:set>
                                    <p:animEffect transition="in" filter="fade">
                                      <p:cBhvr>
                                        <p:cTn id="101" dur="1000"/>
                                        <p:tgtEl>
                                          <p:spTgt spid="27"/>
                                        </p:tgtEl>
                                      </p:cBhvr>
                                    </p:animEffect>
                                    <p:anim calcmode="lin" valueType="num">
                                      <p:cBhvr>
                                        <p:cTn id="102" dur="1000" fill="hold"/>
                                        <p:tgtEl>
                                          <p:spTgt spid="27"/>
                                        </p:tgtEl>
                                        <p:attrNameLst>
                                          <p:attrName>ppt_x</p:attrName>
                                        </p:attrNameLst>
                                      </p:cBhvr>
                                      <p:tavLst>
                                        <p:tav tm="0">
                                          <p:val>
                                            <p:strVal val="#ppt_x"/>
                                          </p:val>
                                        </p:tav>
                                        <p:tav tm="100000">
                                          <p:val>
                                            <p:strVal val="#ppt_x"/>
                                          </p:val>
                                        </p:tav>
                                      </p:tavLst>
                                    </p:anim>
                                    <p:anim calcmode="lin" valueType="num">
                                      <p:cBhvr>
                                        <p:cTn id="103" dur="1000" fill="hold"/>
                                        <p:tgtEl>
                                          <p:spTgt spid="27"/>
                                        </p:tgtEl>
                                        <p:attrNameLst>
                                          <p:attrName>ppt_y</p:attrName>
                                        </p:attrNameLst>
                                      </p:cBhvr>
                                      <p:tavLst>
                                        <p:tav tm="0">
                                          <p:val>
                                            <p:strVal val="#ppt_y+.1"/>
                                          </p:val>
                                        </p:tav>
                                        <p:tav tm="100000">
                                          <p:val>
                                            <p:strVal val="#ppt_y"/>
                                          </p:val>
                                        </p:tav>
                                      </p:tavLst>
                                    </p:anim>
                                  </p:childTnLst>
                                </p:cTn>
                              </p:par>
                            </p:childTnLst>
                          </p:cTn>
                        </p:par>
                        <p:par>
                          <p:cTn id="104" fill="hold">
                            <p:stCondLst>
                              <p:cond delay="1000"/>
                            </p:stCondLst>
                            <p:childTnLst>
                              <p:par>
                                <p:cTn id="105" presetID="42" presetClass="entr" presetSubtype="0" fill="hold" grpId="0" nodeType="afterEffect">
                                  <p:stCondLst>
                                    <p:cond delay="0"/>
                                  </p:stCondLst>
                                  <p:childTnLst>
                                    <p:set>
                                      <p:cBhvr>
                                        <p:cTn id="106" dur="1" fill="hold">
                                          <p:stCondLst>
                                            <p:cond delay="0"/>
                                          </p:stCondLst>
                                        </p:cTn>
                                        <p:tgtEl>
                                          <p:spTgt spid="6"/>
                                        </p:tgtEl>
                                        <p:attrNameLst>
                                          <p:attrName>style.visibility</p:attrName>
                                        </p:attrNameLst>
                                      </p:cBhvr>
                                      <p:to>
                                        <p:strVal val="visible"/>
                                      </p:to>
                                    </p:set>
                                    <p:animEffect transition="in" filter="fade">
                                      <p:cBhvr>
                                        <p:cTn id="107" dur="1000"/>
                                        <p:tgtEl>
                                          <p:spTgt spid="6"/>
                                        </p:tgtEl>
                                      </p:cBhvr>
                                    </p:animEffect>
                                    <p:anim calcmode="lin" valueType="num">
                                      <p:cBhvr>
                                        <p:cTn id="108" dur="1000" fill="hold"/>
                                        <p:tgtEl>
                                          <p:spTgt spid="6"/>
                                        </p:tgtEl>
                                        <p:attrNameLst>
                                          <p:attrName>ppt_x</p:attrName>
                                        </p:attrNameLst>
                                      </p:cBhvr>
                                      <p:tavLst>
                                        <p:tav tm="0">
                                          <p:val>
                                            <p:strVal val="#ppt_x"/>
                                          </p:val>
                                        </p:tav>
                                        <p:tav tm="100000">
                                          <p:val>
                                            <p:strVal val="#ppt_x"/>
                                          </p:val>
                                        </p:tav>
                                      </p:tavLst>
                                    </p:anim>
                                    <p:anim calcmode="lin" valueType="num">
                                      <p:cBhvr>
                                        <p:cTn id="10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10" fill="hold">
                      <p:stCondLst>
                        <p:cond delay="indefinite"/>
                      </p:stCondLst>
                      <p:childTnLst>
                        <p:par>
                          <p:cTn id="111" fill="hold">
                            <p:stCondLst>
                              <p:cond delay="0"/>
                            </p:stCondLst>
                            <p:childTnLst>
                              <p:par>
                                <p:cTn id="112" presetID="2" presetClass="entr" presetSubtype="8" fill="hold" nodeType="clickEffect">
                                  <p:stCondLst>
                                    <p:cond delay="0"/>
                                  </p:stCondLst>
                                  <p:childTnLst>
                                    <p:set>
                                      <p:cBhvr>
                                        <p:cTn id="113" dur="1" fill="hold">
                                          <p:stCondLst>
                                            <p:cond delay="0"/>
                                          </p:stCondLst>
                                        </p:cTn>
                                        <p:tgtEl>
                                          <p:spTgt spid="17"/>
                                        </p:tgtEl>
                                        <p:attrNameLst>
                                          <p:attrName>style.visibility</p:attrName>
                                        </p:attrNameLst>
                                      </p:cBhvr>
                                      <p:to>
                                        <p:strVal val="visible"/>
                                      </p:to>
                                    </p:set>
                                    <p:anim calcmode="lin" valueType="num">
                                      <p:cBhvr additive="base">
                                        <p:cTn id="114" dur="500" fill="hold"/>
                                        <p:tgtEl>
                                          <p:spTgt spid="17"/>
                                        </p:tgtEl>
                                        <p:attrNameLst>
                                          <p:attrName>ppt_x</p:attrName>
                                        </p:attrNameLst>
                                      </p:cBhvr>
                                      <p:tavLst>
                                        <p:tav tm="0">
                                          <p:val>
                                            <p:strVal val="0-#ppt_w/2"/>
                                          </p:val>
                                        </p:tav>
                                        <p:tav tm="100000">
                                          <p:val>
                                            <p:strVal val="#ppt_x"/>
                                          </p:val>
                                        </p:tav>
                                      </p:tavLst>
                                    </p:anim>
                                    <p:anim calcmode="lin" valueType="num">
                                      <p:cBhvr additive="base">
                                        <p:cTn id="115" dur="500" fill="hold"/>
                                        <p:tgtEl>
                                          <p:spTgt spid="17"/>
                                        </p:tgtEl>
                                        <p:attrNameLst>
                                          <p:attrName>ppt_y</p:attrName>
                                        </p:attrNameLst>
                                      </p:cBhvr>
                                      <p:tavLst>
                                        <p:tav tm="0">
                                          <p:val>
                                            <p:strVal val="#ppt_y"/>
                                          </p:val>
                                        </p:tav>
                                        <p:tav tm="100000">
                                          <p:val>
                                            <p:strVal val="#ppt_y"/>
                                          </p:val>
                                        </p:tav>
                                      </p:tavLst>
                                    </p:anim>
                                  </p:childTnLst>
                                </p:cTn>
                              </p:par>
                            </p:childTnLst>
                          </p:cTn>
                        </p:par>
                      </p:childTnLst>
                    </p:cTn>
                  </p:par>
                  <p:par>
                    <p:cTn id="116" fill="hold">
                      <p:stCondLst>
                        <p:cond delay="indefinite"/>
                      </p:stCondLst>
                      <p:childTnLst>
                        <p:par>
                          <p:cTn id="117" fill="hold">
                            <p:stCondLst>
                              <p:cond delay="0"/>
                            </p:stCondLst>
                            <p:childTnLst>
                              <p:par>
                                <p:cTn id="118" presetID="42" presetClass="entr" presetSubtype="0" fill="hold" nodeType="clickEffect">
                                  <p:stCondLst>
                                    <p:cond delay="0"/>
                                  </p:stCondLst>
                                  <p:childTnLst>
                                    <p:set>
                                      <p:cBhvr>
                                        <p:cTn id="119" dur="1" fill="hold">
                                          <p:stCondLst>
                                            <p:cond delay="0"/>
                                          </p:stCondLst>
                                        </p:cTn>
                                        <p:tgtEl>
                                          <p:spTgt spid="30"/>
                                        </p:tgtEl>
                                        <p:attrNameLst>
                                          <p:attrName>style.visibility</p:attrName>
                                        </p:attrNameLst>
                                      </p:cBhvr>
                                      <p:to>
                                        <p:strVal val="visible"/>
                                      </p:to>
                                    </p:set>
                                    <p:animEffect transition="in" filter="fade">
                                      <p:cBhvr>
                                        <p:cTn id="120" dur="1000"/>
                                        <p:tgtEl>
                                          <p:spTgt spid="30"/>
                                        </p:tgtEl>
                                      </p:cBhvr>
                                    </p:animEffect>
                                    <p:anim calcmode="lin" valueType="num">
                                      <p:cBhvr>
                                        <p:cTn id="121" dur="1000" fill="hold"/>
                                        <p:tgtEl>
                                          <p:spTgt spid="30"/>
                                        </p:tgtEl>
                                        <p:attrNameLst>
                                          <p:attrName>ppt_x</p:attrName>
                                        </p:attrNameLst>
                                      </p:cBhvr>
                                      <p:tavLst>
                                        <p:tav tm="0">
                                          <p:val>
                                            <p:strVal val="#ppt_x"/>
                                          </p:val>
                                        </p:tav>
                                        <p:tav tm="100000">
                                          <p:val>
                                            <p:strVal val="#ppt_x"/>
                                          </p:val>
                                        </p:tav>
                                      </p:tavLst>
                                    </p:anim>
                                    <p:anim calcmode="lin" valueType="num">
                                      <p:cBhvr>
                                        <p:cTn id="122" dur="1000" fill="hold"/>
                                        <p:tgtEl>
                                          <p:spTgt spid="30"/>
                                        </p:tgtEl>
                                        <p:attrNameLst>
                                          <p:attrName>ppt_y</p:attrName>
                                        </p:attrNameLst>
                                      </p:cBhvr>
                                      <p:tavLst>
                                        <p:tav tm="0">
                                          <p:val>
                                            <p:strVal val="#ppt_y+.1"/>
                                          </p:val>
                                        </p:tav>
                                        <p:tav tm="100000">
                                          <p:val>
                                            <p:strVal val="#ppt_y"/>
                                          </p:val>
                                        </p:tav>
                                      </p:tavLst>
                                    </p:anim>
                                  </p:childTnLst>
                                </p:cTn>
                              </p:par>
                            </p:childTnLst>
                          </p:cTn>
                        </p:par>
                        <p:par>
                          <p:cTn id="123" fill="hold">
                            <p:stCondLst>
                              <p:cond delay="1000"/>
                            </p:stCondLst>
                            <p:childTnLst>
                              <p:par>
                                <p:cTn id="124" presetID="42" presetClass="entr" presetSubtype="0" fill="hold" grpId="0" nodeType="afterEffect">
                                  <p:stCondLst>
                                    <p:cond delay="0"/>
                                  </p:stCondLst>
                                  <p:childTnLst>
                                    <p:set>
                                      <p:cBhvr>
                                        <p:cTn id="125" dur="1" fill="hold">
                                          <p:stCondLst>
                                            <p:cond delay="0"/>
                                          </p:stCondLst>
                                        </p:cTn>
                                        <p:tgtEl>
                                          <p:spTgt spid="7"/>
                                        </p:tgtEl>
                                        <p:attrNameLst>
                                          <p:attrName>style.visibility</p:attrName>
                                        </p:attrNameLst>
                                      </p:cBhvr>
                                      <p:to>
                                        <p:strVal val="visible"/>
                                      </p:to>
                                    </p:set>
                                    <p:animEffect transition="in" filter="fade">
                                      <p:cBhvr>
                                        <p:cTn id="126" dur="1000"/>
                                        <p:tgtEl>
                                          <p:spTgt spid="7"/>
                                        </p:tgtEl>
                                      </p:cBhvr>
                                    </p:animEffect>
                                    <p:anim calcmode="lin" valueType="num">
                                      <p:cBhvr>
                                        <p:cTn id="127" dur="1000" fill="hold"/>
                                        <p:tgtEl>
                                          <p:spTgt spid="7"/>
                                        </p:tgtEl>
                                        <p:attrNameLst>
                                          <p:attrName>ppt_x</p:attrName>
                                        </p:attrNameLst>
                                      </p:cBhvr>
                                      <p:tavLst>
                                        <p:tav tm="0">
                                          <p:val>
                                            <p:strVal val="#ppt_x"/>
                                          </p:val>
                                        </p:tav>
                                        <p:tav tm="100000">
                                          <p:val>
                                            <p:strVal val="#ppt_x"/>
                                          </p:val>
                                        </p:tav>
                                      </p:tavLst>
                                    </p:anim>
                                    <p:anim calcmode="lin" valueType="num">
                                      <p:cBhvr>
                                        <p:cTn id="128"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29" fill="hold">
                      <p:stCondLst>
                        <p:cond delay="indefinite"/>
                      </p:stCondLst>
                      <p:childTnLst>
                        <p:par>
                          <p:cTn id="130" fill="hold">
                            <p:stCondLst>
                              <p:cond delay="0"/>
                            </p:stCondLst>
                            <p:childTnLst>
                              <p:par>
                                <p:cTn id="131" presetID="2" presetClass="entr" presetSubtype="12" fill="hold" nodeType="clickEffect">
                                  <p:stCondLst>
                                    <p:cond delay="0"/>
                                  </p:stCondLst>
                                  <p:childTnLst>
                                    <p:set>
                                      <p:cBhvr>
                                        <p:cTn id="132" dur="1" fill="hold">
                                          <p:stCondLst>
                                            <p:cond delay="0"/>
                                          </p:stCondLst>
                                        </p:cTn>
                                        <p:tgtEl>
                                          <p:spTgt spid="19"/>
                                        </p:tgtEl>
                                        <p:attrNameLst>
                                          <p:attrName>style.visibility</p:attrName>
                                        </p:attrNameLst>
                                      </p:cBhvr>
                                      <p:to>
                                        <p:strVal val="visible"/>
                                      </p:to>
                                    </p:set>
                                    <p:anim calcmode="lin" valueType="num">
                                      <p:cBhvr additive="base">
                                        <p:cTn id="133" dur="500" fill="hold"/>
                                        <p:tgtEl>
                                          <p:spTgt spid="19"/>
                                        </p:tgtEl>
                                        <p:attrNameLst>
                                          <p:attrName>ppt_x</p:attrName>
                                        </p:attrNameLst>
                                      </p:cBhvr>
                                      <p:tavLst>
                                        <p:tav tm="0">
                                          <p:val>
                                            <p:strVal val="0-#ppt_w/2"/>
                                          </p:val>
                                        </p:tav>
                                        <p:tav tm="100000">
                                          <p:val>
                                            <p:strVal val="#ppt_x"/>
                                          </p:val>
                                        </p:tav>
                                      </p:tavLst>
                                    </p:anim>
                                    <p:anim calcmode="lin" valueType="num">
                                      <p:cBhvr additive="base">
                                        <p:cTn id="134"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135" fill="hold">
                      <p:stCondLst>
                        <p:cond delay="indefinite"/>
                      </p:stCondLst>
                      <p:childTnLst>
                        <p:par>
                          <p:cTn id="136" fill="hold">
                            <p:stCondLst>
                              <p:cond delay="0"/>
                            </p:stCondLst>
                            <p:childTnLst>
                              <p:par>
                                <p:cTn id="137" presetID="42" presetClass="entr" presetSubtype="0" fill="hold" nodeType="clickEffect">
                                  <p:stCondLst>
                                    <p:cond delay="0"/>
                                  </p:stCondLst>
                                  <p:childTnLst>
                                    <p:set>
                                      <p:cBhvr>
                                        <p:cTn id="138" dur="1" fill="hold">
                                          <p:stCondLst>
                                            <p:cond delay="0"/>
                                          </p:stCondLst>
                                        </p:cTn>
                                        <p:tgtEl>
                                          <p:spTgt spid="28"/>
                                        </p:tgtEl>
                                        <p:attrNameLst>
                                          <p:attrName>style.visibility</p:attrName>
                                        </p:attrNameLst>
                                      </p:cBhvr>
                                      <p:to>
                                        <p:strVal val="visible"/>
                                      </p:to>
                                    </p:set>
                                    <p:animEffect transition="in" filter="fade">
                                      <p:cBhvr>
                                        <p:cTn id="139" dur="1000"/>
                                        <p:tgtEl>
                                          <p:spTgt spid="28"/>
                                        </p:tgtEl>
                                      </p:cBhvr>
                                    </p:animEffect>
                                    <p:anim calcmode="lin" valueType="num">
                                      <p:cBhvr>
                                        <p:cTn id="140" dur="1000" fill="hold"/>
                                        <p:tgtEl>
                                          <p:spTgt spid="28"/>
                                        </p:tgtEl>
                                        <p:attrNameLst>
                                          <p:attrName>ppt_x</p:attrName>
                                        </p:attrNameLst>
                                      </p:cBhvr>
                                      <p:tavLst>
                                        <p:tav tm="0">
                                          <p:val>
                                            <p:strVal val="#ppt_x"/>
                                          </p:val>
                                        </p:tav>
                                        <p:tav tm="100000">
                                          <p:val>
                                            <p:strVal val="#ppt_x"/>
                                          </p:val>
                                        </p:tav>
                                      </p:tavLst>
                                    </p:anim>
                                    <p:anim calcmode="lin" valueType="num">
                                      <p:cBhvr>
                                        <p:cTn id="141" dur="1000" fill="hold"/>
                                        <p:tgtEl>
                                          <p:spTgt spid="28"/>
                                        </p:tgtEl>
                                        <p:attrNameLst>
                                          <p:attrName>ppt_y</p:attrName>
                                        </p:attrNameLst>
                                      </p:cBhvr>
                                      <p:tavLst>
                                        <p:tav tm="0">
                                          <p:val>
                                            <p:strVal val="#ppt_y+.1"/>
                                          </p:val>
                                        </p:tav>
                                        <p:tav tm="100000">
                                          <p:val>
                                            <p:strVal val="#ppt_y"/>
                                          </p:val>
                                        </p:tav>
                                      </p:tavLst>
                                    </p:anim>
                                  </p:childTnLst>
                                </p:cTn>
                              </p:par>
                            </p:childTnLst>
                          </p:cTn>
                        </p:par>
                        <p:par>
                          <p:cTn id="142" fill="hold">
                            <p:stCondLst>
                              <p:cond delay="1000"/>
                            </p:stCondLst>
                            <p:childTnLst>
                              <p:par>
                                <p:cTn id="143" presetID="42" presetClass="entr" presetSubtype="0" fill="hold" grpId="0" nodeType="afterEffect">
                                  <p:stCondLst>
                                    <p:cond delay="0"/>
                                  </p:stCondLst>
                                  <p:childTnLst>
                                    <p:set>
                                      <p:cBhvr>
                                        <p:cTn id="144" dur="1" fill="hold">
                                          <p:stCondLst>
                                            <p:cond delay="0"/>
                                          </p:stCondLst>
                                        </p:cTn>
                                        <p:tgtEl>
                                          <p:spTgt spid="8"/>
                                        </p:tgtEl>
                                        <p:attrNameLst>
                                          <p:attrName>style.visibility</p:attrName>
                                        </p:attrNameLst>
                                      </p:cBhvr>
                                      <p:to>
                                        <p:strVal val="visible"/>
                                      </p:to>
                                    </p:set>
                                    <p:animEffect transition="in" filter="fade">
                                      <p:cBhvr>
                                        <p:cTn id="145" dur="1000"/>
                                        <p:tgtEl>
                                          <p:spTgt spid="8"/>
                                        </p:tgtEl>
                                      </p:cBhvr>
                                    </p:animEffect>
                                    <p:anim calcmode="lin" valueType="num">
                                      <p:cBhvr>
                                        <p:cTn id="146" dur="1000" fill="hold"/>
                                        <p:tgtEl>
                                          <p:spTgt spid="8"/>
                                        </p:tgtEl>
                                        <p:attrNameLst>
                                          <p:attrName>ppt_x</p:attrName>
                                        </p:attrNameLst>
                                      </p:cBhvr>
                                      <p:tavLst>
                                        <p:tav tm="0">
                                          <p:val>
                                            <p:strVal val="#ppt_x"/>
                                          </p:val>
                                        </p:tav>
                                        <p:tav tm="100000">
                                          <p:val>
                                            <p:strVal val="#ppt_x"/>
                                          </p:val>
                                        </p:tav>
                                      </p:tavLst>
                                    </p:anim>
                                    <p:anim calcmode="lin" valueType="num">
                                      <p:cBhvr>
                                        <p:cTn id="147"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48" fill="hold">
                      <p:stCondLst>
                        <p:cond delay="indefinite"/>
                      </p:stCondLst>
                      <p:childTnLst>
                        <p:par>
                          <p:cTn id="149" fill="hold">
                            <p:stCondLst>
                              <p:cond delay="0"/>
                            </p:stCondLst>
                            <p:childTnLst>
                              <p:par>
                                <p:cTn id="150" presetID="2" presetClass="entr" presetSubtype="6" fill="hold" nodeType="clickEffect">
                                  <p:stCondLst>
                                    <p:cond delay="0"/>
                                  </p:stCondLst>
                                  <p:childTnLst>
                                    <p:set>
                                      <p:cBhvr>
                                        <p:cTn id="151" dur="1" fill="hold">
                                          <p:stCondLst>
                                            <p:cond delay="0"/>
                                          </p:stCondLst>
                                        </p:cTn>
                                        <p:tgtEl>
                                          <p:spTgt spid="20"/>
                                        </p:tgtEl>
                                        <p:attrNameLst>
                                          <p:attrName>style.visibility</p:attrName>
                                        </p:attrNameLst>
                                      </p:cBhvr>
                                      <p:to>
                                        <p:strVal val="visible"/>
                                      </p:to>
                                    </p:set>
                                    <p:anim calcmode="lin" valueType="num">
                                      <p:cBhvr additive="base">
                                        <p:cTn id="152" dur="500" fill="hold"/>
                                        <p:tgtEl>
                                          <p:spTgt spid="20"/>
                                        </p:tgtEl>
                                        <p:attrNameLst>
                                          <p:attrName>ppt_x</p:attrName>
                                        </p:attrNameLst>
                                      </p:cBhvr>
                                      <p:tavLst>
                                        <p:tav tm="0">
                                          <p:val>
                                            <p:strVal val="1+#ppt_w/2"/>
                                          </p:val>
                                        </p:tav>
                                        <p:tav tm="100000">
                                          <p:val>
                                            <p:strVal val="#ppt_x"/>
                                          </p:val>
                                        </p:tav>
                                      </p:tavLst>
                                    </p:anim>
                                    <p:anim calcmode="lin" valueType="num">
                                      <p:cBhvr additive="base">
                                        <p:cTn id="153"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154" fill="hold">
                      <p:stCondLst>
                        <p:cond delay="indefinite"/>
                      </p:stCondLst>
                      <p:childTnLst>
                        <p:par>
                          <p:cTn id="155" fill="hold">
                            <p:stCondLst>
                              <p:cond delay="0"/>
                            </p:stCondLst>
                            <p:childTnLst>
                              <p:par>
                                <p:cTn id="156" presetID="42" presetClass="entr" presetSubtype="0" fill="hold" nodeType="clickEffect">
                                  <p:stCondLst>
                                    <p:cond delay="0"/>
                                  </p:stCondLst>
                                  <p:childTnLst>
                                    <p:set>
                                      <p:cBhvr>
                                        <p:cTn id="157" dur="1" fill="hold">
                                          <p:stCondLst>
                                            <p:cond delay="0"/>
                                          </p:stCondLst>
                                        </p:cTn>
                                        <p:tgtEl>
                                          <p:spTgt spid="29"/>
                                        </p:tgtEl>
                                        <p:attrNameLst>
                                          <p:attrName>style.visibility</p:attrName>
                                        </p:attrNameLst>
                                      </p:cBhvr>
                                      <p:to>
                                        <p:strVal val="visible"/>
                                      </p:to>
                                    </p:set>
                                    <p:animEffect transition="in" filter="fade">
                                      <p:cBhvr>
                                        <p:cTn id="158" dur="1000"/>
                                        <p:tgtEl>
                                          <p:spTgt spid="29"/>
                                        </p:tgtEl>
                                      </p:cBhvr>
                                    </p:animEffect>
                                    <p:anim calcmode="lin" valueType="num">
                                      <p:cBhvr>
                                        <p:cTn id="159" dur="1000" fill="hold"/>
                                        <p:tgtEl>
                                          <p:spTgt spid="29"/>
                                        </p:tgtEl>
                                        <p:attrNameLst>
                                          <p:attrName>ppt_x</p:attrName>
                                        </p:attrNameLst>
                                      </p:cBhvr>
                                      <p:tavLst>
                                        <p:tav tm="0">
                                          <p:val>
                                            <p:strVal val="#ppt_x"/>
                                          </p:val>
                                        </p:tav>
                                        <p:tav tm="100000">
                                          <p:val>
                                            <p:strVal val="#ppt_x"/>
                                          </p:val>
                                        </p:tav>
                                      </p:tavLst>
                                    </p:anim>
                                    <p:anim calcmode="lin" valueType="num">
                                      <p:cBhvr>
                                        <p:cTn id="160" dur="1000" fill="hold"/>
                                        <p:tgtEl>
                                          <p:spTgt spid="29"/>
                                        </p:tgtEl>
                                        <p:attrNameLst>
                                          <p:attrName>ppt_y</p:attrName>
                                        </p:attrNameLst>
                                      </p:cBhvr>
                                      <p:tavLst>
                                        <p:tav tm="0">
                                          <p:val>
                                            <p:strVal val="#ppt_y+.1"/>
                                          </p:val>
                                        </p:tav>
                                        <p:tav tm="100000">
                                          <p:val>
                                            <p:strVal val="#ppt_y"/>
                                          </p:val>
                                        </p:tav>
                                      </p:tavLst>
                                    </p:anim>
                                  </p:childTnLst>
                                </p:cTn>
                              </p:par>
                            </p:childTnLst>
                          </p:cTn>
                        </p:par>
                        <p:par>
                          <p:cTn id="161" fill="hold">
                            <p:stCondLst>
                              <p:cond delay="1000"/>
                            </p:stCondLst>
                            <p:childTnLst>
                              <p:par>
                                <p:cTn id="162" presetID="42" presetClass="entr" presetSubtype="0" fill="hold" grpId="0" nodeType="afterEffect">
                                  <p:stCondLst>
                                    <p:cond delay="0"/>
                                  </p:stCondLst>
                                  <p:childTnLst>
                                    <p:set>
                                      <p:cBhvr>
                                        <p:cTn id="163" dur="1" fill="hold">
                                          <p:stCondLst>
                                            <p:cond delay="0"/>
                                          </p:stCondLst>
                                        </p:cTn>
                                        <p:tgtEl>
                                          <p:spTgt spid="9"/>
                                        </p:tgtEl>
                                        <p:attrNameLst>
                                          <p:attrName>style.visibility</p:attrName>
                                        </p:attrNameLst>
                                      </p:cBhvr>
                                      <p:to>
                                        <p:strVal val="visible"/>
                                      </p:to>
                                    </p:set>
                                    <p:animEffect transition="in" filter="fade">
                                      <p:cBhvr>
                                        <p:cTn id="164" dur="1000"/>
                                        <p:tgtEl>
                                          <p:spTgt spid="9"/>
                                        </p:tgtEl>
                                      </p:cBhvr>
                                    </p:animEffect>
                                    <p:anim calcmode="lin" valueType="num">
                                      <p:cBhvr>
                                        <p:cTn id="165" dur="1000" fill="hold"/>
                                        <p:tgtEl>
                                          <p:spTgt spid="9"/>
                                        </p:tgtEl>
                                        <p:attrNameLst>
                                          <p:attrName>ppt_x</p:attrName>
                                        </p:attrNameLst>
                                      </p:cBhvr>
                                      <p:tavLst>
                                        <p:tav tm="0">
                                          <p:val>
                                            <p:strVal val="#ppt_x"/>
                                          </p:val>
                                        </p:tav>
                                        <p:tav tm="100000">
                                          <p:val>
                                            <p:strVal val="#ppt_x"/>
                                          </p:val>
                                        </p:tav>
                                      </p:tavLst>
                                    </p:anim>
                                    <p:anim calcmode="lin" valueType="num">
                                      <p:cBhvr>
                                        <p:cTn id="166"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P spid="22"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pic>
        <p:nvPicPr>
          <p:cNvPr id="4" name="图片 3"/>
          <p:cNvPicPr>
            <a:picLocks noChangeAspect="1"/>
          </p:cNvPicPr>
          <p:nvPr/>
        </p:nvPicPr>
        <p:blipFill>
          <a:blip r:embed="rId2" cstate="screen"/>
          <a:stretch>
            <a:fillRect/>
          </a:stretch>
        </p:blipFill>
        <p:spPr>
          <a:xfrm>
            <a:off x="3208374" y="2996385"/>
            <a:ext cx="4662638" cy="1533297"/>
          </a:xfrm>
          <a:prstGeom prst="rect">
            <a:avLst/>
          </a:prstGeom>
        </p:spPr>
      </p:pic>
      <p:sp>
        <p:nvSpPr>
          <p:cNvPr id="5" name="矩形 4"/>
          <p:cNvSpPr/>
          <p:nvPr/>
        </p:nvSpPr>
        <p:spPr>
          <a:xfrm>
            <a:off x="3864626" y="3465325"/>
            <a:ext cx="4601936" cy="769441"/>
          </a:xfrm>
          <a:prstGeom prst="rect">
            <a:avLst/>
          </a:prstGeom>
        </p:spPr>
        <p:txBody>
          <a:bodyPr wrap="square">
            <a:spAutoFit/>
            <a:scene3d>
              <a:camera prst="orthographicFront"/>
              <a:lightRig rig="threePt" dir="t"/>
            </a:scene3d>
            <a:sp3d contourW="12700"/>
          </a:bodyPr>
          <a:lstStyle/>
          <a:p>
            <a:r>
              <a:rPr lang="zh-CN" altLang="en-US" sz="4400" b="1" dirty="0">
                <a:solidFill>
                  <a:srgbClr val="FF2D4E"/>
                </a:solidFill>
                <a:latin typeface="汉仪乐喵体W" panose="00020600040101010101" pitchFamily="18" charset="-122"/>
                <a:ea typeface="汉仪乐喵体W" panose="00020600040101010101" pitchFamily="18" charset="-122"/>
              </a:rPr>
              <a:t>家长会的意义</a:t>
            </a:r>
            <a:endParaRPr lang="zh-CN" altLang="en-US" sz="4400" b="1" dirty="0">
              <a:solidFill>
                <a:srgbClr val="FF2D4E"/>
              </a:solidFill>
              <a:latin typeface="汉仪乐喵体W" panose="00020600040101010101" pitchFamily="18" charset="-122"/>
              <a:ea typeface="汉仪乐喵体W" panose="00020600040101010101" pitchFamily="18" charset="-122"/>
            </a:endParaRPr>
          </a:p>
        </p:txBody>
      </p:sp>
      <p:pic>
        <p:nvPicPr>
          <p:cNvPr id="6" name="图片 5"/>
          <p:cNvPicPr>
            <a:picLocks noChangeAspect="1"/>
          </p:cNvPicPr>
          <p:nvPr/>
        </p:nvPicPr>
        <p:blipFill rotWithShape="1">
          <a:blip r:embed="rId3" cstate="screen"/>
          <a:srcRect/>
          <a:stretch>
            <a:fillRect/>
          </a:stretch>
        </p:blipFill>
        <p:spPr>
          <a:xfrm>
            <a:off x="4509540" y="767255"/>
            <a:ext cx="2303636" cy="2256356"/>
          </a:xfrm>
          <a:prstGeom prst="rect">
            <a:avLst/>
          </a:prstGeom>
        </p:spPr>
      </p:pic>
      <p:pic>
        <p:nvPicPr>
          <p:cNvPr id="7" name="图片 6"/>
          <p:cNvPicPr>
            <a:picLocks noChangeAspect="1"/>
          </p:cNvPicPr>
          <p:nvPr/>
        </p:nvPicPr>
        <p:blipFill rotWithShape="1">
          <a:blip r:embed="rId4" cstate="screen"/>
          <a:srcRect/>
          <a:stretch>
            <a:fillRect/>
          </a:stretch>
        </p:blipFill>
        <p:spPr>
          <a:xfrm>
            <a:off x="0" y="5289176"/>
            <a:ext cx="12192000" cy="1568824"/>
          </a:xfrm>
          <a:prstGeom prst="rect">
            <a:avLst/>
          </a:prstGeom>
        </p:spPr>
      </p:pic>
      <p:pic>
        <p:nvPicPr>
          <p:cNvPr id="8" name="图片 7"/>
          <p:cNvPicPr>
            <a:picLocks noChangeAspect="1"/>
          </p:cNvPicPr>
          <p:nvPr/>
        </p:nvPicPr>
        <p:blipFill rotWithShape="1">
          <a:blip r:embed="rId5" cstate="screen"/>
          <a:srcRect/>
          <a:stretch>
            <a:fillRect/>
          </a:stretch>
        </p:blipFill>
        <p:spPr>
          <a:xfrm>
            <a:off x="319527" y="3873121"/>
            <a:ext cx="3200400" cy="3039035"/>
          </a:xfrm>
          <a:prstGeom prst="rect">
            <a:avLst/>
          </a:prstGeom>
        </p:spPr>
      </p:pic>
      <p:pic>
        <p:nvPicPr>
          <p:cNvPr id="9" name="图片 8"/>
          <p:cNvPicPr>
            <a:picLocks noChangeAspect="1"/>
          </p:cNvPicPr>
          <p:nvPr/>
        </p:nvPicPr>
        <p:blipFill rotWithShape="1">
          <a:blip r:embed="rId6" cstate="screen"/>
          <a:srcRect/>
          <a:stretch>
            <a:fillRect/>
          </a:stretch>
        </p:blipFill>
        <p:spPr>
          <a:xfrm>
            <a:off x="9406498" y="3233174"/>
            <a:ext cx="2263295" cy="3827929"/>
          </a:xfrm>
          <a:prstGeom prst="rect">
            <a:avLst/>
          </a:prstGeom>
        </p:spPr>
      </p:pic>
      <p:pic>
        <p:nvPicPr>
          <p:cNvPr id="10" name="图片 9"/>
          <p:cNvPicPr>
            <a:picLocks noChangeAspect="1"/>
          </p:cNvPicPr>
          <p:nvPr/>
        </p:nvPicPr>
        <p:blipFill rotWithShape="1">
          <a:blip r:embed="rId7" cstate="screen"/>
          <a:srcRect/>
          <a:stretch>
            <a:fillRect/>
          </a:stretch>
        </p:blipFill>
        <p:spPr>
          <a:xfrm>
            <a:off x="645067" y="1511243"/>
            <a:ext cx="735106" cy="576436"/>
          </a:xfrm>
          <a:prstGeom prst="rect">
            <a:avLst/>
          </a:prstGeom>
        </p:spPr>
      </p:pic>
      <p:pic>
        <p:nvPicPr>
          <p:cNvPr id="12" name="图片 11"/>
          <p:cNvPicPr>
            <a:picLocks noChangeAspect="1"/>
          </p:cNvPicPr>
          <p:nvPr/>
        </p:nvPicPr>
        <p:blipFill rotWithShape="1">
          <a:blip r:embed="rId8" cstate="screen"/>
          <a:srcRect/>
          <a:stretch>
            <a:fillRect/>
          </a:stretch>
        </p:blipFill>
        <p:spPr>
          <a:xfrm>
            <a:off x="430822" y="9337"/>
            <a:ext cx="1479176" cy="1267257"/>
          </a:xfrm>
          <a:prstGeom prst="rect">
            <a:avLst/>
          </a:prstGeom>
        </p:spPr>
      </p:pic>
      <p:pic>
        <p:nvPicPr>
          <p:cNvPr id="13" name="图片 12"/>
          <p:cNvPicPr>
            <a:picLocks noChangeAspect="1"/>
          </p:cNvPicPr>
          <p:nvPr/>
        </p:nvPicPr>
        <p:blipFill rotWithShape="1">
          <a:blip r:embed="rId7" cstate="screen"/>
          <a:srcRect/>
          <a:stretch>
            <a:fillRect/>
          </a:stretch>
        </p:blipFill>
        <p:spPr>
          <a:xfrm>
            <a:off x="2110197" y="650104"/>
            <a:ext cx="1098177" cy="861139"/>
          </a:xfrm>
          <a:prstGeom prst="rect">
            <a:avLst/>
          </a:prstGeom>
        </p:spPr>
      </p:pic>
      <p:pic>
        <p:nvPicPr>
          <p:cNvPr id="14" name="图片 13"/>
          <p:cNvPicPr>
            <a:picLocks noChangeAspect="1"/>
          </p:cNvPicPr>
          <p:nvPr/>
        </p:nvPicPr>
        <p:blipFill rotWithShape="1">
          <a:blip r:embed="rId9" cstate="screen"/>
          <a:srcRect/>
          <a:stretch>
            <a:fillRect/>
          </a:stretch>
        </p:blipFill>
        <p:spPr>
          <a:xfrm>
            <a:off x="7781365" y="436454"/>
            <a:ext cx="4527176" cy="1645258"/>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peelOff"/>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arn(inVertical)">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1000"/>
                                        <p:tgtEl>
                                          <p:spTgt spid="8"/>
                                        </p:tgtEl>
                                      </p:cBhvr>
                                    </p:animEffect>
                                    <p:anim calcmode="lin" valueType="num">
                                      <p:cBhvr>
                                        <p:cTn id="18" dur="1000" fill="hold"/>
                                        <p:tgtEl>
                                          <p:spTgt spid="8"/>
                                        </p:tgtEl>
                                        <p:attrNameLst>
                                          <p:attrName>ppt_x</p:attrName>
                                        </p:attrNameLst>
                                      </p:cBhvr>
                                      <p:tavLst>
                                        <p:tav tm="0">
                                          <p:val>
                                            <p:strVal val="#ppt_x"/>
                                          </p:val>
                                        </p:tav>
                                        <p:tav tm="100000">
                                          <p:val>
                                            <p:strVal val="#ppt_x"/>
                                          </p:val>
                                        </p:tav>
                                      </p:tavLst>
                                    </p:anim>
                                    <p:anim calcmode="lin" valueType="num">
                                      <p:cBhvr>
                                        <p:cTn id="1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nodeType="click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fade">
                                      <p:cBhvr>
                                        <p:cTn id="24" dur="1000"/>
                                        <p:tgtEl>
                                          <p:spTgt spid="9"/>
                                        </p:tgtEl>
                                      </p:cBhvr>
                                    </p:animEffect>
                                    <p:anim calcmode="lin" valueType="num">
                                      <p:cBhvr>
                                        <p:cTn id="25" dur="1000" fill="hold"/>
                                        <p:tgtEl>
                                          <p:spTgt spid="9"/>
                                        </p:tgtEl>
                                        <p:attrNameLst>
                                          <p:attrName>ppt_x</p:attrName>
                                        </p:attrNameLst>
                                      </p:cBhvr>
                                      <p:tavLst>
                                        <p:tav tm="0">
                                          <p:val>
                                            <p:strVal val="#ppt_x"/>
                                          </p:val>
                                        </p:tav>
                                        <p:tav tm="100000">
                                          <p:val>
                                            <p:strVal val="#ppt_x"/>
                                          </p:val>
                                        </p:tav>
                                      </p:tavLst>
                                    </p:anim>
                                    <p:anim calcmode="lin" valueType="num">
                                      <p:cBhvr>
                                        <p:cTn id="26"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6" presetClass="entr" presetSubtype="0" fill="hold" nodeType="click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wipe(down)">
                                      <p:cBhvr>
                                        <p:cTn id="31" dur="580">
                                          <p:stCondLst>
                                            <p:cond delay="0"/>
                                          </p:stCondLst>
                                        </p:cTn>
                                        <p:tgtEl>
                                          <p:spTgt spid="10"/>
                                        </p:tgtEl>
                                      </p:cBhvr>
                                    </p:animEffect>
                                    <p:anim calcmode="lin" valueType="num">
                                      <p:cBhvr>
                                        <p:cTn id="32" dur="1822"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33" dur="664"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34" dur="664" tmFilter="0, 0; 0.125,0.2665; 0.25,0.4; 0.375,0.465; 0.5,0.5;  0.625,0.535; 0.75,0.6; 0.875,0.7335; 1,1">
                                          <p:stCondLst>
                                            <p:cond delay="664"/>
                                          </p:stCondLst>
                                        </p:cTn>
                                        <p:tgtEl>
                                          <p:spTgt spid="10"/>
                                        </p:tgtEl>
                                        <p:attrNameLst>
                                          <p:attrName>ppt_y</p:attrName>
                                        </p:attrNameLst>
                                      </p:cBhvr>
                                      <p:tavLst>
                                        <p:tav tm="0" fmla="#ppt_y-sin(pi*$)/9">
                                          <p:val>
                                            <p:fltVal val="0"/>
                                          </p:val>
                                        </p:tav>
                                        <p:tav tm="100000">
                                          <p:val>
                                            <p:fltVal val="1"/>
                                          </p:val>
                                        </p:tav>
                                      </p:tavLst>
                                    </p:anim>
                                    <p:anim calcmode="lin" valueType="num">
                                      <p:cBhvr>
                                        <p:cTn id="35" dur="332" tmFilter="0, 0; 0.125,0.2665; 0.25,0.4; 0.375,0.465; 0.5,0.5;  0.625,0.535; 0.75,0.6; 0.875,0.7335; 1,1">
                                          <p:stCondLst>
                                            <p:cond delay="1324"/>
                                          </p:stCondLst>
                                        </p:cTn>
                                        <p:tgtEl>
                                          <p:spTgt spid="10"/>
                                        </p:tgtEl>
                                        <p:attrNameLst>
                                          <p:attrName>ppt_y</p:attrName>
                                        </p:attrNameLst>
                                      </p:cBhvr>
                                      <p:tavLst>
                                        <p:tav tm="0" fmla="#ppt_y-sin(pi*$)/27">
                                          <p:val>
                                            <p:fltVal val="0"/>
                                          </p:val>
                                        </p:tav>
                                        <p:tav tm="100000">
                                          <p:val>
                                            <p:fltVal val="1"/>
                                          </p:val>
                                        </p:tav>
                                      </p:tavLst>
                                    </p:anim>
                                    <p:anim calcmode="lin" valueType="num">
                                      <p:cBhvr>
                                        <p:cTn id="36" dur="164" tmFilter="0, 0; 0.125,0.2665; 0.25,0.4; 0.375,0.465; 0.5,0.5;  0.625,0.535; 0.75,0.6; 0.875,0.7335; 1,1">
                                          <p:stCondLst>
                                            <p:cond delay="1656"/>
                                          </p:stCondLst>
                                        </p:cTn>
                                        <p:tgtEl>
                                          <p:spTgt spid="10"/>
                                        </p:tgtEl>
                                        <p:attrNameLst>
                                          <p:attrName>ppt_y</p:attrName>
                                        </p:attrNameLst>
                                      </p:cBhvr>
                                      <p:tavLst>
                                        <p:tav tm="0" fmla="#ppt_y-sin(pi*$)/81">
                                          <p:val>
                                            <p:fltVal val="0"/>
                                          </p:val>
                                        </p:tav>
                                        <p:tav tm="100000">
                                          <p:val>
                                            <p:fltVal val="1"/>
                                          </p:val>
                                        </p:tav>
                                      </p:tavLst>
                                    </p:anim>
                                    <p:animScale>
                                      <p:cBhvr>
                                        <p:cTn id="37" dur="26">
                                          <p:stCondLst>
                                            <p:cond delay="650"/>
                                          </p:stCondLst>
                                        </p:cTn>
                                        <p:tgtEl>
                                          <p:spTgt spid="10"/>
                                        </p:tgtEl>
                                      </p:cBhvr>
                                      <p:to x="100000" y="60000"/>
                                    </p:animScale>
                                    <p:animScale>
                                      <p:cBhvr>
                                        <p:cTn id="38" dur="166" decel="50000">
                                          <p:stCondLst>
                                            <p:cond delay="676"/>
                                          </p:stCondLst>
                                        </p:cTn>
                                        <p:tgtEl>
                                          <p:spTgt spid="10"/>
                                        </p:tgtEl>
                                      </p:cBhvr>
                                      <p:to x="100000" y="100000"/>
                                    </p:animScale>
                                    <p:animScale>
                                      <p:cBhvr>
                                        <p:cTn id="39" dur="26">
                                          <p:stCondLst>
                                            <p:cond delay="1312"/>
                                          </p:stCondLst>
                                        </p:cTn>
                                        <p:tgtEl>
                                          <p:spTgt spid="10"/>
                                        </p:tgtEl>
                                      </p:cBhvr>
                                      <p:to x="100000" y="80000"/>
                                    </p:animScale>
                                    <p:animScale>
                                      <p:cBhvr>
                                        <p:cTn id="40" dur="166" decel="50000">
                                          <p:stCondLst>
                                            <p:cond delay="1338"/>
                                          </p:stCondLst>
                                        </p:cTn>
                                        <p:tgtEl>
                                          <p:spTgt spid="10"/>
                                        </p:tgtEl>
                                      </p:cBhvr>
                                      <p:to x="100000" y="100000"/>
                                    </p:animScale>
                                    <p:animScale>
                                      <p:cBhvr>
                                        <p:cTn id="41" dur="26">
                                          <p:stCondLst>
                                            <p:cond delay="1642"/>
                                          </p:stCondLst>
                                        </p:cTn>
                                        <p:tgtEl>
                                          <p:spTgt spid="10"/>
                                        </p:tgtEl>
                                      </p:cBhvr>
                                      <p:to x="100000" y="90000"/>
                                    </p:animScale>
                                    <p:animScale>
                                      <p:cBhvr>
                                        <p:cTn id="42" dur="166" decel="50000">
                                          <p:stCondLst>
                                            <p:cond delay="1668"/>
                                          </p:stCondLst>
                                        </p:cTn>
                                        <p:tgtEl>
                                          <p:spTgt spid="10"/>
                                        </p:tgtEl>
                                      </p:cBhvr>
                                      <p:to x="100000" y="100000"/>
                                    </p:animScale>
                                    <p:animScale>
                                      <p:cBhvr>
                                        <p:cTn id="43" dur="26">
                                          <p:stCondLst>
                                            <p:cond delay="1808"/>
                                          </p:stCondLst>
                                        </p:cTn>
                                        <p:tgtEl>
                                          <p:spTgt spid="10"/>
                                        </p:tgtEl>
                                      </p:cBhvr>
                                      <p:to x="100000" y="95000"/>
                                    </p:animScale>
                                    <p:animScale>
                                      <p:cBhvr>
                                        <p:cTn id="44" dur="166" decel="50000">
                                          <p:stCondLst>
                                            <p:cond delay="1834"/>
                                          </p:stCondLst>
                                        </p:cTn>
                                        <p:tgtEl>
                                          <p:spTgt spid="10"/>
                                        </p:tgtEl>
                                      </p:cBhvr>
                                      <p:to x="100000" y="100000"/>
                                    </p:animScale>
                                  </p:childTnLst>
                                </p:cTn>
                              </p:par>
                              <p:par>
                                <p:cTn id="45" presetID="26" presetClass="entr" presetSubtype="0" fill="hold" nodeType="withEffect">
                                  <p:stCondLst>
                                    <p:cond delay="0"/>
                                  </p:stCondLst>
                                  <p:childTnLst>
                                    <p:set>
                                      <p:cBhvr>
                                        <p:cTn id="46" dur="1" fill="hold">
                                          <p:stCondLst>
                                            <p:cond delay="0"/>
                                          </p:stCondLst>
                                        </p:cTn>
                                        <p:tgtEl>
                                          <p:spTgt spid="12"/>
                                        </p:tgtEl>
                                        <p:attrNameLst>
                                          <p:attrName>style.visibility</p:attrName>
                                        </p:attrNameLst>
                                      </p:cBhvr>
                                      <p:to>
                                        <p:strVal val="visible"/>
                                      </p:to>
                                    </p:set>
                                    <p:animEffect transition="in" filter="wipe(down)">
                                      <p:cBhvr>
                                        <p:cTn id="47" dur="580">
                                          <p:stCondLst>
                                            <p:cond delay="0"/>
                                          </p:stCondLst>
                                        </p:cTn>
                                        <p:tgtEl>
                                          <p:spTgt spid="12"/>
                                        </p:tgtEl>
                                      </p:cBhvr>
                                    </p:animEffect>
                                    <p:anim calcmode="lin" valueType="num">
                                      <p:cBhvr>
                                        <p:cTn id="48" dur="1822" tmFilter="0,0; 0.14,0.36; 0.43,0.73; 0.71,0.91; 1.0,1.0">
                                          <p:stCondLst>
                                            <p:cond delay="0"/>
                                          </p:stCondLst>
                                        </p:cTn>
                                        <p:tgtEl>
                                          <p:spTgt spid="12"/>
                                        </p:tgtEl>
                                        <p:attrNameLst>
                                          <p:attrName>ppt_x</p:attrName>
                                        </p:attrNameLst>
                                      </p:cBhvr>
                                      <p:tavLst>
                                        <p:tav tm="0">
                                          <p:val>
                                            <p:strVal val="#ppt_x-0.25"/>
                                          </p:val>
                                        </p:tav>
                                        <p:tav tm="100000">
                                          <p:val>
                                            <p:strVal val="#ppt_x"/>
                                          </p:val>
                                        </p:tav>
                                      </p:tavLst>
                                    </p:anim>
                                    <p:anim calcmode="lin" valueType="num">
                                      <p:cBhvr>
                                        <p:cTn id="49" dur="664" tmFilter="0.0,0.0; 0.25,0.07; 0.50,0.2; 0.75,0.467; 1.0,1.0">
                                          <p:stCondLst>
                                            <p:cond delay="0"/>
                                          </p:stCondLst>
                                        </p:cTn>
                                        <p:tgtEl>
                                          <p:spTgt spid="12"/>
                                        </p:tgtEl>
                                        <p:attrNameLst>
                                          <p:attrName>ppt_y</p:attrName>
                                        </p:attrNameLst>
                                      </p:cBhvr>
                                      <p:tavLst>
                                        <p:tav tm="0" fmla="#ppt_y-sin(pi*$)/3">
                                          <p:val>
                                            <p:fltVal val="0.5"/>
                                          </p:val>
                                        </p:tav>
                                        <p:tav tm="100000">
                                          <p:val>
                                            <p:fltVal val="1"/>
                                          </p:val>
                                        </p:tav>
                                      </p:tavLst>
                                    </p:anim>
                                    <p:anim calcmode="lin" valueType="num">
                                      <p:cBhvr>
                                        <p:cTn id="50" dur="664" tmFilter="0, 0; 0.125,0.2665; 0.25,0.4; 0.375,0.465; 0.5,0.5;  0.625,0.535; 0.75,0.6; 0.875,0.7335; 1,1">
                                          <p:stCondLst>
                                            <p:cond delay="664"/>
                                          </p:stCondLst>
                                        </p:cTn>
                                        <p:tgtEl>
                                          <p:spTgt spid="12"/>
                                        </p:tgtEl>
                                        <p:attrNameLst>
                                          <p:attrName>ppt_y</p:attrName>
                                        </p:attrNameLst>
                                      </p:cBhvr>
                                      <p:tavLst>
                                        <p:tav tm="0" fmla="#ppt_y-sin(pi*$)/9">
                                          <p:val>
                                            <p:fltVal val="0"/>
                                          </p:val>
                                        </p:tav>
                                        <p:tav tm="100000">
                                          <p:val>
                                            <p:fltVal val="1"/>
                                          </p:val>
                                        </p:tav>
                                      </p:tavLst>
                                    </p:anim>
                                    <p:anim calcmode="lin" valueType="num">
                                      <p:cBhvr>
                                        <p:cTn id="51" dur="332" tmFilter="0, 0; 0.125,0.2665; 0.25,0.4; 0.375,0.465; 0.5,0.5;  0.625,0.535; 0.75,0.6; 0.875,0.7335; 1,1">
                                          <p:stCondLst>
                                            <p:cond delay="1324"/>
                                          </p:stCondLst>
                                        </p:cTn>
                                        <p:tgtEl>
                                          <p:spTgt spid="12"/>
                                        </p:tgtEl>
                                        <p:attrNameLst>
                                          <p:attrName>ppt_y</p:attrName>
                                        </p:attrNameLst>
                                      </p:cBhvr>
                                      <p:tavLst>
                                        <p:tav tm="0" fmla="#ppt_y-sin(pi*$)/27">
                                          <p:val>
                                            <p:fltVal val="0"/>
                                          </p:val>
                                        </p:tav>
                                        <p:tav tm="100000">
                                          <p:val>
                                            <p:fltVal val="1"/>
                                          </p:val>
                                        </p:tav>
                                      </p:tavLst>
                                    </p:anim>
                                    <p:anim calcmode="lin" valueType="num">
                                      <p:cBhvr>
                                        <p:cTn id="52" dur="164" tmFilter="0, 0; 0.125,0.2665; 0.25,0.4; 0.375,0.465; 0.5,0.5;  0.625,0.535; 0.75,0.6; 0.875,0.7335; 1,1">
                                          <p:stCondLst>
                                            <p:cond delay="1656"/>
                                          </p:stCondLst>
                                        </p:cTn>
                                        <p:tgtEl>
                                          <p:spTgt spid="12"/>
                                        </p:tgtEl>
                                        <p:attrNameLst>
                                          <p:attrName>ppt_y</p:attrName>
                                        </p:attrNameLst>
                                      </p:cBhvr>
                                      <p:tavLst>
                                        <p:tav tm="0" fmla="#ppt_y-sin(pi*$)/81">
                                          <p:val>
                                            <p:fltVal val="0"/>
                                          </p:val>
                                        </p:tav>
                                        <p:tav tm="100000">
                                          <p:val>
                                            <p:fltVal val="1"/>
                                          </p:val>
                                        </p:tav>
                                      </p:tavLst>
                                    </p:anim>
                                    <p:animScale>
                                      <p:cBhvr>
                                        <p:cTn id="53" dur="26">
                                          <p:stCondLst>
                                            <p:cond delay="650"/>
                                          </p:stCondLst>
                                        </p:cTn>
                                        <p:tgtEl>
                                          <p:spTgt spid="12"/>
                                        </p:tgtEl>
                                      </p:cBhvr>
                                      <p:to x="100000" y="60000"/>
                                    </p:animScale>
                                    <p:animScale>
                                      <p:cBhvr>
                                        <p:cTn id="54" dur="166" decel="50000">
                                          <p:stCondLst>
                                            <p:cond delay="676"/>
                                          </p:stCondLst>
                                        </p:cTn>
                                        <p:tgtEl>
                                          <p:spTgt spid="12"/>
                                        </p:tgtEl>
                                      </p:cBhvr>
                                      <p:to x="100000" y="100000"/>
                                    </p:animScale>
                                    <p:animScale>
                                      <p:cBhvr>
                                        <p:cTn id="55" dur="26">
                                          <p:stCondLst>
                                            <p:cond delay="1312"/>
                                          </p:stCondLst>
                                        </p:cTn>
                                        <p:tgtEl>
                                          <p:spTgt spid="12"/>
                                        </p:tgtEl>
                                      </p:cBhvr>
                                      <p:to x="100000" y="80000"/>
                                    </p:animScale>
                                    <p:animScale>
                                      <p:cBhvr>
                                        <p:cTn id="56" dur="166" decel="50000">
                                          <p:stCondLst>
                                            <p:cond delay="1338"/>
                                          </p:stCondLst>
                                        </p:cTn>
                                        <p:tgtEl>
                                          <p:spTgt spid="12"/>
                                        </p:tgtEl>
                                      </p:cBhvr>
                                      <p:to x="100000" y="100000"/>
                                    </p:animScale>
                                    <p:animScale>
                                      <p:cBhvr>
                                        <p:cTn id="57" dur="26">
                                          <p:stCondLst>
                                            <p:cond delay="1642"/>
                                          </p:stCondLst>
                                        </p:cTn>
                                        <p:tgtEl>
                                          <p:spTgt spid="12"/>
                                        </p:tgtEl>
                                      </p:cBhvr>
                                      <p:to x="100000" y="90000"/>
                                    </p:animScale>
                                    <p:animScale>
                                      <p:cBhvr>
                                        <p:cTn id="58" dur="166" decel="50000">
                                          <p:stCondLst>
                                            <p:cond delay="1668"/>
                                          </p:stCondLst>
                                        </p:cTn>
                                        <p:tgtEl>
                                          <p:spTgt spid="12"/>
                                        </p:tgtEl>
                                      </p:cBhvr>
                                      <p:to x="100000" y="100000"/>
                                    </p:animScale>
                                    <p:animScale>
                                      <p:cBhvr>
                                        <p:cTn id="59" dur="26">
                                          <p:stCondLst>
                                            <p:cond delay="1808"/>
                                          </p:stCondLst>
                                        </p:cTn>
                                        <p:tgtEl>
                                          <p:spTgt spid="12"/>
                                        </p:tgtEl>
                                      </p:cBhvr>
                                      <p:to x="100000" y="95000"/>
                                    </p:animScale>
                                    <p:animScale>
                                      <p:cBhvr>
                                        <p:cTn id="60" dur="166" decel="50000">
                                          <p:stCondLst>
                                            <p:cond delay="1834"/>
                                          </p:stCondLst>
                                        </p:cTn>
                                        <p:tgtEl>
                                          <p:spTgt spid="12"/>
                                        </p:tgtEl>
                                      </p:cBhvr>
                                      <p:to x="100000" y="100000"/>
                                    </p:animScale>
                                  </p:childTnLst>
                                </p:cTn>
                              </p:par>
                              <p:par>
                                <p:cTn id="61" presetID="26" presetClass="entr" presetSubtype="0" fill="hold" nodeType="withEffect">
                                  <p:stCondLst>
                                    <p:cond delay="0"/>
                                  </p:stCondLst>
                                  <p:childTnLst>
                                    <p:set>
                                      <p:cBhvr>
                                        <p:cTn id="62" dur="1" fill="hold">
                                          <p:stCondLst>
                                            <p:cond delay="0"/>
                                          </p:stCondLst>
                                        </p:cTn>
                                        <p:tgtEl>
                                          <p:spTgt spid="13"/>
                                        </p:tgtEl>
                                        <p:attrNameLst>
                                          <p:attrName>style.visibility</p:attrName>
                                        </p:attrNameLst>
                                      </p:cBhvr>
                                      <p:to>
                                        <p:strVal val="visible"/>
                                      </p:to>
                                    </p:set>
                                    <p:animEffect transition="in" filter="wipe(down)">
                                      <p:cBhvr>
                                        <p:cTn id="63" dur="580">
                                          <p:stCondLst>
                                            <p:cond delay="0"/>
                                          </p:stCondLst>
                                        </p:cTn>
                                        <p:tgtEl>
                                          <p:spTgt spid="13"/>
                                        </p:tgtEl>
                                      </p:cBhvr>
                                    </p:animEffect>
                                    <p:anim calcmode="lin" valueType="num">
                                      <p:cBhvr>
                                        <p:cTn id="64" dur="1822" tmFilter="0,0; 0.14,0.36; 0.43,0.73; 0.71,0.91; 1.0,1.0">
                                          <p:stCondLst>
                                            <p:cond delay="0"/>
                                          </p:stCondLst>
                                        </p:cTn>
                                        <p:tgtEl>
                                          <p:spTgt spid="13"/>
                                        </p:tgtEl>
                                        <p:attrNameLst>
                                          <p:attrName>ppt_x</p:attrName>
                                        </p:attrNameLst>
                                      </p:cBhvr>
                                      <p:tavLst>
                                        <p:tav tm="0">
                                          <p:val>
                                            <p:strVal val="#ppt_x-0.25"/>
                                          </p:val>
                                        </p:tav>
                                        <p:tav tm="100000">
                                          <p:val>
                                            <p:strVal val="#ppt_x"/>
                                          </p:val>
                                        </p:tav>
                                      </p:tavLst>
                                    </p:anim>
                                    <p:anim calcmode="lin" valueType="num">
                                      <p:cBhvr>
                                        <p:cTn id="65" dur="664" tmFilter="0.0,0.0; 0.25,0.07; 0.50,0.2; 0.75,0.467; 1.0,1.0">
                                          <p:stCondLst>
                                            <p:cond delay="0"/>
                                          </p:stCondLst>
                                        </p:cTn>
                                        <p:tgtEl>
                                          <p:spTgt spid="13"/>
                                        </p:tgtEl>
                                        <p:attrNameLst>
                                          <p:attrName>ppt_y</p:attrName>
                                        </p:attrNameLst>
                                      </p:cBhvr>
                                      <p:tavLst>
                                        <p:tav tm="0" fmla="#ppt_y-sin(pi*$)/3">
                                          <p:val>
                                            <p:fltVal val="0.5"/>
                                          </p:val>
                                        </p:tav>
                                        <p:tav tm="100000">
                                          <p:val>
                                            <p:fltVal val="1"/>
                                          </p:val>
                                        </p:tav>
                                      </p:tavLst>
                                    </p:anim>
                                    <p:anim calcmode="lin" valueType="num">
                                      <p:cBhvr>
                                        <p:cTn id="66" dur="664" tmFilter="0, 0; 0.125,0.2665; 0.25,0.4; 0.375,0.465; 0.5,0.5;  0.625,0.535; 0.75,0.6; 0.875,0.7335; 1,1">
                                          <p:stCondLst>
                                            <p:cond delay="664"/>
                                          </p:stCondLst>
                                        </p:cTn>
                                        <p:tgtEl>
                                          <p:spTgt spid="13"/>
                                        </p:tgtEl>
                                        <p:attrNameLst>
                                          <p:attrName>ppt_y</p:attrName>
                                        </p:attrNameLst>
                                      </p:cBhvr>
                                      <p:tavLst>
                                        <p:tav tm="0" fmla="#ppt_y-sin(pi*$)/9">
                                          <p:val>
                                            <p:fltVal val="0"/>
                                          </p:val>
                                        </p:tav>
                                        <p:tav tm="100000">
                                          <p:val>
                                            <p:fltVal val="1"/>
                                          </p:val>
                                        </p:tav>
                                      </p:tavLst>
                                    </p:anim>
                                    <p:anim calcmode="lin" valueType="num">
                                      <p:cBhvr>
                                        <p:cTn id="67" dur="332" tmFilter="0, 0; 0.125,0.2665; 0.25,0.4; 0.375,0.465; 0.5,0.5;  0.625,0.535; 0.75,0.6; 0.875,0.7335; 1,1">
                                          <p:stCondLst>
                                            <p:cond delay="1324"/>
                                          </p:stCondLst>
                                        </p:cTn>
                                        <p:tgtEl>
                                          <p:spTgt spid="13"/>
                                        </p:tgtEl>
                                        <p:attrNameLst>
                                          <p:attrName>ppt_y</p:attrName>
                                        </p:attrNameLst>
                                      </p:cBhvr>
                                      <p:tavLst>
                                        <p:tav tm="0" fmla="#ppt_y-sin(pi*$)/27">
                                          <p:val>
                                            <p:fltVal val="0"/>
                                          </p:val>
                                        </p:tav>
                                        <p:tav tm="100000">
                                          <p:val>
                                            <p:fltVal val="1"/>
                                          </p:val>
                                        </p:tav>
                                      </p:tavLst>
                                    </p:anim>
                                    <p:anim calcmode="lin" valueType="num">
                                      <p:cBhvr>
                                        <p:cTn id="68" dur="164" tmFilter="0, 0; 0.125,0.2665; 0.25,0.4; 0.375,0.465; 0.5,0.5;  0.625,0.535; 0.75,0.6; 0.875,0.7335; 1,1">
                                          <p:stCondLst>
                                            <p:cond delay="1656"/>
                                          </p:stCondLst>
                                        </p:cTn>
                                        <p:tgtEl>
                                          <p:spTgt spid="13"/>
                                        </p:tgtEl>
                                        <p:attrNameLst>
                                          <p:attrName>ppt_y</p:attrName>
                                        </p:attrNameLst>
                                      </p:cBhvr>
                                      <p:tavLst>
                                        <p:tav tm="0" fmla="#ppt_y-sin(pi*$)/81">
                                          <p:val>
                                            <p:fltVal val="0"/>
                                          </p:val>
                                        </p:tav>
                                        <p:tav tm="100000">
                                          <p:val>
                                            <p:fltVal val="1"/>
                                          </p:val>
                                        </p:tav>
                                      </p:tavLst>
                                    </p:anim>
                                    <p:animScale>
                                      <p:cBhvr>
                                        <p:cTn id="69" dur="26">
                                          <p:stCondLst>
                                            <p:cond delay="650"/>
                                          </p:stCondLst>
                                        </p:cTn>
                                        <p:tgtEl>
                                          <p:spTgt spid="13"/>
                                        </p:tgtEl>
                                      </p:cBhvr>
                                      <p:to x="100000" y="60000"/>
                                    </p:animScale>
                                    <p:animScale>
                                      <p:cBhvr>
                                        <p:cTn id="70" dur="166" decel="50000">
                                          <p:stCondLst>
                                            <p:cond delay="676"/>
                                          </p:stCondLst>
                                        </p:cTn>
                                        <p:tgtEl>
                                          <p:spTgt spid="13"/>
                                        </p:tgtEl>
                                      </p:cBhvr>
                                      <p:to x="100000" y="100000"/>
                                    </p:animScale>
                                    <p:animScale>
                                      <p:cBhvr>
                                        <p:cTn id="71" dur="26">
                                          <p:stCondLst>
                                            <p:cond delay="1312"/>
                                          </p:stCondLst>
                                        </p:cTn>
                                        <p:tgtEl>
                                          <p:spTgt spid="13"/>
                                        </p:tgtEl>
                                      </p:cBhvr>
                                      <p:to x="100000" y="80000"/>
                                    </p:animScale>
                                    <p:animScale>
                                      <p:cBhvr>
                                        <p:cTn id="72" dur="166" decel="50000">
                                          <p:stCondLst>
                                            <p:cond delay="1338"/>
                                          </p:stCondLst>
                                        </p:cTn>
                                        <p:tgtEl>
                                          <p:spTgt spid="13"/>
                                        </p:tgtEl>
                                      </p:cBhvr>
                                      <p:to x="100000" y="100000"/>
                                    </p:animScale>
                                    <p:animScale>
                                      <p:cBhvr>
                                        <p:cTn id="73" dur="26">
                                          <p:stCondLst>
                                            <p:cond delay="1642"/>
                                          </p:stCondLst>
                                        </p:cTn>
                                        <p:tgtEl>
                                          <p:spTgt spid="13"/>
                                        </p:tgtEl>
                                      </p:cBhvr>
                                      <p:to x="100000" y="90000"/>
                                    </p:animScale>
                                    <p:animScale>
                                      <p:cBhvr>
                                        <p:cTn id="74" dur="166" decel="50000">
                                          <p:stCondLst>
                                            <p:cond delay="1668"/>
                                          </p:stCondLst>
                                        </p:cTn>
                                        <p:tgtEl>
                                          <p:spTgt spid="13"/>
                                        </p:tgtEl>
                                      </p:cBhvr>
                                      <p:to x="100000" y="100000"/>
                                    </p:animScale>
                                    <p:animScale>
                                      <p:cBhvr>
                                        <p:cTn id="75" dur="26">
                                          <p:stCondLst>
                                            <p:cond delay="1808"/>
                                          </p:stCondLst>
                                        </p:cTn>
                                        <p:tgtEl>
                                          <p:spTgt spid="13"/>
                                        </p:tgtEl>
                                      </p:cBhvr>
                                      <p:to x="100000" y="95000"/>
                                    </p:animScale>
                                    <p:animScale>
                                      <p:cBhvr>
                                        <p:cTn id="76" dur="166" decel="50000">
                                          <p:stCondLst>
                                            <p:cond delay="1834"/>
                                          </p:stCondLst>
                                        </p:cTn>
                                        <p:tgtEl>
                                          <p:spTgt spid="13"/>
                                        </p:tgtEl>
                                      </p:cBhvr>
                                      <p:to x="100000" y="100000"/>
                                    </p:animScale>
                                  </p:childTnLst>
                                </p:cTn>
                              </p:par>
                            </p:childTnLst>
                          </p:cTn>
                        </p:par>
                      </p:childTnLst>
                    </p:cTn>
                  </p:par>
                  <p:par>
                    <p:cTn id="77" fill="hold">
                      <p:stCondLst>
                        <p:cond delay="indefinite"/>
                      </p:stCondLst>
                      <p:childTnLst>
                        <p:par>
                          <p:cTn id="78" fill="hold">
                            <p:stCondLst>
                              <p:cond delay="0"/>
                            </p:stCondLst>
                            <p:childTnLst>
                              <p:par>
                                <p:cTn id="79" presetID="26" presetClass="emph" presetSubtype="0" fill="hold" nodeType="clickEffect">
                                  <p:stCondLst>
                                    <p:cond delay="0"/>
                                  </p:stCondLst>
                                  <p:childTnLst>
                                    <p:animEffect transition="out" filter="fade">
                                      <p:cBhvr>
                                        <p:cTn id="80" dur="500" tmFilter="0, 0; .2, .5; .8, .5; 1, 0"/>
                                        <p:tgtEl>
                                          <p:spTgt spid="10"/>
                                        </p:tgtEl>
                                      </p:cBhvr>
                                    </p:animEffect>
                                    <p:animScale>
                                      <p:cBhvr>
                                        <p:cTn id="81" dur="250" autoRev="1" fill="hold"/>
                                        <p:tgtEl>
                                          <p:spTgt spid="10"/>
                                        </p:tgtEl>
                                      </p:cBhvr>
                                      <p:by x="105000" y="105000"/>
                                    </p:animScale>
                                  </p:childTnLst>
                                </p:cTn>
                              </p:par>
                              <p:par>
                                <p:cTn id="82" presetID="26" presetClass="emph" presetSubtype="0" fill="hold" nodeType="withEffect">
                                  <p:stCondLst>
                                    <p:cond delay="0"/>
                                  </p:stCondLst>
                                  <p:childTnLst>
                                    <p:animEffect transition="out" filter="fade">
                                      <p:cBhvr>
                                        <p:cTn id="83" dur="500" tmFilter="0, 0; .2, .5; .8, .5; 1, 0"/>
                                        <p:tgtEl>
                                          <p:spTgt spid="12"/>
                                        </p:tgtEl>
                                      </p:cBhvr>
                                    </p:animEffect>
                                    <p:animScale>
                                      <p:cBhvr>
                                        <p:cTn id="84" dur="250" autoRev="1" fill="hold"/>
                                        <p:tgtEl>
                                          <p:spTgt spid="12"/>
                                        </p:tgtEl>
                                      </p:cBhvr>
                                      <p:by x="105000" y="105000"/>
                                    </p:animScale>
                                  </p:childTnLst>
                                </p:cTn>
                              </p:par>
                              <p:par>
                                <p:cTn id="85" presetID="26" presetClass="emph" presetSubtype="0" fill="hold" nodeType="withEffect">
                                  <p:stCondLst>
                                    <p:cond delay="0"/>
                                  </p:stCondLst>
                                  <p:childTnLst>
                                    <p:animEffect transition="out" filter="fade">
                                      <p:cBhvr>
                                        <p:cTn id="86" dur="500" tmFilter="0, 0; .2, .5; .8, .5; 1, 0"/>
                                        <p:tgtEl>
                                          <p:spTgt spid="13"/>
                                        </p:tgtEl>
                                      </p:cBhvr>
                                    </p:animEffect>
                                    <p:animScale>
                                      <p:cBhvr>
                                        <p:cTn id="87" dur="250" autoRev="1" fill="hold"/>
                                        <p:tgtEl>
                                          <p:spTgt spid="13"/>
                                        </p:tgtEl>
                                      </p:cBhvr>
                                      <p:by x="105000" y="105000"/>
                                    </p:animScale>
                                  </p:childTnLst>
                                </p:cTn>
                              </p:par>
                            </p:childTnLst>
                          </p:cTn>
                        </p:par>
                      </p:childTnLst>
                    </p:cTn>
                  </p:par>
                  <p:par>
                    <p:cTn id="88" fill="hold">
                      <p:stCondLst>
                        <p:cond delay="indefinite"/>
                      </p:stCondLst>
                      <p:childTnLst>
                        <p:par>
                          <p:cTn id="89" fill="hold">
                            <p:stCondLst>
                              <p:cond delay="0"/>
                            </p:stCondLst>
                            <p:childTnLst>
                              <p:par>
                                <p:cTn id="90" presetID="2" presetClass="entr" presetSubtype="12" fill="hold" nodeType="clickEffect">
                                  <p:stCondLst>
                                    <p:cond delay="0"/>
                                  </p:stCondLst>
                                  <p:childTnLst>
                                    <p:set>
                                      <p:cBhvr>
                                        <p:cTn id="91" dur="1" fill="hold">
                                          <p:stCondLst>
                                            <p:cond delay="0"/>
                                          </p:stCondLst>
                                        </p:cTn>
                                        <p:tgtEl>
                                          <p:spTgt spid="14"/>
                                        </p:tgtEl>
                                        <p:attrNameLst>
                                          <p:attrName>style.visibility</p:attrName>
                                        </p:attrNameLst>
                                      </p:cBhvr>
                                      <p:to>
                                        <p:strVal val="visible"/>
                                      </p:to>
                                    </p:set>
                                    <p:anim calcmode="lin" valueType="num">
                                      <p:cBhvr additive="base">
                                        <p:cTn id="92" dur="2750" fill="hold"/>
                                        <p:tgtEl>
                                          <p:spTgt spid="14"/>
                                        </p:tgtEl>
                                        <p:attrNameLst>
                                          <p:attrName>ppt_x</p:attrName>
                                        </p:attrNameLst>
                                      </p:cBhvr>
                                      <p:tavLst>
                                        <p:tav tm="0">
                                          <p:val>
                                            <p:strVal val="0-#ppt_w/2"/>
                                          </p:val>
                                        </p:tav>
                                        <p:tav tm="100000">
                                          <p:val>
                                            <p:strVal val="#ppt_x"/>
                                          </p:val>
                                        </p:tav>
                                      </p:tavLst>
                                    </p:anim>
                                    <p:anim calcmode="lin" valueType="num">
                                      <p:cBhvr additive="base">
                                        <p:cTn id="93" dur="2750" fill="hold"/>
                                        <p:tgtEl>
                                          <p:spTgt spid="14"/>
                                        </p:tgtEl>
                                        <p:attrNameLst>
                                          <p:attrName>ppt_y</p:attrName>
                                        </p:attrNameLst>
                                      </p:cBhvr>
                                      <p:tavLst>
                                        <p:tav tm="0">
                                          <p:val>
                                            <p:strVal val="1+#ppt_h/2"/>
                                          </p:val>
                                        </p:tav>
                                        <p:tav tm="100000">
                                          <p:val>
                                            <p:strVal val="#ppt_y"/>
                                          </p:val>
                                        </p:tav>
                                      </p:tavLst>
                                    </p:anim>
                                  </p:childTnLst>
                                </p:cTn>
                              </p:par>
                              <p:par>
                                <p:cTn id="94" presetID="2" presetClass="entr" presetSubtype="4" fill="hold" nodeType="withEffect">
                                  <p:stCondLst>
                                    <p:cond delay="0"/>
                                  </p:stCondLst>
                                  <p:childTnLst>
                                    <p:set>
                                      <p:cBhvr>
                                        <p:cTn id="95" dur="1" fill="hold">
                                          <p:stCondLst>
                                            <p:cond delay="0"/>
                                          </p:stCondLst>
                                        </p:cTn>
                                        <p:tgtEl>
                                          <p:spTgt spid="6"/>
                                        </p:tgtEl>
                                        <p:attrNameLst>
                                          <p:attrName>style.visibility</p:attrName>
                                        </p:attrNameLst>
                                      </p:cBhvr>
                                      <p:to>
                                        <p:strVal val="visible"/>
                                      </p:to>
                                    </p:set>
                                    <p:anim calcmode="lin" valueType="num">
                                      <p:cBhvr additive="base">
                                        <p:cTn id="96" dur="500" fill="hold"/>
                                        <p:tgtEl>
                                          <p:spTgt spid="6"/>
                                        </p:tgtEl>
                                        <p:attrNameLst>
                                          <p:attrName>ppt_x</p:attrName>
                                        </p:attrNameLst>
                                      </p:cBhvr>
                                      <p:tavLst>
                                        <p:tav tm="0">
                                          <p:val>
                                            <p:strVal val="#ppt_x"/>
                                          </p:val>
                                        </p:tav>
                                        <p:tav tm="100000">
                                          <p:val>
                                            <p:strVal val="#ppt_x"/>
                                          </p:val>
                                        </p:tav>
                                      </p:tavLst>
                                    </p:anim>
                                    <p:anim calcmode="lin" valueType="num">
                                      <p:cBhvr additive="base">
                                        <p:cTn id="97"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8" fill="hold">
                      <p:stCondLst>
                        <p:cond delay="indefinite"/>
                      </p:stCondLst>
                      <p:childTnLst>
                        <p:par>
                          <p:cTn id="99" fill="hold">
                            <p:stCondLst>
                              <p:cond delay="0"/>
                            </p:stCondLst>
                            <p:childTnLst>
                              <p:par>
                                <p:cTn id="100" presetID="42" presetClass="entr" presetSubtype="0" fill="hold" nodeType="clickEffect">
                                  <p:stCondLst>
                                    <p:cond delay="0"/>
                                  </p:stCondLst>
                                  <p:childTnLst>
                                    <p:set>
                                      <p:cBhvr>
                                        <p:cTn id="101" dur="1" fill="hold">
                                          <p:stCondLst>
                                            <p:cond delay="0"/>
                                          </p:stCondLst>
                                        </p:cTn>
                                        <p:tgtEl>
                                          <p:spTgt spid="4"/>
                                        </p:tgtEl>
                                        <p:attrNameLst>
                                          <p:attrName>style.visibility</p:attrName>
                                        </p:attrNameLst>
                                      </p:cBhvr>
                                      <p:to>
                                        <p:strVal val="visible"/>
                                      </p:to>
                                    </p:set>
                                    <p:animEffect transition="in" filter="fade">
                                      <p:cBhvr>
                                        <p:cTn id="102" dur="1000"/>
                                        <p:tgtEl>
                                          <p:spTgt spid="4"/>
                                        </p:tgtEl>
                                      </p:cBhvr>
                                    </p:animEffect>
                                    <p:anim calcmode="lin" valueType="num">
                                      <p:cBhvr>
                                        <p:cTn id="103" dur="1000" fill="hold"/>
                                        <p:tgtEl>
                                          <p:spTgt spid="4"/>
                                        </p:tgtEl>
                                        <p:attrNameLst>
                                          <p:attrName>ppt_x</p:attrName>
                                        </p:attrNameLst>
                                      </p:cBhvr>
                                      <p:tavLst>
                                        <p:tav tm="0">
                                          <p:val>
                                            <p:strVal val="#ppt_x"/>
                                          </p:val>
                                        </p:tav>
                                        <p:tav tm="100000">
                                          <p:val>
                                            <p:strVal val="#ppt_x"/>
                                          </p:val>
                                        </p:tav>
                                      </p:tavLst>
                                    </p:anim>
                                    <p:anim calcmode="lin" valueType="num">
                                      <p:cBhvr>
                                        <p:cTn id="104"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pattFill prst="pct5">
          <a:fgClr>
            <a:schemeClr val="accent1"/>
          </a:fgClr>
          <a:bgClr>
            <a:schemeClr val="bg1"/>
          </a:bgClr>
        </a:pattFill>
        <a:effectLst/>
      </p:bgPr>
    </p:bg>
    <p:spTree>
      <p:nvGrpSpPr>
        <p:cNvPr id="1" name=""/>
        <p:cNvGrpSpPr/>
        <p:nvPr/>
      </p:nvGrpSpPr>
      <p:grpSpPr>
        <a:xfrm>
          <a:off x="0" y="0"/>
          <a:ext cx="0" cy="0"/>
          <a:chOff x="0" y="0"/>
          <a:chExt cx="0" cy="0"/>
        </a:xfrm>
      </p:grpSpPr>
      <p:pic>
        <p:nvPicPr>
          <p:cNvPr id="18" name="图片 17"/>
          <p:cNvPicPr>
            <a:picLocks noChangeAspect="1"/>
          </p:cNvPicPr>
          <p:nvPr/>
        </p:nvPicPr>
        <p:blipFill>
          <a:blip r:embed="rId1" cstate="screen"/>
          <a:stretch>
            <a:fillRect/>
          </a:stretch>
        </p:blipFill>
        <p:spPr>
          <a:xfrm>
            <a:off x="3665574" y="295190"/>
            <a:ext cx="4537132" cy="1492025"/>
          </a:xfrm>
          <a:prstGeom prst="rect">
            <a:avLst/>
          </a:prstGeom>
        </p:spPr>
      </p:pic>
      <p:grpSp>
        <p:nvGrpSpPr>
          <p:cNvPr id="3" name="组合 2"/>
          <p:cNvGrpSpPr/>
          <p:nvPr/>
        </p:nvGrpSpPr>
        <p:grpSpPr>
          <a:xfrm>
            <a:off x="7695345" y="2185446"/>
            <a:ext cx="3410227" cy="1165673"/>
            <a:chOff x="874712" y="3195403"/>
            <a:chExt cx="3410227" cy="1165673"/>
          </a:xfrm>
        </p:grpSpPr>
        <p:sp>
          <p:nvSpPr>
            <p:cNvPr id="4" name="矩形 3"/>
            <p:cNvSpPr/>
            <p:nvPr/>
          </p:nvSpPr>
          <p:spPr>
            <a:xfrm>
              <a:off x="874712" y="3677812"/>
              <a:ext cx="3410227" cy="683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dirty="0">
                  <a:latin typeface="汉仪乐喵体W" panose="00020600040101010101" pitchFamily="18" charset="-122"/>
                  <a:ea typeface="汉仪乐喵体W" panose="00020600040101010101" pitchFamily="18" charset="-122"/>
                </a:rPr>
                <a:t>用户可以在投影仪或者计算机上进行演示也可以将演示文稿打印出来</a:t>
              </a:r>
              <a:endParaRPr lang="zh-CN" altLang="en-US" sz="1600" dirty="0">
                <a:latin typeface="汉仪乐喵体W" panose="00020600040101010101" pitchFamily="18" charset="-122"/>
                <a:ea typeface="汉仪乐喵体W" panose="00020600040101010101" pitchFamily="18" charset="-122"/>
              </a:endParaRPr>
            </a:p>
          </p:txBody>
        </p:sp>
        <p:sp>
          <p:nvSpPr>
            <p:cNvPr id="5" name="矩形 4"/>
            <p:cNvSpPr/>
            <p:nvPr/>
          </p:nvSpPr>
          <p:spPr>
            <a:xfrm>
              <a:off x="874713" y="3195403"/>
              <a:ext cx="2241974" cy="53553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400" b="1" dirty="0">
                  <a:latin typeface="汉仪乐喵体W" panose="00020600040101010101" pitchFamily="18" charset="-122"/>
                  <a:ea typeface="汉仪乐喵体W" panose="00020600040101010101" pitchFamily="18" charset="-122"/>
                </a:rPr>
                <a:t>家长会的目的</a:t>
              </a:r>
              <a:endParaRPr lang="zh-CN" altLang="en-US" sz="2400" b="1" dirty="0">
                <a:latin typeface="汉仪乐喵体W" panose="00020600040101010101" pitchFamily="18" charset="-122"/>
                <a:ea typeface="汉仪乐喵体W" panose="00020600040101010101" pitchFamily="18" charset="-122"/>
              </a:endParaRPr>
            </a:p>
          </p:txBody>
        </p:sp>
      </p:grpSp>
      <p:grpSp>
        <p:nvGrpSpPr>
          <p:cNvPr id="6" name="组合 5"/>
          <p:cNvGrpSpPr/>
          <p:nvPr/>
        </p:nvGrpSpPr>
        <p:grpSpPr>
          <a:xfrm>
            <a:off x="7695345" y="3925796"/>
            <a:ext cx="3410227" cy="1165673"/>
            <a:chOff x="874712" y="3195403"/>
            <a:chExt cx="3410227" cy="1165673"/>
          </a:xfrm>
        </p:grpSpPr>
        <p:sp>
          <p:nvSpPr>
            <p:cNvPr id="7" name="矩形 6"/>
            <p:cNvSpPr/>
            <p:nvPr/>
          </p:nvSpPr>
          <p:spPr>
            <a:xfrm>
              <a:off x="874712" y="3677812"/>
              <a:ext cx="3410227" cy="683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dirty="0">
                  <a:latin typeface="汉仪乐喵体W" panose="00020600040101010101" pitchFamily="18" charset="-122"/>
                  <a:ea typeface="汉仪乐喵体W" panose="00020600040101010101" pitchFamily="18" charset="-122"/>
                </a:rPr>
                <a:t>用户可以在投影仪或者计算机上进行演示也可以将演示文稿打印出来</a:t>
              </a:r>
              <a:endParaRPr lang="zh-CN" altLang="en-US" sz="1600" dirty="0">
                <a:latin typeface="汉仪乐喵体W" panose="00020600040101010101" pitchFamily="18" charset="-122"/>
                <a:ea typeface="汉仪乐喵体W" panose="00020600040101010101" pitchFamily="18" charset="-122"/>
              </a:endParaRPr>
            </a:p>
          </p:txBody>
        </p:sp>
        <p:sp>
          <p:nvSpPr>
            <p:cNvPr id="8" name="矩形 7"/>
            <p:cNvSpPr/>
            <p:nvPr/>
          </p:nvSpPr>
          <p:spPr>
            <a:xfrm>
              <a:off x="874713" y="3195403"/>
              <a:ext cx="2241974" cy="53553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400" b="1" dirty="0">
                  <a:latin typeface="汉仪乐喵体W" panose="00020600040101010101" pitchFamily="18" charset="-122"/>
                  <a:ea typeface="汉仪乐喵体W" panose="00020600040101010101" pitchFamily="18" charset="-122"/>
                </a:rPr>
                <a:t>家长会的愿景</a:t>
              </a:r>
              <a:endParaRPr lang="zh-CN" altLang="en-US" sz="2400" b="1" dirty="0">
                <a:latin typeface="汉仪乐喵体W" panose="00020600040101010101" pitchFamily="18" charset="-122"/>
                <a:ea typeface="汉仪乐喵体W" panose="00020600040101010101" pitchFamily="18" charset="-122"/>
              </a:endParaRPr>
            </a:p>
          </p:txBody>
        </p:sp>
      </p:grpSp>
      <p:grpSp>
        <p:nvGrpSpPr>
          <p:cNvPr id="9" name="组合 8"/>
          <p:cNvGrpSpPr/>
          <p:nvPr/>
        </p:nvGrpSpPr>
        <p:grpSpPr>
          <a:xfrm>
            <a:off x="645067" y="2185446"/>
            <a:ext cx="3410227" cy="1165673"/>
            <a:chOff x="874712" y="3195403"/>
            <a:chExt cx="3410227" cy="1165673"/>
          </a:xfrm>
        </p:grpSpPr>
        <p:sp>
          <p:nvSpPr>
            <p:cNvPr id="10" name="矩形 9"/>
            <p:cNvSpPr/>
            <p:nvPr/>
          </p:nvSpPr>
          <p:spPr>
            <a:xfrm>
              <a:off x="874712" y="3677812"/>
              <a:ext cx="3410227" cy="683264"/>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600" dirty="0">
                  <a:latin typeface="汉仪乐喵体W" panose="00020600040101010101" pitchFamily="18" charset="-122"/>
                  <a:ea typeface="汉仪乐喵体W" panose="00020600040101010101" pitchFamily="18" charset="-122"/>
                </a:rPr>
                <a:t>用户可以在投影仪或者计算机上进行演示也可以将演示文稿打印出来</a:t>
              </a:r>
              <a:endParaRPr lang="zh-CN" altLang="en-US" sz="1600" dirty="0">
                <a:latin typeface="汉仪乐喵体W" panose="00020600040101010101" pitchFamily="18" charset="-122"/>
                <a:ea typeface="汉仪乐喵体W" panose="00020600040101010101" pitchFamily="18" charset="-122"/>
              </a:endParaRPr>
            </a:p>
          </p:txBody>
        </p:sp>
        <p:sp>
          <p:nvSpPr>
            <p:cNvPr id="11" name="矩形 10"/>
            <p:cNvSpPr/>
            <p:nvPr/>
          </p:nvSpPr>
          <p:spPr>
            <a:xfrm>
              <a:off x="2042965" y="3195403"/>
              <a:ext cx="2241974" cy="535531"/>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2400" b="1" dirty="0">
                  <a:latin typeface="汉仪乐喵体W" panose="00020600040101010101" pitchFamily="18" charset="-122"/>
                  <a:ea typeface="汉仪乐喵体W" panose="00020600040101010101" pitchFamily="18" charset="-122"/>
                </a:rPr>
                <a:t>家长会的理念</a:t>
              </a:r>
              <a:endParaRPr lang="zh-CN" altLang="en-US" sz="2400" b="1" dirty="0">
                <a:latin typeface="汉仪乐喵体W" panose="00020600040101010101" pitchFamily="18" charset="-122"/>
                <a:ea typeface="汉仪乐喵体W" panose="00020600040101010101" pitchFamily="18" charset="-122"/>
              </a:endParaRPr>
            </a:p>
          </p:txBody>
        </p:sp>
      </p:grpSp>
      <p:grpSp>
        <p:nvGrpSpPr>
          <p:cNvPr id="12" name="组合 11"/>
          <p:cNvGrpSpPr/>
          <p:nvPr/>
        </p:nvGrpSpPr>
        <p:grpSpPr>
          <a:xfrm>
            <a:off x="645067" y="3925796"/>
            <a:ext cx="3410227" cy="1165673"/>
            <a:chOff x="874712" y="3195403"/>
            <a:chExt cx="3410227" cy="1165673"/>
          </a:xfrm>
        </p:grpSpPr>
        <p:sp>
          <p:nvSpPr>
            <p:cNvPr id="13" name="矩形 12"/>
            <p:cNvSpPr/>
            <p:nvPr/>
          </p:nvSpPr>
          <p:spPr>
            <a:xfrm>
              <a:off x="874712" y="3677812"/>
              <a:ext cx="3410227" cy="683264"/>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600" dirty="0">
                  <a:latin typeface="汉仪乐喵体W" panose="00020600040101010101" pitchFamily="18" charset="-122"/>
                  <a:ea typeface="汉仪乐喵体W" panose="00020600040101010101" pitchFamily="18" charset="-122"/>
                </a:rPr>
                <a:t>用户可以在投影仪或者计算机上进行演示也可以将演示文稿打印出来</a:t>
              </a:r>
              <a:endParaRPr lang="zh-CN" altLang="en-US" sz="1600" dirty="0">
                <a:latin typeface="汉仪乐喵体W" panose="00020600040101010101" pitchFamily="18" charset="-122"/>
                <a:ea typeface="汉仪乐喵体W" panose="00020600040101010101" pitchFamily="18" charset="-122"/>
              </a:endParaRPr>
            </a:p>
          </p:txBody>
        </p:sp>
        <p:sp>
          <p:nvSpPr>
            <p:cNvPr id="14" name="矩形 13"/>
            <p:cNvSpPr/>
            <p:nvPr/>
          </p:nvSpPr>
          <p:spPr>
            <a:xfrm>
              <a:off x="2042965" y="3195403"/>
              <a:ext cx="2241974" cy="535531"/>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2400" b="1" dirty="0">
                  <a:latin typeface="汉仪乐喵体W" panose="00020600040101010101" pitchFamily="18" charset="-122"/>
                  <a:ea typeface="汉仪乐喵体W" panose="00020600040101010101" pitchFamily="18" charset="-122"/>
                </a:rPr>
                <a:t>家长会的管理</a:t>
              </a:r>
              <a:endParaRPr lang="zh-CN" altLang="en-US" sz="2400" b="1" dirty="0">
                <a:latin typeface="汉仪乐喵体W" panose="00020600040101010101" pitchFamily="18" charset="-122"/>
                <a:ea typeface="汉仪乐喵体W" panose="00020600040101010101" pitchFamily="18" charset="-122"/>
              </a:endParaRPr>
            </a:p>
          </p:txBody>
        </p:sp>
      </p:grpSp>
      <p:sp>
        <p:nvSpPr>
          <p:cNvPr id="16" name="矩形 15"/>
          <p:cNvSpPr/>
          <p:nvPr/>
        </p:nvSpPr>
        <p:spPr>
          <a:xfrm>
            <a:off x="3476625" y="702479"/>
            <a:ext cx="5238750" cy="769441"/>
          </a:xfrm>
          <a:prstGeom prst="rect">
            <a:avLst/>
          </a:prstGeom>
        </p:spPr>
        <p:txBody>
          <a:bodyPr wrap="square">
            <a:spAutoFit/>
            <a:scene3d>
              <a:camera prst="orthographicFront"/>
              <a:lightRig rig="threePt" dir="t"/>
            </a:scene3d>
            <a:sp3d contourW="12700"/>
          </a:bodyPr>
          <a:lstStyle/>
          <a:p>
            <a:pPr algn="ctr"/>
            <a:r>
              <a:rPr lang="zh-CN" altLang="en-US" sz="4400" b="1" dirty="0">
                <a:ln w="15875">
                  <a:noFill/>
                </a:ln>
                <a:solidFill>
                  <a:srgbClr val="E71C63"/>
                </a:solidFill>
                <a:latin typeface="汉仪乐喵体W" panose="00020600040101010101" pitchFamily="18" charset="-122"/>
                <a:ea typeface="汉仪乐喵体W" panose="00020600040101010101" pitchFamily="18" charset="-122"/>
              </a:rPr>
              <a:t>家长会的意义</a:t>
            </a:r>
            <a:endParaRPr lang="zh-CN" altLang="en-US" sz="4400" b="1" dirty="0">
              <a:ln w="15875">
                <a:noFill/>
              </a:ln>
              <a:solidFill>
                <a:srgbClr val="E71C63"/>
              </a:solidFill>
              <a:latin typeface="汉仪乐喵体W" panose="00020600040101010101" pitchFamily="18" charset="-122"/>
              <a:ea typeface="汉仪乐喵体W" panose="00020600040101010101" pitchFamily="18" charset="-122"/>
            </a:endParaRPr>
          </a:p>
        </p:txBody>
      </p:sp>
      <p:pic>
        <p:nvPicPr>
          <p:cNvPr id="19" name="图片 18"/>
          <p:cNvPicPr>
            <a:picLocks noChangeAspect="1"/>
          </p:cNvPicPr>
          <p:nvPr/>
        </p:nvPicPr>
        <p:blipFill rotWithShape="1">
          <a:blip r:embed="rId2" cstate="screen"/>
          <a:srcRect/>
          <a:stretch>
            <a:fillRect/>
          </a:stretch>
        </p:blipFill>
        <p:spPr>
          <a:xfrm>
            <a:off x="0" y="5289176"/>
            <a:ext cx="12192000" cy="1568824"/>
          </a:xfrm>
          <a:prstGeom prst="rect">
            <a:avLst/>
          </a:prstGeom>
        </p:spPr>
      </p:pic>
      <p:pic>
        <p:nvPicPr>
          <p:cNvPr id="20" name="图片 19"/>
          <p:cNvPicPr>
            <a:picLocks noChangeAspect="1"/>
          </p:cNvPicPr>
          <p:nvPr/>
        </p:nvPicPr>
        <p:blipFill rotWithShape="1">
          <a:blip r:embed="rId3" cstate="screen"/>
          <a:srcRect/>
          <a:stretch>
            <a:fillRect/>
          </a:stretch>
        </p:blipFill>
        <p:spPr>
          <a:xfrm>
            <a:off x="645067" y="1511243"/>
            <a:ext cx="735106" cy="576436"/>
          </a:xfrm>
          <a:prstGeom prst="rect">
            <a:avLst/>
          </a:prstGeom>
        </p:spPr>
      </p:pic>
      <p:pic>
        <p:nvPicPr>
          <p:cNvPr id="21" name="图片 20"/>
          <p:cNvPicPr>
            <a:picLocks noChangeAspect="1"/>
          </p:cNvPicPr>
          <p:nvPr/>
        </p:nvPicPr>
        <p:blipFill rotWithShape="1">
          <a:blip r:embed="rId4" cstate="screen"/>
          <a:srcRect/>
          <a:stretch>
            <a:fillRect/>
          </a:stretch>
        </p:blipFill>
        <p:spPr>
          <a:xfrm>
            <a:off x="495227" y="9337"/>
            <a:ext cx="1479176" cy="1267257"/>
          </a:xfrm>
          <a:prstGeom prst="rect">
            <a:avLst/>
          </a:prstGeom>
        </p:spPr>
      </p:pic>
      <p:pic>
        <p:nvPicPr>
          <p:cNvPr id="22" name="图片 21"/>
          <p:cNvPicPr>
            <a:picLocks noChangeAspect="1"/>
          </p:cNvPicPr>
          <p:nvPr/>
        </p:nvPicPr>
        <p:blipFill rotWithShape="1">
          <a:blip r:embed="rId3" cstate="screen"/>
          <a:srcRect/>
          <a:stretch>
            <a:fillRect/>
          </a:stretch>
        </p:blipFill>
        <p:spPr>
          <a:xfrm>
            <a:off x="2174602" y="650104"/>
            <a:ext cx="1098177" cy="861139"/>
          </a:xfrm>
          <a:prstGeom prst="rect">
            <a:avLst/>
          </a:prstGeom>
        </p:spPr>
      </p:pic>
      <p:pic>
        <p:nvPicPr>
          <p:cNvPr id="23" name="图片 22"/>
          <p:cNvPicPr>
            <a:picLocks noChangeAspect="1"/>
          </p:cNvPicPr>
          <p:nvPr/>
        </p:nvPicPr>
        <p:blipFill rotWithShape="1">
          <a:blip r:embed="rId5" cstate="screen"/>
          <a:srcRect/>
          <a:stretch>
            <a:fillRect/>
          </a:stretch>
        </p:blipFill>
        <p:spPr>
          <a:xfrm>
            <a:off x="8391655" y="317468"/>
            <a:ext cx="4077928" cy="1481993"/>
          </a:xfrm>
          <a:prstGeom prst="rect">
            <a:avLst/>
          </a:prstGeom>
        </p:spPr>
      </p:pic>
      <p:grpSp>
        <p:nvGrpSpPr>
          <p:cNvPr id="30" name="组合 29"/>
          <p:cNvGrpSpPr/>
          <p:nvPr/>
        </p:nvGrpSpPr>
        <p:grpSpPr>
          <a:xfrm>
            <a:off x="4015911" y="1936410"/>
            <a:ext cx="3761626" cy="3795613"/>
            <a:chOff x="4252218" y="1936410"/>
            <a:chExt cx="3761626" cy="3795613"/>
          </a:xfrm>
        </p:grpSpPr>
        <p:pic>
          <p:nvPicPr>
            <p:cNvPr id="29" name="图片 28"/>
            <p:cNvPicPr>
              <a:picLocks noChangeAspect="1"/>
            </p:cNvPicPr>
            <p:nvPr/>
          </p:nvPicPr>
          <p:blipFill>
            <a:blip r:embed="rId6" cstate="screen"/>
            <a:stretch>
              <a:fillRect/>
            </a:stretch>
          </p:blipFill>
          <p:spPr>
            <a:xfrm>
              <a:off x="4252218" y="1936410"/>
              <a:ext cx="3761626" cy="3761626"/>
            </a:xfrm>
            <a:prstGeom prst="rect">
              <a:avLst/>
            </a:prstGeom>
          </p:spPr>
        </p:pic>
        <p:pic>
          <p:nvPicPr>
            <p:cNvPr id="27" name="图片 26"/>
            <p:cNvPicPr>
              <a:picLocks noChangeAspect="1"/>
            </p:cNvPicPr>
            <p:nvPr/>
          </p:nvPicPr>
          <p:blipFill rotWithShape="1">
            <a:blip r:embed="rId7" cstate="screen"/>
            <a:srcRect/>
            <a:stretch>
              <a:fillRect/>
            </a:stretch>
          </p:blipFill>
          <p:spPr>
            <a:xfrm>
              <a:off x="4310461" y="2194504"/>
              <a:ext cx="3549269" cy="3537519"/>
            </a:xfrm>
            <a:prstGeom prst="rect">
              <a:avLst/>
            </a:prstGeom>
          </p:spPr>
        </p:pic>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pageCurlDoub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ipe(down)">
                                      <p:cBhvr>
                                        <p:cTn id="7" dur="580">
                                          <p:stCondLst>
                                            <p:cond delay="0"/>
                                          </p:stCondLst>
                                        </p:cTn>
                                        <p:tgtEl>
                                          <p:spTgt spid="20"/>
                                        </p:tgtEl>
                                      </p:cBhvr>
                                    </p:animEffect>
                                    <p:anim calcmode="lin" valueType="num">
                                      <p:cBhvr>
                                        <p:cTn id="8" dur="1822" tmFilter="0,0; 0.14,0.36; 0.43,0.73; 0.71,0.91; 1.0,1.0">
                                          <p:stCondLst>
                                            <p:cond delay="0"/>
                                          </p:stCondLst>
                                        </p:cTn>
                                        <p:tgtEl>
                                          <p:spTgt spid="20"/>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0"/>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0"/>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0"/>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0"/>
                                        </p:tgtEl>
                                        <p:attrNameLst>
                                          <p:attrName>ppt_y</p:attrName>
                                        </p:attrNameLst>
                                      </p:cBhvr>
                                      <p:tavLst>
                                        <p:tav tm="0" fmla="#ppt_y-sin(pi*$)/81">
                                          <p:val>
                                            <p:fltVal val="0"/>
                                          </p:val>
                                        </p:tav>
                                        <p:tav tm="100000">
                                          <p:val>
                                            <p:fltVal val="1"/>
                                          </p:val>
                                        </p:tav>
                                      </p:tavLst>
                                    </p:anim>
                                    <p:animScale>
                                      <p:cBhvr>
                                        <p:cTn id="13" dur="26">
                                          <p:stCondLst>
                                            <p:cond delay="650"/>
                                          </p:stCondLst>
                                        </p:cTn>
                                        <p:tgtEl>
                                          <p:spTgt spid="20"/>
                                        </p:tgtEl>
                                      </p:cBhvr>
                                      <p:to x="100000" y="60000"/>
                                    </p:animScale>
                                    <p:animScale>
                                      <p:cBhvr>
                                        <p:cTn id="14" dur="166" decel="50000">
                                          <p:stCondLst>
                                            <p:cond delay="676"/>
                                          </p:stCondLst>
                                        </p:cTn>
                                        <p:tgtEl>
                                          <p:spTgt spid="20"/>
                                        </p:tgtEl>
                                      </p:cBhvr>
                                      <p:to x="100000" y="100000"/>
                                    </p:animScale>
                                    <p:animScale>
                                      <p:cBhvr>
                                        <p:cTn id="15" dur="26">
                                          <p:stCondLst>
                                            <p:cond delay="1312"/>
                                          </p:stCondLst>
                                        </p:cTn>
                                        <p:tgtEl>
                                          <p:spTgt spid="20"/>
                                        </p:tgtEl>
                                      </p:cBhvr>
                                      <p:to x="100000" y="80000"/>
                                    </p:animScale>
                                    <p:animScale>
                                      <p:cBhvr>
                                        <p:cTn id="16" dur="166" decel="50000">
                                          <p:stCondLst>
                                            <p:cond delay="1338"/>
                                          </p:stCondLst>
                                        </p:cTn>
                                        <p:tgtEl>
                                          <p:spTgt spid="20"/>
                                        </p:tgtEl>
                                      </p:cBhvr>
                                      <p:to x="100000" y="100000"/>
                                    </p:animScale>
                                    <p:animScale>
                                      <p:cBhvr>
                                        <p:cTn id="17" dur="26">
                                          <p:stCondLst>
                                            <p:cond delay="1642"/>
                                          </p:stCondLst>
                                        </p:cTn>
                                        <p:tgtEl>
                                          <p:spTgt spid="20"/>
                                        </p:tgtEl>
                                      </p:cBhvr>
                                      <p:to x="100000" y="90000"/>
                                    </p:animScale>
                                    <p:animScale>
                                      <p:cBhvr>
                                        <p:cTn id="18" dur="166" decel="50000">
                                          <p:stCondLst>
                                            <p:cond delay="1668"/>
                                          </p:stCondLst>
                                        </p:cTn>
                                        <p:tgtEl>
                                          <p:spTgt spid="20"/>
                                        </p:tgtEl>
                                      </p:cBhvr>
                                      <p:to x="100000" y="100000"/>
                                    </p:animScale>
                                    <p:animScale>
                                      <p:cBhvr>
                                        <p:cTn id="19" dur="26">
                                          <p:stCondLst>
                                            <p:cond delay="1808"/>
                                          </p:stCondLst>
                                        </p:cTn>
                                        <p:tgtEl>
                                          <p:spTgt spid="20"/>
                                        </p:tgtEl>
                                      </p:cBhvr>
                                      <p:to x="100000" y="95000"/>
                                    </p:animScale>
                                    <p:animScale>
                                      <p:cBhvr>
                                        <p:cTn id="20" dur="166" decel="50000">
                                          <p:stCondLst>
                                            <p:cond delay="1834"/>
                                          </p:stCondLst>
                                        </p:cTn>
                                        <p:tgtEl>
                                          <p:spTgt spid="20"/>
                                        </p:tgtEl>
                                      </p:cBhvr>
                                      <p:to x="100000" y="100000"/>
                                    </p:animScale>
                                  </p:childTnLst>
                                </p:cTn>
                              </p:par>
                              <p:par>
                                <p:cTn id="21" presetID="26" presetClass="entr" presetSubtype="0" fill="hold" nodeType="withEffect">
                                  <p:stCondLst>
                                    <p:cond delay="0"/>
                                  </p:stCondLst>
                                  <p:childTnLst>
                                    <p:set>
                                      <p:cBhvr>
                                        <p:cTn id="22" dur="1" fill="hold">
                                          <p:stCondLst>
                                            <p:cond delay="0"/>
                                          </p:stCondLst>
                                        </p:cTn>
                                        <p:tgtEl>
                                          <p:spTgt spid="21"/>
                                        </p:tgtEl>
                                        <p:attrNameLst>
                                          <p:attrName>style.visibility</p:attrName>
                                        </p:attrNameLst>
                                      </p:cBhvr>
                                      <p:to>
                                        <p:strVal val="visible"/>
                                      </p:to>
                                    </p:set>
                                    <p:animEffect transition="in" filter="wipe(down)">
                                      <p:cBhvr>
                                        <p:cTn id="23" dur="580">
                                          <p:stCondLst>
                                            <p:cond delay="0"/>
                                          </p:stCondLst>
                                        </p:cTn>
                                        <p:tgtEl>
                                          <p:spTgt spid="21"/>
                                        </p:tgtEl>
                                      </p:cBhvr>
                                    </p:animEffect>
                                    <p:anim calcmode="lin" valueType="num">
                                      <p:cBhvr>
                                        <p:cTn id="24" dur="1822" tmFilter="0,0; 0.14,0.36; 0.43,0.73; 0.71,0.91; 1.0,1.0">
                                          <p:stCondLst>
                                            <p:cond delay="0"/>
                                          </p:stCondLst>
                                        </p:cTn>
                                        <p:tgtEl>
                                          <p:spTgt spid="21"/>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21"/>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21"/>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21"/>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21"/>
                                        </p:tgtEl>
                                        <p:attrNameLst>
                                          <p:attrName>ppt_y</p:attrName>
                                        </p:attrNameLst>
                                      </p:cBhvr>
                                      <p:tavLst>
                                        <p:tav tm="0" fmla="#ppt_y-sin(pi*$)/81">
                                          <p:val>
                                            <p:fltVal val="0"/>
                                          </p:val>
                                        </p:tav>
                                        <p:tav tm="100000">
                                          <p:val>
                                            <p:fltVal val="1"/>
                                          </p:val>
                                        </p:tav>
                                      </p:tavLst>
                                    </p:anim>
                                    <p:animScale>
                                      <p:cBhvr>
                                        <p:cTn id="29" dur="26">
                                          <p:stCondLst>
                                            <p:cond delay="650"/>
                                          </p:stCondLst>
                                        </p:cTn>
                                        <p:tgtEl>
                                          <p:spTgt spid="21"/>
                                        </p:tgtEl>
                                      </p:cBhvr>
                                      <p:to x="100000" y="60000"/>
                                    </p:animScale>
                                    <p:animScale>
                                      <p:cBhvr>
                                        <p:cTn id="30" dur="166" decel="50000">
                                          <p:stCondLst>
                                            <p:cond delay="676"/>
                                          </p:stCondLst>
                                        </p:cTn>
                                        <p:tgtEl>
                                          <p:spTgt spid="21"/>
                                        </p:tgtEl>
                                      </p:cBhvr>
                                      <p:to x="100000" y="100000"/>
                                    </p:animScale>
                                    <p:animScale>
                                      <p:cBhvr>
                                        <p:cTn id="31" dur="26">
                                          <p:stCondLst>
                                            <p:cond delay="1312"/>
                                          </p:stCondLst>
                                        </p:cTn>
                                        <p:tgtEl>
                                          <p:spTgt spid="21"/>
                                        </p:tgtEl>
                                      </p:cBhvr>
                                      <p:to x="100000" y="80000"/>
                                    </p:animScale>
                                    <p:animScale>
                                      <p:cBhvr>
                                        <p:cTn id="32" dur="166" decel="50000">
                                          <p:stCondLst>
                                            <p:cond delay="1338"/>
                                          </p:stCondLst>
                                        </p:cTn>
                                        <p:tgtEl>
                                          <p:spTgt spid="21"/>
                                        </p:tgtEl>
                                      </p:cBhvr>
                                      <p:to x="100000" y="100000"/>
                                    </p:animScale>
                                    <p:animScale>
                                      <p:cBhvr>
                                        <p:cTn id="33" dur="26">
                                          <p:stCondLst>
                                            <p:cond delay="1642"/>
                                          </p:stCondLst>
                                        </p:cTn>
                                        <p:tgtEl>
                                          <p:spTgt spid="21"/>
                                        </p:tgtEl>
                                      </p:cBhvr>
                                      <p:to x="100000" y="90000"/>
                                    </p:animScale>
                                    <p:animScale>
                                      <p:cBhvr>
                                        <p:cTn id="34" dur="166" decel="50000">
                                          <p:stCondLst>
                                            <p:cond delay="1668"/>
                                          </p:stCondLst>
                                        </p:cTn>
                                        <p:tgtEl>
                                          <p:spTgt spid="21"/>
                                        </p:tgtEl>
                                      </p:cBhvr>
                                      <p:to x="100000" y="100000"/>
                                    </p:animScale>
                                    <p:animScale>
                                      <p:cBhvr>
                                        <p:cTn id="35" dur="26">
                                          <p:stCondLst>
                                            <p:cond delay="1808"/>
                                          </p:stCondLst>
                                        </p:cTn>
                                        <p:tgtEl>
                                          <p:spTgt spid="21"/>
                                        </p:tgtEl>
                                      </p:cBhvr>
                                      <p:to x="100000" y="95000"/>
                                    </p:animScale>
                                    <p:animScale>
                                      <p:cBhvr>
                                        <p:cTn id="36" dur="166" decel="50000">
                                          <p:stCondLst>
                                            <p:cond delay="1834"/>
                                          </p:stCondLst>
                                        </p:cTn>
                                        <p:tgtEl>
                                          <p:spTgt spid="21"/>
                                        </p:tgtEl>
                                      </p:cBhvr>
                                      <p:to x="100000" y="100000"/>
                                    </p:animScale>
                                  </p:childTnLst>
                                </p:cTn>
                              </p:par>
                              <p:par>
                                <p:cTn id="37" presetID="26" presetClass="entr" presetSubtype="0" fill="hold" nodeType="withEffect">
                                  <p:stCondLst>
                                    <p:cond delay="0"/>
                                  </p:stCondLst>
                                  <p:childTnLst>
                                    <p:set>
                                      <p:cBhvr>
                                        <p:cTn id="38" dur="1" fill="hold">
                                          <p:stCondLst>
                                            <p:cond delay="0"/>
                                          </p:stCondLst>
                                        </p:cTn>
                                        <p:tgtEl>
                                          <p:spTgt spid="22"/>
                                        </p:tgtEl>
                                        <p:attrNameLst>
                                          <p:attrName>style.visibility</p:attrName>
                                        </p:attrNameLst>
                                      </p:cBhvr>
                                      <p:to>
                                        <p:strVal val="visible"/>
                                      </p:to>
                                    </p:set>
                                    <p:animEffect transition="in" filter="wipe(down)">
                                      <p:cBhvr>
                                        <p:cTn id="39" dur="580">
                                          <p:stCondLst>
                                            <p:cond delay="0"/>
                                          </p:stCondLst>
                                        </p:cTn>
                                        <p:tgtEl>
                                          <p:spTgt spid="22"/>
                                        </p:tgtEl>
                                      </p:cBhvr>
                                    </p:animEffect>
                                    <p:anim calcmode="lin" valueType="num">
                                      <p:cBhvr>
                                        <p:cTn id="40" dur="1822" tmFilter="0,0; 0.14,0.36; 0.43,0.73; 0.71,0.91; 1.0,1.0">
                                          <p:stCondLst>
                                            <p:cond delay="0"/>
                                          </p:stCondLst>
                                        </p:cTn>
                                        <p:tgtEl>
                                          <p:spTgt spid="22"/>
                                        </p:tgtEl>
                                        <p:attrNameLst>
                                          <p:attrName>ppt_x</p:attrName>
                                        </p:attrNameLst>
                                      </p:cBhvr>
                                      <p:tavLst>
                                        <p:tav tm="0">
                                          <p:val>
                                            <p:strVal val="#ppt_x-0.25"/>
                                          </p:val>
                                        </p:tav>
                                        <p:tav tm="100000">
                                          <p:val>
                                            <p:strVal val="#ppt_x"/>
                                          </p:val>
                                        </p:tav>
                                      </p:tavLst>
                                    </p:anim>
                                    <p:anim calcmode="lin" valueType="num">
                                      <p:cBhvr>
                                        <p:cTn id="41" dur="664" tmFilter="0.0,0.0; 0.25,0.07; 0.50,0.2; 0.75,0.467; 1.0,1.0">
                                          <p:stCondLst>
                                            <p:cond delay="0"/>
                                          </p:stCondLst>
                                        </p:cTn>
                                        <p:tgtEl>
                                          <p:spTgt spid="22"/>
                                        </p:tgtEl>
                                        <p:attrNameLst>
                                          <p:attrName>ppt_y</p:attrName>
                                        </p:attrNameLst>
                                      </p:cBhvr>
                                      <p:tavLst>
                                        <p:tav tm="0" fmla="#ppt_y-sin(pi*$)/3">
                                          <p:val>
                                            <p:fltVal val="0.5"/>
                                          </p:val>
                                        </p:tav>
                                        <p:tav tm="100000">
                                          <p:val>
                                            <p:fltVal val="1"/>
                                          </p:val>
                                        </p:tav>
                                      </p:tavLst>
                                    </p:anim>
                                    <p:anim calcmode="lin" valueType="num">
                                      <p:cBhvr>
                                        <p:cTn id="42" dur="664" tmFilter="0, 0; 0.125,0.2665; 0.25,0.4; 0.375,0.465; 0.5,0.5;  0.625,0.535; 0.75,0.6; 0.875,0.7335; 1,1">
                                          <p:stCondLst>
                                            <p:cond delay="664"/>
                                          </p:stCondLst>
                                        </p:cTn>
                                        <p:tgtEl>
                                          <p:spTgt spid="22"/>
                                        </p:tgtEl>
                                        <p:attrNameLst>
                                          <p:attrName>ppt_y</p:attrName>
                                        </p:attrNameLst>
                                      </p:cBhvr>
                                      <p:tavLst>
                                        <p:tav tm="0" fmla="#ppt_y-sin(pi*$)/9">
                                          <p:val>
                                            <p:fltVal val="0"/>
                                          </p:val>
                                        </p:tav>
                                        <p:tav tm="100000">
                                          <p:val>
                                            <p:fltVal val="1"/>
                                          </p:val>
                                        </p:tav>
                                      </p:tavLst>
                                    </p:anim>
                                    <p:anim calcmode="lin" valueType="num">
                                      <p:cBhvr>
                                        <p:cTn id="43" dur="332" tmFilter="0, 0; 0.125,0.2665; 0.25,0.4; 0.375,0.465; 0.5,0.5;  0.625,0.535; 0.75,0.6; 0.875,0.7335; 1,1">
                                          <p:stCondLst>
                                            <p:cond delay="1324"/>
                                          </p:stCondLst>
                                        </p:cTn>
                                        <p:tgtEl>
                                          <p:spTgt spid="22"/>
                                        </p:tgtEl>
                                        <p:attrNameLst>
                                          <p:attrName>ppt_y</p:attrName>
                                        </p:attrNameLst>
                                      </p:cBhvr>
                                      <p:tavLst>
                                        <p:tav tm="0" fmla="#ppt_y-sin(pi*$)/27">
                                          <p:val>
                                            <p:fltVal val="0"/>
                                          </p:val>
                                        </p:tav>
                                        <p:tav tm="100000">
                                          <p:val>
                                            <p:fltVal val="1"/>
                                          </p:val>
                                        </p:tav>
                                      </p:tavLst>
                                    </p:anim>
                                    <p:anim calcmode="lin" valueType="num">
                                      <p:cBhvr>
                                        <p:cTn id="44" dur="164" tmFilter="0, 0; 0.125,0.2665; 0.25,0.4; 0.375,0.465; 0.5,0.5;  0.625,0.535; 0.75,0.6; 0.875,0.7335; 1,1">
                                          <p:stCondLst>
                                            <p:cond delay="1656"/>
                                          </p:stCondLst>
                                        </p:cTn>
                                        <p:tgtEl>
                                          <p:spTgt spid="22"/>
                                        </p:tgtEl>
                                        <p:attrNameLst>
                                          <p:attrName>ppt_y</p:attrName>
                                        </p:attrNameLst>
                                      </p:cBhvr>
                                      <p:tavLst>
                                        <p:tav tm="0" fmla="#ppt_y-sin(pi*$)/81">
                                          <p:val>
                                            <p:fltVal val="0"/>
                                          </p:val>
                                        </p:tav>
                                        <p:tav tm="100000">
                                          <p:val>
                                            <p:fltVal val="1"/>
                                          </p:val>
                                        </p:tav>
                                      </p:tavLst>
                                    </p:anim>
                                    <p:animScale>
                                      <p:cBhvr>
                                        <p:cTn id="45" dur="26">
                                          <p:stCondLst>
                                            <p:cond delay="650"/>
                                          </p:stCondLst>
                                        </p:cTn>
                                        <p:tgtEl>
                                          <p:spTgt spid="22"/>
                                        </p:tgtEl>
                                      </p:cBhvr>
                                      <p:to x="100000" y="60000"/>
                                    </p:animScale>
                                    <p:animScale>
                                      <p:cBhvr>
                                        <p:cTn id="46" dur="166" decel="50000">
                                          <p:stCondLst>
                                            <p:cond delay="676"/>
                                          </p:stCondLst>
                                        </p:cTn>
                                        <p:tgtEl>
                                          <p:spTgt spid="22"/>
                                        </p:tgtEl>
                                      </p:cBhvr>
                                      <p:to x="100000" y="100000"/>
                                    </p:animScale>
                                    <p:animScale>
                                      <p:cBhvr>
                                        <p:cTn id="47" dur="26">
                                          <p:stCondLst>
                                            <p:cond delay="1312"/>
                                          </p:stCondLst>
                                        </p:cTn>
                                        <p:tgtEl>
                                          <p:spTgt spid="22"/>
                                        </p:tgtEl>
                                      </p:cBhvr>
                                      <p:to x="100000" y="80000"/>
                                    </p:animScale>
                                    <p:animScale>
                                      <p:cBhvr>
                                        <p:cTn id="48" dur="166" decel="50000">
                                          <p:stCondLst>
                                            <p:cond delay="1338"/>
                                          </p:stCondLst>
                                        </p:cTn>
                                        <p:tgtEl>
                                          <p:spTgt spid="22"/>
                                        </p:tgtEl>
                                      </p:cBhvr>
                                      <p:to x="100000" y="100000"/>
                                    </p:animScale>
                                    <p:animScale>
                                      <p:cBhvr>
                                        <p:cTn id="49" dur="26">
                                          <p:stCondLst>
                                            <p:cond delay="1642"/>
                                          </p:stCondLst>
                                        </p:cTn>
                                        <p:tgtEl>
                                          <p:spTgt spid="22"/>
                                        </p:tgtEl>
                                      </p:cBhvr>
                                      <p:to x="100000" y="90000"/>
                                    </p:animScale>
                                    <p:animScale>
                                      <p:cBhvr>
                                        <p:cTn id="50" dur="166" decel="50000">
                                          <p:stCondLst>
                                            <p:cond delay="1668"/>
                                          </p:stCondLst>
                                        </p:cTn>
                                        <p:tgtEl>
                                          <p:spTgt spid="22"/>
                                        </p:tgtEl>
                                      </p:cBhvr>
                                      <p:to x="100000" y="100000"/>
                                    </p:animScale>
                                    <p:animScale>
                                      <p:cBhvr>
                                        <p:cTn id="51" dur="26">
                                          <p:stCondLst>
                                            <p:cond delay="1808"/>
                                          </p:stCondLst>
                                        </p:cTn>
                                        <p:tgtEl>
                                          <p:spTgt spid="22"/>
                                        </p:tgtEl>
                                      </p:cBhvr>
                                      <p:to x="100000" y="95000"/>
                                    </p:animScale>
                                    <p:animScale>
                                      <p:cBhvr>
                                        <p:cTn id="52" dur="166" decel="50000">
                                          <p:stCondLst>
                                            <p:cond delay="1834"/>
                                          </p:stCondLst>
                                        </p:cTn>
                                        <p:tgtEl>
                                          <p:spTgt spid="22"/>
                                        </p:tgtEl>
                                      </p:cBhvr>
                                      <p:to x="100000" y="100000"/>
                                    </p:animScale>
                                  </p:childTnLst>
                                </p:cTn>
                              </p:par>
                            </p:childTnLst>
                          </p:cTn>
                        </p:par>
                      </p:childTnLst>
                    </p:cTn>
                  </p:par>
                  <p:par>
                    <p:cTn id="53" fill="hold">
                      <p:stCondLst>
                        <p:cond delay="indefinite"/>
                      </p:stCondLst>
                      <p:childTnLst>
                        <p:par>
                          <p:cTn id="54" fill="hold">
                            <p:stCondLst>
                              <p:cond delay="0"/>
                            </p:stCondLst>
                            <p:childTnLst>
                              <p:par>
                                <p:cTn id="55" presetID="26" presetClass="emph" presetSubtype="0" fill="hold" nodeType="clickEffect">
                                  <p:stCondLst>
                                    <p:cond delay="0"/>
                                  </p:stCondLst>
                                  <p:childTnLst>
                                    <p:animEffect transition="out" filter="fade">
                                      <p:cBhvr>
                                        <p:cTn id="56" dur="500" tmFilter="0, 0; .2, .5; .8, .5; 1, 0"/>
                                        <p:tgtEl>
                                          <p:spTgt spid="20"/>
                                        </p:tgtEl>
                                      </p:cBhvr>
                                    </p:animEffect>
                                    <p:animScale>
                                      <p:cBhvr>
                                        <p:cTn id="57" dur="250" autoRev="1" fill="hold"/>
                                        <p:tgtEl>
                                          <p:spTgt spid="20"/>
                                        </p:tgtEl>
                                      </p:cBhvr>
                                      <p:by x="105000" y="105000"/>
                                    </p:animScale>
                                  </p:childTnLst>
                                </p:cTn>
                              </p:par>
                              <p:par>
                                <p:cTn id="58" presetID="26" presetClass="emph" presetSubtype="0" fill="hold" nodeType="withEffect">
                                  <p:stCondLst>
                                    <p:cond delay="0"/>
                                  </p:stCondLst>
                                  <p:childTnLst>
                                    <p:animEffect transition="out" filter="fade">
                                      <p:cBhvr>
                                        <p:cTn id="59" dur="500" tmFilter="0, 0; .2, .5; .8, .5; 1, 0"/>
                                        <p:tgtEl>
                                          <p:spTgt spid="21"/>
                                        </p:tgtEl>
                                      </p:cBhvr>
                                    </p:animEffect>
                                    <p:animScale>
                                      <p:cBhvr>
                                        <p:cTn id="60" dur="250" autoRev="1" fill="hold"/>
                                        <p:tgtEl>
                                          <p:spTgt spid="21"/>
                                        </p:tgtEl>
                                      </p:cBhvr>
                                      <p:by x="105000" y="105000"/>
                                    </p:animScale>
                                  </p:childTnLst>
                                </p:cTn>
                              </p:par>
                              <p:par>
                                <p:cTn id="61" presetID="26" presetClass="emph" presetSubtype="0" fill="hold" nodeType="withEffect">
                                  <p:stCondLst>
                                    <p:cond delay="0"/>
                                  </p:stCondLst>
                                  <p:childTnLst>
                                    <p:animEffect transition="out" filter="fade">
                                      <p:cBhvr>
                                        <p:cTn id="62" dur="500" tmFilter="0, 0; .2, .5; .8, .5; 1, 0"/>
                                        <p:tgtEl>
                                          <p:spTgt spid="22"/>
                                        </p:tgtEl>
                                      </p:cBhvr>
                                    </p:animEffect>
                                    <p:animScale>
                                      <p:cBhvr>
                                        <p:cTn id="63" dur="250" autoRev="1" fill="hold"/>
                                        <p:tgtEl>
                                          <p:spTgt spid="22"/>
                                        </p:tgtEl>
                                      </p:cBhvr>
                                      <p:by x="105000" y="105000"/>
                                    </p:animScale>
                                  </p:childTnLst>
                                </p:cTn>
                              </p:par>
                            </p:childTnLst>
                          </p:cTn>
                        </p:par>
                      </p:childTnLst>
                    </p:cTn>
                  </p:par>
                  <p:par>
                    <p:cTn id="64" fill="hold">
                      <p:stCondLst>
                        <p:cond delay="indefinite"/>
                      </p:stCondLst>
                      <p:childTnLst>
                        <p:par>
                          <p:cTn id="65" fill="hold">
                            <p:stCondLst>
                              <p:cond delay="0"/>
                            </p:stCondLst>
                            <p:childTnLst>
                              <p:par>
                                <p:cTn id="66" presetID="42" presetClass="entr" presetSubtype="0" fill="hold" nodeType="clickEffect">
                                  <p:stCondLst>
                                    <p:cond delay="0"/>
                                  </p:stCondLst>
                                  <p:childTnLst>
                                    <p:set>
                                      <p:cBhvr>
                                        <p:cTn id="67" dur="1" fill="hold">
                                          <p:stCondLst>
                                            <p:cond delay="0"/>
                                          </p:stCondLst>
                                        </p:cTn>
                                        <p:tgtEl>
                                          <p:spTgt spid="18"/>
                                        </p:tgtEl>
                                        <p:attrNameLst>
                                          <p:attrName>style.visibility</p:attrName>
                                        </p:attrNameLst>
                                      </p:cBhvr>
                                      <p:to>
                                        <p:strVal val="visible"/>
                                      </p:to>
                                    </p:set>
                                    <p:animEffect transition="in" filter="fade">
                                      <p:cBhvr>
                                        <p:cTn id="68" dur="1000"/>
                                        <p:tgtEl>
                                          <p:spTgt spid="18"/>
                                        </p:tgtEl>
                                      </p:cBhvr>
                                    </p:animEffect>
                                    <p:anim calcmode="lin" valueType="num">
                                      <p:cBhvr>
                                        <p:cTn id="69" dur="1000" fill="hold"/>
                                        <p:tgtEl>
                                          <p:spTgt spid="18"/>
                                        </p:tgtEl>
                                        <p:attrNameLst>
                                          <p:attrName>ppt_x</p:attrName>
                                        </p:attrNameLst>
                                      </p:cBhvr>
                                      <p:tavLst>
                                        <p:tav tm="0">
                                          <p:val>
                                            <p:strVal val="#ppt_x"/>
                                          </p:val>
                                        </p:tav>
                                        <p:tav tm="100000">
                                          <p:val>
                                            <p:strVal val="#ppt_x"/>
                                          </p:val>
                                        </p:tav>
                                      </p:tavLst>
                                    </p:anim>
                                    <p:anim calcmode="lin" valueType="num">
                                      <p:cBhvr>
                                        <p:cTn id="70"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71" fill="hold">
                      <p:stCondLst>
                        <p:cond delay="indefinite"/>
                      </p:stCondLst>
                      <p:childTnLst>
                        <p:par>
                          <p:cTn id="72" fill="hold">
                            <p:stCondLst>
                              <p:cond delay="0"/>
                            </p:stCondLst>
                            <p:childTnLst>
                              <p:par>
                                <p:cTn id="73" presetID="22" presetClass="entr" presetSubtype="8" fill="hold" grpId="0" nodeType="clickEffect">
                                  <p:stCondLst>
                                    <p:cond delay="0"/>
                                  </p:stCondLst>
                                  <p:childTnLst>
                                    <p:set>
                                      <p:cBhvr>
                                        <p:cTn id="74" dur="1" fill="hold">
                                          <p:stCondLst>
                                            <p:cond delay="0"/>
                                          </p:stCondLst>
                                        </p:cTn>
                                        <p:tgtEl>
                                          <p:spTgt spid="16"/>
                                        </p:tgtEl>
                                        <p:attrNameLst>
                                          <p:attrName>style.visibility</p:attrName>
                                        </p:attrNameLst>
                                      </p:cBhvr>
                                      <p:to>
                                        <p:strVal val="visible"/>
                                      </p:to>
                                    </p:set>
                                    <p:animEffect transition="in" filter="wipe(left)">
                                      <p:cBhvr>
                                        <p:cTn id="75" dur="500"/>
                                        <p:tgtEl>
                                          <p:spTgt spid="16"/>
                                        </p:tgtEl>
                                      </p:cBhvr>
                                    </p:animEffect>
                                  </p:childTnLst>
                                </p:cTn>
                              </p:par>
                              <p:par>
                                <p:cTn id="76" presetID="2" presetClass="entr" presetSubtype="12" fill="hold" nodeType="withEffect">
                                  <p:stCondLst>
                                    <p:cond delay="0"/>
                                  </p:stCondLst>
                                  <p:childTnLst>
                                    <p:set>
                                      <p:cBhvr>
                                        <p:cTn id="77" dur="1" fill="hold">
                                          <p:stCondLst>
                                            <p:cond delay="0"/>
                                          </p:stCondLst>
                                        </p:cTn>
                                        <p:tgtEl>
                                          <p:spTgt spid="23"/>
                                        </p:tgtEl>
                                        <p:attrNameLst>
                                          <p:attrName>style.visibility</p:attrName>
                                        </p:attrNameLst>
                                      </p:cBhvr>
                                      <p:to>
                                        <p:strVal val="visible"/>
                                      </p:to>
                                    </p:set>
                                    <p:anim calcmode="lin" valueType="num">
                                      <p:cBhvr additive="base">
                                        <p:cTn id="78" dur="2250" fill="hold"/>
                                        <p:tgtEl>
                                          <p:spTgt spid="23"/>
                                        </p:tgtEl>
                                        <p:attrNameLst>
                                          <p:attrName>ppt_x</p:attrName>
                                        </p:attrNameLst>
                                      </p:cBhvr>
                                      <p:tavLst>
                                        <p:tav tm="0">
                                          <p:val>
                                            <p:strVal val="0-#ppt_w/2"/>
                                          </p:val>
                                        </p:tav>
                                        <p:tav tm="100000">
                                          <p:val>
                                            <p:strVal val="#ppt_x"/>
                                          </p:val>
                                        </p:tav>
                                      </p:tavLst>
                                    </p:anim>
                                    <p:anim calcmode="lin" valueType="num">
                                      <p:cBhvr additive="base">
                                        <p:cTn id="79" dur="225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80" fill="hold">
                      <p:stCondLst>
                        <p:cond delay="indefinite"/>
                      </p:stCondLst>
                      <p:childTnLst>
                        <p:par>
                          <p:cTn id="81" fill="hold">
                            <p:stCondLst>
                              <p:cond delay="0"/>
                            </p:stCondLst>
                            <p:childTnLst>
                              <p:par>
                                <p:cTn id="82" presetID="42" presetClass="entr" presetSubtype="0" fill="hold" nodeType="clickEffect">
                                  <p:stCondLst>
                                    <p:cond delay="0"/>
                                  </p:stCondLst>
                                  <p:childTnLst>
                                    <p:set>
                                      <p:cBhvr>
                                        <p:cTn id="83" dur="1" fill="hold">
                                          <p:stCondLst>
                                            <p:cond delay="0"/>
                                          </p:stCondLst>
                                        </p:cTn>
                                        <p:tgtEl>
                                          <p:spTgt spid="30"/>
                                        </p:tgtEl>
                                        <p:attrNameLst>
                                          <p:attrName>style.visibility</p:attrName>
                                        </p:attrNameLst>
                                      </p:cBhvr>
                                      <p:to>
                                        <p:strVal val="visible"/>
                                      </p:to>
                                    </p:set>
                                    <p:animEffect transition="in" filter="fade">
                                      <p:cBhvr>
                                        <p:cTn id="84" dur="1000"/>
                                        <p:tgtEl>
                                          <p:spTgt spid="30"/>
                                        </p:tgtEl>
                                      </p:cBhvr>
                                    </p:animEffect>
                                    <p:anim calcmode="lin" valueType="num">
                                      <p:cBhvr>
                                        <p:cTn id="85" dur="1000" fill="hold"/>
                                        <p:tgtEl>
                                          <p:spTgt spid="30"/>
                                        </p:tgtEl>
                                        <p:attrNameLst>
                                          <p:attrName>ppt_x</p:attrName>
                                        </p:attrNameLst>
                                      </p:cBhvr>
                                      <p:tavLst>
                                        <p:tav tm="0">
                                          <p:val>
                                            <p:strVal val="#ppt_x"/>
                                          </p:val>
                                        </p:tav>
                                        <p:tav tm="100000">
                                          <p:val>
                                            <p:strVal val="#ppt_x"/>
                                          </p:val>
                                        </p:tav>
                                      </p:tavLst>
                                    </p:anim>
                                    <p:anim calcmode="lin" valueType="num">
                                      <p:cBhvr>
                                        <p:cTn id="86" dur="1000" fill="hold"/>
                                        <p:tgtEl>
                                          <p:spTgt spid="30"/>
                                        </p:tgtEl>
                                        <p:attrNameLst>
                                          <p:attrName>ppt_y</p:attrName>
                                        </p:attrNameLst>
                                      </p:cBhvr>
                                      <p:tavLst>
                                        <p:tav tm="0">
                                          <p:val>
                                            <p:strVal val="#ppt_y+.1"/>
                                          </p:val>
                                        </p:tav>
                                        <p:tav tm="100000">
                                          <p:val>
                                            <p:strVal val="#ppt_y"/>
                                          </p:val>
                                        </p:tav>
                                      </p:tavLst>
                                    </p:anim>
                                  </p:childTnLst>
                                </p:cTn>
                              </p:par>
                            </p:childTnLst>
                          </p:cTn>
                        </p:par>
                        <p:par>
                          <p:cTn id="87" fill="hold">
                            <p:stCondLst>
                              <p:cond delay="1000"/>
                            </p:stCondLst>
                            <p:childTnLst>
                              <p:par>
                                <p:cTn id="88" presetID="2" presetClass="entr" presetSubtype="8" fill="hold" nodeType="afterEffect">
                                  <p:stCondLst>
                                    <p:cond delay="0"/>
                                  </p:stCondLst>
                                  <p:childTnLst>
                                    <p:set>
                                      <p:cBhvr>
                                        <p:cTn id="89" dur="1" fill="hold">
                                          <p:stCondLst>
                                            <p:cond delay="0"/>
                                          </p:stCondLst>
                                        </p:cTn>
                                        <p:tgtEl>
                                          <p:spTgt spid="3"/>
                                        </p:tgtEl>
                                        <p:attrNameLst>
                                          <p:attrName>style.visibility</p:attrName>
                                        </p:attrNameLst>
                                      </p:cBhvr>
                                      <p:to>
                                        <p:strVal val="visible"/>
                                      </p:to>
                                    </p:set>
                                    <p:anim calcmode="lin" valueType="num">
                                      <p:cBhvr additive="base">
                                        <p:cTn id="90" dur="500" fill="hold"/>
                                        <p:tgtEl>
                                          <p:spTgt spid="3"/>
                                        </p:tgtEl>
                                        <p:attrNameLst>
                                          <p:attrName>ppt_x</p:attrName>
                                        </p:attrNameLst>
                                      </p:cBhvr>
                                      <p:tavLst>
                                        <p:tav tm="0">
                                          <p:val>
                                            <p:strVal val="0-#ppt_w/2"/>
                                          </p:val>
                                        </p:tav>
                                        <p:tav tm="100000">
                                          <p:val>
                                            <p:strVal val="#ppt_x"/>
                                          </p:val>
                                        </p:tav>
                                      </p:tavLst>
                                    </p:anim>
                                    <p:anim calcmode="lin" valueType="num">
                                      <p:cBhvr additive="base">
                                        <p:cTn id="91" dur="500" fill="hold"/>
                                        <p:tgtEl>
                                          <p:spTgt spid="3"/>
                                        </p:tgtEl>
                                        <p:attrNameLst>
                                          <p:attrName>ppt_y</p:attrName>
                                        </p:attrNameLst>
                                      </p:cBhvr>
                                      <p:tavLst>
                                        <p:tav tm="0">
                                          <p:val>
                                            <p:strVal val="#ppt_y"/>
                                          </p:val>
                                        </p:tav>
                                        <p:tav tm="100000">
                                          <p:val>
                                            <p:strVal val="#ppt_y"/>
                                          </p:val>
                                        </p:tav>
                                      </p:tavLst>
                                    </p:anim>
                                  </p:childTnLst>
                                </p:cTn>
                              </p:par>
                              <p:par>
                                <p:cTn id="92" presetID="2" presetClass="entr" presetSubtype="8" fill="hold" nodeType="withEffect">
                                  <p:stCondLst>
                                    <p:cond delay="250"/>
                                  </p:stCondLst>
                                  <p:childTnLst>
                                    <p:set>
                                      <p:cBhvr>
                                        <p:cTn id="93" dur="1" fill="hold">
                                          <p:stCondLst>
                                            <p:cond delay="0"/>
                                          </p:stCondLst>
                                        </p:cTn>
                                        <p:tgtEl>
                                          <p:spTgt spid="6"/>
                                        </p:tgtEl>
                                        <p:attrNameLst>
                                          <p:attrName>style.visibility</p:attrName>
                                        </p:attrNameLst>
                                      </p:cBhvr>
                                      <p:to>
                                        <p:strVal val="visible"/>
                                      </p:to>
                                    </p:set>
                                    <p:anim calcmode="lin" valueType="num">
                                      <p:cBhvr additive="base">
                                        <p:cTn id="94" dur="500" fill="hold"/>
                                        <p:tgtEl>
                                          <p:spTgt spid="6"/>
                                        </p:tgtEl>
                                        <p:attrNameLst>
                                          <p:attrName>ppt_x</p:attrName>
                                        </p:attrNameLst>
                                      </p:cBhvr>
                                      <p:tavLst>
                                        <p:tav tm="0">
                                          <p:val>
                                            <p:strVal val="0-#ppt_w/2"/>
                                          </p:val>
                                        </p:tav>
                                        <p:tav tm="100000">
                                          <p:val>
                                            <p:strVal val="#ppt_x"/>
                                          </p:val>
                                        </p:tav>
                                      </p:tavLst>
                                    </p:anim>
                                    <p:anim calcmode="lin" valueType="num">
                                      <p:cBhvr additive="base">
                                        <p:cTn id="95" dur="500" fill="hold"/>
                                        <p:tgtEl>
                                          <p:spTgt spid="6"/>
                                        </p:tgtEl>
                                        <p:attrNameLst>
                                          <p:attrName>ppt_y</p:attrName>
                                        </p:attrNameLst>
                                      </p:cBhvr>
                                      <p:tavLst>
                                        <p:tav tm="0">
                                          <p:val>
                                            <p:strVal val="#ppt_y"/>
                                          </p:val>
                                        </p:tav>
                                        <p:tav tm="100000">
                                          <p:val>
                                            <p:strVal val="#ppt_y"/>
                                          </p:val>
                                        </p:tav>
                                      </p:tavLst>
                                    </p:anim>
                                  </p:childTnLst>
                                </p:cTn>
                              </p:par>
                              <p:par>
                                <p:cTn id="96" presetID="2" presetClass="entr" presetSubtype="2" fill="hold" nodeType="withEffect">
                                  <p:stCondLst>
                                    <p:cond delay="500"/>
                                  </p:stCondLst>
                                  <p:childTnLst>
                                    <p:set>
                                      <p:cBhvr>
                                        <p:cTn id="97" dur="1" fill="hold">
                                          <p:stCondLst>
                                            <p:cond delay="0"/>
                                          </p:stCondLst>
                                        </p:cTn>
                                        <p:tgtEl>
                                          <p:spTgt spid="9"/>
                                        </p:tgtEl>
                                        <p:attrNameLst>
                                          <p:attrName>style.visibility</p:attrName>
                                        </p:attrNameLst>
                                      </p:cBhvr>
                                      <p:to>
                                        <p:strVal val="visible"/>
                                      </p:to>
                                    </p:set>
                                    <p:anim calcmode="lin" valueType="num">
                                      <p:cBhvr additive="base">
                                        <p:cTn id="98" dur="500" fill="hold"/>
                                        <p:tgtEl>
                                          <p:spTgt spid="9"/>
                                        </p:tgtEl>
                                        <p:attrNameLst>
                                          <p:attrName>ppt_x</p:attrName>
                                        </p:attrNameLst>
                                      </p:cBhvr>
                                      <p:tavLst>
                                        <p:tav tm="0">
                                          <p:val>
                                            <p:strVal val="1+#ppt_w/2"/>
                                          </p:val>
                                        </p:tav>
                                        <p:tav tm="100000">
                                          <p:val>
                                            <p:strVal val="#ppt_x"/>
                                          </p:val>
                                        </p:tav>
                                      </p:tavLst>
                                    </p:anim>
                                    <p:anim calcmode="lin" valueType="num">
                                      <p:cBhvr additive="base">
                                        <p:cTn id="99" dur="500" fill="hold"/>
                                        <p:tgtEl>
                                          <p:spTgt spid="9"/>
                                        </p:tgtEl>
                                        <p:attrNameLst>
                                          <p:attrName>ppt_y</p:attrName>
                                        </p:attrNameLst>
                                      </p:cBhvr>
                                      <p:tavLst>
                                        <p:tav tm="0">
                                          <p:val>
                                            <p:strVal val="#ppt_y"/>
                                          </p:val>
                                        </p:tav>
                                        <p:tav tm="100000">
                                          <p:val>
                                            <p:strVal val="#ppt_y"/>
                                          </p:val>
                                        </p:tav>
                                      </p:tavLst>
                                    </p:anim>
                                  </p:childTnLst>
                                </p:cTn>
                              </p:par>
                              <p:par>
                                <p:cTn id="100" presetID="2" presetClass="entr" presetSubtype="2" fill="hold" nodeType="withEffect">
                                  <p:stCondLst>
                                    <p:cond delay="750"/>
                                  </p:stCondLst>
                                  <p:childTnLst>
                                    <p:set>
                                      <p:cBhvr>
                                        <p:cTn id="101" dur="1" fill="hold">
                                          <p:stCondLst>
                                            <p:cond delay="0"/>
                                          </p:stCondLst>
                                        </p:cTn>
                                        <p:tgtEl>
                                          <p:spTgt spid="12"/>
                                        </p:tgtEl>
                                        <p:attrNameLst>
                                          <p:attrName>style.visibility</p:attrName>
                                        </p:attrNameLst>
                                      </p:cBhvr>
                                      <p:to>
                                        <p:strVal val="visible"/>
                                      </p:to>
                                    </p:set>
                                    <p:anim calcmode="lin" valueType="num">
                                      <p:cBhvr additive="base">
                                        <p:cTn id="102" dur="500" fill="hold"/>
                                        <p:tgtEl>
                                          <p:spTgt spid="12"/>
                                        </p:tgtEl>
                                        <p:attrNameLst>
                                          <p:attrName>ppt_x</p:attrName>
                                        </p:attrNameLst>
                                      </p:cBhvr>
                                      <p:tavLst>
                                        <p:tav tm="0">
                                          <p:val>
                                            <p:strVal val="1+#ppt_w/2"/>
                                          </p:val>
                                        </p:tav>
                                        <p:tav tm="100000">
                                          <p:val>
                                            <p:strVal val="#ppt_x"/>
                                          </p:val>
                                        </p:tav>
                                      </p:tavLst>
                                    </p:anim>
                                    <p:anim calcmode="lin" valueType="num">
                                      <p:cBhvr additive="base">
                                        <p:cTn id="103"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pattFill prst="pct5">
          <a:fgClr>
            <a:schemeClr val="accent1"/>
          </a:fgClr>
          <a:bgClr>
            <a:schemeClr val="bg1"/>
          </a:bgClr>
        </a:pattFill>
        <a:effectLst/>
      </p:bgPr>
    </p:bg>
    <p:spTree>
      <p:nvGrpSpPr>
        <p:cNvPr id="1" name=""/>
        <p:cNvGrpSpPr/>
        <p:nvPr/>
      </p:nvGrpSpPr>
      <p:grpSpPr>
        <a:xfrm>
          <a:off x="0" y="0"/>
          <a:ext cx="0" cy="0"/>
          <a:chOff x="0" y="0"/>
          <a:chExt cx="0" cy="0"/>
        </a:xfrm>
      </p:grpSpPr>
      <p:grpSp>
        <p:nvGrpSpPr>
          <p:cNvPr id="3" name="组合 2"/>
          <p:cNvGrpSpPr/>
          <p:nvPr/>
        </p:nvGrpSpPr>
        <p:grpSpPr>
          <a:xfrm>
            <a:off x="5705085" y="2324165"/>
            <a:ext cx="5452335" cy="1165673"/>
            <a:chOff x="874712" y="3195403"/>
            <a:chExt cx="5452335" cy="1165673"/>
          </a:xfrm>
        </p:grpSpPr>
        <p:sp>
          <p:nvSpPr>
            <p:cNvPr id="4" name="矩形 3"/>
            <p:cNvSpPr/>
            <p:nvPr/>
          </p:nvSpPr>
          <p:spPr>
            <a:xfrm>
              <a:off x="874712" y="3677812"/>
              <a:ext cx="5452335" cy="683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dirty="0">
                  <a:latin typeface="汉仪乐喵体W" panose="00020600040101010101" pitchFamily="18" charset="-122"/>
                  <a:ea typeface="汉仪乐喵体W" panose="00020600040101010101" pitchFamily="18" charset="-122"/>
                </a:rPr>
                <a:t>用户可以在投影仪或者计算机上进行演示也可以将演示文稿打印出来制作成胶片以便应用到更广泛的领域中</a:t>
              </a:r>
              <a:endParaRPr lang="zh-CN" altLang="en-US" sz="1600" dirty="0">
                <a:latin typeface="汉仪乐喵体W" panose="00020600040101010101" pitchFamily="18" charset="-122"/>
                <a:ea typeface="汉仪乐喵体W" panose="00020600040101010101" pitchFamily="18" charset="-122"/>
              </a:endParaRPr>
            </a:p>
          </p:txBody>
        </p:sp>
        <p:sp>
          <p:nvSpPr>
            <p:cNvPr id="5" name="矩形 4"/>
            <p:cNvSpPr/>
            <p:nvPr/>
          </p:nvSpPr>
          <p:spPr>
            <a:xfrm>
              <a:off x="874713" y="3195403"/>
              <a:ext cx="2241974" cy="53553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400" b="1" dirty="0">
                  <a:latin typeface="汉仪乐喵体W" panose="00020600040101010101" pitchFamily="18" charset="-122"/>
                  <a:ea typeface="汉仪乐喵体W" panose="00020600040101010101" pitchFamily="18" charset="-122"/>
                </a:rPr>
                <a:t>家长积极配合</a:t>
              </a:r>
              <a:endParaRPr lang="zh-CN" altLang="en-US" sz="2400" b="1" dirty="0">
                <a:latin typeface="汉仪乐喵体W" panose="00020600040101010101" pitchFamily="18" charset="-122"/>
                <a:ea typeface="汉仪乐喵体W" panose="00020600040101010101" pitchFamily="18" charset="-122"/>
              </a:endParaRPr>
            </a:p>
          </p:txBody>
        </p:sp>
      </p:grpSp>
      <p:grpSp>
        <p:nvGrpSpPr>
          <p:cNvPr id="6" name="组合 5"/>
          <p:cNvGrpSpPr/>
          <p:nvPr/>
        </p:nvGrpSpPr>
        <p:grpSpPr>
          <a:xfrm>
            <a:off x="5705085" y="3930340"/>
            <a:ext cx="5452335" cy="1165673"/>
            <a:chOff x="874712" y="3195403"/>
            <a:chExt cx="5452335" cy="1165673"/>
          </a:xfrm>
        </p:grpSpPr>
        <p:sp>
          <p:nvSpPr>
            <p:cNvPr id="7" name="矩形 6"/>
            <p:cNvSpPr/>
            <p:nvPr/>
          </p:nvSpPr>
          <p:spPr>
            <a:xfrm>
              <a:off x="874712" y="3677812"/>
              <a:ext cx="5452335" cy="683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dirty="0">
                  <a:latin typeface="汉仪乐喵体W" panose="00020600040101010101" pitchFamily="18" charset="-122"/>
                  <a:ea typeface="汉仪乐喵体W" panose="00020600040101010101" pitchFamily="18" charset="-122"/>
                </a:rPr>
                <a:t>用户可以在投影仪或者计算机上进行演示也可以将演示文稿打印出来制作成胶片以便应用到更广泛的领域中</a:t>
              </a:r>
              <a:endParaRPr lang="zh-CN" altLang="en-US" sz="1600" dirty="0">
                <a:latin typeface="汉仪乐喵体W" panose="00020600040101010101" pitchFamily="18" charset="-122"/>
                <a:ea typeface="汉仪乐喵体W" panose="00020600040101010101" pitchFamily="18" charset="-122"/>
              </a:endParaRPr>
            </a:p>
          </p:txBody>
        </p:sp>
        <p:sp>
          <p:nvSpPr>
            <p:cNvPr id="8" name="矩形 7"/>
            <p:cNvSpPr/>
            <p:nvPr/>
          </p:nvSpPr>
          <p:spPr>
            <a:xfrm>
              <a:off x="874713" y="3195403"/>
              <a:ext cx="2241974" cy="53553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400" b="1" dirty="0">
                  <a:latin typeface="汉仪乐喵体W" panose="00020600040101010101" pitchFamily="18" charset="-122"/>
                  <a:ea typeface="汉仪乐喵体W" panose="00020600040101010101" pitchFamily="18" charset="-122"/>
                </a:rPr>
                <a:t>教师倾情教育</a:t>
              </a:r>
              <a:endParaRPr lang="zh-CN" altLang="en-US" sz="2400" b="1" dirty="0">
                <a:latin typeface="汉仪乐喵体W" panose="00020600040101010101" pitchFamily="18" charset="-122"/>
                <a:ea typeface="汉仪乐喵体W" panose="00020600040101010101" pitchFamily="18" charset="-122"/>
              </a:endParaRPr>
            </a:p>
          </p:txBody>
        </p:sp>
      </p:grpSp>
      <p:pic>
        <p:nvPicPr>
          <p:cNvPr id="10" name="图片 9"/>
          <p:cNvPicPr>
            <a:picLocks noChangeAspect="1"/>
          </p:cNvPicPr>
          <p:nvPr/>
        </p:nvPicPr>
        <p:blipFill>
          <a:blip r:embed="rId1" cstate="screen"/>
          <a:stretch>
            <a:fillRect/>
          </a:stretch>
        </p:blipFill>
        <p:spPr>
          <a:xfrm>
            <a:off x="3665574" y="295190"/>
            <a:ext cx="4537132" cy="1492025"/>
          </a:xfrm>
          <a:prstGeom prst="rect">
            <a:avLst/>
          </a:prstGeom>
        </p:spPr>
      </p:pic>
      <p:sp>
        <p:nvSpPr>
          <p:cNvPr id="11" name="矩形 10"/>
          <p:cNvSpPr/>
          <p:nvPr/>
        </p:nvSpPr>
        <p:spPr>
          <a:xfrm>
            <a:off x="3476625" y="702479"/>
            <a:ext cx="5238750" cy="769441"/>
          </a:xfrm>
          <a:prstGeom prst="rect">
            <a:avLst/>
          </a:prstGeom>
        </p:spPr>
        <p:txBody>
          <a:bodyPr wrap="square">
            <a:spAutoFit/>
            <a:scene3d>
              <a:camera prst="orthographicFront"/>
              <a:lightRig rig="threePt" dir="t"/>
            </a:scene3d>
            <a:sp3d contourW="12700"/>
          </a:bodyPr>
          <a:lstStyle/>
          <a:p>
            <a:pPr algn="ctr"/>
            <a:r>
              <a:rPr lang="zh-CN" altLang="en-US" sz="4400" b="1" dirty="0">
                <a:ln w="15875">
                  <a:noFill/>
                </a:ln>
                <a:solidFill>
                  <a:srgbClr val="E71C63"/>
                </a:solidFill>
                <a:latin typeface="汉仪乐喵体W" panose="00020600040101010101" pitchFamily="18" charset="-122"/>
                <a:ea typeface="汉仪乐喵体W" panose="00020600040101010101" pitchFamily="18" charset="-122"/>
              </a:rPr>
              <a:t>家长会的意义</a:t>
            </a:r>
            <a:endParaRPr lang="zh-CN" altLang="en-US" sz="4400" b="1" dirty="0">
              <a:ln w="15875">
                <a:noFill/>
              </a:ln>
              <a:solidFill>
                <a:srgbClr val="E71C63"/>
              </a:solidFill>
              <a:latin typeface="汉仪乐喵体W" panose="00020600040101010101" pitchFamily="18" charset="-122"/>
              <a:ea typeface="汉仪乐喵体W" panose="00020600040101010101" pitchFamily="18" charset="-122"/>
            </a:endParaRPr>
          </a:p>
        </p:txBody>
      </p:sp>
      <p:pic>
        <p:nvPicPr>
          <p:cNvPr id="12" name="图片 11"/>
          <p:cNvPicPr>
            <a:picLocks noChangeAspect="1"/>
          </p:cNvPicPr>
          <p:nvPr/>
        </p:nvPicPr>
        <p:blipFill rotWithShape="1">
          <a:blip r:embed="rId2" cstate="screen"/>
          <a:srcRect/>
          <a:stretch>
            <a:fillRect/>
          </a:stretch>
        </p:blipFill>
        <p:spPr>
          <a:xfrm>
            <a:off x="645067" y="1511243"/>
            <a:ext cx="735106" cy="576436"/>
          </a:xfrm>
          <a:prstGeom prst="rect">
            <a:avLst/>
          </a:prstGeom>
        </p:spPr>
      </p:pic>
      <p:pic>
        <p:nvPicPr>
          <p:cNvPr id="13" name="图片 12"/>
          <p:cNvPicPr>
            <a:picLocks noChangeAspect="1"/>
          </p:cNvPicPr>
          <p:nvPr/>
        </p:nvPicPr>
        <p:blipFill rotWithShape="1">
          <a:blip r:embed="rId3" cstate="screen"/>
          <a:srcRect/>
          <a:stretch>
            <a:fillRect/>
          </a:stretch>
        </p:blipFill>
        <p:spPr>
          <a:xfrm>
            <a:off x="495227" y="9337"/>
            <a:ext cx="1479176" cy="1267257"/>
          </a:xfrm>
          <a:prstGeom prst="rect">
            <a:avLst/>
          </a:prstGeom>
        </p:spPr>
      </p:pic>
      <p:pic>
        <p:nvPicPr>
          <p:cNvPr id="14" name="图片 13"/>
          <p:cNvPicPr>
            <a:picLocks noChangeAspect="1"/>
          </p:cNvPicPr>
          <p:nvPr/>
        </p:nvPicPr>
        <p:blipFill rotWithShape="1">
          <a:blip r:embed="rId2" cstate="screen"/>
          <a:srcRect/>
          <a:stretch>
            <a:fillRect/>
          </a:stretch>
        </p:blipFill>
        <p:spPr>
          <a:xfrm>
            <a:off x="2174602" y="650104"/>
            <a:ext cx="1098177" cy="861139"/>
          </a:xfrm>
          <a:prstGeom prst="rect">
            <a:avLst/>
          </a:prstGeom>
        </p:spPr>
      </p:pic>
      <p:pic>
        <p:nvPicPr>
          <p:cNvPr id="15" name="图片 14"/>
          <p:cNvPicPr>
            <a:picLocks noChangeAspect="1"/>
          </p:cNvPicPr>
          <p:nvPr/>
        </p:nvPicPr>
        <p:blipFill rotWithShape="1">
          <a:blip r:embed="rId4" cstate="screen"/>
          <a:srcRect/>
          <a:stretch>
            <a:fillRect/>
          </a:stretch>
        </p:blipFill>
        <p:spPr>
          <a:xfrm>
            <a:off x="8391655" y="317468"/>
            <a:ext cx="4077928" cy="1481993"/>
          </a:xfrm>
          <a:prstGeom prst="rect">
            <a:avLst/>
          </a:prstGeom>
        </p:spPr>
      </p:pic>
      <p:pic>
        <p:nvPicPr>
          <p:cNvPr id="16" name="图片 15"/>
          <p:cNvPicPr>
            <a:picLocks noChangeAspect="1"/>
          </p:cNvPicPr>
          <p:nvPr/>
        </p:nvPicPr>
        <p:blipFill rotWithShape="1">
          <a:blip r:embed="rId5" cstate="screen"/>
          <a:srcRect/>
          <a:stretch>
            <a:fillRect/>
          </a:stretch>
        </p:blipFill>
        <p:spPr>
          <a:xfrm>
            <a:off x="0" y="5289176"/>
            <a:ext cx="12192000" cy="1568824"/>
          </a:xfrm>
          <a:prstGeom prst="rect">
            <a:avLst/>
          </a:prstGeom>
        </p:spPr>
      </p:pic>
      <p:pic>
        <p:nvPicPr>
          <p:cNvPr id="18" name="图片 17"/>
          <p:cNvPicPr>
            <a:picLocks noChangeAspect="1"/>
          </p:cNvPicPr>
          <p:nvPr/>
        </p:nvPicPr>
        <p:blipFill>
          <a:blip r:embed="rId6" cstate="screen"/>
          <a:stretch>
            <a:fillRect/>
          </a:stretch>
        </p:blipFill>
        <p:spPr>
          <a:xfrm>
            <a:off x="1105088" y="2208121"/>
            <a:ext cx="4073088" cy="2846406"/>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airplan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500"/>
                                        <p:tgtEl>
                                          <p:spTgt spid="6"/>
                                        </p:tgtEl>
                                      </p:cBhvr>
                                    </p:animEffect>
                                  </p:childTnLst>
                                </p:cTn>
                              </p:par>
                            </p:childTnLst>
                          </p:cTn>
                        </p:par>
                      </p:childTnLst>
                    </p:cTn>
                  </p:par>
                  <p:par>
                    <p:cTn id="12" fill="hold">
                      <p:stCondLst>
                        <p:cond delay="indefinite"/>
                      </p:stCondLst>
                      <p:childTnLst>
                        <p:par>
                          <p:cTn id="13" fill="hold">
                            <p:stCondLst>
                              <p:cond delay="0"/>
                            </p:stCondLst>
                            <p:childTnLst>
                              <p:par>
                                <p:cTn id="14" presetID="26" presetClass="entr" presetSubtype="0" fill="hold" nodeType="click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wipe(down)">
                                      <p:cBhvr>
                                        <p:cTn id="16" dur="580">
                                          <p:stCondLst>
                                            <p:cond delay="0"/>
                                          </p:stCondLst>
                                        </p:cTn>
                                        <p:tgtEl>
                                          <p:spTgt spid="12"/>
                                        </p:tgtEl>
                                      </p:cBhvr>
                                    </p:animEffect>
                                    <p:anim calcmode="lin" valueType="num">
                                      <p:cBhvr>
                                        <p:cTn id="17" dur="1822" tmFilter="0,0; 0.14,0.36; 0.43,0.73; 0.71,0.91; 1.0,1.0">
                                          <p:stCondLst>
                                            <p:cond delay="0"/>
                                          </p:stCondLst>
                                        </p:cTn>
                                        <p:tgtEl>
                                          <p:spTgt spid="12"/>
                                        </p:tgtEl>
                                        <p:attrNameLst>
                                          <p:attrName>ppt_x</p:attrName>
                                        </p:attrNameLst>
                                      </p:cBhvr>
                                      <p:tavLst>
                                        <p:tav tm="0">
                                          <p:val>
                                            <p:strVal val="#ppt_x-0.25"/>
                                          </p:val>
                                        </p:tav>
                                        <p:tav tm="100000">
                                          <p:val>
                                            <p:strVal val="#ppt_x"/>
                                          </p:val>
                                        </p:tav>
                                      </p:tavLst>
                                    </p:anim>
                                    <p:anim calcmode="lin" valueType="num">
                                      <p:cBhvr>
                                        <p:cTn id="18" dur="664" tmFilter="0.0,0.0; 0.25,0.07; 0.50,0.2; 0.75,0.467; 1.0,1.0">
                                          <p:stCondLst>
                                            <p:cond delay="0"/>
                                          </p:stCondLst>
                                        </p:cTn>
                                        <p:tgtEl>
                                          <p:spTgt spid="12"/>
                                        </p:tgtEl>
                                        <p:attrNameLst>
                                          <p:attrName>ppt_y</p:attrName>
                                        </p:attrNameLst>
                                      </p:cBhvr>
                                      <p:tavLst>
                                        <p:tav tm="0" fmla="#ppt_y-sin(pi*$)/3">
                                          <p:val>
                                            <p:fltVal val="0.5"/>
                                          </p:val>
                                        </p:tav>
                                        <p:tav tm="100000">
                                          <p:val>
                                            <p:fltVal val="1"/>
                                          </p:val>
                                        </p:tav>
                                      </p:tavLst>
                                    </p:anim>
                                    <p:anim calcmode="lin" valueType="num">
                                      <p:cBhvr>
                                        <p:cTn id="19" dur="664" tmFilter="0, 0; 0.125,0.2665; 0.25,0.4; 0.375,0.465; 0.5,0.5;  0.625,0.535; 0.75,0.6; 0.875,0.7335; 1,1">
                                          <p:stCondLst>
                                            <p:cond delay="664"/>
                                          </p:stCondLst>
                                        </p:cTn>
                                        <p:tgtEl>
                                          <p:spTgt spid="12"/>
                                        </p:tgtEl>
                                        <p:attrNameLst>
                                          <p:attrName>ppt_y</p:attrName>
                                        </p:attrNameLst>
                                      </p:cBhvr>
                                      <p:tavLst>
                                        <p:tav tm="0" fmla="#ppt_y-sin(pi*$)/9">
                                          <p:val>
                                            <p:fltVal val="0"/>
                                          </p:val>
                                        </p:tav>
                                        <p:tav tm="100000">
                                          <p:val>
                                            <p:fltVal val="1"/>
                                          </p:val>
                                        </p:tav>
                                      </p:tavLst>
                                    </p:anim>
                                    <p:anim calcmode="lin" valueType="num">
                                      <p:cBhvr>
                                        <p:cTn id="20" dur="332" tmFilter="0, 0; 0.125,0.2665; 0.25,0.4; 0.375,0.465; 0.5,0.5;  0.625,0.535; 0.75,0.6; 0.875,0.7335; 1,1">
                                          <p:stCondLst>
                                            <p:cond delay="1324"/>
                                          </p:stCondLst>
                                        </p:cTn>
                                        <p:tgtEl>
                                          <p:spTgt spid="12"/>
                                        </p:tgtEl>
                                        <p:attrNameLst>
                                          <p:attrName>ppt_y</p:attrName>
                                        </p:attrNameLst>
                                      </p:cBhvr>
                                      <p:tavLst>
                                        <p:tav tm="0" fmla="#ppt_y-sin(pi*$)/27">
                                          <p:val>
                                            <p:fltVal val="0"/>
                                          </p:val>
                                        </p:tav>
                                        <p:tav tm="100000">
                                          <p:val>
                                            <p:fltVal val="1"/>
                                          </p:val>
                                        </p:tav>
                                      </p:tavLst>
                                    </p:anim>
                                    <p:anim calcmode="lin" valueType="num">
                                      <p:cBhvr>
                                        <p:cTn id="21" dur="164" tmFilter="0, 0; 0.125,0.2665; 0.25,0.4; 0.375,0.465; 0.5,0.5;  0.625,0.535; 0.75,0.6; 0.875,0.7335; 1,1">
                                          <p:stCondLst>
                                            <p:cond delay="1656"/>
                                          </p:stCondLst>
                                        </p:cTn>
                                        <p:tgtEl>
                                          <p:spTgt spid="12"/>
                                        </p:tgtEl>
                                        <p:attrNameLst>
                                          <p:attrName>ppt_y</p:attrName>
                                        </p:attrNameLst>
                                      </p:cBhvr>
                                      <p:tavLst>
                                        <p:tav tm="0" fmla="#ppt_y-sin(pi*$)/81">
                                          <p:val>
                                            <p:fltVal val="0"/>
                                          </p:val>
                                        </p:tav>
                                        <p:tav tm="100000">
                                          <p:val>
                                            <p:fltVal val="1"/>
                                          </p:val>
                                        </p:tav>
                                      </p:tavLst>
                                    </p:anim>
                                    <p:animScale>
                                      <p:cBhvr>
                                        <p:cTn id="22" dur="26">
                                          <p:stCondLst>
                                            <p:cond delay="650"/>
                                          </p:stCondLst>
                                        </p:cTn>
                                        <p:tgtEl>
                                          <p:spTgt spid="12"/>
                                        </p:tgtEl>
                                      </p:cBhvr>
                                      <p:to x="100000" y="60000"/>
                                    </p:animScale>
                                    <p:animScale>
                                      <p:cBhvr>
                                        <p:cTn id="23" dur="166" decel="50000">
                                          <p:stCondLst>
                                            <p:cond delay="676"/>
                                          </p:stCondLst>
                                        </p:cTn>
                                        <p:tgtEl>
                                          <p:spTgt spid="12"/>
                                        </p:tgtEl>
                                      </p:cBhvr>
                                      <p:to x="100000" y="100000"/>
                                    </p:animScale>
                                    <p:animScale>
                                      <p:cBhvr>
                                        <p:cTn id="24" dur="26">
                                          <p:stCondLst>
                                            <p:cond delay="1312"/>
                                          </p:stCondLst>
                                        </p:cTn>
                                        <p:tgtEl>
                                          <p:spTgt spid="12"/>
                                        </p:tgtEl>
                                      </p:cBhvr>
                                      <p:to x="100000" y="80000"/>
                                    </p:animScale>
                                    <p:animScale>
                                      <p:cBhvr>
                                        <p:cTn id="25" dur="166" decel="50000">
                                          <p:stCondLst>
                                            <p:cond delay="1338"/>
                                          </p:stCondLst>
                                        </p:cTn>
                                        <p:tgtEl>
                                          <p:spTgt spid="12"/>
                                        </p:tgtEl>
                                      </p:cBhvr>
                                      <p:to x="100000" y="100000"/>
                                    </p:animScale>
                                    <p:animScale>
                                      <p:cBhvr>
                                        <p:cTn id="26" dur="26">
                                          <p:stCondLst>
                                            <p:cond delay="1642"/>
                                          </p:stCondLst>
                                        </p:cTn>
                                        <p:tgtEl>
                                          <p:spTgt spid="12"/>
                                        </p:tgtEl>
                                      </p:cBhvr>
                                      <p:to x="100000" y="90000"/>
                                    </p:animScale>
                                    <p:animScale>
                                      <p:cBhvr>
                                        <p:cTn id="27" dur="166" decel="50000">
                                          <p:stCondLst>
                                            <p:cond delay="1668"/>
                                          </p:stCondLst>
                                        </p:cTn>
                                        <p:tgtEl>
                                          <p:spTgt spid="12"/>
                                        </p:tgtEl>
                                      </p:cBhvr>
                                      <p:to x="100000" y="100000"/>
                                    </p:animScale>
                                    <p:animScale>
                                      <p:cBhvr>
                                        <p:cTn id="28" dur="26">
                                          <p:stCondLst>
                                            <p:cond delay="1808"/>
                                          </p:stCondLst>
                                        </p:cTn>
                                        <p:tgtEl>
                                          <p:spTgt spid="12"/>
                                        </p:tgtEl>
                                      </p:cBhvr>
                                      <p:to x="100000" y="95000"/>
                                    </p:animScale>
                                    <p:animScale>
                                      <p:cBhvr>
                                        <p:cTn id="29" dur="166" decel="50000">
                                          <p:stCondLst>
                                            <p:cond delay="1834"/>
                                          </p:stCondLst>
                                        </p:cTn>
                                        <p:tgtEl>
                                          <p:spTgt spid="12"/>
                                        </p:tgtEl>
                                      </p:cBhvr>
                                      <p:to x="100000" y="100000"/>
                                    </p:animScale>
                                  </p:childTnLst>
                                </p:cTn>
                              </p:par>
                              <p:par>
                                <p:cTn id="30" presetID="26" presetClass="entr" presetSubtype="0" fill="hold" nodeType="with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wipe(down)">
                                      <p:cBhvr>
                                        <p:cTn id="32" dur="580">
                                          <p:stCondLst>
                                            <p:cond delay="0"/>
                                          </p:stCondLst>
                                        </p:cTn>
                                        <p:tgtEl>
                                          <p:spTgt spid="13"/>
                                        </p:tgtEl>
                                      </p:cBhvr>
                                    </p:animEffect>
                                    <p:anim calcmode="lin" valueType="num">
                                      <p:cBhvr>
                                        <p:cTn id="33" dur="1822" tmFilter="0,0; 0.14,0.36; 0.43,0.73; 0.71,0.91; 1.0,1.0">
                                          <p:stCondLst>
                                            <p:cond delay="0"/>
                                          </p:stCondLst>
                                        </p:cTn>
                                        <p:tgtEl>
                                          <p:spTgt spid="13"/>
                                        </p:tgtEl>
                                        <p:attrNameLst>
                                          <p:attrName>ppt_x</p:attrName>
                                        </p:attrNameLst>
                                      </p:cBhvr>
                                      <p:tavLst>
                                        <p:tav tm="0">
                                          <p:val>
                                            <p:strVal val="#ppt_x-0.25"/>
                                          </p:val>
                                        </p:tav>
                                        <p:tav tm="100000">
                                          <p:val>
                                            <p:strVal val="#ppt_x"/>
                                          </p:val>
                                        </p:tav>
                                      </p:tavLst>
                                    </p:anim>
                                    <p:anim calcmode="lin" valueType="num">
                                      <p:cBhvr>
                                        <p:cTn id="34" dur="664" tmFilter="0.0,0.0; 0.25,0.07; 0.50,0.2; 0.75,0.467; 1.0,1.0">
                                          <p:stCondLst>
                                            <p:cond delay="0"/>
                                          </p:stCondLst>
                                        </p:cTn>
                                        <p:tgtEl>
                                          <p:spTgt spid="13"/>
                                        </p:tgtEl>
                                        <p:attrNameLst>
                                          <p:attrName>ppt_y</p:attrName>
                                        </p:attrNameLst>
                                      </p:cBhvr>
                                      <p:tavLst>
                                        <p:tav tm="0" fmla="#ppt_y-sin(pi*$)/3">
                                          <p:val>
                                            <p:fltVal val="0.5"/>
                                          </p:val>
                                        </p:tav>
                                        <p:tav tm="100000">
                                          <p:val>
                                            <p:fltVal val="1"/>
                                          </p:val>
                                        </p:tav>
                                      </p:tavLst>
                                    </p:anim>
                                    <p:anim calcmode="lin" valueType="num">
                                      <p:cBhvr>
                                        <p:cTn id="35" dur="664" tmFilter="0, 0; 0.125,0.2665; 0.25,0.4; 0.375,0.465; 0.5,0.5;  0.625,0.535; 0.75,0.6; 0.875,0.7335; 1,1">
                                          <p:stCondLst>
                                            <p:cond delay="664"/>
                                          </p:stCondLst>
                                        </p:cTn>
                                        <p:tgtEl>
                                          <p:spTgt spid="13"/>
                                        </p:tgtEl>
                                        <p:attrNameLst>
                                          <p:attrName>ppt_y</p:attrName>
                                        </p:attrNameLst>
                                      </p:cBhvr>
                                      <p:tavLst>
                                        <p:tav tm="0" fmla="#ppt_y-sin(pi*$)/9">
                                          <p:val>
                                            <p:fltVal val="0"/>
                                          </p:val>
                                        </p:tav>
                                        <p:tav tm="100000">
                                          <p:val>
                                            <p:fltVal val="1"/>
                                          </p:val>
                                        </p:tav>
                                      </p:tavLst>
                                    </p:anim>
                                    <p:anim calcmode="lin" valueType="num">
                                      <p:cBhvr>
                                        <p:cTn id="36" dur="332" tmFilter="0, 0; 0.125,0.2665; 0.25,0.4; 0.375,0.465; 0.5,0.5;  0.625,0.535; 0.75,0.6; 0.875,0.7335; 1,1">
                                          <p:stCondLst>
                                            <p:cond delay="1324"/>
                                          </p:stCondLst>
                                        </p:cTn>
                                        <p:tgtEl>
                                          <p:spTgt spid="13"/>
                                        </p:tgtEl>
                                        <p:attrNameLst>
                                          <p:attrName>ppt_y</p:attrName>
                                        </p:attrNameLst>
                                      </p:cBhvr>
                                      <p:tavLst>
                                        <p:tav tm="0" fmla="#ppt_y-sin(pi*$)/27">
                                          <p:val>
                                            <p:fltVal val="0"/>
                                          </p:val>
                                        </p:tav>
                                        <p:tav tm="100000">
                                          <p:val>
                                            <p:fltVal val="1"/>
                                          </p:val>
                                        </p:tav>
                                      </p:tavLst>
                                    </p:anim>
                                    <p:anim calcmode="lin" valueType="num">
                                      <p:cBhvr>
                                        <p:cTn id="37" dur="164" tmFilter="0, 0; 0.125,0.2665; 0.25,0.4; 0.375,0.465; 0.5,0.5;  0.625,0.535; 0.75,0.6; 0.875,0.7335; 1,1">
                                          <p:stCondLst>
                                            <p:cond delay="1656"/>
                                          </p:stCondLst>
                                        </p:cTn>
                                        <p:tgtEl>
                                          <p:spTgt spid="13"/>
                                        </p:tgtEl>
                                        <p:attrNameLst>
                                          <p:attrName>ppt_y</p:attrName>
                                        </p:attrNameLst>
                                      </p:cBhvr>
                                      <p:tavLst>
                                        <p:tav tm="0" fmla="#ppt_y-sin(pi*$)/81">
                                          <p:val>
                                            <p:fltVal val="0"/>
                                          </p:val>
                                        </p:tav>
                                        <p:tav tm="100000">
                                          <p:val>
                                            <p:fltVal val="1"/>
                                          </p:val>
                                        </p:tav>
                                      </p:tavLst>
                                    </p:anim>
                                    <p:animScale>
                                      <p:cBhvr>
                                        <p:cTn id="38" dur="26">
                                          <p:stCondLst>
                                            <p:cond delay="650"/>
                                          </p:stCondLst>
                                        </p:cTn>
                                        <p:tgtEl>
                                          <p:spTgt spid="13"/>
                                        </p:tgtEl>
                                      </p:cBhvr>
                                      <p:to x="100000" y="60000"/>
                                    </p:animScale>
                                    <p:animScale>
                                      <p:cBhvr>
                                        <p:cTn id="39" dur="166" decel="50000">
                                          <p:stCondLst>
                                            <p:cond delay="676"/>
                                          </p:stCondLst>
                                        </p:cTn>
                                        <p:tgtEl>
                                          <p:spTgt spid="13"/>
                                        </p:tgtEl>
                                      </p:cBhvr>
                                      <p:to x="100000" y="100000"/>
                                    </p:animScale>
                                    <p:animScale>
                                      <p:cBhvr>
                                        <p:cTn id="40" dur="26">
                                          <p:stCondLst>
                                            <p:cond delay="1312"/>
                                          </p:stCondLst>
                                        </p:cTn>
                                        <p:tgtEl>
                                          <p:spTgt spid="13"/>
                                        </p:tgtEl>
                                      </p:cBhvr>
                                      <p:to x="100000" y="80000"/>
                                    </p:animScale>
                                    <p:animScale>
                                      <p:cBhvr>
                                        <p:cTn id="41" dur="166" decel="50000">
                                          <p:stCondLst>
                                            <p:cond delay="1338"/>
                                          </p:stCondLst>
                                        </p:cTn>
                                        <p:tgtEl>
                                          <p:spTgt spid="13"/>
                                        </p:tgtEl>
                                      </p:cBhvr>
                                      <p:to x="100000" y="100000"/>
                                    </p:animScale>
                                    <p:animScale>
                                      <p:cBhvr>
                                        <p:cTn id="42" dur="26">
                                          <p:stCondLst>
                                            <p:cond delay="1642"/>
                                          </p:stCondLst>
                                        </p:cTn>
                                        <p:tgtEl>
                                          <p:spTgt spid="13"/>
                                        </p:tgtEl>
                                      </p:cBhvr>
                                      <p:to x="100000" y="90000"/>
                                    </p:animScale>
                                    <p:animScale>
                                      <p:cBhvr>
                                        <p:cTn id="43" dur="166" decel="50000">
                                          <p:stCondLst>
                                            <p:cond delay="1668"/>
                                          </p:stCondLst>
                                        </p:cTn>
                                        <p:tgtEl>
                                          <p:spTgt spid="13"/>
                                        </p:tgtEl>
                                      </p:cBhvr>
                                      <p:to x="100000" y="100000"/>
                                    </p:animScale>
                                    <p:animScale>
                                      <p:cBhvr>
                                        <p:cTn id="44" dur="26">
                                          <p:stCondLst>
                                            <p:cond delay="1808"/>
                                          </p:stCondLst>
                                        </p:cTn>
                                        <p:tgtEl>
                                          <p:spTgt spid="13"/>
                                        </p:tgtEl>
                                      </p:cBhvr>
                                      <p:to x="100000" y="95000"/>
                                    </p:animScale>
                                    <p:animScale>
                                      <p:cBhvr>
                                        <p:cTn id="45" dur="166" decel="50000">
                                          <p:stCondLst>
                                            <p:cond delay="1834"/>
                                          </p:stCondLst>
                                        </p:cTn>
                                        <p:tgtEl>
                                          <p:spTgt spid="13"/>
                                        </p:tgtEl>
                                      </p:cBhvr>
                                      <p:to x="100000" y="100000"/>
                                    </p:animScale>
                                  </p:childTnLst>
                                </p:cTn>
                              </p:par>
                              <p:par>
                                <p:cTn id="46" presetID="26" presetClass="entr" presetSubtype="0" fill="hold" nodeType="withEffect">
                                  <p:stCondLst>
                                    <p:cond delay="0"/>
                                  </p:stCondLst>
                                  <p:childTnLst>
                                    <p:set>
                                      <p:cBhvr>
                                        <p:cTn id="47" dur="1" fill="hold">
                                          <p:stCondLst>
                                            <p:cond delay="0"/>
                                          </p:stCondLst>
                                        </p:cTn>
                                        <p:tgtEl>
                                          <p:spTgt spid="14"/>
                                        </p:tgtEl>
                                        <p:attrNameLst>
                                          <p:attrName>style.visibility</p:attrName>
                                        </p:attrNameLst>
                                      </p:cBhvr>
                                      <p:to>
                                        <p:strVal val="visible"/>
                                      </p:to>
                                    </p:set>
                                    <p:animEffect transition="in" filter="wipe(down)">
                                      <p:cBhvr>
                                        <p:cTn id="48" dur="580">
                                          <p:stCondLst>
                                            <p:cond delay="0"/>
                                          </p:stCondLst>
                                        </p:cTn>
                                        <p:tgtEl>
                                          <p:spTgt spid="14"/>
                                        </p:tgtEl>
                                      </p:cBhvr>
                                    </p:animEffect>
                                    <p:anim calcmode="lin" valueType="num">
                                      <p:cBhvr>
                                        <p:cTn id="49" dur="1822" tmFilter="0,0; 0.14,0.36; 0.43,0.73; 0.71,0.91; 1.0,1.0">
                                          <p:stCondLst>
                                            <p:cond delay="0"/>
                                          </p:stCondLst>
                                        </p:cTn>
                                        <p:tgtEl>
                                          <p:spTgt spid="14"/>
                                        </p:tgtEl>
                                        <p:attrNameLst>
                                          <p:attrName>ppt_x</p:attrName>
                                        </p:attrNameLst>
                                      </p:cBhvr>
                                      <p:tavLst>
                                        <p:tav tm="0">
                                          <p:val>
                                            <p:strVal val="#ppt_x-0.25"/>
                                          </p:val>
                                        </p:tav>
                                        <p:tav tm="100000">
                                          <p:val>
                                            <p:strVal val="#ppt_x"/>
                                          </p:val>
                                        </p:tav>
                                      </p:tavLst>
                                    </p:anim>
                                    <p:anim calcmode="lin" valueType="num">
                                      <p:cBhvr>
                                        <p:cTn id="50" dur="664" tmFilter="0.0,0.0; 0.25,0.07; 0.50,0.2; 0.75,0.467; 1.0,1.0">
                                          <p:stCondLst>
                                            <p:cond delay="0"/>
                                          </p:stCondLst>
                                        </p:cTn>
                                        <p:tgtEl>
                                          <p:spTgt spid="14"/>
                                        </p:tgtEl>
                                        <p:attrNameLst>
                                          <p:attrName>ppt_y</p:attrName>
                                        </p:attrNameLst>
                                      </p:cBhvr>
                                      <p:tavLst>
                                        <p:tav tm="0" fmla="#ppt_y-sin(pi*$)/3">
                                          <p:val>
                                            <p:fltVal val="0.5"/>
                                          </p:val>
                                        </p:tav>
                                        <p:tav tm="100000">
                                          <p:val>
                                            <p:fltVal val="1"/>
                                          </p:val>
                                        </p:tav>
                                      </p:tavLst>
                                    </p:anim>
                                    <p:anim calcmode="lin" valueType="num">
                                      <p:cBhvr>
                                        <p:cTn id="51" dur="664" tmFilter="0, 0; 0.125,0.2665; 0.25,0.4; 0.375,0.465; 0.5,0.5;  0.625,0.535; 0.75,0.6; 0.875,0.7335; 1,1">
                                          <p:stCondLst>
                                            <p:cond delay="664"/>
                                          </p:stCondLst>
                                        </p:cTn>
                                        <p:tgtEl>
                                          <p:spTgt spid="14"/>
                                        </p:tgtEl>
                                        <p:attrNameLst>
                                          <p:attrName>ppt_y</p:attrName>
                                        </p:attrNameLst>
                                      </p:cBhvr>
                                      <p:tavLst>
                                        <p:tav tm="0" fmla="#ppt_y-sin(pi*$)/9">
                                          <p:val>
                                            <p:fltVal val="0"/>
                                          </p:val>
                                        </p:tav>
                                        <p:tav tm="100000">
                                          <p:val>
                                            <p:fltVal val="1"/>
                                          </p:val>
                                        </p:tav>
                                      </p:tavLst>
                                    </p:anim>
                                    <p:anim calcmode="lin" valueType="num">
                                      <p:cBhvr>
                                        <p:cTn id="52" dur="332" tmFilter="0, 0; 0.125,0.2665; 0.25,0.4; 0.375,0.465; 0.5,0.5;  0.625,0.535; 0.75,0.6; 0.875,0.7335; 1,1">
                                          <p:stCondLst>
                                            <p:cond delay="1324"/>
                                          </p:stCondLst>
                                        </p:cTn>
                                        <p:tgtEl>
                                          <p:spTgt spid="14"/>
                                        </p:tgtEl>
                                        <p:attrNameLst>
                                          <p:attrName>ppt_y</p:attrName>
                                        </p:attrNameLst>
                                      </p:cBhvr>
                                      <p:tavLst>
                                        <p:tav tm="0" fmla="#ppt_y-sin(pi*$)/27">
                                          <p:val>
                                            <p:fltVal val="0"/>
                                          </p:val>
                                        </p:tav>
                                        <p:tav tm="100000">
                                          <p:val>
                                            <p:fltVal val="1"/>
                                          </p:val>
                                        </p:tav>
                                      </p:tavLst>
                                    </p:anim>
                                    <p:anim calcmode="lin" valueType="num">
                                      <p:cBhvr>
                                        <p:cTn id="53" dur="164" tmFilter="0, 0; 0.125,0.2665; 0.25,0.4; 0.375,0.465; 0.5,0.5;  0.625,0.535; 0.75,0.6; 0.875,0.7335; 1,1">
                                          <p:stCondLst>
                                            <p:cond delay="1656"/>
                                          </p:stCondLst>
                                        </p:cTn>
                                        <p:tgtEl>
                                          <p:spTgt spid="14"/>
                                        </p:tgtEl>
                                        <p:attrNameLst>
                                          <p:attrName>ppt_y</p:attrName>
                                        </p:attrNameLst>
                                      </p:cBhvr>
                                      <p:tavLst>
                                        <p:tav tm="0" fmla="#ppt_y-sin(pi*$)/81">
                                          <p:val>
                                            <p:fltVal val="0"/>
                                          </p:val>
                                        </p:tav>
                                        <p:tav tm="100000">
                                          <p:val>
                                            <p:fltVal val="1"/>
                                          </p:val>
                                        </p:tav>
                                      </p:tavLst>
                                    </p:anim>
                                    <p:animScale>
                                      <p:cBhvr>
                                        <p:cTn id="54" dur="26">
                                          <p:stCondLst>
                                            <p:cond delay="650"/>
                                          </p:stCondLst>
                                        </p:cTn>
                                        <p:tgtEl>
                                          <p:spTgt spid="14"/>
                                        </p:tgtEl>
                                      </p:cBhvr>
                                      <p:to x="100000" y="60000"/>
                                    </p:animScale>
                                    <p:animScale>
                                      <p:cBhvr>
                                        <p:cTn id="55" dur="166" decel="50000">
                                          <p:stCondLst>
                                            <p:cond delay="676"/>
                                          </p:stCondLst>
                                        </p:cTn>
                                        <p:tgtEl>
                                          <p:spTgt spid="14"/>
                                        </p:tgtEl>
                                      </p:cBhvr>
                                      <p:to x="100000" y="100000"/>
                                    </p:animScale>
                                    <p:animScale>
                                      <p:cBhvr>
                                        <p:cTn id="56" dur="26">
                                          <p:stCondLst>
                                            <p:cond delay="1312"/>
                                          </p:stCondLst>
                                        </p:cTn>
                                        <p:tgtEl>
                                          <p:spTgt spid="14"/>
                                        </p:tgtEl>
                                      </p:cBhvr>
                                      <p:to x="100000" y="80000"/>
                                    </p:animScale>
                                    <p:animScale>
                                      <p:cBhvr>
                                        <p:cTn id="57" dur="166" decel="50000">
                                          <p:stCondLst>
                                            <p:cond delay="1338"/>
                                          </p:stCondLst>
                                        </p:cTn>
                                        <p:tgtEl>
                                          <p:spTgt spid="14"/>
                                        </p:tgtEl>
                                      </p:cBhvr>
                                      <p:to x="100000" y="100000"/>
                                    </p:animScale>
                                    <p:animScale>
                                      <p:cBhvr>
                                        <p:cTn id="58" dur="26">
                                          <p:stCondLst>
                                            <p:cond delay="1642"/>
                                          </p:stCondLst>
                                        </p:cTn>
                                        <p:tgtEl>
                                          <p:spTgt spid="14"/>
                                        </p:tgtEl>
                                      </p:cBhvr>
                                      <p:to x="100000" y="90000"/>
                                    </p:animScale>
                                    <p:animScale>
                                      <p:cBhvr>
                                        <p:cTn id="59" dur="166" decel="50000">
                                          <p:stCondLst>
                                            <p:cond delay="1668"/>
                                          </p:stCondLst>
                                        </p:cTn>
                                        <p:tgtEl>
                                          <p:spTgt spid="14"/>
                                        </p:tgtEl>
                                      </p:cBhvr>
                                      <p:to x="100000" y="100000"/>
                                    </p:animScale>
                                    <p:animScale>
                                      <p:cBhvr>
                                        <p:cTn id="60" dur="26">
                                          <p:stCondLst>
                                            <p:cond delay="1808"/>
                                          </p:stCondLst>
                                        </p:cTn>
                                        <p:tgtEl>
                                          <p:spTgt spid="14"/>
                                        </p:tgtEl>
                                      </p:cBhvr>
                                      <p:to x="100000" y="95000"/>
                                    </p:animScale>
                                    <p:animScale>
                                      <p:cBhvr>
                                        <p:cTn id="61" dur="166" decel="50000">
                                          <p:stCondLst>
                                            <p:cond delay="1834"/>
                                          </p:stCondLst>
                                        </p:cTn>
                                        <p:tgtEl>
                                          <p:spTgt spid="14"/>
                                        </p:tgtEl>
                                      </p:cBhvr>
                                      <p:to x="100000" y="100000"/>
                                    </p:animScale>
                                  </p:childTnLst>
                                </p:cTn>
                              </p:par>
                            </p:childTnLst>
                          </p:cTn>
                        </p:par>
                      </p:childTnLst>
                    </p:cTn>
                  </p:par>
                  <p:par>
                    <p:cTn id="62" fill="hold">
                      <p:stCondLst>
                        <p:cond delay="indefinite"/>
                      </p:stCondLst>
                      <p:childTnLst>
                        <p:par>
                          <p:cTn id="63" fill="hold">
                            <p:stCondLst>
                              <p:cond delay="0"/>
                            </p:stCondLst>
                            <p:childTnLst>
                              <p:par>
                                <p:cTn id="64" presetID="26" presetClass="emph" presetSubtype="0" fill="hold" nodeType="clickEffect">
                                  <p:stCondLst>
                                    <p:cond delay="0"/>
                                  </p:stCondLst>
                                  <p:childTnLst>
                                    <p:animEffect transition="out" filter="fade">
                                      <p:cBhvr>
                                        <p:cTn id="65" dur="500" tmFilter="0, 0; .2, .5; .8, .5; 1, 0"/>
                                        <p:tgtEl>
                                          <p:spTgt spid="12"/>
                                        </p:tgtEl>
                                      </p:cBhvr>
                                    </p:animEffect>
                                    <p:animScale>
                                      <p:cBhvr>
                                        <p:cTn id="66" dur="250" autoRev="1" fill="hold"/>
                                        <p:tgtEl>
                                          <p:spTgt spid="12"/>
                                        </p:tgtEl>
                                      </p:cBhvr>
                                      <p:by x="105000" y="105000"/>
                                    </p:animScale>
                                  </p:childTnLst>
                                </p:cTn>
                              </p:par>
                              <p:par>
                                <p:cTn id="67" presetID="26" presetClass="emph" presetSubtype="0" fill="hold" nodeType="withEffect">
                                  <p:stCondLst>
                                    <p:cond delay="0"/>
                                  </p:stCondLst>
                                  <p:childTnLst>
                                    <p:animEffect transition="out" filter="fade">
                                      <p:cBhvr>
                                        <p:cTn id="68" dur="500" tmFilter="0, 0; .2, .5; .8, .5; 1, 0"/>
                                        <p:tgtEl>
                                          <p:spTgt spid="13"/>
                                        </p:tgtEl>
                                      </p:cBhvr>
                                    </p:animEffect>
                                    <p:animScale>
                                      <p:cBhvr>
                                        <p:cTn id="69" dur="250" autoRev="1" fill="hold"/>
                                        <p:tgtEl>
                                          <p:spTgt spid="13"/>
                                        </p:tgtEl>
                                      </p:cBhvr>
                                      <p:by x="105000" y="105000"/>
                                    </p:animScale>
                                  </p:childTnLst>
                                </p:cTn>
                              </p:par>
                              <p:par>
                                <p:cTn id="70" presetID="26" presetClass="emph" presetSubtype="0" fill="hold" nodeType="withEffect">
                                  <p:stCondLst>
                                    <p:cond delay="0"/>
                                  </p:stCondLst>
                                  <p:childTnLst>
                                    <p:animEffect transition="out" filter="fade">
                                      <p:cBhvr>
                                        <p:cTn id="71" dur="500" tmFilter="0, 0; .2, .5; .8, .5; 1, 0"/>
                                        <p:tgtEl>
                                          <p:spTgt spid="14"/>
                                        </p:tgtEl>
                                      </p:cBhvr>
                                    </p:animEffect>
                                    <p:animScale>
                                      <p:cBhvr>
                                        <p:cTn id="72" dur="250" autoRev="1" fill="hold"/>
                                        <p:tgtEl>
                                          <p:spTgt spid="14"/>
                                        </p:tgtEl>
                                      </p:cBhvr>
                                      <p:by x="105000" y="105000"/>
                                    </p:animScale>
                                  </p:childTnLst>
                                </p:cTn>
                              </p:par>
                            </p:childTnLst>
                          </p:cTn>
                        </p:par>
                      </p:childTnLst>
                    </p:cTn>
                  </p:par>
                  <p:par>
                    <p:cTn id="73" fill="hold">
                      <p:stCondLst>
                        <p:cond delay="indefinite"/>
                      </p:stCondLst>
                      <p:childTnLst>
                        <p:par>
                          <p:cTn id="74" fill="hold">
                            <p:stCondLst>
                              <p:cond delay="0"/>
                            </p:stCondLst>
                            <p:childTnLst>
                              <p:par>
                                <p:cTn id="75" presetID="42" presetClass="entr" presetSubtype="0" fill="hold" nodeType="clickEffect">
                                  <p:stCondLst>
                                    <p:cond delay="0"/>
                                  </p:stCondLst>
                                  <p:childTnLst>
                                    <p:set>
                                      <p:cBhvr>
                                        <p:cTn id="76" dur="1" fill="hold">
                                          <p:stCondLst>
                                            <p:cond delay="0"/>
                                          </p:stCondLst>
                                        </p:cTn>
                                        <p:tgtEl>
                                          <p:spTgt spid="10"/>
                                        </p:tgtEl>
                                        <p:attrNameLst>
                                          <p:attrName>style.visibility</p:attrName>
                                        </p:attrNameLst>
                                      </p:cBhvr>
                                      <p:to>
                                        <p:strVal val="visible"/>
                                      </p:to>
                                    </p:set>
                                    <p:animEffect transition="in" filter="fade">
                                      <p:cBhvr>
                                        <p:cTn id="77" dur="1000"/>
                                        <p:tgtEl>
                                          <p:spTgt spid="10"/>
                                        </p:tgtEl>
                                      </p:cBhvr>
                                    </p:animEffect>
                                    <p:anim calcmode="lin" valueType="num">
                                      <p:cBhvr>
                                        <p:cTn id="78" dur="1000" fill="hold"/>
                                        <p:tgtEl>
                                          <p:spTgt spid="10"/>
                                        </p:tgtEl>
                                        <p:attrNameLst>
                                          <p:attrName>ppt_x</p:attrName>
                                        </p:attrNameLst>
                                      </p:cBhvr>
                                      <p:tavLst>
                                        <p:tav tm="0">
                                          <p:val>
                                            <p:strVal val="#ppt_x"/>
                                          </p:val>
                                        </p:tav>
                                        <p:tav tm="100000">
                                          <p:val>
                                            <p:strVal val="#ppt_x"/>
                                          </p:val>
                                        </p:tav>
                                      </p:tavLst>
                                    </p:anim>
                                    <p:anim calcmode="lin" valueType="num">
                                      <p:cBhvr>
                                        <p:cTn id="7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80" fill="hold">
                      <p:stCondLst>
                        <p:cond delay="indefinite"/>
                      </p:stCondLst>
                      <p:childTnLst>
                        <p:par>
                          <p:cTn id="81" fill="hold">
                            <p:stCondLst>
                              <p:cond delay="0"/>
                            </p:stCondLst>
                            <p:childTnLst>
                              <p:par>
                                <p:cTn id="82" presetID="22" presetClass="entr" presetSubtype="8" fill="hold" grpId="0" nodeType="clickEffect">
                                  <p:stCondLst>
                                    <p:cond delay="0"/>
                                  </p:stCondLst>
                                  <p:childTnLst>
                                    <p:set>
                                      <p:cBhvr>
                                        <p:cTn id="83" dur="1" fill="hold">
                                          <p:stCondLst>
                                            <p:cond delay="0"/>
                                          </p:stCondLst>
                                        </p:cTn>
                                        <p:tgtEl>
                                          <p:spTgt spid="11"/>
                                        </p:tgtEl>
                                        <p:attrNameLst>
                                          <p:attrName>style.visibility</p:attrName>
                                        </p:attrNameLst>
                                      </p:cBhvr>
                                      <p:to>
                                        <p:strVal val="visible"/>
                                      </p:to>
                                    </p:set>
                                    <p:animEffect transition="in" filter="wipe(left)">
                                      <p:cBhvr>
                                        <p:cTn id="84" dur="500"/>
                                        <p:tgtEl>
                                          <p:spTgt spid="11"/>
                                        </p:tgtEl>
                                      </p:cBhvr>
                                    </p:animEffect>
                                  </p:childTnLst>
                                </p:cTn>
                              </p:par>
                              <p:par>
                                <p:cTn id="85" presetID="2" presetClass="entr" presetSubtype="12" fill="hold" nodeType="withEffect">
                                  <p:stCondLst>
                                    <p:cond delay="0"/>
                                  </p:stCondLst>
                                  <p:childTnLst>
                                    <p:set>
                                      <p:cBhvr>
                                        <p:cTn id="86" dur="1" fill="hold">
                                          <p:stCondLst>
                                            <p:cond delay="0"/>
                                          </p:stCondLst>
                                        </p:cTn>
                                        <p:tgtEl>
                                          <p:spTgt spid="15"/>
                                        </p:tgtEl>
                                        <p:attrNameLst>
                                          <p:attrName>style.visibility</p:attrName>
                                        </p:attrNameLst>
                                      </p:cBhvr>
                                      <p:to>
                                        <p:strVal val="visible"/>
                                      </p:to>
                                    </p:set>
                                    <p:anim calcmode="lin" valueType="num">
                                      <p:cBhvr additive="base">
                                        <p:cTn id="87" dur="2250" fill="hold"/>
                                        <p:tgtEl>
                                          <p:spTgt spid="15"/>
                                        </p:tgtEl>
                                        <p:attrNameLst>
                                          <p:attrName>ppt_x</p:attrName>
                                        </p:attrNameLst>
                                      </p:cBhvr>
                                      <p:tavLst>
                                        <p:tav tm="0">
                                          <p:val>
                                            <p:strVal val="0-#ppt_w/2"/>
                                          </p:val>
                                        </p:tav>
                                        <p:tav tm="100000">
                                          <p:val>
                                            <p:strVal val="#ppt_x"/>
                                          </p:val>
                                        </p:tav>
                                      </p:tavLst>
                                    </p:anim>
                                    <p:anim calcmode="lin" valueType="num">
                                      <p:cBhvr additive="base">
                                        <p:cTn id="88" dur="225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pattFill prst="pct5">
          <a:fgClr>
            <a:schemeClr val="accent1"/>
          </a:fgClr>
          <a:bgClr>
            <a:schemeClr val="bg1"/>
          </a:bgClr>
        </a:pattFill>
        <a:effectLst/>
      </p:bgPr>
    </p:bg>
    <p:spTree>
      <p:nvGrpSpPr>
        <p:cNvPr id="1" name=""/>
        <p:cNvGrpSpPr/>
        <p:nvPr/>
      </p:nvGrpSpPr>
      <p:grpSpPr>
        <a:xfrm>
          <a:off x="0" y="0"/>
          <a:ext cx="0" cy="0"/>
          <a:chOff x="0" y="0"/>
          <a:chExt cx="0" cy="0"/>
        </a:xfrm>
      </p:grpSpPr>
      <p:grpSp>
        <p:nvGrpSpPr>
          <p:cNvPr id="32" name="组合 31"/>
          <p:cNvGrpSpPr/>
          <p:nvPr/>
        </p:nvGrpSpPr>
        <p:grpSpPr>
          <a:xfrm>
            <a:off x="926196" y="2059905"/>
            <a:ext cx="3379294" cy="2997623"/>
            <a:chOff x="926196" y="2059905"/>
            <a:chExt cx="3379294" cy="2997623"/>
          </a:xfrm>
        </p:grpSpPr>
        <p:pic>
          <p:nvPicPr>
            <p:cNvPr id="29" name="图片 28"/>
            <p:cNvPicPr>
              <a:picLocks noChangeAspect="1"/>
            </p:cNvPicPr>
            <p:nvPr/>
          </p:nvPicPr>
          <p:blipFill>
            <a:blip r:embed="rId1" cstate="screen"/>
            <a:stretch>
              <a:fillRect/>
            </a:stretch>
          </p:blipFill>
          <p:spPr>
            <a:xfrm>
              <a:off x="1234752" y="4064656"/>
              <a:ext cx="3070738" cy="992872"/>
            </a:xfrm>
            <a:prstGeom prst="rect">
              <a:avLst/>
            </a:prstGeom>
          </p:spPr>
        </p:pic>
        <p:pic>
          <p:nvPicPr>
            <p:cNvPr id="11" name="图片 10"/>
            <p:cNvPicPr>
              <a:picLocks noChangeAspect="1"/>
            </p:cNvPicPr>
            <p:nvPr/>
          </p:nvPicPr>
          <p:blipFill>
            <a:blip r:embed="rId2" cstate="screen"/>
            <a:stretch>
              <a:fillRect/>
            </a:stretch>
          </p:blipFill>
          <p:spPr>
            <a:xfrm>
              <a:off x="926196" y="2059905"/>
              <a:ext cx="3274339" cy="2505893"/>
            </a:xfrm>
            <a:prstGeom prst="rect">
              <a:avLst/>
            </a:prstGeom>
          </p:spPr>
        </p:pic>
        <p:sp>
          <p:nvSpPr>
            <p:cNvPr id="15" name="矩形 14"/>
            <p:cNvSpPr/>
            <p:nvPr/>
          </p:nvSpPr>
          <p:spPr>
            <a:xfrm>
              <a:off x="1505746" y="4518518"/>
              <a:ext cx="2159828" cy="461665"/>
            </a:xfrm>
            <a:prstGeom prst="rect">
              <a:avLst/>
            </a:prstGeom>
          </p:spPr>
          <p:txBody>
            <a:bodyPr wrap="square">
              <a:spAutoFit/>
              <a:scene3d>
                <a:camera prst="orthographicFront"/>
                <a:lightRig rig="threePt" dir="t"/>
              </a:scene3d>
              <a:sp3d contourW="12700"/>
            </a:bodyPr>
            <a:lstStyle/>
            <a:p>
              <a:pPr algn="ctr"/>
              <a:r>
                <a:rPr lang="zh-CN" altLang="en-US" sz="2400" b="1" dirty="0">
                  <a:latin typeface="汉仪乐喵体W" panose="00020600040101010101" pitchFamily="18" charset="-122"/>
                  <a:ea typeface="汉仪乐喵体W" panose="00020600040101010101" pitchFamily="18" charset="-122"/>
                </a:rPr>
                <a:t>讲文明有礼貌</a:t>
              </a:r>
              <a:endParaRPr lang="zh-CN" altLang="en-US" sz="2400" b="1" dirty="0">
                <a:latin typeface="汉仪乐喵体W" panose="00020600040101010101" pitchFamily="18" charset="-122"/>
                <a:ea typeface="汉仪乐喵体W" panose="00020600040101010101" pitchFamily="18" charset="-122"/>
              </a:endParaRPr>
            </a:p>
          </p:txBody>
        </p:sp>
      </p:grpSp>
      <p:pic>
        <p:nvPicPr>
          <p:cNvPr id="18" name="图片 17"/>
          <p:cNvPicPr>
            <a:picLocks noChangeAspect="1"/>
          </p:cNvPicPr>
          <p:nvPr/>
        </p:nvPicPr>
        <p:blipFill rotWithShape="1">
          <a:blip r:embed="rId3" cstate="screen"/>
          <a:srcRect/>
          <a:stretch>
            <a:fillRect/>
          </a:stretch>
        </p:blipFill>
        <p:spPr>
          <a:xfrm>
            <a:off x="0" y="5289176"/>
            <a:ext cx="12192000" cy="1568824"/>
          </a:xfrm>
          <a:prstGeom prst="rect">
            <a:avLst/>
          </a:prstGeom>
        </p:spPr>
      </p:pic>
      <p:pic>
        <p:nvPicPr>
          <p:cNvPr id="19" name="图片 18"/>
          <p:cNvPicPr>
            <a:picLocks noChangeAspect="1"/>
          </p:cNvPicPr>
          <p:nvPr/>
        </p:nvPicPr>
        <p:blipFill>
          <a:blip r:embed="rId4" cstate="screen"/>
          <a:stretch>
            <a:fillRect/>
          </a:stretch>
        </p:blipFill>
        <p:spPr>
          <a:xfrm>
            <a:off x="3665574" y="295190"/>
            <a:ext cx="4537132" cy="1492025"/>
          </a:xfrm>
          <a:prstGeom prst="rect">
            <a:avLst/>
          </a:prstGeom>
        </p:spPr>
      </p:pic>
      <p:sp>
        <p:nvSpPr>
          <p:cNvPr id="20" name="矩形 19"/>
          <p:cNvSpPr/>
          <p:nvPr/>
        </p:nvSpPr>
        <p:spPr>
          <a:xfrm>
            <a:off x="3476625" y="702479"/>
            <a:ext cx="5238750" cy="769441"/>
          </a:xfrm>
          <a:prstGeom prst="rect">
            <a:avLst/>
          </a:prstGeom>
        </p:spPr>
        <p:txBody>
          <a:bodyPr wrap="square">
            <a:spAutoFit/>
            <a:scene3d>
              <a:camera prst="orthographicFront"/>
              <a:lightRig rig="threePt" dir="t"/>
            </a:scene3d>
            <a:sp3d contourW="12700"/>
          </a:bodyPr>
          <a:lstStyle/>
          <a:p>
            <a:pPr algn="ctr"/>
            <a:r>
              <a:rPr lang="zh-CN" altLang="en-US" sz="4400" b="1" dirty="0">
                <a:ln w="15875">
                  <a:noFill/>
                </a:ln>
                <a:solidFill>
                  <a:srgbClr val="E71C63"/>
                </a:solidFill>
                <a:latin typeface="汉仪乐喵体W" panose="00020600040101010101" pitchFamily="18" charset="-122"/>
                <a:ea typeface="汉仪乐喵体W" panose="00020600040101010101" pitchFamily="18" charset="-122"/>
              </a:rPr>
              <a:t>家长会的意义</a:t>
            </a:r>
            <a:endParaRPr lang="zh-CN" altLang="en-US" sz="4400" b="1" dirty="0">
              <a:ln w="15875">
                <a:noFill/>
              </a:ln>
              <a:solidFill>
                <a:srgbClr val="E71C63"/>
              </a:solidFill>
              <a:latin typeface="汉仪乐喵体W" panose="00020600040101010101" pitchFamily="18" charset="-122"/>
              <a:ea typeface="汉仪乐喵体W" panose="00020600040101010101" pitchFamily="18" charset="-122"/>
            </a:endParaRPr>
          </a:p>
        </p:txBody>
      </p:sp>
      <p:pic>
        <p:nvPicPr>
          <p:cNvPr id="21" name="图片 20"/>
          <p:cNvPicPr>
            <a:picLocks noChangeAspect="1"/>
          </p:cNvPicPr>
          <p:nvPr/>
        </p:nvPicPr>
        <p:blipFill rotWithShape="1">
          <a:blip r:embed="rId5" cstate="screen"/>
          <a:srcRect/>
          <a:stretch>
            <a:fillRect/>
          </a:stretch>
        </p:blipFill>
        <p:spPr>
          <a:xfrm>
            <a:off x="645067" y="1511243"/>
            <a:ext cx="735106" cy="576436"/>
          </a:xfrm>
          <a:prstGeom prst="rect">
            <a:avLst/>
          </a:prstGeom>
        </p:spPr>
      </p:pic>
      <p:pic>
        <p:nvPicPr>
          <p:cNvPr id="22" name="图片 21"/>
          <p:cNvPicPr>
            <a:picLocks noChangeAspect="1"/>
          </p:cNvPicPr>
          <p:nvPr/>
        </p:nvPicPr>
        <p:blipFill rotWithShape="1">
          <a:blip r:embed="rId6" cstate="screen"/>
          <a:srcRect/>
          <a:stretch>
            <a:fillRect/>
          </a:stretch>
        </p:blipFill>
        <p:spPr>
          <a:xfrm>
            <a:off x="495227" y="9337"/>
            <a:ext cx="1479176" cy="1267257"/>
          </a:xfrm>
          <a:prstGeom prst="rect">
            <a:avLst/>
          </a:prstGeom>
        </p:spPr>
      </p:pic>
      <p:pic>
        <p:nvPicPr>
          <p:cNvPr id="23" name="图片 22"/>
          <p:cNvPicPr>
            <a:picLocks noChangeAspect="1"/>
          </p:cNvPicPr>
          <p:nvPr/>
        </p:nvPicPr>
        <p:blipFill rotWithShape="1">
          <a:blip r:embed="rId5" cstate="screen"/>
          <a:srcRect/>
          <a:stretch>
            <a:fillRect/>
          </a:stretch>
        </p:blipFill>
        <p:spPr>
          <a:xfrm>
            <a:off x="2174602" y="650104"/>
            <a:ext cx="1098177" cy="861139"/>
          </a:xfrm>
          <a:prstGeom prst="rect">
            <a:avLst/>
          </a:prstGeom>
        </p:spPr>
      </p:pic>
      <p:pic>
        <p:nvPicPr>
          <p:cNvPr id="24" name="图片 23"/>
          <p:cNvPicPr>
            <a:picLocks noChangeAspect="1"/>
          </p:cNvPicPr>
          <p:nvPr/>
        </p:nvPicPr>
        <p:blipFill rotWithShape="1">
          <a:blip r:embed="rId7" cstate="screen"/>
          <a:srcRect/>
          <a:stretch>
            <a:fillRect/>
          </a:stretch>
        </p:blipFill>
        <p:spPr>
          <a:xfrm>
            <a:off x="8391655" y="317468"/>
            <a:ext cx="4077928" cy="1481993"/>
          </a:xfrm>
          <a:prstGeom prst="rect">
            <a:avLst/>
          </a:prstGeom>
        </p:spPr>
      </p:pic>
      <p:grpSp>
        <p:nvGrpSpPr>
          <p:cNvPr id="33" name="组合 32"/>
          <p:cNvGrpSpPr/>
          <p:nvPr/>
        </p:nvGrpSpPr>
        <p:grpSpPr>
          <a:xfrm>
            <a:off x="4567686" y="2007856"/>
            <a:ext cx="3247838" cy="3058592"/>
            <a:chOff x="4567686" y="2007856"/>
            <a:chExt cx="3247838" cy="3058592"/>
          </a:xfrm>
        </p:grpSpPr>
        <p:pic>
          <p:nvPicPr>
            <p:cNvPr id="30" name="图片 29"/>
            <p:cNvPicPr>
              <a:picLocks noChangeAspect="1"/>
            </p:cNvPicPr>
            <p:nvPr/>
          </p:nvPicPr>
          <p:blipFill>
            <a:blip r:embed="rId1" cstate="screen"/>
            <a:stretch>
              <a:fillRect/>
            </a:stretch>
          </p:blipFill>
          <p:spPr>
            <a:xfrm>
              <a:off x="4614046" y="4073576"/>
              <a:ext cx="3070738" cy="992872"/>
            </a:xfrm>
            <a:prstGeom prst="rect">
              <a:avLst/>
            </a:prstGeom>
          </p:spPr>
        </p:pic>
        <p:sp>
          <p:nvSpPr>
            <p:cNvPr id="16" name="矩形 15"/>
            <p:cNvSpPr/>
            <p:nvPr/>
          </p:nvSpPr>
          <p:spPr>
            <a:xfrm>
              <a:off x="5115913" y="4559221"/>
              <a:ext cx="2067004" cy="461665"/>
            </a:xfrm>
            <a:prstGeom prst="rect">
              <a:avLst/>
            </a:prstGeom>
          </p:spPr>
          <p:txBody>
            <a:bodyPr wrap="square">
              <a:spAutoFit/>
              <a:scene3d>
                <a:camera prst="orthographicFront"/>
                <a:lightRig rig="threePt" dir="t"/>
              </a:scene3d>
              <a:sp3d contourW="12700"/>
            </a:bodyPr>
            <a:lstStyle/>
            <a:p>
              <a:pPr algn="ctr"/>
              <a:r>
                <a:rPr lang="zh-CN" altLang="en-US" sz="2400" b="1" dirty="0">
                  <a:latin typeface="汉仪乐喵体W" panose="00020600040101010101" pitchFamily="18" charset="-122"/>
                  <a:ea typeface="汉仪乐喵体W" panose="00020600040101010101" pitchFamily="18" charset="-122"/>
                </a:rPr>
                <a:t>讲卫生爱劳动</a:t>
              </a:r>
              <a:endParaRPr lang="zh-CN" altLang="en-US" sz="2400" b="1" dirty="0">
                <a:latin typeface="汉仪乐喵体W" panose="00020600040101010101" pitchFamily="18" charset="-122"/>
                <a:ea typeface="汉仪乐喵体W" panose="00020600040101010101" pitchFamily="18" charset="-122"/>
              </a:endParaRPr>
            </a:p>
          </p:txBody>
        </p:sp>
        <p:pic>
          <p:nvPicPr>
            <p:cNvPr id="7" name="图片 6"/>
            <p:cNvPicPr>
              <a:picLocks noChangeAspect="1"/>
            </p:cNvPicPr>
            <p:nvPr/>
          </p:nvPicPr>
          <p:blipFill>
            <a:blip r:embed="rId8" cstate="screen"/>
            <a:stretch>
              <a:fillRect/>
            </a:stretch>
          </p:blipFill>
          <p:spPr>
            <a:xfrm>
              <a:off x="4567686" y="2007856"/>
              <a:ext cx="3247838" cy="2630360"/>
            </a:xfrm>
            <a:prstGeom prst="rect">
              <a:avLst/>
            </a:prstGeom>
          </p:spPr>
        </p:pic>
      </p:grpSp>
      <p:grpSp>
        <p:nvGrpSpPr>
          <p:cNvPr id="34" name="组合 33"/>
          <p:cNvGrpSpPr/>
          <p:nvPr/>
        </p:nvGrpSpPr>
        <p:grpSpPr>
          <a:xfrm>
            <a:off x="7932299" y="2171454"/>
            <a:ext cx="3070738" cy="2883915"/>
            <a:chOff x="7932299" y="2171454"/>
            <a:chExt cx="3070738" cy="2883915"/>
          </a:xfrm>
        </p:grpSpPr>
        <p:pic>
          <p:nvPicPr>
            <p:cNvPr id="31" name="图片 30"/>
            <p:cNvPicPr>
              <a:picLocks noChangeAspect="1"/>
            </p:cNvPicPr>
            <p:nvPr/>
          </p:nvPicPr>
          <p:blipFill>
            <a:blip r:embed="rId1" cstate="screen"/>
            <a:stretch>
              <a:fillRect/>
            </a:stretch>
          </p:blipFill>
          <p:spPr>
            <a:xfrm>
              <a:off x="7932299" y="4062497"/>
              <a:ext cx="3070738" cy="992872"/>
            </a:xfrm>
            <a:prstGeom prst="rect">
              <a:avLst/>
            </a:prstGeom>
          </p:spPr>
        </p:pic>
        <p:sp>
          <p:nvSpPr>
            <p:cNvPr id="17" name="矩形 16"/>
            <p:cNvSpPr/>
            <p:nvPr/>
          </p:nvSpPr>
          <p:spPr>
            <a:xfrm>
              <a:off x="8339916" y="4539293"/>
              <a:ext cx="2141814" cy="461665"/>
            </a:xfrm>
            <a:prstGeom prst="rect">
              <a:avLst/>
            </a:prstGeom>
          </p:spPr>
          <p:txBody>
            <a:bodyPr wrap="square">
              <a:spAutoFit/>
              <a:scene3d>
                <a:camera prst="orthographicFront"/>
                <a:lightRig rig="threePt" dir="t"/>
              </a:scene3d>
              <a:sp3d contourW="12700"/>
            </a:bodyPr>
            <a:lstStyle/>
            <a:p>
              <a:pPr algn="ctr"/>
              <a:r>
                <a:rPr lang="zh-CN" altLang="en-US" sz="2400" b="1" dirty="0">
                  <a:latin typeface="汉仪乐喵体W" panose="00020600040101010101" pitchFamily="18" charset="-122"/>
                  <a:ea typeface="汉仪乐喵体W" panose="00020600040101010101" pitchFamily="18" charset="-122"/>
                </a:rPr>
                <a:t>热爱帮助老人</a:t>
              </a:r>
              <a:endParaRPr lang="zh-CN" altLang="en-US" sz="2400" b="1" dirty="0">
                <a:latin typeface="汉仪乐喵体W" panose="00020600040101010101" pitchFamily="18" charset="-122"/>
                <a:ea typeface="汉仪乐喵体W" panose="00020600040101010101" pitchFamily="18" charset="-122"/>
              </a:endParaRPr>
            </a:p>
          </p:txBody>
        </p:sp>
        <p:pic>
          <p:nvPicPr>
            <p:cNvPr id="27" name="图片 26"/>
            <p:cNvPicPr>
              <a:picLocks noChangeAspect="1"/>
            </p:cNvPicPr>
            <p:nvPr/>
          </p:nvPicPr>
          <p:blipFill>
            <a:blip r:embed="rId9" cstate="screen"/>
            <a:stretch>
              <a:fillRect/>
            </a:stretch>
          </p:blipFill>
          <p:spPr>
            <a:xfrm>
              <a:off x="7989366" y="2171454"/>
              <a:ext cx="2492364" cy="2038070"/>
            </a:xfrm>
            <a:prstGeom prst="rect">
              <a:avLst/>
            </a:prstGeom>
          </p:spPr>
        </p:pic>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p15:prstTrans prst="crush"/>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down)">
                                      <p:cBhvr>
                                        <p:cTn id="7" dur="580">
                                          <p:stCondLst>
                                            <p:cond delay="0"/>
                                          </p:stCondLst>
                                        </p:cTn>
                                        <p:tgtEl>
                                          <p:spTgt spid="21"/>
                                        </p:tgtEl>
                                      </p:cBhvr>
                                    </p:animEffect>
                                    <p:anim calcmode="lin" valueType="num">
                                      <p:cBhvr>
                                        <p:cTn id="8" dur="1822" tmFilter="0,0; 0.14,0.36; 0.43,0.73; 0.71,0.91; 1.0,1.0">
                                          <p:stCondLst>
                                            <p:cond delay="0"/>
                                          </p:stCondLst>
                                        </p:cTn>
                                        <p:tgtEl>
                                          <p:spTgt spid="21"/>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1"/>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1"/>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1"/>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1"/>
                                        </p:tgtEl>
                                        <p:attrNameLst>
                                          <p:attrName>ppt_y</p:attrName>
                                        </p:attrNameLst>
                                      </p:cBhvr>
                                      <p:tavLst>
                                        <p:tav tm="0" fmla="#ppt_y-sin(pi*$)/81">
                                          <p:val>
                                            <p:fltVal val="0"/>
                                          </p:val>
                                        </p:tav>
                                        <p:tav tm="100000">
                                          <p:val>
                                            <p:fltVal val="1"/>
                                          </p:val>
                                        </p:tav>
                                      </p:tavLst>
                                    </p:anim>
                                    <p:animScale>
                                      <p:cBhvr>
                                        <p:cTn id="13" dur="26">
                                          <p:stCondLst>
                                            <p:cond delay="650"/>
                                          </p:stCondLst>
                                        </p:cTn>
                                        <p:tgtEl>
                                          <p:spTgt spid="21"/>
                                        </p:tgtEl>
                                      </p:cBhvr>
                                      <p:to x="100000" y="60000"/>
                                    </p:animScale>
                                    <p:animScale>
                                      <p:cBhvr>
                                        <p:cTn id="14" dur="166" decel="50000">
                                          <p:stCondLst>
                                            <p:cond delay="676"/>
                                          </p:stCondLst>
                                        </p:cTn>
                                        <p:tgtEl>
                                          <p:spTgt spid="21"/>
                                        </p:tgtEl>
                                      </p:cBhvr>
                                      <p:to x="100000" y="100000"/>
                                    </p:animScale>
                                    <p:animScale>
                                      <p:cBhvr>
                                        <p:cTn id="15" dur="26">
                                          <p:stCondLst>
                                            <p:cond delay="1312"/>
                                          </p:stCondLst>
                                        </p:cTn>
                                        <p:tgtEl>
                                          <p:spTgt spid="21"/>
                                        </p:tgtEl>
                                      </p:cBhvr>
                                      <p:to x="100000" y="80000"/>
                                    </p:animScale>
                                    <p:animScale>
                                      <p:cBhvr>
                                        <p:cTn id="16" dur="166" decel="50000">
                                          <p:stCondLst>
                                            <p:cond delay="1338"/>
                                          </p:stCondLst>
                                        </p:cTn>
                                        <p:tgtEl>
                                          <p:spTgt spid="21"/>
                                        </p:tgtEl>
                                      </p:cBhvr>
                                      <p:to x="100000" y="100000"/>
                                    </p:animScale>
                                    <p:animScale>
                                      <p:cBhvr>
                                        <p:cTn id="17" dur="26">
                                          <p:stCondLst>
                                            <p:cond delay="1642"/>
                                          </p:stCondLst>
                                        </p:cTn>
                                        <p:tgtEl>
                                          <p:spTgt spid="21"/>
                                        </p:tgtEl>
                                      </p:cBhvr>
                                      <p:to x="100000" y="90000"/>
                                    </p:animScale>
                                    <p:animScale>
                                      <p:cBhvr>
                                        <p:cTn id="18" dur="166" decel="50000">
                                          <p:stCondLst>
                                            <p:cond delay="1668"/>
                                          </p:stCondLst>
                                        </p:cTn>
                                        <p:tgtEl>
                                          <p:spTgt spid="21"/>
                                        </p:tgtEl>
                                      </p:cBhvr>
                                      <p:to x="100000" y="100000"/>
                                    </p:animScale>
                                    <p:animScale>
                                      <p:cBhvr>
                                        <p:cTn id="19" dur="26">
                                          <p:stCondLst>
                                            <p:cond delay="1808"/>
                                          </p:stCondLst>
                                        </p:cTn>
                                        <p:tgtEl>
                                          <p:spTgt spid="21"/>
                                        </p:tgtEl>
                                      </p:cBhvr>
                                      <p:to x="100000" y="95000"/>
                                    </p:animScale>
                                    <p:animScale>
                                      <p:cBhvr>
                                        <p:cTn id="20" dur="166" decel="50000">
                                          <p:stCondLst>
                                            <p:cond delay="1834"/>
                                          </p:stCondLst>
                                        </p:cTn>
                                        <p:tgtEl>
                                          <p:spTgt spid="21"/>
                                        </p:tgtEl>
                                      </p:cBhvr>
                                      <p:to x="100000" y="100000"/>
                                    </p:animScale>
                                  </p:childTnLst>
                                </p:cTn>
                              </p:par>
                              <p:par>
                                <p:cTn id="21" presetID="26" presetClass="entr" presetSubtype="0" fill="hold" nodeType="withEffect">
                                  <p:stCondLst>
                                    <p:cond delay="0"/>
                                  </p:stCondLst>
                                  <p:childTnLst>
                                    <p:set>
                                      <p:cBhvr>
                                        <p:cTn id="22" dur="1" fill="hold">
                                          <p:stCondLst>
                                            <p:cond delay="0"/>
                                          </p:stCondLst>
                                        </p:cTn>
                                        <p:tgtEl>
                                          <p:spTgt spid="22"/>
                                        </p:tgtEl>
                                        <p:attrNameLst>
                                          <p:attrName>style.visibility</p:attrName>
                                        </p:attrNameLst>
                                      </p:cBhvr>
                                      <p:to>
                                        <p:strVal val="visible"/>
                                      </p:to>
                                    </p:set>
                                    <p:animEffect transition="in" filter="wipe(down)">
                                      <p:cBhvr>
                                        <p:cTn id="23" dur="580">
                                          <p:stCondLst>
                                            <p:cond delay="0"/>
                                          </p:stCondLst>
                                        </p:cTn>
                                        <p:tgtEl>
                                          <p:spTgt spid="22"/>
                                        </p:tgtEl>
                                      </p:cBhvr>
                                    </p:animEffect>
                                    <p:anim calcmode="lin" valueType="num">
                                      <p:cBhvr>
                                        <p:cTn id="24" dur="1822" tmFilter="0,0; 0.14,0.36; 0.43,0.73; 0.71,0.91; 1.0,1.0">
                                          <p:stCondLst>
                                            <p:cond delay="0"/>
                                          </p:stCondLst>
                                        </p:cTn>
                                        <p:tgtEl>
                                          <p:spTgt spid="22"/>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22"/>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22"/>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22"/>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22"/>
                                        </p:tgtEl>
                                        <p:attrNameLst>
                                          <p:attrName>ppt_y</p:attrName>
                                        </p:attrNameLst>
                                      </p:cBhvr>
                                      <p:tavLst>
                                        <p:tav tm="0" fmla="#ppt_y-sin(pi*$)/81">
                                          <p:val>
                                            <p:fltVal val="0"/>
                                          </p:val>
                                        </p:tav>
                                        <p:tav tm="100000">
                                          <p:val>
                                            <p:fltVal val="1"/>
                                          </p:val>
                                        </p:tav>
                                      </p:tavLst>
                                    </p:anim>
                                    <p:animScale>
                                      <p:cBhvr>
                                        <p:cTn id="29" dur="26">
                                          <p:stCondLst>
                                            <p:cond delay="650"/>
                                          </p:stCondLst>
                                        </p:cTn>
                                        <p:tgtEl>
                                          <p:spTgt spid="22"/>
                                        </p:tgtEl>
                                      </p:cBhvr>
                                      <p:to x="100000" y="60000"/>
                                    </p:animScale>
                                    <p:animScale>
                                      <p:cBhvr>
                                        <p:cTn id="30" dur="166" decel="50000">
                                          <p:stCondLst>
                                            <p:cond delay="676"/>
                                          </p:stCondLst>
                                        </p:cTn>
                                        <p:tgtEl>
                                          <p:spTgt spid="22"/>
                                        </p:tgtEl>
                                      </p:cBhvr>
                                      <p:to x="100000" y="100000"/>
                                    </p:animScale>
                                    <p:animScale>
                                      <p:cBhvr>
                                        <p:cTn id="31" dur="26">
                                          <p:stCondLst>
                                            <p:cond delay="1312"/>
                                          </p:stCondLst>
                                        </p:cTn>
                                        <p:tgtEl>
                                          <p:spTgt spid="22"/>
                                        </p:tgtEl>
                                      </p:cBhvr>
                                      <p:to x="100000" y="80000"/>
                                    </p:animScale>
                                    <p:animScale>
                                      <p:cBhvr>
                                        <p:cTn id="32" dur="166" decel="50000">
                                          <p:stCondLst>
                                            <p:cond delay="1338"/>
                                          </p:stCondLst>
                                        </p:cTn>
                                        <p:tgtEl>
                                          <p:spTgt spid="22"/>
                                        </p:tgtEl>
                                      </p:cBhvr>
                                      <p:to x="100000" y="100000"/>
                                    </p:animScale>
                                    <p:animScale>
                                      <p:cBhvr>
                                        <p:cTn id="33" dur="26">
                                          <p:stCondLst>
                                            <p:cond delay="1642"/>
                                          </p:stCondLst>
                                        </p:cTn>
                                        <p:tgtEl>
                                          <p:spTgt spid="22"/>
                                        </p:tgtEl>
                                      </p:cBhvr>
                                      <p:to x="100000" y="90000"/>
                                    </p:animScale>
                                    <p:animScale>
                                      <p:cBhvr>
                                        <p:cTn id="34" dur="166" decel="50000">
                                          <p:stCondLst>
                                            <p:cond delay="1668"/>
                                          </p:stCondLst>
                                        </p:cTn>
                                        <p:tgtEl>
                                          <p:spTgt spid="22"/>
                                        </p:tgtEl>
                                      </p:cBhvr>
                                      <p:to x="100000" y="100000"/>
                                    </p:animScale>
                                    <p:animScale>
                                      <p:cBhvr>
                                        <p:cTn id="35" dur="26">
                                          <p:stCondLst>
                                            <p:cond delay="1808"/>
                                          </p:stCondLst>
                                        </p:cTn>
                                        <p:tgtEl>
                                          <p:spTgt spid="22"/>
                                        </p:tgtEl>
                                      </p:cBhvr>
                                      <p:to x="100000" y="95000"/>
                                    </p:animScale>
                                    <p:animScale>
                                      <p:cBhvr>
                                        <p:cTn id="36" dur="166" decel="50000">
                                          <p:stCondLst>
                                            <p:cond delay="1834"/>
                                          </p:stCondLst>
                                        </p:cTn>
                                        <p:tgtEl>
                                          <p:spTgt spid="22"/>
                                        </p:tgtEl>
                                      </p:cBhvr>
                                      <p:to x="100000" y="100000"/>
                                    </p:animScale>
                                  </p:childTnLst>
                                </p:cTn>
                              </p:par>
                              <p:par>
                                <p:cTn id="37" presetID="26" presetClass="entr" presetSubtype="0" fill="hold" nodeType="withEffect">
                                  <p:stCondLst>
                                    <p:cond delay="0"/>
                                  </p:stCondLst>
                                  <p:childTnLst>
                                    <p:set>
                                      <p:cBhvr>
                                        <p:cTn id="38" dur="1" fill="hold">
                                          <p:stCondLst>
                                            <p:cond delay="0"/>
                                          </p:stCondLst>
                                        </p:cTn>
                                        <p:tgtEl>
                                          <p:spTgt spid="23"/>
                                        </p:tgtEl>
                                        <p:attrNameLst>
                                          <p:attrName>style.visibility</p:attrName>
                                        </p:attrNameLst>
                                      </p:cBhvr>
                                      <p:to>
                                        <p:strVal val="visible"/>
                                      </p:to>
                                    </p:set>
                                    <p:animEffect transition="in" filter="wipe(down)">
                                      <p:cBhvr>
                                        <p:cTn id="39" dur="580">
                                          <p:stCondLst>
                                            <p:cond delay="0"/>
                                          </p:stCondLst>
                                        </p:cTn>
                                        <p:tgtEl>
                                          <p:spTgt spid="23"/>
                                        </p:tgtEl>
                                      </p:cBhvr>
                                    </p:animEffect>
                                    <p:anim calcmode="lin" valueType="num">
                                      <p:cBhvr>
                                        <p:cTn id="40" dur="1822" tmFilter="0,0; 0.14,0.36; 0.43,0.73; 0.71,0.91; 1.0,1.0">
                                          <p:stCondLst>
                                            <p:cond delay="0"/>
                                          </p:stCondLst>
                                        </p:cTn>
                                        <p:tgtEl>
                                          <p:spTgt spid="23"/>
                                        </p:tgtEl>
                                        <p:attrNameLst>
                                          <p:attrName>ppt_x</p:attrName>
                                        </p:attrNameLst>
                                      </p:cBhvr>
                                      <p:tavLst>
                                        <p:tav tm="0">
                                          <p:val>
                                            <p:strVal val="#ppt_x-0.25"/>
                                          </p:val>
                                        </p:tav>
                                        <p:tav tm="100000">
                                          <p:val>
                                            <p:strVal val="#ppt_x"/>
                                          </p:val>
                                        </p:tav>
                                      </p:tavLst>
                                    </p:anim>
                                    <p:anim calcmode="lin" valueType="num">
                                      <p:cBhvr>
                                        <p:cTn id="41" dur="664" tmFilter="0.0,0.0; 0.25,0.07; 0.50,0.2; 0.75,0.467; 1.0,1.0">
                                          <p:stCondLst>
                                            <p:cond delay="0"/>
                                          </p:stCondLst>
                                        </p:cTn>
                                        <p:tgtEl>
                                          <p:spTgt spid="23"/>
                                        </p:tgtEl>
                                        <p:attrNameLst>
                                          <p:attrName>ppt_y</p:attrName>
                                        </p:attrNameLst>
                                      </p:cBhvr>
                                      <p:tavLst>
                                        <p:tav tm="0" fmla="#ppt_y-sin(pi*$)/3">
                                          <p:val>
                                            <p:fltVal val="0.5"/>
                                          </p:val>
                                        </p:tav>
                                        <p:tav tm="100000">
                                          <p:val>
                                            <p:fltVal val="1"/>
                                          </p:val>
                                        </p:tav>
                                      </p:tavLst>
                                    </p:anim>
                                    <p:anim calcmode="lin" valueType="num">
                                      <p:cBhvr>
                                        <p:cTn id="42" dur="664" tmFilter="0, 0; 0.125,0.2665; 0.25,0.4; 0.375,0.465; 0.5,0.5;  0.625,0.535; 0.75,0.6; 0.875,0.7335; 1,1">
                                          <p:stCondLst>
                                            <p:cond delay="664"/>
                                          </p:stCondLst>
                                        </p:cTn>
                                        <p:tgtEl>
                                          <p:spTgt spid="23"/>
                                        </p:tgtEl>
                                        <p:attrNameLst>
                                          <p:attrName>ppt_y</p:attrName>
                                        </p:attrNameLst>
                                      </p:cBhvr>
                                      <p:tavLst>
                                        <p:tav tm="0" fmla="#ppt_y-sin(pi*$)/9">
                                          <p:val>
                                            <p:fltVal val="0"/>
                                          </p:val>
                                        </p:tav>
                                        <p:tav tm="100000">
                                          <p:val>
                                            <p:fltVal val="1"/>
                                          </p:val>
                                        </p:tav>
                                      </p:tavLst>
                                    </p:anim>
                                    <p:anim calcmode="lin" valueType="num">
                                      <p:cBhvr>
                                        <p:cTn id="43" dur="332" tmFilter="0, 0; 0.125,0.2665; 0.25,0.4; 0.375,0.465; 0.5,0.5;  0.625,0.535; 0.75,0.6; 0.875,0.7335; 1,1">
                                          <p:stCondLst>
                                            <p:cond delay="1324"/>
                                          </p:stCondLst>
                                        </p:cTn>
                                        <p:tgtEl>
                                          <p:spTgt spid="23"/>
                                        </p:tgtEl>
                                        <p:attrNameLst>
                                          <p:attrName>ppt_y</p:attrName>
                                        </p:attrNameLst>
                                      </p:cBhvr>
                                      <p:tavLst>
                                        <p:tav tm="0" fmla="#ppt_y-sin(pi*$)/27">
                                          <p:val>
                                            <p:fltVal val="0"/>
                                          </p:val>
                                        </p:tav>
                                        <p:tav tm="100000">
                                          <p:val>
                                            <p:fltVal val="1"/>
                                          </p:val>
                                        </p:tav>
                                      </p:tavLst>
                                    </p:anim>
                                    <p:anim calcmode="lin" valueType="num">
                                      <p:cBhvr>
                                        <p:cTn id="44" dur="164" tmFilter="0, 0; 0.125,0.2665; 0.25,0.4; 0.375,0.465; 0.5,0.5;  0.625,0.535; 0.75,0.6; 0.875,0.7335; 1,1">
                                          <p:stCondLst>
                                            <p:cond delay="1656"/>
                                          </p:stCondLst>
                                        </p:cTn>
                                        <p:tgtEl>
                                          <p:spTgt spid="23"/>
                                        </p:tgtEl>
                                        <p:attrNameLst>
                                          <p:attrName>ppt_y</p:attrName>
                                        </p:attrNameLst>
                                      </p:cBhvr>
                                      <p:tavLst>
                                        <p:tav tm="0" fmla="#ppt_y-sin(pi*$)/81">
                                          <p:val>
                                            <p:fltVal val="0"/>
                                          </p:val>
                                        </p:tav>
                                        <p:tav tm="100000">
                                          <p:val>
                                            <p:fltVal val="1"/>
                                          </p:val>
                                        </p:tav>
                                      </p:tavLst>
                                    </p:anim>
                                    <p:animScale>
                                      <p:cBhvr>
                                        <p:cTn id="45" dur="26">
                                          <p:stCondLst>
                                            <p:cond delay="650"/>
                                          </p:stCondLst>
                                        </p:cTn>
                                        <p:tgtEl>
                                          <p:spTgt spid="23"/>
                                        </p:tgtEl>
                                      </p:cBhvr>
                                      <p:to x="100000" y="60000"/>
                                    </p:animScale>
                                    <p:animScale>
                                      <p:cBhvr>
                                        <p:cTn id="46" dur="166" decel="50000">
                                          <p:stCondLst>
                                            <p:cond delay="676"/>
                                          </p:stCondLst>
                                        </p:cTn>
                                        <p:tgtEl>
                                          <p:spTgt spid="23"/>
                                        </p:tgtEl>
                                      </p:cBhvr>
                                      <p:to x="100000" y="100000"/>
                                    </p:animScale>
                                    <p:animScale>
                                      <p:cBhvr>
                                        <p:cTn id="47" dur="26">
                                          <p:stCondLst>
                                            <p:cond delay="1312"/>
                                          </p:stCondLst>
                                        </p:cTn>
                                        <p:tgtEl>
                                          <p:spTgt spid="23"/>
                                        </p:tgtEl>
                                      </p:cBhvr>
                                      <p:to x="100000" y="80000"/>
                                    </p:animScale>
                                    <p:animScale>
                                      <p:cBhvr>
                                        <p:cTn id="48" dur="166" decel="50000">
                                          <p:stCondLst>
                                            <p:cond delay="1338"/>
                                          </p:stCondLst>
                                        </p:cTn>
                                        <p:tgtEl>
                                          <p:spTgt spid="23"/>
                                        </p:tgtEl>
                                      </p:cBhvr>
                                      <p:to x="100000" y="100000"/>
                                    </p:animScale>
                                    <p:animScale>
                                      <p:cBhvr>
                                        <p:cTn id="49" dur="26">
                                          <p:stCondLst>
                                            <p:cond delay="1642"/>
                                          </p:stCondLst>
                                        </p:cTn>
                                        <p:tgtEl>
                                          <p:spTgt spid="23"/>
                                        </p:tgtEl>
                                      </p:cBhvr>
                                      <p:to x="100000" y="90000"/>
                                    </p:animScale>
                                    <p:animScale>
                                      <p:cBhvr>
                                        <p:cTn id="50" dur="166" decel="50000">
                                          <p:stCondLst>
                                            <p:cond delay="1668"/>
                                          </p:stCondLst>
                                        </p:cTn>
                                        <p:tgtEl>
                                          <p:spTgt spid="23"/>
                                        </p:tgtEl>
                                      </p:cBhvr>
                                      <p:to x="100000" y="100000"/>
                                    </p:animScale>
                                    <p:animScale>
                                      <p:cBhvr>
                                        <p:cTn id="51" dur="26">
                                          <p:stCondLst>
                                            <p:cond delay="1808"/>
                                          </p:stCondLst>
                                        </p:cTn>
                                        <p:tgtEl>
                                          <p:spTgt spid="23"/>
                                        </p:tgtEl>
                                      </p:cBhvr>
                                      <p:to x="100000" y="95000"/>
                                    </p:animScale>
                                    <p:animScale>
                                      <p:cBhvr>
                                        <p:cTn id="52" dur="166" decel="50000">
                                          <p:stCondLst>
                                            <p:cond delay="1834"/>
                                          </p:stCondLst>
                                        </p:cTn>
                                        <p:tgtEl>
                                          <p:spTgt spid="23"/>
                                        </p:tgtEl>
                                      </p:cBhvr>
                                      <p:to x="100000" y="100000"/>
                                    </p:animScale>
                                  </p:childTnLst>
                                </p:cTn>
                              </p:par>
                            </p:childTnLst>
                          </p:cTn>
                        </p:par>
                      </p:childTnLst>
                    </p:cTn>
                  </p:par>
                  <p:par>
                    <p:cTn id="53" fill="hold">
                      <p:stCondLst>
                        <p:cond delay="indefinite"/>
                      </p:stCondLst>
                      <p:childTnLst>
                        <p:par>
                          <p:cTn id="54" fill="hold">
                            <p:stCondLst>
                              <p:cond delay="0"/>
                            </p:stCondLst>
                            <p:childTnLst>
                              <p:par>
                                <p:cTn id="55" presetID="26" presetClass="emph" presetSubtype="0" fill="hold" nodeType="clickEffect">
                                  <p:stCondLst>
                                    <p:cond delay="0"/>
                                  </p:stCondLst>
                                  <p:childTnLst>
                                    <p:animEffect transition="out" filter="fade">
                                      <p:cBhvr>
                                        <p:cTn id="56" dur="500" tmFilter="0, 0; .2, .5; .8, .5; 1, 0"/>
                                        <p:tgtEl>
                                          <p:spTgt spid="21"/>
                                        </p:tgtEl>
                                      </p:cBhvr>
                                    </p:animEffect>
                                    <p:animScale>
                                      <p:cBhvr>
                                        <p:cTn id="57" dur="250" autoRev="1" fill="hold"/>
                                        <p:tgtEl>
                                          <p:spTgt spid="21"/>
                                        </p:tgtEl>
                                      </p:cBhvr>
                                      <p:by x="105000" y="105000"/>
                                    </p:animScale>
                                  </p:childTnLst>
                                </p:cTn>
                              </p:par>
                              <p:par>
                                <p:cTn id="58" presetID="26" presetClass="emph" presetSubtype="0" fill="hold" nodeType="withEffect">
                                  <p:stCondLst>
                                    <p:cond delay="0"/>
                                  </p:stCondLst>
                                  <p:childTnLst>
                                    <p:animEffect transition="out" filter="fade">
                                      <p:cBhvr>
                                        <p:cTn id="59" dur="500" tmFilter="0, 0; .2, .5; .8, .5; 1, 0"/>
                                        <p:tgtEl>
                                          <p:spTgt spid="22"/>
                                        </p:tgtEl>
                                      </p:cBhvr>
                                    </p:animEffect>
                                    <p:animScale>
                                      <p:cBhvr>
                                        <p:cTn id="60" dur="250" autoRev="1" fill="hold"/>
                                        <p:tgtEl>
                                          <p:spTgt spid="22"/>
                                        </p:tgtEl>
                                      </p:cBhvr>
                                      <p:by x="105000" y="105000"/>
                                    </p:animScale>
                                  </p:childTnLst>
                                </p:cTn>
                              </p:par>
                              <p:par>
                                <p:cTn id="61" presetID="26" presetClass="emph" presetSubtype="0" fill="hold" nodeType="withEffect">
                                  <p:stCondLst>
                                    <p:cond delay="0"/>
                                  </p:stCondLst>
                                  <p:childTnLst>
                                    <p:animEffect transition="out" filter="fade">
                                      <p:cBhvr>
                                        <p:cTn id="62" dur="500" tmFilter="0, 0; .2, .5; .8, .5; 1, 0"/>
                                        <p:tgtEl>
                                          <p:spTgt spid="23"/>
                                        </p:tgtEl>
                                      </p:cBhvr>
                                    </p:animEffect>
                                    <p:animScale>
                                      <p:cBhvr>
                                        <p:cTn id="63" dur="250" autoRev="1" fill="hold"/>
                                        <p:tgtEl>
                                          <p:spTgt spid="23"/>
                                        </p:tgtEl>
                                      </p:cBhvr>
                                      <p:by x="105000" y="105000"/>
                                    </p:animScale>
                                  </p:childTnLst>
                                </p:cTn>
                              </p:par>
                            </p:childTnLst>
                          </p:cTn>
                        </p:par>
                      </p:childTnLst>
                    </p:cTn>
                  </p:par>
                  <p:par>
                    <p:cTn id="64" fill="hold">
                      <p:stCondLst>
                        <p:cond delay="indefinite"/>
                      </p:stCondLst>
                      <p:childTnLst>
                        <p:par>
                          <p:cTn id="65" fill="hold">
                            <p:stCondLst>
                              <p:cond delay="0"/>
                            </p:stCondLst>
                            <p:childTnLst>
                              <p:par>
                                <p:cTn id="66" presetID="42" presetClass="entr" presetSubtype="0" fill="hold" nodeType="clickEffect">
                                  <p:stCondLst>
                                    <p:cond delay="0"/>
                                  </p:stCondLst>
                                  <p:childTnLst>
                                    <p:set>
                                      <p:cBhvr>
                                        <p:cTn id="67" dur="1" fill="hold">
                                          <p:stCondLst>
                                            <p:cond delay="0"/>
                                          </p:stCondLst>
                                        </p:cTn>
                                        <p:tgtEl>
                                          <p:spTgt spid="19"/>
                                        </p:tgtEl>
                                        <p:attrNameLst>
                                          <p:attrName>style.visibility</p:attrName>
                                        </p:attrNameLst>
                                      </p:cBhvr>
                                      <p:to>
                                        <p:strVal val="visible"/>
                                      </p:to>
                                    </p:set>
                                    <p:animEffect transition="in" filter="fade">
                                      <p:cBhvr>
                                        <p:cTn id="68" dur="1000"/>
                                        <p:tgtEl>
                                          <p:spTgt spid="19"/>
                                        </p:tgtEl>
                                      </p:cBhvr>
                                    </p:animEffect>
                                    <p:anim calcmode="lin" valueType="num">
                                      <p:cBhvr>
                                        <p:cTn id="69" dur="1000" fill="hold"/>
                                        <p:tgtEl>
                                          <p:spTgt spid="19"/>
                                        </p:tgtEl>
                                        <p:attrNameLst>
                                          <p:attrName>ppt_x</p:attrName>
                                        </p:attrNameLst>
                                      </p:cBhvr>
                                      <p:tavLst>
                                        <p:tav tm="0">
                                          <p:val>
                                            <p:strVal val="#ppt_x"/>
                                          </p:val>
                                        </p:tav>
                                        <p:tav tm="100000">
                                          <p:val>
                                            <p:strVal val="#ppt_x"/>
                                          </p:val>
                                        </p:tav>
                                      </p:tavLst>
                                    </p:anim>
                                    <p:anim calcmode="lin" valueType="num">
                                      <p:cBhvr>
                                        <p:cTn id="70"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par>
                    <p:cTn id="71" fill="hold">
                      <p:stCondLst>
                        <p:cond delay="indefinite"/>
                      </p:stCondLst>
                      <p:childTnLst>
                        <p:par>
                          <p:cTn id="72" fill="hold">
                            <p:stCondLst>
                              <p:cond delay="0"/>
                            </p:stCondLst>
                            <p:childTnLst>
                              <p:par>
                                <p:cTn id="73" presetID="22" presetClass="entr" presetSubtype="8" fill="hold" grpId="0" nodeType="clickEffect">
                                  <p:stCondLst>
                                    <p:cond delay="0"/>
                                  </p:stCondLst>
                                  <p:childTnLst>
                                    <p:set>
                                      <p:cBhvr>
                                        <p:cTn id="74" dur="1" fill="hold">
                                          <p:stCondLst>
                                            <p:cond delay="0"/>
                                          </p:stCondLst>
                                        </p:cTn>
                                        <p:tgtEl>
                                          <p:spTgt spid="20"/>
                                        </p:tgtEl>
                                        <p:attrNameLst>
                                          <p:attrName>style.visibility</p:attrName>
                                        </p:attrNameLst>
                                      </p:cBhvr>
                                      <p:to>
                                        <p:strVal val="visible"/>
                                      </p:to>
                                    </p:set>
                                    <p:animEffect transition="in" filter="wipe(left)">
                                      <p:cBhvr>
                                        <p:cTn id="75" dur="500"/>
                                        <p:tgtEl>
                                          <p:spTgt spid="20"/>
                                        </p:tgtEl>
                                      </p:cBhvr>
                                    </p:animEffect>
                                  </p:childTnLst>
                                </p:cTn>
                              </p:par>
                              <p:par>
                                <p:cTn id="76" presetID="2" presetClass="entr" presetSubtype="12" fill="hold" nodeType="withEffect">
                                  <p:stCondLst>
                                    <p:cond delay="0"/>
                                  </p:stCondLst>
                                  <p:childTnLst>
                                    <p:set>
                                      <p:cBhvr>
                                        <p:cTn id="77" dur="1" fill="hold">
                                          <p:stCondLst>
                                            <p:cond delay="0"/>
                                          </p:stCondLst>
                                        </p:cTn>
                                        <p:tgtEl>
                                          <p:spTgt spid="24"/>
                                        </p:tgtEl>
                                        <p:attrNameLst>
                                          <p:attrName>style.visibility</p:attrName>
                                        </p:attrNameLst>
                                      </p:cBhvr>
                                      <p:to>
                                        <p:strVal val="visible"/>
                                      </p:to>
                                    </p:set>
                                    <p:anim calcmode="lin" valueType="num">
                                      <p:cBhvr additive="base">
                                        <p:cTn id="78" dur="2250" fill="hold"/>
                                        <p:tgtEl>
                                          <p:spTgt spid="24"/>
                                        </p:tgtEl>
                                        <p:attrNameLst>
                                          <p:attrName>ppt_x</p:attrName>
                                        </p:attrNameLst>
                                      </p:cBhvr>
                                      <p:tavLst>
                                        <p:tav tm="0">
                                          <p:val>
                                            <p:strVal val="0-#ppt_w/2"/>
                                          </p:val>
                                        </p:tav>
                                        <p:tav tm="100000">
                                          <p:val>
                                            <p:strVal val="#ppt_x"/>
                                          </p:val>
                                        </p:tav>
                                      </p:tavLst>
                                    </p:anim>
                                    <p:anim calcmode="lin" valueType="num">
                                      <p:cBhvr additive="base">
                                        <p:cTn id="79" dur="225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80" fill="hold">
                      <p:stCondLst>
                        <p:cond delay="indefinite"/>
                      </p:stCondLst>
                      <p:childTnLst>
                        <p:par>
                          <p:cTn id="81" fill="hold">
                            <p:stCondLst>
                              <p:cond delay="0"/>
                            </p:stCondLst>
                            <p:childTnLst>
                              <p:par>
                                <p:cTn id="82" presetID="2" presetClass="entr" presetSubtype="4" fill="hold" nodeType="clickEffect">
                                  <p:stCondLst>
                                    <p:cond delay="0"/>
                                  </p:stCondLst>
                                  <p:childTnLst>
                                    <p:set>
                                      <p:cBhvr>
                                        <p:cTn id="83" dur="1" fill="hold">
                                          <p:stCondLst>
                                            <p:cond delay="0"/>
                                          </p:stCondLst>
                                        </p:cTn>
                                        <p:tgtEl>
                                          <p:spTgt spid="32"/>
                                        </p:tgtEl>
                                        <p:attrNameLst>
                                          <p:attrName>style.visibility</p:attrName>
                                        </p:attrNameLst>
                                      </p:cBhvr>
                                      <p:to>
                                        <p:strVal val="visible"/>
                                      </p:to>
                                    </p:set>
                                    <p:anim calcmode="lin" valueType="num">
                                      <p:cBhvr additive="base">
                                        <p:cTn id="84" dur="500" fill="hold"/>
                                        <p:tgtEl>
                                          <p:spTgt spid="32"/>
                                        </p:tgtEl>
                                        <p:attrNameLst>
                                          <p:attrName>ppt_x</p:attrName>
                                        </p:attrNameLst>
                                      </p:cBhvr>
                                      <p:tavLst>
                                        <p:tav tm="0">
                                          <p:val>
                                            <p:strVal val="#ppt_x"/>
                                          </p:val>
                                        </p:tav>
                                        <p:tav tm="100000">
                                          <p:val>
                                            <p:strVal val="#ppt_x"/>
                                          </p:val>
                                        </p:tav>
                                      </p:tavLst>
                                    </p:anim>
                                    <p:anim calcmode="lin" valueType="num">
                                      <p:cBhvr additive="base">
                                        <p:cTn id="85" dur="500" fill="hold"/>
                                        <p:tgtEl>
                                          <p:spTgt spid="32"/>
                                        </p:tgtEl>
                                        <p:attrNameLst>
                                          <p:attrName>ppt_y</p:attrName>
                                        </p:attrNameLst>
                                      </p:cBhvr>
                                      <p:tavLst>
                                        <p:tav tm="0">
                                          <p:val>
                                            <p:strVal val="1+#ppt_h/2"/>
                                          </p:val>
                                        </p:tav>
                                        <p:tav tm="100000">
                                          <p:val>
                                            <p:strVal val="#ppt_y"/>
                                          </p:val>
                                        </p:tav>
                                      </p:tavLst>
                                    </p:anim>
                                  </p:childTnLst>
                                </p:cTn>
                              </p:par>
                            </p:childTnLst>
                          </p:cTn>
                        </p:par>
                      </p:childTnLst>
                    </p:cTn>
                  </p:par>
                  <p:par>
                    <p:cTn id="86" fill="hold">
                      <p:stCondLst>
                        <p:cond delay="indefinite"/>
                      </p:stCondLst>
                      <p:childTnLst>
                        <p:par>
                          <p:cTn id="87" fill="hold">
                            <p:stCondLst>
                              <p:cond delay="0"/>
                            </p:stCondLst>
                            <p:childTnLst>
                              <p:par>
                                <p:cTn id="88" presetID="2" presetClass="entr" presetSubtype="4" fill="hold" nodeType="clickEffect">
                                  <p:stCondLst>
                                    <p:cond delay="0"/>
                                  </p:stCondLst>
                                  <p:childTnLst>
                                    <p:set>
                                      <p:cBhvr>
                                        <p:cTn id="89" dur="1" fill="hold">
                                          <p:stCondLst>
                                            <p:cond delay="0"/>
                                          </p:stCondLst>
                                        </p:cTn>
                                        <p:tgtEl>
                                          <p:spTgt spid="33"/>
                                        </p:tgtEl>
                                        <p:attrNameLst>
                                          <p:attrName>style.visibility</p:attrName>
                                        </p:attrNameLst>
                                      </p:cBhvr>
                                      <p:to>
                                        <p:strVal val="visible"/>
                                      </p:to>
                                    </p:set>
                                    <p:anim calcmode="lin" valueType="num">
                                      <p:cBhvr additive="base">
                                        <p:cTn id="90" dur="500" fill="hold"/>
                                        <p:tgtEl>
                                          <p:spTgt spid="33"/>
                                        </p:tgtEl>
                                        <p:attrNameLst>
                                          <p:attrName>ppt_x</p:attrName>
                                        </p:attrNameLst>
                                      </p:cBhvr>
                                      <p:tavLst>
                                        <p:tav tm="0">
                                          <p:val>
                                            <p:strVal val="#ppt_x"/>
                                          </p:val>
                                        </p:tav>
                                        <p:tav tm="100000">
                                          <p:val>
                                            <p:strVal val="#ppt_x"/>
                                          </p:val>
                                        </p:tav>
                                      </p:tavLst>
                                    </p:anim>
                                    <p:anim calcmode="lin" valueType="num">
                                      <p:cBhvr additive="base">
                                        <p:cTn id="91" dur="500" fill="hold"/>
                                        <p:tgtEl>
                                          <p:spTgt spid="33"/>
                                        </p:tgtEl>
                                        <p:attrNameLst>
                                          <p:attrName>ppt_y</p:attrName>
                                        </p:attrNameLst>
                                      </p:cBhvr>
                                      <p:tavLst>
                                        <p:tav tm="0">
                                          <p:val>
                                            <p:strVal val="1+#ppt_h/2"/>
                                          </p:val>
                                        </p:tav>
                                        <p:tav tm="100000">
                                          <p:val>
                                            <p:strVal val="#ppt_y"/>
                                          </p:val>
                                        </p:tav>
                                      </p:tavLst>
                                    </p:anim>
                                  </p:childTnLst>
                                </p:cTn>
                              </p:par>
                            </p:childTnLst>
                          </p:cTn>
                        </p:par>
                      </p:childTnLst>
                    </p:cTn>
                  </p:par>
                  <p:par>
                    <p:cTn id="92" fill="hold">
                      <p:stCondLst>
                        <p:cond delay="indefinite"/>
                      </p:stCondLst>
                      <p:childTnLst>
                        <p:par>
                          <p:cTn id="93" fill="hold">
                            <p:stCondLst>
                              <p:cond delay="0"/>
                            </p:stCondLst>
                            <p:childTnLst>
                              <p:par>
                                <p:cTn id="94" presetID="2" presetClass="entr" presetSubtype="4" fill="hold" nodeType="clickEffect">
                                  <p:stCondLst>
                                    <p:cond delay="0"/>
                                  </p:stCondLst>
                                  <p:childTnLst>
                                    <p:set>
                                      <p:cBhvr>
                                        <p:cTn id="95" dur="1" fill="hold">
                                          <p:stCondLst>
                                            <p:cond delay="0"/>
                                          </p:stCondLst>
                                        </p:cTn>
                                        <p:tgtEl>
                                          <p:spTgt spid="34"/>
                                        </p:tgtEl>
                                        <p:attrNameLst>
                                          <p:attrName>style.visibility</p:attrName>
                                        </p:attrNameLst>
                                      </p:cBhvr>
                                      <p:to>
                                        <p:strVal val="visible"/>
                                      </p:to>
                                    </p:set>
                                    <p:anim calcmode="lin" valueType="num">
                                      <p:cBhvr additive="base">
                                        <p:cTn id="96" dur="500" fill="hold"/>
                                        <p:tgtEl>
                                          <p:spTgt spid="34"/>
                                        </p:tgtEl>
                                        <p:attrNameLst>
                                          <p:attrName>ppt_x</p:attrName>
                                        </p:attrNameLst>
                                      </p:cBhvr>
                                      <p:tavLst>
                                        <p:tav tm="0">
                                          <p:val>
                                            <p:strVal val="#ppt_x"/>
                                          </p:val>
                                        </p:tav>
                                        <p:tav tm="100000">
                                          <p:val>
                                            <p:strVal val="#ppt_x"/>
                                          </p:val>
                                        </p:tav>
                                      </p:tavLst>
                                    </p:anim>
                                    <p:anim calcmode="lin" valueType="num">
                                      <p:cBhvr additive="base">
                                        <p:cTn id="97" dur="500" fill="hold"/>
                                        <p:tgtEl>
                                          <p:spTgt spid="3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pattFill prst="pct5">
          <a:fgClr>
            <a:schemeClr val="accent1"/>
          </a:fgClr>
          <a:bgClr>
            <a:schemeClr val="bg1"/>
          </a:bgClr>
        </a:pattFill>
        <a:effectLst/>
      </p:bgPr>
    </p:bg>
    <p:spTree>
      <p:nvGrpSpPr>
        <p:cNvPr id="1" name=""/>
        <p:cNvGrpSpPr/>
        <p:nvPr/>
      </p:nvGrpSpPr>
      <p:grpSpPr>
        <a:xfrm>
          <a:off x="0" y="0"/>
          <a:ext cx="0" cy="0"/>
          <a:chOff x="0" y="0"/>
          <a:chExt cx="0" cy="0"/>
        </a:xfrm>
      </p:grpSpPr>
      <p:pic>
        <p:nvPicPr>
          <p:cNvPr id="11" name="图片 10"/>
          <p:cNvPicPr>
            <a:picLocks noChangeAspect="1"/>
          </p:cNvPicPr>
          <p:nvPr/>
        </p:nvPicPr>
        <p:blipFill>
          <a:blip r:embed="rId1" cstate="screen"/>
          <a:stretch>
            <a:fillRect/>
          </a:stretch>
        </p:blipFill>
        <p:spPr>
          <a:xfrm>
            <a:off x="3665574" y="397932"/>
            <a:ext cx="4537132" cy="1492025"/>
          </a:xfrm>
          <a:prstGeom prst="rect">
            <a:avLst/>
          </a:prstGeom>
        </p:spPr>
      </p:pic>
      <p:sp>
        <p:nvSpPr>
          <p:cNvPr id="12" name="矩形 11"/>
          <p:cNvSpPr/>
          <p:nvPr/>
        </p:nvSpPr>
        <p:spPr>
          <a:xfrm>
            <a:off x="3476625" y="805221"/>
            <a:ext cx="5238750" cy="769441"/>
          </a:xfrm>
          <a:prstGeom prst="rect">
            <a:avLst/>
          </a:prstGeom>
        </p:spPr>
        <p:txBody>
          <a:bodyPr wrap="square">
            <a:spAutoFit/>
            <a:scene3d>
              <a:camera prst="orthographicFront"/>
              <a:lightRig rig="threePt" dir="t"/>
            </a:scene3d>
            <a:sp3d contourW="12700"/>
          </a:bodyPr>
          <a:lstStyle/>
          <a:p>
            <a:pPr algn="ctr"/>
            <a:r>
              <a:rPr lang="zh-CN" altLang="en-US" sz="4400" b="1" dirty="0">
                <a:ln w="15875">
                  <a:noFill/>
                </a:ln>
                <a:solidFill>
                  <a:srgbClr val="E71C63"/>
                </a:solidFill>
                <a:latin typeface="汉仪乐喵体W" panose="00020600040101010101" pitchFamily="18" charset="-122"/>
                <a:ea typeface="汉仪乐喵体W" panose="00020600040101010101" pitchFamily="18" charset="-122"/>
              </a:rPr>
              <a:t>家长会的意义</a:t>
            </a:r>
            <a:endParaRPr lang="zh-CN" altLang="en-US" sz="4400" b="1" dirty="0">
              <a:ln w="15875">
                <a:noFill/>
              </a:ln>
              <a:solidFill>
                <a:srgbClr val="E71C63"/>
              </a:solidFill>
              <a:latin typeface="汉仪乐喵体W" panose="00020600040101010101" pitchFamily="18" charset="-122"/>
              <a:ea typeface="汉仪乐喵体W" panose="00020600040101010101" pitchFamily="18" charset="-122"/>
            </a:endParaRPr>
          </a:p>
        </p:txBody>
      </p:sp>
      <p:pic>
        <p:nvPicPr>
          <p:cNvPr id="13" name="图片 12"/>
          <p:cNvPicPr>
            <a:picLocks noChangeAspect="1"/>
          </p:cNvPicPr>
          <p:nvPr/>
        </p:nvPicPr>
        <p:blipFill rotWithShape="1">
          <a:blip r:embed="rId2" cstate="screen"/>
          <a:srcRect/>
          <a:stretch>
            <a:fillRect/>
          </a:stretch>
        </p:blipFill>
        <p:spPr>
          <a:xfrm>
            <a:off x="645067" y="1613985"/>
            <a:ext cx="735106" cy="576436"/>
          </a:xfrm>
          <a:prstGeom prst="rect">
            <a:avLst/>
          </a:prstGeom>
        </p:spPr>
      </p:pic>
      <p:pic>
        <p:nvPicPr>
          <p:cNvPr id="14" name="图片 13"/>
          <p:cNvPicPr>
            <a:picLocks noChangeAspect="1"/>
          </p:cNvPicPr>
          <p:nvPr/>
        </p:nvPicPr>
        <p:blipFill rotWithShape="1">
          <a:blip r:embed="rId3" cstate="screen"/>
          <a:srcRect/>
          <a:stretch>
            <a:fillRect/>
          </a:stretch>
        </p:blipFill>
        <p:spPr>
          <a:xfrm>
            <a:off x="495227" y="112079"/>
            <a:ext cx="1479176" cy="1267257"/>
          </a:xfrm>
          <a:prstGeom prst="rect">
            <a:avLst/>
          </a:prstGeom>
        </p:spPr>
      </p:pic>
      <p:pic>
        <p:nvPicPr>
          <p:cNvPr id="15" name="图片 14"/>
          <p:cNvPicPr>
            <a:picLocks noChangeAspect="1"/>
          </p:cNvPicPr>
          <p:nvPr/>
        </p:nvPicPr>
        <p:blipFill rotWithShape="1">
          <a:blip r:embed="rId2" cstate="screen"/>
          <a:srcRect/>
          <a:stretch>
            <a:fillRect/>
          </a:stretch>
        </p:blipFill>
        <p:spPr>
          <a:xfrm>
            <a:off x="2174602" y="752846"/>
            <a:ext cx="1098177" cy="861139"/>
          </a:xfrm>
          <a:prstGeom prst="rect">
            <a:avLst/>
          </a:prstGeom>
        </p:spPr>
      </p:pic>
      <p:pic>
        <p:nvPicPr>
          <p:cNvPr id="16" name="图片 15"/>
          <p:cNvPicPr>
            <a:picLocks noChangeAspect="1"/>
          </p:cNvPicPr>
          <p:nvPr/>
        </p:nvPicPr>
        <p:blipFill rotWithShape="1">
          <a:blip r:embed="rId4" cstate="screen"/>
          <a:srcRect/>
          <a:stretch>
            <a:fillRect/>
          </a:stretch>
        </p:blipFill>
        <p:spPr>
          <a:xfrm>
            <a:off x="8391655" y="420210"/>
            <a:ext cx="4077928" cy="1481993"/>
          </a:xfrm>
          <a:prstGeom prst="rect">
            <a:avLst/>
          </a:prstGeom>
        </p:spPr>
      </p:pic>
      <p:pic>
        <p:nvPicPr>
          <p:cNvPr id="17" name="图片 16"/>
          <p:cNvPicPr>
            <a:picLocks noChangeAspect="1"/>
          </p:cNvPicPr>
          <p:nvPr/>
        </p:nvPicPr>
        <p:blipFill rotWithShape="1">
          <a:blip r:embed="rId5" cstate="screen"/>
          <a:srcRect/>
          <a:stretch>
            <a:fillRect/>
          </a:stretch>
        </p:blipFill>
        <p:spPr>
          <a:xfrm>
            <a:off x="0" y="5289176"/>
            <a:ext cx="12192000" cy="1568824"/>
          </a:xfrm>
          <a:prstGeom prst="rect">
            <a:avLst/>
          </a:prstGeom>
        </p:spPr>
      </p:pic>
      <p:grpSp>
        <p:nvGrpSpPr>
          <p:cNvPr id="24" name="组合 23"/>
          <p:cNvGrpSpPr/>
          <p:nvPr/>
        </p:nvGrpSpPr>
        <p:grpSpPr>
          <a:xfrm>
            <a:off x="1011826" y="1889957"/>
            <a:ext cx="2146300" cy="3132898"/>
            <a:chOff x="1011826" y="1889957"/>
            <a:chExt cx="2146300" cy="3132898"/>
          </a:xfrm>
        </p:grpSpPr>
        <p:sp>
          <p:nvSpPr>
            <p:cNvPr id="6" name="矩形 5"/>
            <p:cNvSpPr/>
            <p:nvPr/>
          </p:nvSpPr>
          <p:spPr>
            <a:xfrm>
              <a:off x="1011826" y="3933326"/>
              <a:ext cx="2146300" cy="1089529"/>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dirty="0">
                  <a:latin typeface="汉仪乐喵体W" panose="00020600040101010101" pitchFamily="18" charset="-122"/>
                  <a:ea typeface="汉仪乐喵体W" panose="00020600040101010101" pitchFamily="18" charset="-122"/>
                </a:rPr>
                <a:t>用户可以在投影仪或者计算机上进行演示也可以将演示</a:t>
              </a:r>
              <a:endParaRPr lang="zh-CN" altLang="en-US" dirty="0">
                <a:latin typeface="汉仪乐喵体W" panose="00020600040101010101" pitchFamily="18" charset="-122"/>
                <a:ea typeface="汉仪乐喵体W" panose="00020600040101010101" pitchFamily="18" charset="-122"/>
              </a:endParaRPr>
            </a:p>
          </p:txBody>
        </p:sp>
        <p:pic>
          <p:nvPicPr>
            <p:cNvPr id="19" name="图片 18"/>
            <p:cNvPicPr>
              <a:picLocks noChangeAspect="1"/>
            </p:cNvPicPr>
            <p:nvPr/>
          </p:nvPicPr>
          <p:blipFill rotWithShape="1">
            <a:blip r:embed="rId6" cstate="screen"/>
            <a:srcRect/>
            <a:stretch>
              <a:fillRect/>
            </a:stretch>
          </p:blipFill>
          <p:spPr>
            <a:xfrm>
              <a:off x="1213234" y="1889957"/>
              <a:ext cx="1922735" cy="2252844"/>
            </a:xfrm>
            <a:prstGeom prst="rect">
              <a:avLst/>
            </a:prstGeom>
          </p:spPr>
        </p:pic>
      </p:grpSp>
      <p:grpSp>
        <p:nvGrpSpPr>
          <p:cNvPr id="27" name="组合 26"/>
          <p:cNvGrpSpPr/>
          <p:nvPr/>
        </p:nvGrpSpPr>
        <p:grpSpPr>
          <a:xfrm>
            <a:off x="8973070" y="2138336"/>
            <a:ext cx="2146300" cy="2884519"/>
            <a:chOff x="8973070" y="2138336"/>
            <a:chExt cx="2146300" cy="2884519"/>
          </a:xfrm>
        </p:grpSpPr>
        <p:sp>
          <p:nvSpPr>
            <p:cNvPr id="9" name="矩形 8"/>
            <p:cNvSpPr/>
            <p:nvPr/>
          </p:nvSpPr>
          <p:spPr>
            <a:xfrm>
              <a:off x="8973070" y="3933326"/>
              <a:ext cx="2146300" cy="1089529"/>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dirty="0">
                  <a:latin typeface="汉仪乐喵体W" panose="00020600040101010101" pitchFamily="18" charset="-122"/>
                  <a:ea typeface="汉仪乐喵体W" panose="00020600040101010101" pitchFamily="18" charset="-122"/>
                </a:rPr>
                <a:t>用户可以在投影仪或者计算机上进行演示也可以将演示</a:t>
              </a:r>
              <a:endParaRPr lang="zh-CN" altLang="en-US" dirty="0">
                <a:latin typeface="汉仪乐喵体W" panose="00020600040101010101" pitchFamily="18" charset="-122"/>
                <a:ea typeface="汉仪乐喵体W" panose="00020600040101010101" pitchFamily="18" charset="-122"/>
              </a:endParaRPr>
            </a:p>
          </p:txBody>
        </p:sp>
        <p:pic>
          <p:nvPicPr>
            <p:cNvPr id="21" name="图片 20"/>
            <p:cNvPicPr>
              <a:picLocks noChangeAspect="1"/>
            </p:cNvPicPr>
            <p:nvPr/>
          </p:nvPicPr>
          <p:blipFill rotWithShape="1">
            <a:blip r:embed="rId7" cstate="screen"/>
            <a:srcRect/>
            <a:stretch>
              <a:fillRect/>
            </a:stretch>
          </p:blipFill>
          <p:spPr>
            <a:xfrm>
              <a:off x="9233038" y="2138336"/>
              <a:ext cx="1886332" cy="1794990"/>
            </a:xfrm>
            <a:prstGeom prst="rect">
              <a:avLst/>
            </a:prstGeom>
          </p:spPr>
        </p:pic>
      </p:grpSp>
      <p:grpSp>
        <p:nvGrpSpPr>
          <p:cNvPr id="25" name="组合 24"/>
          <p:cNvGrpSpPr/>
          <p:nvPr/>
        </p:nvGrpSpPr>
        <p:grpSpPr>
          <a:xfrm>
            <a:off x="3665574" y="2019876"/>
            <a:ext cx="2268566" cy="3002979"/>
            <a:chOff x="3665574" y="2019876"/>
            <a:chExt cx="2268566" cy="3002979"/>
          </a:xfrm>
        </p:grpSpPr>
        <p:sp>
          <p:nvSpPr>
            <p:cNvPr id="7" name="矩形 6"/>
            <p:cNvSpPr/>
            <p:nvPr/>
          </p:nvSpPr>
          <p:spPr>
            <a:xfrm>
              <a:off x="3665574" y="3933326"/>
              <a:ext cx="2146300" cy="1089529"/>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dirty="0">
                  <a:latin typeface="汉仪乐喵体W" panose="00020600040101010101" pitchFamily="18" charset="-122"/>
                  <a:ea typeface="汉仪乐喵体W" panose="00020600040101010101" pitchFamily="18" charset="-122"/>
                </a:rPr>
                <a:t>用户可以在投影仪或者计算机上进行演示也可以将演示</a:t>
              </a:r>
              <a:endParaRPr lang="zh-CN" altLang="en-US" dirty="0">
                <a:latin typeface="汉仪乐喵体W" panose="00020600040101010101" pitchFamily="18" charset="-122"/>
                <a:ea typeface="汉仪乐喵体W" panose="00020600040101010101" pitchFamily="18" charset="-122"/>
              </a:endParaRPr>
            </a:p>
          </p:txBody>
        </p:sp>
        <p:pic>
          <p:nvPicPr>
            <p:cNvPr id="22" name="图片 21"/>
            <p:cNvPicPr>
              <a:picLocks noChangeAspect="1"/>
            </p:cNvPicPr>
            <p:nvPr/>
          </p:nvPicPr>
          <p:blipFill rotWithShape="1">
            <a:blip r:embed="rId8" cstate="screen"/>
            <a:srcRect/>
            <a:stretch>
              <a:fillRect/>
            </a:stretch>
          </p:blipFill>
          <p:spPr>
            <a:xfrm>
              <a:off x="3830826" y="2019876"/>
              <a:ext cx="2103314" cy="1939002"/>
            </a:xfrm>
            <a:prstGeom prst="rect">
              <a:avLst/>
            </a:prstGeom>
          </p:spPr>
        </p:pic>
      </p:grpSp>
      <p:grpSp>
        <p:nvGrpSpPr>
          <p:cNvPr id="26" name="组合 25"/>
          <p:cNvGrpSpPr/>
          <p:nvPr/>
        </p:nvGrpSpPr>
        <p:grpSpPr>
          <a:xfrm>
            <a:off x="6319322" y="2056963"/>
            <a:ext cx="2146300" cy="2965892"/>
            <a:chOff x="6319322" y="2056963"/>
            <a:chExt cx="2146300" cy="2965892"/>
          </a:xfrm>
        </p:grpSpPr>
        <p:sp>
          <p:nvSpPr>
            <p:cNvPr id="8" name="矩形 7"/>
            <p:cNvSpPr/>
            <p:nvPr/>
          </p:nvSpPr>
          <p:spPr>
            <a:xfrm>
              <a:off x="6319322" y="3933326"/>
              <a:ext cx="2146300" cy="1089529"/>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dirty="0">
                  <a:latin typeface="汉仪乐喵体W" panose="00020600040101010101" pitchFamily="18" charset="-122"/>
                  <a:ea typeface="汉仪乐喵体W" panose="00020600040101010101" pitchFamily="18" charset="-122"/>
                </a:rPr>
                <a:t>用户可以在投影仪或者计算机上进行演示也可以将演示</a:t>
              </a:r>
              <a:endParaRPr lang="zh-CN" altLang="en-US" dirty="0">
                <a:latin typeface="汉仪乐喵体W" panose="00020600040101010101" pitchFamily="18" charset="-122"/>
                <a:ea typeface="汉仪乐喵体W" panose="00020600040101010101" pitchFamily="18" charset="-122"/>
              </a:endParaRPr>
            </a:p>
          </p:txBody>
        </p:sp>
        <p:pic>
          <p:nvPicPr>
            <p:cNvPr id="23" name="图片 22"/>
            <p:cNvPicPr>
              <a:picLocks noChangeAspect="1"/>
            </p:cNvPicPr>
            <p:nvPr/>
          </p:nvPicPr>
          <p:blipFill rotWithShape="1">
            <a:blip r:embed="rId9" cstate="screen"/>
            <a:srcRect/>
            <a:stretch>
              <a:fillRect/>
            </a:stretch>
          </p:blipFill>
          <p:spPr>
            <a:xfrm>
              <a:off x="6532873" y="2056963"/>
              <a:ext cx="1858782" cy="1864117"/>
            </a:xfrm>
            <a:prstGeom prst="rect">
              <a:avLst/>
            </a:prstGeom>
          </p:spPr>
        </p:pic>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p15:prstTrans prst="fractur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down)">
                                      <p:cBhvr>
                                        <p:cTn id="7" dur="580">
                                          <p:stCondLst>
                                            <p:cond delay="0"/>
                                          </p:stCondLst>
                                        </p:cTn>
                                        <p:tgtEl>
                                          <p:spTgt spid="13"/>
                                        </p:tgtEl>
                                      </p:cBhvr>
                                    </p:animEffect>
                                    <p:anim calcmode="lin" valueType="num">
                                      <p:cBhvr>
                                        <p:cTn id="8" dur="1822" tmFilter="0,0; 0.14,0.36; 0.43,0.73; 0.71,0.91; 1.0,1.0">
                                          <p:stCondLst>
                                            <p:cond delay="0"/>
                                          </p:stCondLst>
                                        </p:cTn>
                                        <p:tgtEl>
                                          <p:spTgt spid="13"/>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3"/>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3"/>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3"/>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3"/>
                                        </p:tgtEl>
                                        <p:attrNameLst>
                                          <p:attrName>ppt_y</p:attrName>
                                        </p:attrNameLst>
                                      </p:cBhvr>
                                      <p:tavLst>
                                        <p:tav tm="0" fmla="#ppt_y-sin(pi*$)/81">
                                          <p:val>
                                            <p:fltVal val="0"/>
                                          </p:val>
                                        </p:tav>
                                        <p:tav tm="100000">
                                          <p:val>
                                            <p:fltVal val="1"/>
                                          </p:val>
                                        </p:tav>
                                      </p:tavLst>
                                    </p:anim>
                                    <p:animScale>
                                      <p:cBhvr>
                                        <p:cTn id="13" dur="26">
                                          <p:stCondLst>
                                            <p:cond delay="650"/>
                                          </p:stCondLst>
                                        </p:cTn>
                                        <p:tgtEl>
                                          <p:spTgt spid="13"/>
                                        </p:tgtEl>
                                      </p:cBhvr>
                                      <p:to x="100000" y="60000"/>
                                    </p:animScale>
                                    <p:animScale>
                                      <p:cBhvr>
                                        <p:cTn id="14" dur="166" decel="50000">
                                          <p:stCondLst>
                                            <p:cond delay="676"/>
                                          </p:stCondLst>
                                        </p:cTn>
                                        <p:tgtEl>
                                          <p:spTgt spid="13"/>
                                        </p:tgtEl>
                                      </p:cBhvr>
                                      <p:to x="100000" y="100000"/>
                                    </p:animScale>
                                    <p:animScale>
                                      <p:cBhvr>
                                        <p:cTn id="15" dur="26">
                                          <p:stCondLst>
                                            <p:cond delay="1312"/>
                                          </p:stCondLst>
                                        </p:cTn>
                                        <p:tgtEl>
                                          <p:spTgt spid="13"/>
                                        </p:tgtEl>
                                      </p:cBhvr>
                                      <p:to x="100000" y="80000"/>
                                    </p:animScale>
                                    <p:animScale>
                                      <p:cBhvr>
                                        <p:cTn id="16" dur="166" decel="50000">
                                          <p:stCondLst>
                                            <p:cond delay="1338"/>
                                          </p:stCondLst>
                                        </p:cTn>
                                        <p:tgtEl>
                                          <p:spTgt spid="13"/>
                                        </p:tgtEl>
                                      </p:cBhvr>
                                      <p:to x="100000" y="100000"/>
                                    </p:animScale>
                                    <p:animScale>
                                      <p:cBhvr>
                                        <p:cTn id="17" dur="26">
                                          <p:stCondLst>
                                            <p:cond delay="1642"/>
                                          </p:stCondLst>
                                        </p:cTn>
                                        <p:tgtEl>
                                          <p:spTgt spid="13"/>
                                        </p:tgtEl>
                                      </p:cBhvr>
                                      <p:to x="100000" y="90000"/>
                                    </p:animScale>
                                    <p:animScale>
                                      <p:cBhvr>
                                        <p:cTn id="18" dur="166" decel="50000">
                                          <p:stCondLst>
                                            <p:cond delay="1668"/>
                                          </p:stCondLst>
                                        </p:cTn>
                                        <p:tgtEl>
                                          <p:spTgt spid="13"/>
                                        </p:tgtEl>
                                      </p:cBhvr>
                                      <p:to x="100000" y="100000"/>
                                    </p:animScale>
                                    <p:animScale>
                                      <p:cBhvr>
                                        <p:cTn id="19" dur="26">
                                          <p:stCondLst>
                                            <p:cond delay="1808"/>
                                          </p:stCondLst>
                                        </p:cTn>
                                        <p:tgtEl>
                                          <p:spTgt spid="13"/>
                                        </p:tgtEl>
                                      </p:cBhvr>
                                      <p:to x="100000" y="95000"/>
                                    </p:animScale>
                                    <p:animScale>
                                      <p:cBhvr>
                                        <p:cTn id="20" dur="166" decel="50000">
                                          <p:stCondLst>
                                            <p:cond delay="1834"/>
                                          </p:stCondLst>
                                        </p:cTn>
                                        <p:tgtEl>
                                          <p:spTgt spid="13"/>
                                        </p:tgtEl>
                                      </p:cBhvr>
                                      <p:to x="100000" y="100000"/>
                                    </p:animScale>
                                  </p:childTnLst>
                                </p:cTn>
                              </p:par>
                              <p:par>
                                <p:cTn id="21" presetID="26" presetClass="entr" presetSubtype="0" fill="hold" nodeType="with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wipe(down)">
                                      <p:cBhvr>
                                        <p:cTn id="23" dur="580">
                                          <p:stCondLst>
                                            <p:cond delay="0"/>
                                          </p:stCondLst>
                                        </p:cTn>
                                        <p:tgtEl>
                                          <p:spTgt spid="14"/>
                                        </p:tgtEl>
                                      </p:cBhvr>
                                    </p:animEffect>
                                    <p:anim calcmode="lin" valueType="num">
                                      <p:cBhvr>
                                        <p:cTn id="24" dur="1822" tmFilter="0,0; 0.14,0.36; 0.43,0.73; 0.71,0.91; 1.0,1.0">
                                          <p:stCondLst>
                                            <p:cond delay="0"/>
                                          </p:stCondLst>
                                        </p:cTn>
                                        <p:tgtEl>
                                          <p:spTgt spid="14"/>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14"/>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14"/>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14"/>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14"/>
                                        </p:tgtEl>
                                        <p:attrNameLst>
                                          <p:attrName>ppt_y</p:attrName>
                                        </p:attrNameLst>
                                      </p:cBhvr>
                                      <p:tavLst>
                                        <p:tav tm="0" fmla="#ppt_y-sin(pi*$)/81">
                                          <p:val>
                                            <p:fltVal val="0"/>
                                          </p:val>
                                        </p:tav>
                                        <p:tav tm="100000">
                                          <p:val>
                                            <p:fltVal val="1"/>
                                          </p:val>
                                        </p:tav>
                                      </p:tavLst>
                                    </p:anim>
                                    <p:animScale>
                                      <p:cBhvr>
                                        <p:cTn id="29" dur="26">
                                          <p:stCondLst>
                                            <p:cond delay="650"/>
                                          </p:stCondLst>
                                        </p:cTn>
                                        <p:tgtEl>
                                          <p:spTgt spid="14"/>
                                        </p:tgtEl>
                                      </p:cBhvr>
                                      <p:to x="100000" y="60000"/>
                                    </p:animScale>
                                    <p:animScale>
                                      <p:cBhvr>
                                        <p:cTn id="30" dur="166" decel="50000">
                                          <p:stCondLst>
                                            <p:cond delay="676"/>
                                          </p:stCondLst>
                                        </p:cTn>
                                        <p:tgtEl>
                                          <p:spTgt spid="14"/>
                                        </p:tgtEl>
                                      </p:cBhvr>
                                      <p:to x="100000" y="100000"/>
                                    </p:animScale>
                                    <p:animScale>
                                      <p:cBhvr>
                                        <p:cTn id="31" dur="26">
                                          <p:stCondLst>
                                            <p:cond delay="1312"/>
                                          </p:stCondLst>
                                        </p:cTn>
                                        <p:tgtEl>
                                          <p:spTgt spid="14"/>
                                        </p:tgtEl>
                                      </p:cBhvr>
                                      <p:to x="100000" y="80000"/>
                                    </p:animScale>
                                    <p:animScale>
                                      <p:cBhvr>
                                        <p:cTn id="32" dur="166" decel="50000">
                                          <p:stCondLst>
                                            <p:cond delay="1338"/>
                                          </p:stCondLst>
                                        </p:cTn>
                                        <p:tgtEl>
                                          <p:spTgt spid="14"/>
                                        </p:tgtEl>
                                      </p:cBhvr>
                                      <p:to x="100000" y="100000"/>
                                    </p:animScale>
                                    <p:animScale>
                                      <p:cBhvr>
                                        <p:cTn id="33" dur="26">
                                          <p:stCondLst>
                                            <p:cond delay="1642"/>
                                          </p:stCondLst>
                                        </p:cTn>
                                        <p:tgtEl>
                                          <p:spTgt spid="14"/>
                                        </p:tgtEl>
                                      </p:cBhvr>
                                      <p:to x="100000" y="90000"/>
                                    </p:animScale>
                                    <p:animScale>
                                      <p:cBhvr>
                                        <p:cTn id="34" dur="166" decel="50000">
                                          <p:stCondLst>
                                            <p:cond delay="1668"/>
                                          </p:stCondLst>
                                        </p:cTn>
                                        <p:tgtEl>
                                          <p:spTgt spid="14"/>
                                        </p:tgtEl>
                                      </p:cBhvr>
                                      <p:to x="100000" y="100000"/>
                                    </p:animScale>
                                    <p:animScale>
                                      <p:cBhvr>
                                        <p:cTn id="35" dur="26">
                                          <p:stCondLst>
                                            <p:cond delay="1808"/>
                                          </p:stCondLst>
                                        </p:cTn>
                                        <p:tgtEl>
                                          <p:spTgt spid="14"/>
                                        </p:tgtEl>
                                      </p:cBhvr>
                                      <p:to x="100000" y="95000"/>
                                    </p:animScale>
                                    <p:animScale>
                                      <p:cBhvr>
                                        <p:cTn id="36" dur="166" decel="50000">
                                          <p:stCondLst>
                                            <p:cond delay="1834"/>
                                          </p:stCondLst>
                                        </p:cTn>
                                        <p:tgtEl>
                                          <p:spTgt spid="14"/>
                                        </p:tgtEl>
                                      </p:cBhvr>
                                      <p:to x="100000" y="100000"/>
                                    </p:animScale>
                                  </p:childTnLst>
                                </p:cTn>
                              </p:par>
                              <p:par>
                                <p:cTn id="37" presetID="26" presetClass="entr" presetSubtype="0" fill="hold" nodeType="withEffect">
                                  <p:stCondLst>
                                    <p:cond delay="0"/>
                                  </p:stCondLst>
                                  <p:childTnLst>
                                    <p:set>
                                      <p:cBhvr>
                                        <p:cTn id="38" dur="1" fill="hold">
                                          <p:stCondLst>
                                            <p:cond delay="0"/>
                                          </p:stCondLst>
                                        </p:cTn>
                                        <p:tgtEl>
                                          <p:spTgt spid="15"/>
                                        </p:tgtEl>
                                        <p:attrNameLst>
                                          <p:attrName>style.visibility</p:attrName>
                                        </p:attrNameLst>
                                      </p:cBhvr>
                                      <p:to>
                                        <p:strVal val="visible"/>
                                      </p:to>
                                    </p:set>
                                    <p:animEffect transition="in" filter="wipe(down)">
                                      <p:cBhvr>
                                        <p:cTn id="39" dur="580">
                                          <p:stCondLst>
                                            <p:cond delay="0"/>
                                          </p:stCondLst>
                                        </p:cTn>
                                        <p:tgtEl>
                                          <p:spTgt spid="15"/>
                                        </p:tgtEl>
                                      </p:cBhvr>
                                    </p:animEffect>
                                    <p:anim calcmode="lin" valueType="num">
                                      <p:cBhvr>
                                        <p:cTn id="40" dur="1822" tmFilter="0,0; 0.14,0.36; 0.43,0.73; 0.71,0.91; 1.0,1.0">
                                          <p:stCondLst>
                                            <p:cond delay="0"/>
                                          </p:stCondLst>
                                        </p:cTn>
                                        <p:tgtEl>
                                          <p:spTgt spid="15"/>
                                        </p:tgtEl>
                                        <p:attrNameLst>
                                          <p:attrName>ppt_x</p:attrName>
                                        </p:attrNameLst>
                                      </p:cBhvr>
                                      <p:tavLst>
                                        <p:tav tm="0">
                                          <p:val>
                                            <p:strVal val="#ppt_x-0.25"/>
                                          </p:val>
                                        </p:tav>
                                        <p:tav tm="100000">
                                          <p:val>
                                            <p:strVal val="#ppt_x"/>
                                          </p:val>
                                        </p:tav>
                                      </p:tavLst>
                                    </p:anim>
                                    <p:anim calcmode="lin" valueType="num">
                                      <p:cBhvr>
                                        <p:cTn id="41" dur="664" tmFilter="0.0,0.0; 0.25,0.07; 0.50,0.2; 0.75,0.467; 1.0,1.0">
                                          <p:stCondLst>
                                            <p:cond delay="0"/>
                                          </p:stCondLst>
                                        </p:cTn>
                                        <p:tgtEl>
                                          <p:spTgt spid="15"/>
                                        </p:tgtEl>
                                        <p:attrNameLst>
                                          <p:attrName>ppt_y</p:attrName>
                                        </p:attrNameLst>
                                      </p:cBhvr>
                                      <p:tavLst>
                                        <p:tav tm="0" fmla="#ppt_y-sin(pi*$)/3">
                                          <p:val>
                                            <p:fltVal val="0.5"/>
                                          </p:val>
                                        </p:tav>
                                        <p:tav tm="100000">
                                          <p:val>
                                            <p:fltVal val="1"/>
                                          </p:val>
                                        </p:tav>
                                      </p:tavLst>
                                    </p:anim>
                                    <p:anim calcmode="lin" valueType="num">
                                      <p:cBhvr>
                                        <p:cTn id="42" dur="664" tmFilter="0, 0; 0.125,0.2665; 0.25,0.4; 0.375,0.465; 0.5,0.5;  0.625,0.535; 0.75,0.6; 0.875,0.7335; 1,1">
                                          <p:stCondLst>
                                            <p:cond delay="664"/>
                                          </p:stCondLst>
                                        </p:cTn>
                                        <p:tgtEl>
                                          <p:spTgt spid="15"/>
                                        </p:tgtEl>
                                        <p:attrNameLst>
                                          <p:attrName>ppt_y</p:attrName>
                                        </p:attrNameLst>
                                      </p:cBhvr>
                                      <p:tavLst>
                                        <p:tav tm="0" fmla="#ppt_y-sin(pi*$)/9">
                                          <p:val>
                                            <p:fltVal val="0"/>
                                          </p:val>
                                        </p:tav>
                                        <p:tav tm="100000">
                                          <p:val>
                                            <p:fltVal val="1"/>
                                          </p:val>
                                        </p:tav>
                                      </p:tavLst>
                                    </p:anim>
                                    <p:anim calcmode="lin" valueType="num">
                                      <p:cBhvr>
                                        <p:cTn id="43" dur="332" tmFilter="0, 0; 0.125,0.2665; 0.25,0.4; 0.375,0.465; 0.5,0.5;  0.625,0.535; 0.75,0.6; 0.875,0.7335; 1,1">
                                          <p:stCondLst>
                                            <p:cond delay="1324"/>
                                          </p:stCondLst>
                                        </p:cTn>
                                        <p:tgtEl>
                                          <p:spTgt spid="15"/>
                                        </p:tgtEl>
                                        <p:attrNameLst>
                                          <p:attrName>ppt_y</p:attrName>
                                        </p:attrNameLst>
                                      </p:cBhvr>
                                      <p:tavLst>
                                        <p:tav tm="0" fmla="#ppt_y-sin(pi*$)/27">
                                          <p:val>
                                            <p:fltVal val="0"/>
                                          </p:val>
                                        </p:tav>
                                        <p:tav tm="100000">
                                          <p:val>
                                            <p:fltVal val="1"/>
                                          </p:val>
                                        </p:tav>
                                      </p:tavLst>
                                    </p:anim>
                                    <p:anim calcmode="lin" valueType="num">
                                      <p:cBhvr>
                                        <p:cTn id="44" dur="164" tmFilter="0, 0; 0.125,0.2665; 0.25,0.4; 0.375,0.465; 0.5,0.5;  0.625,0.535; 0.75,0.6; 0.875,0.7335; 1,1">
                                          <p:stCondLst>
                                            <p:cond delay="1656"/>
                                          </p:stCondLst>
                                        </p:cTn>
                                        <p:tgtEl>
                                          <p:spTgt spid="15"/>
                                        </p:tgtEl>
                                        <p:attrNameLst>
                                          <p:attrName>ppt_y</p:attrName>
                                        </p:attrNameLst>
                                      </p:cBhvr>
                                      <p:tavLst>
                                        <p:tav tm="0" fmla="#ppt_y-sin(pi*$)/81">
                                          <p:val>
                                            <p:fltVal val="0"/>
                                          </p:val>
                                        </p:tav>
                                        <p:tav tm="100000">
                                          <p:val>
                                            <p:fltVal val="1"/>
                                          </p:val>
                                        </p:tav>
                                      </p:tavLst>
                                    </p:anim>
                                    <p:animScale>
                                      <p:cBhvr>
                                        <p:cTn id="45" dur="26">
                                          <p:stCondLst>
                                            <p:cond delay="650"/>
                                          </p:stCondLst>
                                        </p:cTn>
                                        <p:tgtEl>
                                          <p:spTgt spid="15"/>
                                        </p:tgtEl>
                                      </p:cBhvr>
                                      <p:to x="100000" y="60000"/>
                                    </p:animScale>
                                    <p:animScale>
                                      <p:cBhvr>
                                        <p:cTn id="46" dur="166" decel="50000">
                                          <p:stCondLst>
                                            <p:cond delay="676"/>
                                          </p:stCondLst>
                                        </p:cTn>
                                        <p:tgtEl>
                                          <p:spTgt spid="15"/>
                                        </p:tgtEl>
                                      </p:cBhvr>
                                      <p:to x="100000" y="100000"/>
                                    </p:animScale>
                                    <p:animScale>
                                      <p:cBhvr>
                                        <p:cTn id="47" dur="26">
                                          <p:stCondLst>
                                            <p:cond delay="1312"/>
                                          </p:stCondLst>
                                        </p:cTn>
                                        <p:tgtEl>
                                          <p:spTgt spid="15"/>
                                        </p:tgtEl>
                                      </p:cBhvr>
                                      <p:to x="100000" y="80000"/>
                                    </p:animScale>
                                    <p:animScale>
                                      <p:cBhvr>
                                        <p:cTn id="48" dur="166" decel="50000">
                                          <p:stCondLst>
                                            <p:cond delay="1338"/>
                                          </p:stCondLst>
                                        </p:cTn>
                                        <p:tgtEl>
                                          <p:spTgt spid="15"/>
                                        </p:tgtEl>
                                      </p:cBhvr>
                                      <p:to x="100000" y="100000"/>
                                    </p:animScale>
                                    <p:animScale>
                                      <p:cBhvr>
                                        <p:cTn id="49" dur="26">
                                          <p:stCondLst>
                                            <p:cond delay="1642"/>
                                          </p:stCondLst>
                                        </p:cTn>
                                        <p:tgtEl>
                                          <p:spTgt spid="15"/>
                                        </p:tgtEl>
                                      </p:cBhvr>
                                      <p:to x="100000" y="90000"/>
                                    </p:animScale>
                                    <p:animScale>
                                      <p:cBhvr>
                                        <p:cTn id="50" dur="166" decel="50000">
                                          <p:stCondLst>
                                            <p:cond delay="1668"/>
                                          </p:stCondLst>
                                        </p:cTn>
                                        <p:tgtEl>
                                          <p:spTgt spid="15"/>
                                        </p:tgtEl>
                                      </p:cBhvr>
                                      <p:to x="100000" y="100000"/>
                                    </p:animScale>
                                    <p:animScale>
                                      <p:cBhvr>
                                        <p:cTn id="51" dur="26">
                                          <p:stCondLst>
                                            <p:cond delay="1808"/>
                                          </p:stCondLst>
                                        </p:cTn>
                                        <p:tgtEl>
                                          <p:spTgt spid="15"/>
                                        </p:tgtEl>
                                      </p:cBhvr>
                                      <p:to x="100000" y="95000"/>
                                    </p:animScale>
                                    <p:animScale>
                                      <p:cBhvr>
                                        <p:cTn id="52" dur="166" decel="50000">
                                          <p:stCondLst>
                                            <p:cond delay="1834"/>
                                          </p:stCondLst>
                                        </p:cTn>
                                        <p:tgtEl>
                                          <p:spTgt spid="15"/>
                                        </p:tgtEl>
                                      </p:cBhvr>
                                      <p:to x="100000" y="100000"/>
                                    </p:animScale>
                                  </p:childTnLst>
                                </p:cTn>
                              </p:par>
                            </p:childTnLst>
                          </p:cTn>
                        </p:par>
                      </p:childTnLst>
                    </p:cTn>
                  </p:par>
                  <p:par>
                    <p:cTn id="53" fill="hold">
                      <p:stCondLst>
                        <p:cond delay="indefinite"/>
                      </p:stCondLst>
                      <p:childTnLst>
                        <p:par>
                          <p:cTn id="54" fill="hold">
                            <p:stCondLst>
                              <p:cond delay="0"/>
                            </p:stCondLst>
                            <p:childTnLst>
                              <p:par>
                                <p:cTn id="55" presetID="26" presetClass="emph" presetSubtype="0" fill="hold" nodeType="clickEffect">
                                  <p:stCondLst>
                                    <p:cond delay="0"/>
                                  </p:stCondLst>
                                  <p:childTnLst>
                                    <p:animEffect transition="out" filter="fade">
                                      <p:cBhvr>
                                        <p:cTn id="56" dur="500" tmFilter="0, 0; .2, .5; .8, .5; 1, 0"/>
                                        <p:tgtEl>
                                          <p:spTgt spid="13"/>
                                        </p:tgtEl>
                                      </p:cBhvr>
                                    </p:animEffect>
                                    <p:animScale>
                                      <p:cBhvr>
                                        <p:cTn id="57" dur="250" autoRev="1" fill="hold"/>
                                        <p:tgtEl>
                                          <p:spTgt spid="13"/>
                                        </p:tgtEl>
                                      </p:cBhvr>
                                      <p:by x="105000" y="105000"/>
                                    </p:animScale>
                                  </p:childTnLst>
                                </p:cTn>
                              </p:par>
                              <p:par>
                                <p:cTn id="58" presetID="26" presetClass="emph" presetSubtype="0" fill="hold" nodeType="withEffect">
                                  <p:stCondLst>
                                    <p:cond delay="0"/>
                                  </p:stCondLst>
                                  <p:childTnLst>
                                    <p:animEffect transition="out" filter="fade">
                                      <p:cBhvr>
                                        <p:cTn id="59" dur="500" tmFilter="0, 0; .2, .5; .8, .5; 1, 0"/>
                                        <p:tgtEl>
                                          <p:spTgt spid="14"/>
                                        </p:tgtEl>
                                      </p:cBhvr>
                                    </p:animEffect>
                                    <p:animScale>
                                      <p:cBhvr>
                                        <p:cTn id="60" dur="250" autoRev="1" fill="hold"/>
                                        <p:tgtEl>
                                          <p:spTgt spid="14"/>
                                        </p:tgtEl>
                                      </p:cBhvr>
                                      <p:by x="105000" y="105000"/>
                                    </p:animScale>
                                  </p:childTnLst>
                                </p:cTn>
                              </p:par>
                              <p:par>
                                <p:cTn id="61" presetID="26" presetClass="emph" presetSubtype="0" fill="hold" nodeType="withEffect">
                                  <p:stCondLst>
                                    <p:cond delay="0"/>
                                  </p:stCondLst>
                                  <p:childTnLst>
                                    <p:animEffect transition="out" filter="fade">
                                      <p:cBhvr>
                                        <p:cTn id="62" dur="500" tmFilter="0, 0; .2, .5; .8, .5; 1, 0"/>
                                        <p:tgtEl>
                                          <p:spTgt spid="15"/>
                                        </p:tgtEl>
                                      </p:cBhvr>
                                    </p:animEffect>
                                    <p:animScale>
                                      <p:cBhvr>
                                        <p:cTn id="63" dur="250" autoRev="1" fill="hold"/>
                                        <p:tgtEl>
                                          <p:spTgt spid="15"/>
                                        </p:tgtEl>
                                      </p:cBhvr>
                                      <p:by x="105000" y="105000"/>
                                    </p:animScale>
                                  </p:childTnLst>
                                </p:cTn>
                              </p:par>
                            </p:childTnLst>
                          </p:cTn>
                        </p:par>
                      </p:childTnLst>
                    </p:cTn>
                  </p:par>
                  <p:par>
                    <p:cTn id="64" fill="hold">
                      <p:stCondLst>
                        <p:cond delay="indefinite"/>
                      </p:stCondLst>
                      <p:childTnLst>
                        <p:par>
                          <p:cTn id="65" fill="hold">
                            <p:stCondLst>
                              <p:cond delay="0"/>
                            </p:stCondLst>
                            <p:childTnLst>
                              <p:par>
                                <p:cTn id="66" presetID="42" presetClass="entr" presetSubtype="0" fill="hold" nodeType="clickEffect">
                                  <p:stCondLst>
                                    <p:cond delay="0"/>
                                  </p:stCondLst>
                                  <p:childTnLst>
                                    <p:set>
                                      <p:cBhvr>
                                        <p:cTn id="67" dur="1" fill="hold">
                                          <p:stCondLst>
                                            <p:cond delay="0"/>
                                          </p:stCondLst>
                                        </p:cTn>
                                        <p:tgtEl>
                                          <p:spTgt spid="11"/>
                                        </p:tgtEl>
                                        <p:attrNameLst>
                                          <p:attrName>style.visibility</p:attrName>
                                        </p:attrNameLst>
                                      </p:cBhvr>
                                      <p:to>
                                        <p:strVal val="visible"/>
                                      </p:to>
                                    </p:set>
                                    <p:animEffect transition="in" filter="fade">
                                      <p:cBhvr>
                                        <p:cTn id="68" dur="1000"/>
                                        <p:tgtEl>
                                          <p:spTgt spid="11"/>
                                        </p:tgtEl>
                                      </p:cBhvr>
                                    </p:animEffect>
                                    <p:anim calcmode="lin" valueType="num">
                                      <p:cBhvr>
                                        <p:cTn id="69" dur="1000" fill="hold"/>
                                        <p:tgtEl>
                                          <p:spTgt spid="11"/>
                                        </p:tgtEl>
                                        <p:attrNameLst>
                                          <p:attrName>ppt_x</p:attrName>
                                        </p:attrNameLst>
                                      </p:cBhvr>
                                      <p:tavLst>
                                        <p:tav tm="0">
                                          <p:val>
                                            <p:strVal val="#ppt_x"/>
                                          </p:val>
                                        </p:tav>
                                        <p:tav tm="100000">
                                          <p:val>
                                            <p:strVal val="#ppt_x"/>
                                          </p:val>
                                        </p:tav>
                                      </p:tavLst>
                                    </p:anim>
                                    <p:anim calcmode="lin" valueType="num">
                                      <p:cBhvr>
                                        <p:cTn id="70"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71" fill="hold">
                      <p:stCondLst>
                        <p:cond delay="indefinite"/>
                      </p:stCondLst>
                      <p:childTnLst>
                        <p:par>
                          <p:cTn id="72" fill="hold">
                            <p:stCondLst>
                              <p:cond delay="0"/>
                            </p:stCondLst>
                            <p:childTnLst>
                              <p:par>
                                <p:cTn id="73" presetID="22" presetClass="entr" presetSubtype="8" fill="hold" grpId="0" nodeType="clickEffect">
                                  <p:stCondLst>
                                    <p:cond delay="0"/>
                                  </p:stCondLst>
                                  <p:childTnLst>
                                    <p:set>
                                      <p:cBhvr>
                                        <p:cTn id="74" dur="1" fill="hold">
                                          <p:stCondLst>
                                            <p:cond delay="0"/>
                                          </p:stCondLst>
                                        </p:cTn>
                                        <p:tgtEl>
                                          <p:spTgt spid="12"/>
                                        </p:tgtEl>
                                        <p:attrNameLst>
                                          <p:attrName>style.visibility</p:attrName>
                                        </p:attrNameLst>
                                      </p:cBhvr>
                                      <p:to>
                                        <p:strVal val="visible"/>
                                      </p:to>
                                    </p:set>
                                    <p:animEffect transition="in" filter="wipe(left)">
                                      <p:cBhvr>
                                        <p:cTn id="75" dur="500"/>
                                        <p:tgtEl>
                                          <p:spTgt spid="12"/>
                                        </p:tgtEl>
                                      </p:cBhvr>
                                    </p:animEffect>
                                  </p:childTnLst>
                                </p:cTn>
                              </p:par>
                              <p:par>
                                <p:cTn id="76" presetID="2" presetClass="entr" presetSubtype="12" fill="hold" nodeType="withEffect">
                                  <p:stCondLst>
                                    <p:cond delay="0"/>
                                  </p:stCondLst>
                                  <p:childTnLst>
                                    <p:set>
                                      <p:cBhvr>
                                        <p:cTn id="77" dur="1" fill="hold">
                                          <p:stCondLst>
                                            <p:cond delay="0"/>
                                          </p:stCondLst>
                                        </p:cTn>
                                        <p:tgtEl>
                                          <p:spTgt spid="16"/>
                                        </p:tgtEl>
                                        <p:attrNameLst>
                                          <p:attrName>style.visibility</p:attrName>
                                        </p:attrNameLst>
                                      </p:cBhvr>
                                      <p:to>
                                        <p:strVal val="visible"/>
                                      </p:to>
                                    </p:set>
                                    <p:anim calcmode="lin" valueType="num">
                                      <p:cBhvr additive="base">
                                        <p:cTn id="78" dur="2250" fill="hold"/>
                                        <p:tgtEl>
                                          <p:spTgt spid="16"/>
                                        </p:tgtEl>
                                        <p:attrNameLst>
                                          <p:attrName>ppt_x</p:attrName>
                                        </p:attrNameLst>
                                      </p:cBhvr>
                                      <p:tavLst>
                                        <p:tav tm="0">
                                          <p:val>
                                            <p:strVal val="0-#ppt_w/2"/>
                                          </p:val>
                                        </p:tav>
                                        <p:tav tm="100000">
                                          <p:val>
                                            <p:strVal val="#ppt_x"/>
                                          </p:val>
                                        </p:tav>
                                      </p:tavLst>
                                    </p:anim>
                                    <p:anim calcmode="lin" valueType="num">
                                      <p:cBhvr additive="base">
                                        <p:cTn id="79" dur="225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80" fill="hold">
                      <p:stCondLst>
                        <p:cond delay="indefinite"/>
                      </p:stCondLst>
                      <p:childTnLst>
                        <p:par>
                          <p:cTn id="81" fill="hold">
                            <p:stCondLst>
                              <p:cond delay="0"/>
                            </p:stCondLst>
                            <p:childTnLst>
                              <p:par>
                                <p:cTn id="82" presetID="42" presetClass="entr" presetSubtype="0" fill="hold" nodeType="clickEffect">
                                  <p:stCondLst>
                                    <p:cond delay="0"/>
                                  </p:stCondLst>
                                  <p:childTnLst>
                                    <p:set>
                                      <p:cBhvr>
                                        <p:cTn id="83" dur="1" fill="hold">
                                          <p:stCondLst>
                                            <p:cond delay="0"/>
                                          </p:stCondLst>
                                        </p:cTn>
                                        <p:tgtEl>
                                          <p:spTgt spid="24"/>
                                        </p:tgtEl>
                                        <p:attrNameLst>
                                          <p:attrName>style.visibility</p:attrName>
                                        </p:attrNameLst>
                                      </p:cBhvr>
                                      <p:to>
                                        <p:strVal val="visible"/>
                                      </p:to>
                                    </p:set>
                                    <p:animEffect transition="in" filter="fade">
                                      <p:cBhvr>
                                        <p:cTn id="84" dur="1000"/>
                                        <p:tgtEl>
                                          <p:spTgt spid="24"/>
                                        </p:tgtEl>
                                      </p:cBhvr>
                                    </p:animEffect>
                                    <p:anim calcmode="lin" valueType="num">
                                      <p:cBhvr>
                                        <p:cTn id="85" dur="1000" fill="hold"/>
                                        <p:tgtEl>
                                          <p:spTgt spid="24"/>
                                        </p:tgtEl>
                                        <p:attrNameLst>
                                          <p:attrName>ppt_x</p:attrName>
                                        </p:attrNameLst>
                                      </p:cBhvr>
                                      <p:tavLst>
                                        <p:tav tm="0">
                                          <p:val>
                                            <p:strVal val="#ppt_x"/>
                                          </p:val>
                                        </p:tav>
                                        <p:tav tm="100000">
                                          <p:val>
                                            <p:strVal val="#ppt_x"/>
                                          </p:val>
                                        </p:tav>
                                      </p:tavLst>
                                    </p:anim>
                                    <p:anim calcmode="lin" valueType="num">
                                      <p:cBhvr>
                                        <p:cTn id="86" dur="1000" fill="hold"/>
                                        <p:tgtEl>
                                          <p:spTgt spid="24"/>
                                        </p:tgtEl>
                                        <p:attrNameLst>
                                          <p:attrName>ppt_y</p:attrName>
                                        </p:attrNameLst>
                                      </p:cBhvr>
                                      <p:tavLst>
                                        <p:tav tm="0">
                                          <p:val>
                                            <p:strVal val="#ppt_y+.1"/>
                                          </p:val>
                                        </p:tav>
                                        <p:tav tm="100000">
                                          <p:val>
                                            <p:strVal val="#ppt_y"/>
                                          </p:val>
                                        </p:tav>
                                      </p:tavLst>
                                    </p:anim>
                                  </p:childTnLst>
                                </p:cTn>
                              </p:par>
                              <p:par>
                                <p:cTn id="87" presetID="42" presetClass="entr" presetSubtype="0" fill="hold" nodeType="withEffect">
                                  <p:stCondLst>
                                    <p:cond delay="500"/>
                                  </p:stCondLst>
                                  <p:childTnLst>
                                    <p:set>
                                      <p:cBhvr>
                                        <p:cTn id="88" dur="1" fill="hold">
                                          <p:stCondLst>
                                            <p:cond delay="0"/>
                                          </p:stCondLst>
                                        </p:cTn>
                                        <p:tgtEl>
                                          <p:spTgt spid="25"/>
                                        </p:tgtEl>
                                        <p:attrNameLst>
                                          <p:attrName>style.visibility</p:attrName>
                                        </p:attrNameLst>
                                      </p:cBhvr>
                                      <p:to>
                                        <p:strVal val="visible"/>
                                      </p:to>
                                    </p:set>
                                    <p:animEffect transition="in" filter="fade">
                                      <p:cBhvr>
                                        <p:cTn id="89" dur="1000"/>
                                        <p:tgtEl>
                                          <p:spTgt spid="25"/>
                                        </p:tgtEl>
                                      </p:cBhvr>
                                    </p:animEffect>
                                    <p:anim calcmode="lin" valueType="num">
                                      <p:cBhvr>
                                        <p:cTn id="90" dur="1000" fill="hold"/>
                                        <p:tgtEl>
                                          <p:spTgt spid="25"/>
                                        </p:tgtEl>
                                        <p:attrNameLst>
                                          <p:attrName>ppt_x</p:attrName>
                                        </p:attrNameLst>
                                      </p:cBhvr>
                                      <p:tavLst>
                                        <p:tav tm="0">
                                          <p:val>
                                            <p:strVal val="#ppt_x"/>
                                          </p:val>
                                        </p:tav>
                                        <p:tav tm="100000">
                                          <p:val>
                                            <p:strVal val="#ppt_x"/>
                                          </p:val>
                                        </p:tav>
                                      </p:tavLst>
                                    </p:anim>
                                    <p:anim calcmode="lin" valueType="num">
                                      <p:cBhvr>
                                        <p:cTn id="91" dur="1000" fill="hold"/>
                                        <p:tgtEl>
                                          <p:spTgt spid="25"/>
                                        </p:tgtEl>
                                        <p:attrNameLst>
                                          <p:attrName>ppt_y</p:attrName>
                                        </p:attrNameLst>
                                      </p:cBhvr>
                                      <p:tavLst>
                                        <p:tav tm="0">
                                          <p:val>
                                            <p:strVal val="#ppt_y+.1"/>
                                          </p:val>
                                        </p:tav>
                                        <p:tav tm="100000">
                                          <p:val>
                                            <p:strVal val="#ppt_y"/>
                                          </p:val>
                                        </p:tav>
                                      </p:tavLst>
                                    </p:anim>
                                  </p:childTnLst>
                                </p:cTn>
                              </p:par>
                              <p:par>
                                <p:cTn id="92" presetID="42" presetClass="entr" presetSubtype="0" fill="hold" nodeType="withEffect">
                                  <p:stCondLst>
                                    <p:cond delay="1000"/>
                                  </p:stCondLst>
                                  <p:childTnLst>
                                    <p:set>
                                      <p:cBhvr>
                                        <p:cTn id="93" dur="1" fill="hold">
                                          <p:stCondLst>
                                            <p:cond delay="0"/>
                                          </p:stCondLst>
                                        </p:cTn>
                                        <p:tgtEl>
                                          <p:spTgt spid="26"/>
                                        </p:tgtEl>
                                        <p:attrNameLst>
                                          <p:attrName>style.visibility</p:attrName>
                                        </p:attrNameLst>
                                      </p:cBhvr>
                                      <p:to>
                                        <p:strVal val="visible"/>
                                      </p:to>
                                    </p:set>
                                    <p:animEffect transition="in" filter="fade">
                                      <p:cBhvr>
                                        <p:cTn id="94" dur="1000"/>
                                        <p:tgtEl>
                                          <p:spTgt spid="26"/>
                                        </p:tgtEl>
                                      </p:cBhvr>
                                    </p:animEffect>
                                    <p:anim calcmode="lin" valueType="num">
                                      <p:cBhvr>
                                        <p:cTn id="95" dur="1000" fill="hold"/>
                                        <p:tgtEl>
                                          <p:spTgt spid="26"/>
                                        </p:tgtEl>
                                        <p:attrNameLst>
                                          <p:attrName>ppt_x</p:attrName>
                                        </p:attrNameLst>
                                      </p:cBhvr>
                                      <p:tavLst>
                                        <p:tav tm="0">
                                          <p:val>
                                            <p:strVal val="#ppt_x"/>
                                          </p:val>
                                        </p:tav>
                                        <p:tav tm="100000">
                                          <p:val>
                                            <p:strVal val="#ppt_x"/>
                                          </p:val>
                                        </p:tav>
                                      </p:tavLst>
                                    </p:anim>
                                    <p:anim calcmode="lin" valueType="num">
                                      <p:cBhvr>
                                        <p:cTn id="96" dur="1000" fill="hold"/>
                                        <p:tgtEl>
                                          <p:spTgt spid="26"/>
                                        </p:tgtEl>
                                        <p:attrNameLst>
                                          <p:attrName>ppt_y</p:attrName>
                                        </p:attrNameLst>
                                      </p:cBhvr>
                                      <p:tavLst>
                                        <p:tav tm="0">
                                          <p:val>
                                            <p:strVal val="#ppt_y+.1"/>
                                          </p:val>
                                        </p:tav>
                                        <p:tav tm="100000">
                                          <p:val>
                                            <p:strVal val="#ppt_y"/>
                                          </p:val>
                                        </p:tav>
                                      </p:tavLst>
                                    </p:anim>
                                  </p:childTnLst>
                                </p:cTn>
                              </p:par>
                              <p:par>
                                <p:cTn id="97" presetID="42" presetClass="entr" presetSubtype="0" fill="hold" nodeType="withEffect">
                                  <p:stCondLst>
                                    <p:cond delay="1500"/>
                                  </p:stCondLst>
                                  <p:childTnLst>
                                    <p:set>
                                      <p:cBhvr>
                                        <p:cTn id="98" dur="1" fill="hold">
                                          <p:stCondLst>
                                            <p:cond delay="0"/>
                                          </p:stCondLst>
                                        </p:cTn>
                                        <p:tgtEl>
                                          <p:spTgt spid="27"/>
                                        </p:tgtEl>
                                        <p:attrNameLst>
                                          <p:attrName>style.visibility</p:attrName>
                                        </p:attrNameLst>
                                      </p:cBhvr>
                                      <p:to>
                                        <p:strVal val="visible"/>
                                      </p:to>
                                    </p:set>
                                    <p:animEffect transition="in" filter="fade">
                                      <p:cBhvr>
                                        <p:cTn id="99" dur="1000"/>
                                        <p:tgtEl>
                                          <p:spTgt spid="27"/>
                                        </p:tgtEl>
                                      </p:cBhvr>
                                    </p:animEffect>
                                    <p:anim calcmode="lin" valueType="num">
                                      <p:cBhvr>
                                        <p:cTn id="100" dur="1000" fill="hold"/>
                                        <p:tgtEl>
                                          <p:spTgt spid="27"/>
                                        </p:tgtEl>
                                        <p:attrNameLst>
                                          <p:attrName>ppt_x</p:attrName>
                                        </p:attrNameLst>
                                      </p:cBhvr>
                                      <p:tavLst>
                                        <p:tav tm="0">
                                          <p:val>
                                            <p:strVal val="#ppt_x"/>
                                          </p:val>
                                        </p:tav>
                                        <p:tav tm="100000">
                                          <p:val>
                                            <p:strVal val="#ppt_x"/>
                                          </p:val>
                                        </p:tav>
                                      </p:tavLst>
                                    </p:anim>
                                    <p:anim calcmode="lin" valueType="num">
                                      <p:cBhvr>
                                        <p:cTn id="101"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pic>
        <p:nvPicPr>
          <p:cNvPr id="4" name="图片 3"/>
          <p:cNvPicPr>
            <a:picLocks noChangeAspect="1"/>
          </p:cNvPicPr>
          <p:nvPr/>
        </p:nvPicPr>
        <p:blipFill>
          <a:blip r:embed="rId2" cstate="screen"/>
          <a:stretch>
            <a:fillRect/>
          </a:stretch>
        </p:blipFill>
        <p:spPr>
          <a:xfrm>
            <a:off x="3208373" y="2996385"/>
            <a:ext cx="5072597" cy="1533297"/>
          </a:xfrm>
          <a:prstGeom prst="rect">
            <a:avLst/>
          </a:prstGeom>
        </p:spPr>
      </p:pic>
      <p:sp>
        <p:nvSpPr>
          <p:cNvPr id="5" name="矩形 4"/>
          <p:cNvSpPr/>
          <p:nvPr/>
        </p:nvSpPr>
        <p:spPr>
          <a:xfrm>
            <a:off x="3864626" y="3465325"/>
            <a:ext cx="4601936" cy="769441"/>
          </a:xfrm>
          <a:prstGeom prst="rect">
            <a:avLst/>
          </a:prstGeom>
        </p:spPr>
        <p:txBody>
          <a:bodyPr wrap="square">
            <a:spAutoFit/>
            <a:scene3d>
              <a:camera prst="orthographicFront"/>
              <a:lightRig rig="threePt" dir="t"/>
            </a:scene3d>
            <a:sp3d contourW="12700"/>
          </a:bodyPr>
          <a:lstStyle/>
          <a:p>
            <a:r>
              <a:rPr lang="zh-CN" altLang="en-US" sz="4400" b="1" dirty="0">
                <a:solidFill>
                  <a:srgbClr val="FF2D4E"/>
                </a:solidFill>
                <a:latin typeface="汉仪乐喵体W" panose="00020600040101010101" pitchFamily="18" charset="-122"/>
                <a:ea typeface="汉仪乐喵体W" panose="00020600040101010101" pitchFamily="18" charset="-122"/>
              </a:rPr>
              <a:t>关于我们的班级</a:t>
            </a:r>
            <a:endParaRPr lang="zh-CN" altLang="en-US" sz="4400" b="1" dirty="0">
              <a:solidFill>
                <a:srgbClr val="FF2D4E"/>
              </a:solidFill>
              <a:latin typeface="汉仪乐喵体W" panose="00020600040101010101" pitchFamily="18" charset="-122"/>
              <a:ea typeface="汉仪乐喵体W" panose="00020600040101010101" pitchFamily="18" charset="-122"/>
            </a:endParaRPr>
          </a:p>
        </p:txBody>
      </p:sp>
      <p:pic>
        <p:nvPicPr>
          <p:cNvPr id="10" name="图片 9"/>
          <p:cNvPicPr>
            <a:picLocks noChangeAspect="1"/>
          </p:cNvPicPr>
          <p:nvPr/>
        </p:nvPicPr>
        <p:blipFill rotWithShape="1">
          <a:blip r:embed="rId3" cstate="screen"/>
          <a:srcRect/>
          <a:stretch>
            <a:fillRect/>
          </a:stretch>
        </p:blipFill>
        <p:spPr>
          <a:xfrm>
            <a:off x="645067" y="1511243"/>
            <a:ext cx="735106" cy="576436"/>
          </a:xfrm>
          <a:prstGeom prst="rect">
            <a:avLst/>
          </a:prstGeom>
        </p:spPr>
      </p:pic>
      <p:pic>
        <p:nvPicPr>
          <p:cNvPr id="15" name="图片 14"/>
          <p:cNvPicPr>
            <a:picLocks noChangeAspect="1"/>
          </p:cNvPicPr>
          <p:nvPr/>
        </p:nvPicPr>
        <p:blipFill rotWithShape="1">
          <a:blip r:embed="rId4" cstate="screen"/>
          <a:srcRect/>
          <a:stretch>
            <a:fillRect/>
          </a:stretch>
        </p:blipFill>
        <p:spPr>
          <a:xfrm>
            <a:off x="4533272" y="793716"/>
            <a:ext cx="2423677" cy="2291862"/>
          </a:xfrm>
          <a:prstGeom prst="rect">
            <a:avLst/>
          </a:prstGeom>
        </p:spPr>
      </p:pic>
      <p:pic>
        <p:nvPicPr>
          <p:cNvPr id="16" name="图片 15"/>
          <p:cNvPicPr>
            <a:picLocks noChangeAspect="1"/>
          </p:cNvPicPr>
          <p:nvPr/>
        </p:nvPicPr>
        <p:blipFill rotWithShape="1">
          <a:blip r:embed="rId5" cstate="screen"/>
          <a:srcRect/>
          <a:stretch>
            <a:fillRect/>
          </a:stretch>
        </p:blipFill>
        <p:spPr>
          <a:xfrm>
            <a:off x="0" y="5289176"/>
            <a:ext cx="12192000" cy="1568824"/>
          </a:xfrm>
          <a:prstGeom prst="rect">
            <a:avLst/>
          </a:prstGeom>
        </p:spPr>
      </p:pic>
      <p:pic>
        <p:nvPicPr>
          <p:cNvPr id="17" name="图片 16"/>
          <p:cNvPicPr>
            <a:picLocks noChangeAspect="1"/>
          </p:cNvPicPr>
          <p:nvPr/>
        </p:nvPicPr>
        <p:blipFill rotWithShape="1">
          <a:blip r:embed="rId6" cstate="screen"/>
          <a:srcRect/>
          <a:stretch>
            <a:fillRect/>
          </a:stretch>
        </p:blipFill>
        <p:spPr>
          <a:xfrm>
            <a:off x="319527" y="3873121"/>
            <a:ext cx="3200400" cy="3039035"/>
          </a:xfrm>
          <a:prstGeom prst="rect">
            <a:avLst/>
          </a:prstGeom>
        </p:spPr>
      </p:pic>
      <p:pic>
        <p:nvPicPr>
          <p:cNvPr id="18" name="图片 17"/>
          <p:cNvPicPr>
            <a:picLocks noChangeAspect="1"/>
          </p:cNvPicPr>
          <p:nvPr/>
        </p:nvPicPr>
        <p:blipFill rotWithShape="1">
          <a:blip r:embed="rId7" cstate="screen"/>
          <a:srcRect/>
          <a:stretch>
            <a:fillRect/>
          </a:stretch>
        </p:blipFill>
        <p:spPr>
          <a:xfrm>
            <a:off x="9406498" y="3233174"/>
            <a:ext cx="2263295" cy="3827929"/>
          </a:xfrm>
          <a:prstGeom prst="rect">
            <a:avLst/>
          </a:prstGeom>
        </p:spPr>
      </p:pic>
      <p:pic>
        <p:nvPicPr>
          <p:cNvPr id="19" name="图片 18"/>
          <p:cNvPicPr>
            <a:picLocks noChangeAspect="1"/>
          </p:cNvPicPr>
          <p:nvPr/>
        </p:nvPicPr>
        <p:blipFill rotWithShape="1">
          <a:blip r:embed="rId3" cstate="screen"/>
          <a:srcRect/>
          <a:stretch>
            <a:fillRect/>
          </a:stretch>
        </p:blipFill>
        <p:spPr>
          <a:xfrm>
            <a:off x="645067" y="1511243"/>
            <a:ext cx="735106" cy="576436"/>
          </a:xfrm>
          <a:prstGeom prst="rect">
            <a:avLst/>
          </a:prstGeom>
        </p:spPr>
      </p:pic>
      <p:pic>
        <p:nvPicPr>
          <p:cNvPr id="20" name="图片 19"/>
          <p:cNvPicPr>
            <a:picLocks noChangeAspect="1"/>
          </p:cNvPicPr>
          <p:nvPr/>
        </p:nvPicPr>
        <p:blipFill rotWithShape="1">
          <a:blip r:embed="rId8" cstate="screen"/>
          <a:srcRect/>
          <a:stretch>
            <a:fillRect/>
          </a:stretch>
        </p:blipFill>
        <p:spPr>
          <a:xfrm>
            <a:off x="430822" y="9337"/>
            <a:ext cx="1479176" cy="1267257"/>
          </a:xfrm>
          <a:prstGeom prst="rect">
            <a:avLst/>
          </a:prstGeom>
        </p:spPr>
      </p:pic>
      <p:pic>
        <p:nvPicPr>
          <p:cNvPr id="21" name="图片 20"/>
          <p:cNvPicPr>
            <a:picLocks noChangeAspect="1"/>
          </p:cNvPicPr>
          <p:nvPr/>
        </p:nvPicPr>
        <p:blipFill rotWithShape="1">
          <a:blip r:embed="rId3" cstate="screen"/>
          <a:srcRect/>
          <a:stretch>
            <a:fillRect/>
          </a:stretch>
        </p:blipFill>
        <p:spPr>
          <a:xfrm>
            <a:off x="2110197" y="650104"/>
            <a:ext cx="1098177" cy="861139"/>
          </a:xfrm>
          <a:prstGeom prst="rect">
            <a:avLst/>
          </a:prstGeom>
        </p:spPr>
      </p:pic>
      <p:pic>
        <p:nvPicPr>
          <p:cNvPr id="22" name="图片 21"/>
          <p:cNvPicPr>
            <a:picLocks noChangeAspect="1"/>
          </p:cNvPicPr>
          <p:nvPr/>
        </p:nvPicPr>
        <p:blipFill rotWithShape="1">
          <a:blip r:embed="rId9" cstate="screen"/>
          <a:srcRect/>
          <a:stretch>
            <a:fillRect/>
          </a:stretch>
        </p:blipFill>
        <p:spPr>
          <a:xfrm>
            <a:off x="7781365" y="436454"/>
            <a:ext cx="4527176" cy="1645258"/>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peelOff"/>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barn(inVertical)">
                                      <p:cBhvr>
                                        <p:cTn id="7" dur="5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fade">
                                      <p:cBhvr>
                                        <p:cTn id="12" dur="1000"/>
                                        <p:tgtEl>
                                          <p:spTgt spid="17"/>
                                        </p:tgtEl>
                                      </p:cBhvr>
                                    </p:animEffect>
                                    <p:anim calcmode="lin" valueType="num">
                                      <p:cBhvr>
                                        <p:cTn id="13" dur="1000" fill="hold"/>
                                        <p:tgtEl>
                                          <p:spTgt spid="17"/>
                                        </p:tgtEl>
                                        <p:attrNameLst>
                                          <p:attrName>ppt_x</p:attrName>
                                        </p:attrNameLst>
                                      </p:cBhvr>
                                      <p:tavLst>
                                        <p:tav tm="0">
                                          <p:val>
                                            <p:strVal val="#ppt_x"/>
                                          </p:val>
                                        </p:tav>
                                        <p:tav tm="100000">
                                          <p:val>
                                            <p:strVal val="#ppt_x"/>
                                          </p:val>
                                        </p:tav>
                                      </p:tavLst>
                                    </p:anim>
                                    <p:anim calcmode="lin" valueType="num">
                                      <p:cBhvr>
                                        <p:cTn id="14"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fade">
                                      <p:cBhvr>
                                        <p:cTn id="19" dur="1000"/>
                                        <p:tgtEl>
                                          <p:spTgt spid="18"/>
                                        </p:tgtEl>
                                      </p:cBhvr>
                                    </p:animEffect>
                                    <p:anim calcmode="lin" valueType="num">
                                      <p:cBhvr>
                                        <p:cTn id="20" dur="1000" fill="hold"/>
                                        <p:tgtEl>
                                          <p:spTgt spid="18"/>
                                        </p:tgtEl>
                                        <p:attrNameLst>
                                          <p:attrName>ppt_x</p:attrName>
                                        </p:attrNameLst>
                                      </p:cBhvr>
                                      <p:tavLst>
                                        <p:tav tm="0">
                                          <p:val>
                                            <p:strVal val="#ppt_x"/>
                                          </p:val>
                                        </p:tav>
                                        <p:tav tm="100000">
                                          <p:val>
                                            <p:strVal val="#ppt_x"/>
                                          </p:val>
                                        </p:tav>
                                      </p:tavLst>
                                    </p:anim>
                                    <p:anim calcmode="lin" valueType="num">
                                      <p:cBhvr>
                                        <p:cTn id="21"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6" presetClass="entr" presetSubtype="0" fill="hold" nodeType="clickEffect">
                                  <p:stCondLst>
                                    <p:cond delay="0"/>
                                  </p:stCondLst>
                                  <p:childTnLst>
                                    <p:set>
                                      <p:cBhvr>
                                        <p:cTn id="25" dur="1" fill="hold">
                                          <p:stCondLst>
                                            <p:cond delay="0"/>
                                          </p:stCondLst>
                                        </p:cTn>
                                        <p:tgtEl>
                                          <p:spTgt spid="19"/>
                                        </p:tgtEl>
                                        <p:attrNameLst>
                                          <p:attrName>style.visibility</p:attrName>
                                        </p:attrNameLst>
                                      </p:cBhvr>
                                      <p:to>
                                        <p:strVal val="visible"/>
                                      </p:to>
                                    </p:set>
                                    <p:animEffect transition="in" filter="wipe(down)">
                                      <p:cBhvr>
                                        <p:cTn id="26" dur="580">
                                          <p:stCondLst>
                                            <p:cond delay="0"/>
                                          </p:stCondLst>
                                        </p:cTn>
                                        <p:tgtEl>
                                          <p:spTgt spid="19"/>
                                        </p:tgtEl>
                                      </p:cBhvr>
                                    </p:animEffect>
                                    <p:anim calcmode="lin" valueType="num">
                                      <p:cBhvr>
                                        <p:cTn id="27" dur="1822" tmFilter="0,0; 0.14,0.36; 0.43,0.73; 0.71,0.91; 1.0,1.0">
                                          <p:stCondLst>
                                            <p:cond delay="0"/>
                                          </p:stCondLst>
                                        </p:cTn>
                                        <p:tgtEl>
                                          <p:spTgt spid="19"/>
                                        </p:tgtEl>
                                        <p:attrNameLst>
                                          <p:attrName>ppt_x</p:attrName>
                                        </p:attrNameLst>
                                      </p:cBhvr>
                                      <p:tavLst>
                                        <p:tav tm="0">
                                          <p:val>
                                            <p:strVal val="#ppt_x-0.25"/>
                                          </p:val>
                                        </p:tav>
                                        <p:tav tm="100000">
                                          <p:val>
                                            <p:strVal val="#ppt_x"/>
                                          </p:val>
                                        </p:tav>
                                      </p:tavLst>
                                    </p:anim>
                                    <p:anim calcmode="lin" valueType="num">
                                      <p:cBhvr>
                                        <p:cTn id="28" dur="664" tmFilter="0.0,0.0; 0.25,0.07; 0.50,0.2; 0.75,0.467; 1.0,1.0">
                                          <p:stCondLst>
                                            <p:cond delay="0"/>
                                          </p:stCondLst>
                                        </p:cTn>
                                        <p:tgtEl>
                                          <p:spTgt spid="19"/>
                                        </p:tgtEl>
                                        <p:attrNameLst>
                                          <p:attrName>ppt_y</p:attrName>
                                        </p:attrNameLst>
                                      </p:cBhvr>
                                      <p:tavLst>
                                        <p:tav tm="0" fmla="#ppt_y-sin(pi*$)/3">
                                          <p:val>
                                            <p:fltVal val="0.5"/>
                                          </p:val>
                                        </p:tav>
                                        <p:tav tm="100000">
                                          <p:val>
                                            <p:fltVal val="1"/>
                                          </p:val>
                                        </p:tav>
                                      </p:tavLst>
                                    </p:anim>
                                    <p:anim calcmode="lin" valueType="num">
                                      <p:cBhvr>
                                        <p:cTn id="29" dur="664" tmFilter="0, 0; 0.125,0.2665; 0.25,0.4; 0.375,0.465; 0.5,0.5;  0.625,0.535; 0.75,0.6; 0.875,0.7335; 1,1">
                                          <p:stCondLst>
                                            <p:cond delay="664"/>
                                          </p:stCondLst>
                                        </p:cTn>
                                        <p:tgtEl>
                                          <p:spTgt spid="19"/>
                                        </p:tgtEl>
                                        <p:attrNameLst>
                                          <p:attrName>ppt_y</p:attrName>
                                        </p:attrNameLst>
                                      </p:cBhvr>
                                      <p:tavLst>
                                        <p:tav tm="0" fmla="#ppt_y-sin(pi*$)/9">
                                          <p:val>
                                            <p:fltVal val="0"/>
                                          </p:val>
                                        </p:tav>
                                        <p:tav tm="100000">
                                          <p:val>
                                            <p:fltVal val="1"/>
                                          </p:val>
                                        </p:tav>
                                      </p:tavLst>
                                    </p:anim>
                                    <p:anim calcmode="lin" valueType="num">
                                      <p:cBhvr>
                                        <p:cTn id="30" dur="332" tmFilter="0, 0; 0.125,0.2665; 0.25,0.4; 0.375,0.465; 0.5,0.5;  0.625,0.535; 0.75,0.6; 0.875,0.7335; 1,1">
                                          <p:stCondLst>
                                            <p:cond delay="1324"/>
                                          </p:stCondLst>
                                        </p:cTn>
                                        <p:tgtEl>
                                          <p:spTgt spid="19"/>
                                        </p:tgtEl>
                                        <p:attrNameLst>
                                          <p:attrName>ppt_y</p:attrName>
                                        </p:attrNameLst>
                                      </p:cBhvr>
                                      <p:tavLst>
                                        <p:tav tm="0" fmla="#ppt_y-sin(pi*$)/27">
                                          <p:val>
                                            <p:fltVal val="0"/>
                                          </p:val>
                                        </p:tav>
                                        <p:tav tm="100000">
                                          <p:val>
                                            <p:fltVal val="1"/>
                                          </p:val>
                                        </p:tav>
                                      </p:tavLst>
                                    </p:anim>
                                    <p:anim calcmode="lin" valueType="num">
                                      <p:cBhvr>
                                        <p:cTn id="31" dur="164" tmFilter="0, 0; 0.125,0.2665; 0.25,0.4; 0.375,0.465; 0.5,0.5;  0.625,0.535; 0.75,0.6; 0.875,0.7335; 1,1">
                                          <p:stCondLst>
                                            <p:cond delay="1656"/>
                                          </p:stCondLst>
                                        </p:cTn>
                                        <p:tgtEl>
                                          <p:spTgt spid="19"/>
                                        </p:tgtEl>
                                        <p:attrNameLst>
                                          <p:attrName>ppt_y</p:attrName>
                                        </p:attrNameLst>
                                      </p:cBhvr>
                                      <p:tavLst>
                                        <p:tav tm="0" fmla="#ppt_y-sin(pi*$)/81">
                                          <p:val>
                                            <p:fltVal val="0"/>
                                          </p:val>
                                        </p:tav>
                                        <p:tav tm="100000">
                                          <p:val>
                                            <p:fltVal val="1"/>
                                          </p:val>
                                        </p:tav>
                                      </p:tavLst>
                                    </p:anim>
                                    <p:animScale>
                                      <p:cBhvr>
                                        <p:cTn id="32" dur="26">
                                          <p:stCondLst>
                                            <p:cond delay="650"/>
                                          </p:stCondLst>
                                        </p:cTn>
                                        <p:tgtEl>
                                          <p:spTgt spid="19"/>
                                        </p:tgtEl>
                                      </p:cBhvr>
                                      <p:to x="100000" y="60000"/>
                                    </p:animScale>
                                    <p:animScale>
                                      <p:cBhvr>
                                        <p:cTn id="33" dur="166" decel="50000">
                                          <p:stCondLst>
                                            <p:cond delay="676"/>
                                          </p:stCondLst>
                                        </p:cTn>
                                        <p:tgtEl>
                                          <p:spTgt spid="19"/>
                                        </p:tgtEl>
                                      </p:cBhvr>
                                      <p:to x="100000" y="100000"/>
                                    </p:animScale>
                                    <p:animScale>
                                      <p:cBhvr>
                                        <p:cTn id="34" dur="26">
                                          <p:stCondLst>
                                            <p:cond delay="1312"/>
                                          </p:stCondLst>
                                        </p:cTn>
                                        <p:tgtEl>
                                          <p:spTgt spid="19"/>
                                        </p:tgtEl>
                                      </p:cBhvr>
                                      <p:to x="100000" y="80000"/>
                                    </p:animScale>
                                    <p:animScale>
                                      <p:cBhvr>
                                        <p:cTn id="35" dur="166" decel="50000">
                                          <p:stCondLst>
                                            <p:cond delay="1338"/>
                                          </p:stCondLst>
                                        </p:cTn>
                                        <p:tgtEl>
                                          <p:spTgt spid="19"/>
                                        </p:tgtEl>
                                      </p:cBhvr>
                                      <p:to x="100000" y="100000"/>
                                    </p:animScale>
                                    <p:animScale>
                                      <p:cBhvr>
                                        <p:cTn id="36" dur="26">
                                          <p:stCondLst>
                                            <p:cond delay="1642"/>
                                          </p:stCondLst>
                                        </p:cTn>
                                        <p:tgtEl>
                                          <p:spTgt spid="19"/>
                                        </p:tgtEl>
                                      </p:cBhvr>
                                      <p:to x="100000" y="90000"/>
                                    </p:animScale>
                                    <p:animScale>
                                      <p:cBhvr>
                                        <p:cTn id="37" dur="166" decel="50000">
                                          <p:stCondLst>
                                            <p:cond delay="1668"/>
                                          </p:stCondLst>
                                        </p:cTn>
                                        <p:tgtEl>
                                          <p:spTgt spid="19"/>
                                        </p:tgtEl>
                                      </p:cBhvr>
                                      <p:to x="100000" y="100000"/>
                                    </p:animScale>
                                    <p:animScale>
                                      <p:cBhvr>
                                        <p:cTn id="38" dur="26">
                                          <p:stCondLst>
                                            <p:cond delay="1808"/>
                                          </p:stCondLst>
                                        </p:cTn>
                                        <p:tgtEl>
                                          <p:spTgt spid="19"/>
                                        </p:tgtEl>
                                      </p:cBhvr>
                                      <p:to x="100000" y="95000"/>
                                    </p:animScale>
                                    <p:animScale>
                                      <p:cBhvr>
                                        <p:cTn id="39" dur="166" decel="50000">
                                          <p:stCondLst>
                                            <p:cond delay="1834"/>
                                          </p:stCondLst>
                                        </p:cTn>
                                        <p:tgtEl>
                                          <p:spTgt spid="19"/>
                                        </p:tgtEl>
                                      </p:cBhvr>
                                      <p:to x="100000" y="100000"/>
                                    </p:animScale>
                                  </p:childTnLst>
                                </p:cTn>
                              </p:par>
                              <p:par>
                                <p:cTn id="40" presetID="26" presetClass="entr" presetSubtype="0" fill="hold" nodeType="withEffect">
                                  <p:stCondLst>
                                    <p:cond delay="0"/>
                                  </p:stCondLst>
                                  <p:childTnLst>
                                    <p:set>
                                      <p:cBhvr>
                                        <p:cTn id="41" dur="1" fill="hold">
                                          <p:stCondLst>
                                            <p:cond delay="0"/>
                                          </p:stCondLst>
                                        </p:cTn>
                                        <p:tgtEl>
                                          <p:spTgt spid="20"/>
                                        </p:tgtEl>
                                        <p:attrNameLst>
                                          <p:attrName>style.visibility</p:attrName>
                                        </p:attrNameLst>
                                      </p:cBhvr>
                                      <p:to>
                                        <p:strVal val="visible"/>
                                      </p:to>
                                    </p:set>
                                    <p:animEffect transition="in" filter="wipe(down)">
                                      <p:cBhvr>
                                        <p:cTn id="42" dur="580">
                                          <p:stCondLst>
                                            <p:cond delay="0"/>
                                          </p:stCondLst>
                                        </p:cTn>
                                        <p:tgtEl>
                                          <p:spTgt spid="20"/>
                                        </p:tgtEl>
                                      </p:cBhvr>
                                    </p:animEffect>
                                    <p:anim calcmode="lin" valueType="num">
                                      <p:cBhvr>
                                        <p:cTn id="43" dur="1822" tmFilter="0,0; 0.14,0.36; 0.43,0.73; 0.71,0.91; 1.0,1.0">
                                          <p:stCondLst>
                                            <p:cond delay="0"/>
                                          </p:stCondLst>
                                        </p:cTn>
                                        <p:tgtEl>
                                          <p:spTgt spid="20"/>
                                        </p:tgtEl>
                                        <p:attrNameLst>
                                          <p:attrName>ppt_x</p:attrName>
                                        </p:attrNameLst>
                                      </p:cBhvr>
                                      <p:tavLst>
                                        <p:tav tm="0">
                                          <p:val>
                                            <p:strVal val="#ppt_x-0.25"/>
                                          </p:val>
                                        </p:tav>
                                        <p:tav tm="100000">
                                          <p:val>
                                            <p:strVal val="#ppt_x"/>
                                          </p:val>
                                        </p:tav>
                                      </p:tavLst>
                                    </p:anim>
                                    <p:anim calcmode="lin" valueType="num">
                                      <p:cBhvr>
                                        <p:cTn id="44" dur="664" tmFilter="0.0,0.0; 0.25,0.07; 0.50,0.2; 0.75,0.467; 1.0,1.0">
                                          <p:stCondLst>
                                            <p:cond delay="0"/>
                                          </p:stCondLst>
                                        </p:cTn>
                                        <p:tgtEl>
                                          <p:spTgt spid="20"/>
                                        </p:tgtEl>
                                        <p:attrNameLst>
                                          <p:attrName>ppt_y</p:attrName>
                                        </p:attrNameLst>
                                      </p:cBhvr>
                                      <p:tavLst>
                                        <p:tav tm="0" fmla="#ppt_y-sin(pi*$)/3">
                                          <p:val>
                                            <p:fltVal val="0.5"/>
                                          </p:val>
                                        </p:tav>
                                        <p:tav tm="100000">
                                          <p:val>
                                            <p:fltVal val="1"/>
                                          </p:val>
                                        </p:tav>
                                      </p:tavLst>
                                    </p:anim>
                                    <p:anim calcmode="lin" valueType="num">
                                      <p:cBhvr>
                                        <p:cTn id="45" dur="664" tmFilter="0, 0; 0.125,0.2665; 0.25,0.4; 0.375,0.465; 0.5,0.5;  0.625,0.535; 0.75,0.6; 0.875,0.7335; 1,1">
                                          <p:stCondLst>
                                            <p:cond delay="664"/>
                                          </p:stCondLst>
                                        </p:cTn>
                                        <p:tgtEl>
                                          <p:spTgt spid="20"/>
                                        </p:tgtEl>
                                        <p:attrNameLst>
                                          <p:attrName>ppt_y</p:attrName>
                                        </p:attrNameLst>
                                      </p:cBhvr>
                                      <p:tavLst>
                                        <p:tav tm="0" fmla="#ppt_y-sin(pi*$)/9">
                                          <p:val>
                                            <p:fltVal val="0"/>
                                          </p:val>
                                        </p:tav>
                                        <p:tav tm="100000">
                                          <p:val>
                                            <p:fltVal val="1"/>
                                          </p:val>
                                        </p:tav>
                                      </p:tavLst>
                                    </p:anim>
                                    <p:anim calcmode="lin" valueType="num">
                                      <p:cBhvr>
                                        <p:cTn id="46" dur="332" tmFilter="0, 0; 0.125,0.2665; 0.25,0.4; 0.375,0.465; 0.5,0.5;  0.625,0.535; 0.75,0.6; 0.875,0.7335; 1,1">
                                          <p:stCondLst>
                                            <p:cond delay="1324"/>
                                          </p:stCondLst>
                                        </p:cTn>
                                        <p:tgtEl>
                                          <p:spTgt spid="20"/>
                                        </p:tgtEl>
                                        <p:attrNameLst>
                                          <p:attrName>ppt_y</p:attrName>
                                        </p:attrNameLst>
                                      </p:cBhvr>
                                      <p:tavLst>
                                        <p:tav tm="0" fmla="#ppt_y-sin(pi*$)/27">
                                          <p:val>
                                            <p:fltVal val="0"/>
                                          </p:val>
                                        </p:tav>
                                        <p:tav tm="100000">
                                          <p:val>
                                            <p:fltVal val="1"/>
                                          </p:val>
                                        </p:tav>
                                      </p:tavLst>
                                    </p:anim>
                                    <p:anim calcmode="lin" valueType="num">
                                      <p:cBhvr>
                                        <p:cTn id="47" dur="164" tmFilter="0, 0; 0.125,0.2665; 0.25,0.4; 0.375,0.465; 0.5,0.5;  0.625,0.535; 0.75,0.6; 0.875,0.7335; 1,1">
                                          <p:stCondLst>
                                            <p:cond delay="1656"/>
                                          </p:stCondLst>
                                        </p:cTn>
                                        <p:tgtEl>
                                          <p:spTgt spid="20"/>
                                        </p:tgtEl>
                                        <p:attrNameLst>
                                          <p:attrName>ppt_y</p:attrName>
                                        </p:attrNameLst>
                                      </p:cBhvr>
                                      <p:tavLst>
                                        <p:tav tm="0" fmla="#ppt_y-sin(pi*$)/81">
                                          <p:val>
                                            <p:fltVal val="0"/>
                                          </p:val>
                                        </p:tav>
                                        <p:tav tm="100000">
                                          <p:val>
                                            <p:fltVal val="1"/>
                                          </p:val>
                                        </p:tav>
                                      </p:tavLst>
                                    </p:anim>
                                    <p:animScale>
                                      <p:cBhvr>
                                        <p:cTn id="48" dur="26">
                                          <p:stCondLst>
                                            <p:cond delay="650"/>
                                          </p:stCondLst>
                                        </p:cTn>
                                        <p:tgtEl>
                                          <p:spTgt spid="20"/>
                                        </p:tgtEl>
                                      </p:cBhvr>
                                      <p:to x="100000" y="60000"/>
                                    </p:animScale>
                                    <p:animScale>
                                      <p:cBhvr>
                                        <p:cTn id="49" dur="166" decel="50000">
                                          <p:stCondLst>
                                            <p:cond delay="676"/>
                                          </p:stCondLst>
                                        </p:cTn>
                                        <p:tgtEl>
                                          <p:spTgt spid="20"/>
                                        </p:tgtEl>
                                      </p:cBhvr>
                                      <p:to x="100000" y="100000"/>
                                    </p:animScale>
                                    <p:animScale>
                                      <p:cBhvr>
                                        <p:cTn id="50" dur="26">
                                          <p:stCondLst>
                                            <p:cond delay="1312"/>
                                          </p:stCondLst>
                                        </p:cTn>
                                        <p:tgtEl>
                                          <p:spTgt spid="20"/>
                                        </p:tgtEl>
                                      </p:cBhvr>
                                      <p:to x="100000" y="80000"/>
                                    </p:animScale>
                                    <p:animScale>
                                      <p:cBhvr>
                                        <p:cTn id="51" dur="166" decel="50000">
                                          <p:stCondLst>
                                            <p:cond delay="1338"/>
                                          </p:stCondLst>
                                        </p:cTn>
                                        <p:tgtEl>
                                          <p:spTgt spid="20"/>
                                        </p:tgtEl>
                                      </p:cBhvr>
                                      <p:to x="100000" y="100000"/>
                                    </p:animScale>
                                    <p:animScale>
                                      <p:cBhvr>
                                        <p:cTn id="52" dur="26">
                                          <p:stCondLst>
                                            <p:cond delay="1642"/>
                                          </p:stCondLst>
                                        </p:cTn>
                                        <p:tgtEl>
                                          <p:spTgt spid="20"/>
                                        </p:tgtEl>
                                      </p:cBhvr>
                                      <p:to x="100000" y="90000"/>
                                    </p:animScale>
                                    <p:animScale>
                                      <p:cBhvr>
                                        <p:cTn id="53" dur="166" decel="50000">
                                          <p:stCondLst>
                                            <p:cond delay="1668"/>
                                          </p:stCondLst>
                                        </p:cTn>
                                        <p:tgtEl>
                                          <p:spTgt spid="20"/>
                                        </p:tgtEl>
                                      </p:cBhvr>
                                      <p:to x="100000" y="100000"/>
                                    </p:animScale>
                                    <p:animScale>
                                      <p:cBhvr>
                                        <p:cTn id="54" dur="26">
                                          <p:stCondLst>
                                            <p:cond delay="1808"/>
                                          </p:stCondLst>
                                        </p:cTn>
                                        <p:tgtEl>
                                          <p:spTgt spid="20"/>
                                        </p:tgtEl>
                                      </p:cBhvr>
                                      <p:to x="100000" y="95000"/>
                                    </p:animScale>
                                    <p:animScale>
                                      <p:cBhvr>
                                        <p:cTn id="55" dur="166" decel="50000">
                                          <p:stCondLst>
                                            <p:cond delay="1834"/>
                                          </p:stCondLst>
                                        </p:cTn>
                                        <p:tgtEl>
                                          <p:spTgt spid="20"/>
                                        </p:tgtEl>
                                      </p:cBhvr>
                                      <p:to x="100000" y="100000"/>
                                    </p:animScale>
                                  </p:childTnLst>
                                </p:cTn>
                              </p:par>
                              <p:par>
                                <p:cTn id="56" presetID="26" presetClass="entr" presetSubtype="0" fill="hold" nodeType="withEffect">
                                  <p:stCondLst>
                                    <p:cond delay="0"/>
                                  </p:stCondLst>
                                  <p:childTnLst>
                                    <p:set>
                                      <p:cBhvr>
                                        <p:cTn id="57" dur="1" fill="hold">
                                          <p:stCondLst>
                                            <p:cond delay="0"/>
                                          </p:stCondLst>
                                        </p:cTn>
                                        <p:tgtEl>
                                          <p:spTgt spid="21"/>
                                        </p:tgtEl>
                                        <p:attrNameLst>
                                          <p:attrName>style.visibility</p:attrName>
                                        </p:attrNameLst>
                                      </p:cBhvr>
                                      <p:to>
                                        <p:strVal val="visible"/>
                                      </p:to>
                                    </p:set>
                                    <p:animEffect transition="in" filter="wipe(down)">
                                      <p:cBhvr>
                                        <p:cTn id="58" dur="580">
                                          <p:stCondLst>
                                            <p:cond delay="0"/>
                                          </p:stCondLst>
                                        </p:cTn>
                                        <p:tgtEl>
                                          <p:spTgt spid="21"/>
                                        </p:tgtEl>
                                      </p:cBhvr>
                                    </p:animEffect>
                                    <p:anim calcmode="lin" valueType="num">
                                      <p:cBhvr>
                                        <p:cTn id="59" dur="1822" tmFilter="0,0; 0.14,0.36; 0.43,0.73; 0.71,0.91; 1.0,1.0">
                                          <p:stCondLst>
                                            <p:cond delay="0"/>
                                          </p:stCondLst>
                                        </p:cTn>
                                        <p:tgtEl>
                                          <p:spTgt spid="21"/>
                                        </p:tgtEl>
                                        <p:attrNameLst>
                                          <p:attrName>ppt_x</p:attrName>
                                        </p:attrNameLst>
                                      </p:cBhvr>
                                      <p:tavLst>
                                        <p:tav tm="0">
                                          <p:val>
                                            <p:strVal val="#ppt_x-0.25"/>
                                          </p:val>
                                        </p:tav>
                                        <p:tav tm="100000">
                                          <p:val>
                                            <p:strVal val="#ppt_x"/>
                                          </p:val>
                                        </p:tav>
                                      </p:tavLst>
                                    </p:anim>
                                    <p:anim calcmode="lin" valueType="num">
                                      <p:cBhvr>
                                        <p:cTn id="60" dur="664" tmFilter="0.0,0.0; 0.25,0.07; 0.50,0.2; 0.75,0.467; 1.0,1.0">
                                          <p:stCondLst>
                                            <p:cond delay="0"/>
                                          </p:stCondLst>
                                        </p:cTn>
                                        <p:tgtEl>
                                          <p:spTgt spid="21"/>
                                        </p:tgtEl>
                                        <p:attrNameLst>
                                          <p:attrName>ppt_y</p:attrName>
                                        </p:attrNameLst>
                                      </p:cBhvr>
                                      <p:tavLst>
                                        <p:tav tm="0" fmla="#ppt_y-sin(pi*$)/3">
                                          <p:val>
                                            <p:fltVal val="0.5"/>
                                          </p:val>
                                        </p:tav>
                                        <p:tav tm="100000">
                                          <p:val>
                                            <p:fltVal val="1"/>
                                          </p:val>
                                        </p:tav>
                                      </p:tavLst>
                                    </p:anim>
                                    <p:anim calcmode="lin" valueType="num">
                                      <p:cBhvr>
                                        <p:cTn id="61" dur="664" tmFilter="0, 0; 0.125,0.2665; 0.25,0.4; 0.375,0.465; 0.5,0.5;  0.625,0.535; 0.75,0.6; 0.875,0.7335; 1,1">
                                          <p:stCondLst>
                                            <p:cond delay="664"/>
                                          </p:stCondLst>
                                        </p:cTn>
                                        <p:tgtEl>
                                          <p:spTgt spid="21"/>
                                        </p:tgtEl>
                                        <p:attrNameLst>
                                          <p:attrName>ppt_y</p:attrName>
                                        </p:attrNameLst>
                                      </p:cBhvr>
                                      <p:tavLst>
                                        <p:tav tm="0" fmla="#ppt_y-sin(pi*$)/9">
                                          <p:val>
                                            <p:fltVal val="0"/>
                                          </p:val>
                                        </p:tav>
                                        <p:tav tm="100000">
                                          <p:val>
                                            <p:fltVal val="1"/>
                                          </p:val>
                                        </p:tav>
                                      </p:tavLst>
                                    </p:anim>
                                    <p:anim calcmode="lin" valueType="num">
                                      <p:cBhvr>
                                        <p:cTn id="62" dur="332" tmFilter="0, 0; 0.125,0.2665; 0.25,0.4; 0.375,0.465; 0.5,0.5;  0.625,0.535; 0.75,0.6; 0.875,0.7335; 1,1">
                                          <p:stCondLst>
                                            <p:cond delay="1324"/>
                                          </p:stCondLst>
                                        </p:cTn>
                                        <p:tgtEl>
                                          <p:spTgt spid="21"/>
                                        </p:tgtEl>
                                        <p:attrNameLst>
                                          <p:attrName>ppt_y</p:attrName>
                                        </p:attrNameLst>
                                      </p:cBhvr>
                                      <p:tavLst>
                                        <p:tav tm="0" fmla="#ppt_y-sin(pi*$)/27">
                                          <p:val>
                                            <p:fltVal val="0"/>
                                          </p:val>
                                        </p:tav>
                                        <p:tav tm="100000">
                                          <p:val>
                                            <p:fltVal val="1"/>
                                          </p:val>
                                        </p:tav>
                                      </p:tavLst>
                                    </p:anim>
                                    <p:anim calcmode="lin" valueType="num">
                                      <p:cBhvr>
                                        <p:cTn id="63" dur="164" tmFilter="0, 0; 0.125,0.2665; 0.25,0.4; 0.375,0.465; 0.5,0.5;  0.625,0.535; 0.75,0.6; 0.875,0.7335; 1,1">
                                          <p:stCondLst>
                                            <p:cond delay="1656"/>
                                          </p:stCondLst>
                                        </p:cTn>
                                        <p:tgtEl>
                                          <p:spTgt spid="21"/>
                                        </p:tgtEl>
                                        <p:attrNameLst>
                                          <p:attrName>ppt_y</p:attrName>
                                        </p:attrNameLst>
                                      </p:cBhvr>
                                      <p:tavLst>
                                        <p:tav tm="0" fmla="#ppt_y-sin(pi*$)/81">
                                          <p:val>
                                            <p:fltVal val="0"/>
                                          </p:val>
                                        </p:tav>
                                        <p:tav tm="100000">
                                          <p:val>
                                            <p:fltVal val="1"/>
                                          </p:val>
                                        </p:tav>
                                      </p:tavLst>
                                    </p:anim>
                                    <p:animScale>
                                      <p:cBhvr>
                                        <p:cTn id="64" dur="26">
                                          <p:stCondLst>
                                            <p:cond delay="650"/>
                                          </p:stCondLst>
                                        </p:cTn>
                                        <p:tgtEl>
                                          <p:spTgt spid="21"/>
                                        </p:tgtEl>
                                      </p:cBhvr>
                                      <p:to x="100000" y="60000"/>
                                    </p:animScale>
                                    <p:animScale>
                                      <p:cBhvr>
                                        <p:cTn id="65" dur="166" decel="50000">
                                          <p:stCondLst>
                                            <p:cond delay="676"/>
                                          </p:stCondLst>
                                        </p:cTn>
                                        <p:tgtEl>
                                          <p:spTgt spid="21"/>
                                        </p:tgtEl>
                                      </p:cBhvr>
                                      <p:to x="100000" y="100000"/>
                                    </p:animScale>
                                    <p:animScale>
                                      <p:cBhvr>
                                        <p:cTn id="66" dur="26">
                                          <p:stCondLst>
                                            <p:cond delay="1312"/>
                                          </p:stCondLst>
                                        </p:cTn>
                                        <p:tgtEl>
                                          <p:spTgt spid="21"/>
                                        </p:tgtEl>
                                      </p:cBhvr>
                                      <p:to x="100000" y="80000"/>
                                    </p:animScale>
                                    <p:animScale>
                                      <p:cBhvr>
                                        <p:cTn id="67" dur="166" decel="50000">
                                          <p:stCondLst>
                                            <p:cond delay="1338"/>
                                          </p:stCondLst>
                                        </p:cTn>
                                        <p:tgtEl>
                                          <p:spTgt spid="21"/>
                                        </p:tgtEl>
                                      </p:cBhvr>
                                      <p:to x="100000" y="100000"/>
                                    </p:animScale>
                                    <p:animScale>
                                      <p:cBhvr>
                                        <p:cTn id="68" dur="26">
                                          <p:stCondLst>
                                            <p:cond delay="1642"/>
                                          </p:stCondLst>
                                        </p:cTn>
                                        <p:tgtEl>
                                          <p:spTgt spid="21"/>
                                        </p:tgtEl>
                                      </p:cBhvr>
                                      <p:to x="100000" y="90000"/>
                                    </p:animScale>
                                    <p:animScale>
                                      <p:cBhvr>
                                        <p:cTn id="69" dur="166" decel="50000">
                                          <p:stCondLst>
                                            <p:cond delay="1668"/>
                                          </p:stCondLst>
                                        </p:cTn>
                                        <p:tgtEl>
                                          <p:spTgt spid="21"/>
                                        </p:tgtEl>
                                      </p:cBhvr>
                                      <p:to x="100000" y="100000"/>
                                    </p:animScale>
                                    <p:animScale>
                                      <p:cBhvr>
                                        <p:cTn id="70" dur="26">
                                          <p:stCondLst>
                                            <p:cond delay="1808"/>
                                          </p:stCondLst>
                                        </p:cTn>
                                        <p:tgtEl>
                                          <p:spTgt spid="21"/>
                                        </p:tgtEl>
                                      </p:cBhvr>
                                      <p:to x="100000" y="95000"/>
                                    </p:animScale>
                                    <p:animScale>
                                      <p:cBhvr>
                                        <p:cTn id="71" dur="166" decel="50000">
                                          <p:stCondLst>
                                            <p:cond delay="1834"/>
                                          </p:stCondLst>
                                        </p:cTn>
                                        <p:tgtEl>
                                          <p:spTgt spid="21"/>
                                        </p:tgtEl>
                                      </p:cBhvr>
                                      <p:to x="100000" y="100000"/>
                                    </p:animScale>
                                  </p:childTnLst>
                                </p:cTn>
                              </p:par>
                            </p:childTnLst>
                          </p:cTn>
                        </p:par>
                      </p:childTnLst>
                    </p:cTn>
                  </p:par>
                  <p:par>
                    <p:cTn id="72" fill="hold">
                      <p:stCondLst>
                        <p:cond delay="indefinite"/>
                      </p:stCondLst>
                      <p:childTnLst>
                        <p:par>
                          <p:cTn id="73" fill="hold">
                            <p:stCondLst>
                              <p:cond delay="0"/>
                            </p:stCondLst>
                            <p:childTnLst>
                              <p:par>
                                <p:cTn id="74" presetID="26" presetClass="emph" presetSubtype="0" fill="hold" nodeType="clickEffect">
                                  <p:stCondLst>
                                    <p:cond delay="0"/>
                                  </p:stCondLst>
                                  <p:childTnLst>
                                    <p:animEffect transition="out" filter="fade">
                                      <p:cBhvr>
                                        <p:cTn id="75" dur="500" tmFilter="0, 0; .2, .5; .8, .5; 1, 0"/>
                                        <p:tgtEl>
                                          <p:spTgt spid="19"/>
                                        </p:tgtEl>
                                      </p:cBhvr>
                                    </p:animEffect>
                                    <p:animScale>
                                      <p:cBhvr>
                                        <p:cTn id="76" dur="250" autoRev="1" fill="hold"/>
                                        <p:tgtEl>
                                          <p:spTgt spid="19"/>
                                        </p:tgtEl>
                                      </p:cBhvr>
                                      <p:by x="105000" y="105000"/>
                                    </p:animScale>
                                  </p:childTnLst>
                                </p:cTn>
                              </p:par>
                              <p:par>
                                <p:cTn id="77" presetID="26" presetClass="emph" presetSubtype="0" fill="hold" nodeType="withEffect">
                                  <p:stCondLst>
                                    <p:cond delay="0"/>
                                  </p:stCondLst>
                                  <p:childTnLst>
                                    <p:animEffect transition="out" filter="fade">
                                      <p:cBhvr>
                                        <p:cTn id="78" dur="500" tmFilter="0, 0; .2, .5; .8, .5; 1, 0"/>
                                        <p:tgtEl>
                                          <p:spTgt spid="20"/>
                                        </p:tgtEl>
                                      </p:cBhvr>
                                    </p:animEffect>
                                    <p:animScale>
                                      <p:cBhvr>
                                        <p:cTn id="79" dur="250" autoRev="1" fill="hold"/>
                                        <p:tgtEl>
                                          <p:spTgt spid="20"/>
                                        </p:tgtEl>
                                      </p:cBhvr>
                                      <p:by x="105000" y="105000"/>
                                    </p:animScale>
                                  </p:childTnLst>
                                </p:cTn>
                              </p:par>
                              <p:par>
                                <p:cTn id="80" presetID="26" presetClass="emph" presetSubtype="0" fill="hold" nodeType="withEffect">
                                  <p:stCondLst>
                                    <p:cond delay="0"/>
                                  </p:stCondLst>
                                  <p:childTnLst>
                                    <p:animEffect transition="out" filter="fade">
                                      <p:cBhvr>
                                        <p:cTn id="81" dur="500" tmFilter="0, 0; .2, .5; .8, .5; 1, 0"/>
                                        <p:tgtEl>
                                          <p:spTgt spid="21"/>
                                        </p:tgtEl>
                                      </p:cBhvr>
                                    </p:animEffect>
                                    <p:animScale>
                                      <p:cBhvr>
                                        <p:cTn id="82" dur="250" autoRev="1" fill="hold"/>
                                        <p:tgtEl>
                                          <p:spTgt spid="21"/>
                                        </p:tgtEl>
                                      </p:cBhvr>
                                      <p:by x="105000" y="105000"/>
                                    </p:animScale>
                                  </p:childTnLst>
                                </p:cTn>
                              </p:par>
                            </p:childTnLst>
                          </p:cTn>
                        </p:par>
                      </p:childTnLst>
                    </p:cTn>
                  </p:par>
                  <p:par>
                    <p:cTn id="83" fill="hold">
                      <p:stCondLst>
                        <p:cond delay="indefinite"/>
                      </p:stCondLst>
                      <p:childTnLst>
                        <p:par>
                          <p:cTn id="84" fill="hold">
                            <p:stCondLst>
                              <p:cond delay="0"/>
                            </p:stCondLst>
                            <p:childTnLst>
                              <p:par>
                                <p:cTn id="85" presetID="2" presetClass="entr" presetSubtype="12" fill="hold" nodeType="clickEffect">
                                  <p:stCondLst>
                                    <p:cond delay="0"/>
                                  </p:stCondLst>
                                  <p:childTnLst>
                                    <p:set>
                                      <p:cBhvr>
                                        <p:cTn id="86" dur="1" fill="hold">
                                          <p:stCondLst>
                                            <p:cond delay="0"/>
                                          </p:stCondLst>
                                        </p:cTn>
                                        <p:tgtEl>
                                          <p:spTgt spid="22"/>
                                        </p:tgtEl>
                                        <p:attrNameLst>
                                          <p:attrName>style.visibility</p:attrName>
                                        </p:attrNameLst>
                                      </p:cBhvr>
                                      <p:to>
                                        <p:strVal val="visible"/>
                                      </p:to>
                                    </p:set>
                                    <p:anim calcmode="lin" valueType="num">
                                      <p:cBhvr additive="base">
                                        <p:cTn id="87" dur="2750" fill="hold"/>
                                        <p:tgtEl>
                                          <p:spTgt spid="22"/>
                                        </p:tgtEl>
                                        <p:attrNameLst>
                                          <p:attrName>ppt_x</p:attrName>
                                        </p:attrNameLst>
                                      </p:cBhvr>
                                      <p:tavLst>
                                        <p:tav tm="0">
                                          <p:val>
                                            <p:strVal val="0-#ppt_w/2"/>
                                          </p:val>
                                        </p:tav>
                                        <p:tav tm="100000">
                                          <p:val>
                                            <p:strVal val="#ppt_x"/>
                                          </p:val>
                                        </p:tav>
                                      </p:tavLst>
                                    </p:anim>
                                    <p:anim calcmode="lin" valueType="num">
                                      <p:cBhvr additive="base">
                                        <p:cTn id="88" dur="275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89" fill="hold">
                      <p:stCondLst>
                        <p:cond delay="indefinite"/>
                      </p:stCondLst>
                      <p:childTnLst>
                        <p:par>
                          <p:cTn id="90" fill="hold">
                            <p:stCondLst>
                              <p:cond delay="0"/>
                            </p:stCondLst>
                            <p:childTnLst>
                              <p:par>
                                <p:cTn id="91" presetID="2" presetClass="entr" presetSubtype="8" fill="hold" nodeType="clickEffect">
                                  <p:stCondLst>
                                    <p:cond delay="0"/>
                                  </p:stCondLst>
                                  <p:childTnLst>
                                    <p:set>
                                      <p:cBhvr>
                                        <p:cTn id="92" dur="1" fill="hold">
                                          <p:stCondLst>
                                            <p:cond delay="0"/>
                                          </p:stCondLst>
                                        </p:cTn>
                                        <p:tgtEl>
                                          <p:spTgt spid="15"/>
                                        </p:tgtEl>
                                        <p:attrNameLst>
                                          <p:attrName>style.visibility</p:attrName>
                                        </p:attrNameLst>
                                      </p:cBhvr>
                                      <p:to>
                                        <p:strVal val="visible"/>
                                      </p:to>
                                    </p:set>
                                    <p:anim calcmode="lin" valueType="num">
                                      <p:cBhvr additive="base">
                                        <p:cTn id="93" dur="500" fill="hold"/>
                                        <p:tgtEl>
                                          <p:spTgt spid="15"/>
                                        </p:tgtEl>
                                        <p:attrNameLst>
                                          <p:attrName>ppt_x</p:attrName>
                                        </p:attrNameLst>
                                      </p:cBhvr>
                                      <p:tavLst>
                                        <p:tav tm="0">
                                          <p:val>
                                            <p:strVal val="0-#ppt_w/2"/>
                                          </p:val>
                                        </p:tav>
                                        <p:tav tm="100000">
                                          <p:val>
                                            <p:strVal val="#ppt_x"/>
                                          </p:val>
                                        </p:tav>
                                      </p:tavLst>
                                    </p:anim>
                                    <p:anim calcmode="lin" valueType="num">
                                      <p:cBhvr additive="base">
                                        <p:cTn id="94" dur="500" fill="hold"/>
                                        <p:tgtEl>
                                          <p:spTgt spid="15"/>
                                        </p:tgtEl>
                                        <p:attrNameLst>
                                          <p:attrName>ppt_y</p:attrName>
                                        </p:attrNameLst>
                                      </p:cBhvr>
                                      <p:tavLst>
                                        <p:tav tm="0">
                                          <p:val>
                                            <p:strVal val="#ppt_y"/>
                                          </p:val>
                                        </p:tav>
                                        <p:tav tm="100000">
                                          <p:val>
                                            <p:strVal val="#ppt_y"/>
                                          </p:val>
                                        </p:tav>
                                      </p:tavLst>
                                    </p:anim>
                                  </p:childTnLst>
                                </p:cTn>
                              </p:par>
                            </p:childTnLst>
                          </p:cTn>
                        </p:par>
                      </p:childTnLst>
                    </p:cTn>
                  </p:par>
                  <p:par>
                    <p:cTn id="95" fill="hold">
                      <p:stCondLst>
                        <p:cond delay="indefinite"/>
                      </p:stCondLst>
                      <p:childTnLst>
                        <p:par>
                          <p:cTn id="96" fill="hold">
                            <p:stCondLst>
                              <p:cond delay="0"/>
                            </p:stCondLst>
                            <p:childTnLst>
                              <p:par>
                                <p:cTn id="97" presetID="42" presetClass="entr" presetSubtype="0" fill="hold" nodeType="clickEffect">
                                  <p:stCondLst>
                                    <p:cond delay="0"/>
                                  </p:stCondLst>
                                  <p:childTnLst>
                                    <p:set>
                                      <p:cBhvr>
                                        <p:cTn id="98" dur="1" fill="hold">
                                          <p:stCondLst>
                                            <p:cond delay="0"/>
                                          </p:stCondLst>
                                        </p:cTn>
                                        <p:tgtEl>
                                          <p:spTgt spid="4"/>
                                        </p:tgtEl>
                                        <p:attrNameLst>
                                          <p:attrName>style.visibility</p:attrName>
                                        </p:attrNameLst>
                                      </p:cBhvr>
                                      <p:to>
                                        <p:strVal val="visible"/>
                                      </p:to>
                                    </p:set>
                                    <p:animEffect transition="in" filter="fade">
                                      <p:cBhvr>
                                        <p:cTn id="99" dur="1000"/>
                                        <p:tgtEl>
                                          <p:spTgt spid="4"/>
                                        </p:tgtEl>
                                      </p:cBhvr>
                                    </p:animEffect>
                                    <p:anim calcmode="lin" valueType="num">
                                      <p:cBhvr>
                                        <p:cTn id="100" dur="1000" fill="hold"/>
                                        <p:tgtEl>
                                          <p:spTgt spid="4"/>
                                        </p:tgtEl>
                                        <p:attrNameLst>
                                          <p:attrName>ppt_x</p:attrName>
                                        </p:attrNameLst>
                                      </p:cBhvr>
                                      <p:tavLst>
                                        <p:tav tm="0">
                                          <p:val>
                                            <p:strVal val="#ppt_x"/>
                                          </p:val>
                                        </p:tav>
                                        <p:tav tm="100000">
                                          <p:val>
                                            <p:strVal val="#ppt_x"/>
                                          </p:val>
                                        </p:tav>
                                      </p:tavLst>
                                    </p:anim>
                                    <p:anim calcmode="lin" valueType="num">
                                      <p:cBhvr>
                                        <p:cTn id="101" dur="1000" fill="hold"/>
                                        <p:tgtEl>
                                          <p:spTgt spid="4"/>
                                        </p:tgtEl>
                                        <p:attrNameLst>
                                          <p:attrName>ppt_y</p:attrName>
                                        </p:attrNameLst>
                                      </p:cBhvr>
                                      <p:tavLst>
                                        <p:tav tm="0">
                                          <p:val>
                                            <p:strVal val="#ppt_y+.1"/>
                                          </p:val>
                                        </p:tav>
                                        <p:tav tm="100000">
                                          <p:val>
                                            <p:strVal val="#ppt_y"/>
                                          </p:val>
                                        </p:tav>
                                      </p:tavLst>
                                    </p:anim>
                                  </p:childTnLst>
                                </p:cTn>
                              </p:par>
                            </p:childTnLst>
                          </p:cTn>
                        </p:par>
                        <p:par>
                          <p:cTn id="102" fill="hold">
                            <p:stCondLst>
                              <p:cond delay="1000"/>
                            </p:stCondLst>
                            <p:childTnLst>
                              <p:par>
                                <p:cTn id="103" presetID="42" presetClass="entr" presetSubtype="0" fill="hold" grpId="0" nodeType="afterEffect">
                                  <p:stCondLst>
                                    <p:cond delay="0"/>
                                  </p:stCondLst>
                                  <p:childTnLst>
                                    <p:set>
                                      <p:cBhvr>
                                        <p:cTn id="104" dur="1" fill="hold">
                                          <p:stCondLst>
                                            <p:cond delay="0"/>
                                          </p:stCondLst>
                                        </p:cTn>
                                        <p:tgtEl>
                                          <p:spTgt spid="5"/>
                                        </p:tgtEl>
                                        <p:attrNameLst>
                                          <p:attrName>style.visibility</p:attrName>
                                        </p:attrNameLst>
                                      </p:cBhvr>
                                      <p:to>
                                        <p:strVal val="visible"/>
                                      </p:to>
                                    </p:set>
                                    <p:animEffect transition="in" filter="fade">
                                      <p:cBhvr>
                                        <p:cTn id="105" dur="1000"/>
                                        <p:tgtEl>
                                          <p:spTgt spid="5"/>
                                        </p:tgtEl>
                                      </p:cBhvr>
                                    </p:animEffect>
                                    <p:anim calcmode="lin" valueType="num">
                                      <p:cBhvr>
                                        <p:cTn id="106" dur="1000" fill="hold"/>
                                        <p:tgtEl>
                                          <p:spTgt spid="5"/>
                                        </p:tgtEl>
                                        <p:attrNameLst>
                                          <p:attrName>ppt_x</p:attrName>
                                        </p:attrNameLst>
                                      </p:cBhvr>
                                      <p:tavLst>
                                        <p:tav tm="0">
                                          <p:val>
                                            <p:strVal val="#ppt_x"/>
                                          </p:val>
                                        </p:tav>
                                        <p:tav tm="100000">
                                          <p:val>
                                            <p:strVal val="#ppt_x"/>
                                          </p:val>
                                        </p:tav>
                                      </p:tavLst>
                                    </p:anim>
                                    <p:anim calcmode="lin" valueType="num">
                                      <p:cBhvr>
                                        <p:cTn id="107"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pattFill prst="pct5">
          <a:fgClr>
            <a:schemeClr val="accent1"/>
          </a:fgClr>
          <a:bgClr>
            <a:schemeClr val="bg1"/>
          </a:bgClr>
        </a:pattFill>
        <a:effectLst/>
      </p:bgPr>
    </p:bg>
    <p:spTree>
      <p:nvGrpSpPr>
        <p:cNvPr id="1" name=""/>
        <p:cNvGrpSpPr/>
        <p:nvPr/>
      </p:nvGrpSpPr>
      <p:grpSpPr>
        <a:xfrm>
          <a:off x="0" y="0"/>
          <a:ext cx="0" cy="0"/>
          <a:chOff x="0" y="0"/>
          <a:chExt cx="0" cy="0"/>
        </a:xfrm>
      </p:grpSpPr>
      <p:pic>
        <p:nvPicPr>
          <p:cNvPr id="33" name="图片 32"/>
          <p:cNvPicPr>
            <a:picLocks noChangeAspect="1"/>
          </p:cNvPicPr>
          <p:nvPr/>
        </p:nvPicPr>
        <p:blipFill rotWithShape="1">
          <a:blip r:embed="rId1" cstate="screen"/>
          <a:srcRect/>
          <a:stretch>
            <a:fillRect/>
          </a:stretch>
        </p:blipFill>
        <p:spPr>
          <a:xfrm>
            <a:off x="0" y="5289176"/>
            <a:ext cx="12192000" cy="1568824"/>
          </a:xfrm>
          <a:prstGeom prst="rect">
            <a:avLst/>
          </a:prstGeom>
        </p:spPr>
      </p:pic>
      <p:sp>
        <p:nvSpPr>
          <p:cNvPr id="47" name="MH_Other_16"/>
          <p:cNvSpPr/>
          <p:nvPr>
            <p:custDataLst>
              <p:tags r:id="rId2"/>
            </p:custDataLst>
          </p:nvPr>
        </p:nvSpPr>
        <p:spPr>
          <a:xfrm>
            <a:off x="9563101" y="4440692"/>
            <a:ext cx="265113" cy="266700"/>
          </a:xfrm>
          <a:custGeom>
            <a:avLst/>
            <a:gdLst>
              <a:gd name="connsiteX0" fmla="*/ 429702 w 859404"/>
              <a:gd name="connsiteY0" fmla="*/ 62523 h 859404"/>
              <a:gd name="connsiteX1" fmla="*/ 62523 w 859404"/>
              <a:gd name="connsiteY1" fmla="*/ 429702 h 859404"/>
              <a:gd name="connsiteX2" fmla="*/ 429702 w 859404"/>
              <a:gd name="connsiteY2" fmla="*/ 796881 h 859404"/>
              <a:gd name="connsiteX3" fmla="*/ 796881 w 859404"/>
              <a:gd name="connsiteY3" fmla="*/ 429702 h 859404"/>
              <a:gd name="connsiteX4" fmla="*/ 429702 w 859404"/>
              <a:gd name="connsiteY4" fmla="*/ 62523 h 859404"/>
              <a:gd name="connsiteX5" fmla="*/ 429702 w 859404"/>
              <a:gd name="connsiteY5" fmla="*/ 0 h 859404"/>
              <a:gd name="connsiteX6" fmla="*/ 859404 w 859404"/>
              <a:gd name="connsiteY6" fmla="*/ 429702 h 859404"/>
              <a:gd name="connsiteX7" fmla="*/ 429702 w 859404"/>
              <a:gd name="connsiteY7" fmla="*/ 859404 h 859404"/>
              <a:gd name="connsiteX8" fmla="*/ 0 w 859404"/>
              <a:gd name="connsiteY8" fmla="*/ 429702 h 859404"/>
              <a:gd name="connsiteX9" fmla="*/ 429702 w 859404"/>
              <a:gd name="connsiteY9" fmla="*/ 0 h 8594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59404" h="859404">
                <a:moveTo>
                  <a:pt x="429702" y="62523"/>
                </a:moveTo>
                <a:cubicBezTo>
                  <a:pt x="226915" y="62523"/>
                  <a:pt x="62523" y="226915"/>
                  <a:pt x="62523" y="429702"/>
                </a:cubicBezTo>
                <a:cubicBezTo>
                  <a:pt x="62523" y="632489"/>
                  <a:pt x="226915" y="796881"/>
                  <a:pt x="429702" y="796881"/>
                </a:cubicBezTo>
                <a:cubicBezTo>
                  <a:pt x="632489" y="796881"/>
                  <a:pt x="796881" y="632489"/>
                  <a:pt x="796881" y="429702"/>
                </a:cubicBezTo>
                <a:cubicBezTo>
                  <a:pt x="796881" y="226915"/>
                  <a:pt x="632489" y="62523"/>
                  <a:pt x="429702" y="62523"/>
                </a:cubicBezTo>
                <a:close/>
                <a:moveTo>
                  <a:pt x="429702" y="0"/>
                </a:moveTo>
                <a:cubicBezTo>
                  <a:pt x="667020" y="0"/>
                  <a:pt x="859404" y="192384"/>
                  <a:pt x="859404" y="429702"/>
                </a:cubicBezTo>
                <a:cubicBezTo>
                  <a:pt x="859404" y="667020"/>
                  <a:pt x="667020" y="859404"/>
                  <a:pt x="429702" y="859404"/>
                </a:cubicBezTo>
                <a:cubicBezTo>
                  <a:pt x="192384" y="859404"/>
                  <a:pt x="0" y="667020"/>
                  <a:pt x="0" y="429702"/>
                </a:cubicBezTo>
                <a:cubicBezTo>
                  <a:pt x="0" y="192384"/>
                  <a:pt x="192384" y="0"/>
                  <a:pt x="429702" y="0"/>
                </a:cubicBezTo>
                <a:close/>
              </a:path>
            </a:pathLst>
          </a:custGeom>
          <a:solidFill>
            <a:schemeClr val="accent1">
              <a:lumMod val="20000"/>
              <a:lumOff val="80000"/>
              <a:alpha val="5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25" name="矩形 24"/>
          <p:cNvSpPr/>
          <p:nvPr/>
        </p:nvSpPr>
        <p:spPr>
          <a:xfrm>
            <a:off x="6119357" y="2090462"/>
            <a:ext cx="3443744" cy="534035"/>
          </a:xfrm>
          <a:prstGeom prst="rect">
            <a:avLst/>
          </a:prstGeom>
        </p:spPr>
        <p:txBody>
          <a:bodyPr wrap="square">
            <a:spAutoFit/>
            <a:scene3d>
              <a:camera prst="orthographicFront"/>
              <a:lightRig rig="threePt" dir="t"/>
            </a:scene3d>
            <a:sp3d contourW="12700"/>
          </a:bodyPr>
          <a:lstStyle/>
          <a:p>
            <a:pPr>
              <a:lnSpc>
                <a:spcPct val="120000"/>
              </a:lnSpc>
            </a:pPr>
            <a:r>
              <a:rPr lang="zh-CN" altLang="en-US" sz="2400" b="1" dirty="0">
                <a:latin typeface="汉仪乐喵体W" panose="00020600040101010101" pitchFamily="18" charset="-122"/>
                <a:ea typeface="汉仪乐喵体W" panose="00020600040101010101" pitchFamily="18" charset="-122"/>
              </a:rPr>
              <a:t>学习委员：</a:t>
            </a:r>
            <a:r>
              <a:rPr lang="en-US" altLang="zh-CN" sz="2400" b="1" dirty="0">
                <a:latin typeface="汉仪乐喵体W" panose="00020600040101010101" pitchFamily="18" charset="-122"/>
                <a:ea typeface="汉仪乐喵体W" panose="00020600040101010101" pitchFamily="18" charset="-122"/>
              </a:rPr>
              <a:t>pptjia</a:t>
            </a:r>
            <a:r>
              <a:rPr lang="zh-CN" altLang="en-US" sz="2400" b="1" dirty="0">
                <a:latin typeface="汉仪乐喵体W" panose="00020600040101010101" pitchFamily="18" charset="-122"/>
                <a:ea typeface="汉仪乐喵体W" panose="00020600040101010101" pitchFamily="18" charset="-122"/>
              </a:rPr>
              <a:t>同学</a:t>
            </a:r>
            <a:endParaRPr lang="zh-CN" altLang="en-US" sz="2400" b="1" dirty="0">
              <a:latin typeface="汉仪乐喵体W" panose="00020600040101010101" pitchFamily="18" charset="-122"/>
              <a:ea typeface="汉仪乐喵体W" panose="00020600040101010101" pitchFamily="18" charset="-122"/>
            </a:endParaRPr>
          </a:p>
        </p:txBody>
      </p:sp>
      <p:sp>
        <p:nvSpPr>
          <p:cNvPr id="27" name="矩形 26"/>
          <p:cNvSpPr/>
          <p:nvPr/>
        </p:nvSpPr>
        <p:spPr>
          <a:xfrm>
            <a:off x="2523923" y="4987312"/>
            <a:ext cx="3677368" cy="534035"/>
          </a:xfrm>
          <a:prstGeom prst="rect">
            <a:avLst/>
          </a:prstGeom>
        </p:spPr>
        <p:txBody>
          <a:bodyPr wrap="square">
            <a:spAutoFit/>
            <a:scene3d>
              <a:camera prst="orthographicFront"/>
              <a:lightRig rig="threePt" dir="t"/>
            </a:scene3d>
            <a:sp3d contourW="12700"/>
          </a:bodyPr>
          <a:lstStyle/>
          <a:p>
            <a:pPr>
              <a:lnSpc>
                <a:spcPct val="120000"/>
              </a:lnSpc>
            </a:pPr>
            <a:r>
              <a:rPr lang="zh-CN" altLang="en-US" sz="2400" b="1" dirty="0">
                <a:latin typeface="汉仪乐喵体W" panose="00020600040101010101" pitchFamily="18" charset="-122"/>
                <a:ea typeface="汉仪乐喵体W" panose="00020600040101010101" pitchFamily="18" charset="-122"/>
              </a:rPr>
              <a:t>班长：</a:t>
            </a:r>
            <a:r>
              <a:rPr lang="en-US" altLang="zh-CN" sz="2400" b="1" dirty="0">
                <a:latin typeface="汉仪乐喵体W" panose="00020600040101010101" pitchFamily="18" charset="-122"/>
                <a:ea typeface="汉仪乐喵体W" panose="00020600040101010101" pitchFamily="18" charset="-122"/>
                <a:sym typeface="+mn-ea"/>
              </a:rPr>
              <a:t>pptjia</a:t>
            </a:r>
            <a:r>
              <a:rPr lang="zh-CN" altLang="en-US" sz="2400" b="1" dirty="0">
                <a:latin typeface="汉仪乐喵体W" panose="00020600040101010101" pitchFamily="18" charset="-122"/>
                <a:ea typeface="汉仪乐喵体W" panose="00020600040101010101" pitchFamily="18" charset="-122"/>
              </a:rPr>
              <a:t>同学</a:t>
            </a:r>
            <a:endParaRPr lang="zh-CN" altLang="en-US" sz="2400" b="1" dirty="0">
              <a:latin typeface="汉仪乐喵体W" panose="00020600040101010101" pitchFamily="18" charset="-122"/>
              <a:ea typeface="汉仪乐喵体W" panose="00020600040101010101" pitchFamily="18" charset="-122"/>
            </a:endParaRPr>
          </a:p>
        </p:txBody>
      </p:sp>
      <p:pic>
        <p:nvPicPr>
          <p:cNvPr id="21" name="图片 20"/>
          <p:cNvPicPr>
            <a:picLocks noChangeAspect="1"/>
          </p:cNvPicPr>
          <p:nvPr/>
        </p:nvPicPr>
        <p:blipFill>
          <a:blip r:embed="rId3" cstate="screen"/>
          <a:stretch>
            <a:fillRect/>
          </a:stretch>
        </p:blipFill>
        <p:spPr>
          <a:xfrm>
            <a:off x="3665574" y="397933"/>
            <a:ext cx="4537132" cy="1359872"/>
          </a:xfrm>
          <a:prstGeom prst="rect">
            <a:avLst/>
          </a:prstGeom>
        </p:spPr>
      </p:pic>
      <p:sp>
        <p:nvSpPr>
          <p:cNvPr id="22" name="矩形 21"/>
          <p:cNvSpPr/>
          <p:nvPr/>
        </p:nvSpPr>
        <p:spPr>
          <a:xfrm>
            <a:off x="3476625" y="805221"/>
            <a:ext cx="5238750" cy="769441"/>
          </a:xfrm>
          <a:prstGeom prst="rect">
            <a:avLst/>
          </a:prstGeom>
        </p:spPr>
        <p:txBody>
          <a:bodyPr wrap="square">
            <a:spAutoFit/>
            <a:scene3d>
              <a:camera prst="orthographicFront"/>
              <a:lightRig rig="threePt" dir="t"/>
            </a:scene3d>
            <a:sp3d contourW="12700"/>
          </a:bodyPr>
          <a:lstStyle/>
          <a:p>
            <a:pPr algn="ctr"/>
            <a:r>
              <a:rPr lang="zh-CN" altLang="en-US" sz="4400" b="1" dirty="0">
                <a:ln w="15875">
                  <a:noFill/>
                </a:ln>
                <a:solidFill>
                  <a:srgbClr val="E71C63"/>
                </a:solidFill>
                <a:latin typeface="汉仪乐喵体W" panose="00020600040101010101" pitchFamily="18" charset="-122"/>
                <a:ea typeface="汉仪乐喵体W" panose="00020600040101010101" pitchFamily="18" charset="-122"/>
              </a:rPr>
              <a:t>关于我们的班级</a:t>
            </a:r>
            <a:endParaRPr lang="zh-CN" altLang="en-US" sz="4400" b="1" dirty="0">
              <a:ln w="15875">
                <a:noFill/>
              </a:ln>
              <a:solidFill>
                <a:srgbClr val="E71C63"/>
              </a:solidFill>
              <a:latin typeface="汉仪乐喵体W" panose="00020600040101010101" pitchFamily="18" charset="-122"/>
              <a:ea typeface="汉仪乐喵体W" panose="00020600040101010101" pitchFamily="18" charset="-122"/>
            </a:endParaRPr>
          </a:p>
        </p:txBody>
      </p:sp>
      <p:pic>
        <p:nvPicPr>
          <p:cNvPr id="23" name="图片 22"/>
          <p:cNvPicPr>
            <a:picLocks noChangeAspect="1"/>
          </p:cNvPicPr>
          <p:nvPr/>
        </p:nvPicPr>
        <p:blipFill rotWithShape="1">
          <a:blip r:embed="rId4" cstate="screen"/>
          <a:srcRect/>
          <a:stretch>
            <a:fillRect/>
          </a:stretch>
        </p:blipFill>
        <p:spPr>
          <a:xfrm>
            <a:off x="645067" y="1613985"/>
            <a:ext cx="735106" cy="576436"/>
          </a:xfrm>
          <a:prstGeom prst="rect">
            <a:avLst/>
          </a:prstGeom>
        </p:spPr>
      </p:pic>
      <p:pic>
        <p:nvPicPr>
          <p:cNvPr id="24" name="图片 23"/>
          <p:cNvPicPr>
            <a:picLocks noChangeAspect="1"/>
          </p:cNvPicPr>
          <p:nvPr/>
        </p:nvPicPr>
        <p:blipFill rotWithShape="1">
          <a:blip r:embed="rId5" cstate="screen"/>
          <a:srcRect/>
          <a:stretch>
            <a:fillRect/>
          </a:stretch>
        </p:blipFill>
        <p:spPr>
          <a:xfrm>
            <a:off x="495227" y="112079"/>
            <a:ext cx="1479176" cy="1267257"/>
          </a:xfrm>
          <a:prstGeom prst="rect">
            <a:avLst/>
          </a:prstGeom>
        </p:spPr>
      </p:pic>
      <p:pic>
        <p:nvPicPr>
          <p:cNvPr id="31" name="图片 30"/>
          <p:cNvPicPr>
            <a:picLocks noChangeAspect="1"/>
          </p:cNvPicPr>
          <p:nvPr/>
        </p:nvPicPr>
        <p:blipFill rotWithShape="1">
          <a:blip r:embed="rId4" cstate="screen"/>
          <a:srcRect/>
          <a:stretch>
            <a:fillRect/>
          </a:stretch>
        </p:blipFill>
        <p:spPr>
          <a:xfrm>
            <a:off x="2174602" y="752846"/>
            <a:ext cx="1098177" cy="861139"/>
          </a:xfrm>
          <a:prstGeom prst="rect">
            <a:avLst/>
          </a:prstGeom>
        </p:spPr>
      </p:pic>
      <p:pic>
        <p:nvPicPr>
          <p:cNvPr id="32" name="图片 31"/>
          <p:cNvPicPr>
            <a:picLocks noChangeAspect="1"/>
          </p:cNvPicPr>
          <p:nvPr/>
        </p:nvPicPr>
        <p:blipFill rotWithShape="1">
          <a:blip r:embed="rId6" cstate="screen"/>
          <a:srcRect/>
          <a:stretch>
            <a:fillRect/>
          </a:stretch>
        </p:blipFill>
        <p:spPr>
          <a:xfrm>
            <a:off x="8391655" y="420210"/>
            <a:ext cx="4077928" cy="1481993"/>
          </a:xfrm>
          <a:prstGeom prst="rect">
            <a:avLst/>
          </a:prstGeom>
        </p:spPr>
      </p:pic>
      <p:pic>
        <p:nvPicPr>
          <p:cNvPr id="4" name="图片 3"/>
          <p:cNvPicPr>
            <a:picLocks noChangeAspect="1"/>
          </p:cNvPicPr>
          <p:nvPr/>
        </p:nvPicPr>
        <p:blipFill rotWithShape="1">
          <a:blip r:embed="rId7" cstate="screen"/>
          <a:srcRect/>
          <a:stretch>
            <a:fillRect/>
          </a:stretch>
        </p:blipFill>
        <p:spPr>
          <a:xfrm>
            <a:off x="6532439" y="2815952"/>
            <a:ext cx="2617579" cy="2851693"/>
          </a:xfrm>
          <a:prstGeom prst="rect">
            <a:avLst/>
          </a:prstGeom>
          <a:solidFill>
            <a:srgbClr val="FFFFFF">
              <a:shade val="85000"/>
            </a:srgbClr>
          </a:solidFill>
          <a:ln w="190500" cap="sq">
            <a:solidFill>
              <a:srgbClr val="FFFFFF"/>
            </a:solidFill>
            <a:miter lim="800000"/>
            <a:headEnd/>
            <a:tailEnd/>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2" name="图片 11"/>
          <p:cNvPicPr>
            <a:picLocks noChangeAspect="1"/>
          </p:cNvPicPr>
          <p:nvPr/>
        </p:nvPicPr>
        <p:blipFill rotWithShape="1">
          <a:blip r:embed="rId8" cstate="screen"/>
          <a:srcRect/>
          <a:stretch>
            <a:fillRect/>
          </a:stretch>
        </p:blipFill>
        <p:spPr>
          <a:xfrm>
            <a:off x="1926864" y="2214716"/>
            <a:ext cx="2691829" cy="2551593"/>
          </a:xfrm>
          <a:prstGeom prst="rect">
            <a:avLst/>
          </a:prstGeom>
          <a:solidFill>
            <a:srgbClr val="FFFFFF">
              <a:shade val="85000"/>
            </a:srgbClr>
          </a:solidFill>
          <a:ln w="190500" cap="sq">
            <a:solidFill>
              <a:srgbClr val="FFFFFF"/>
            </a:solidFill>
            <a:miter lim="800000"/>
            <a:headEnd/>
            <a:tailEnd/>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custDataLst>
      <p:tags r:id="rId9"/>
    </p:custData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p15:prstTrans prst="prestig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500"/>
                                        <p:tgtEl>
                                          <p:spTgt spid="2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5"/>
                                        </p:tgtEl>
                                        <p:attrNameLst>
                                          <p:attrName>style.visibility</p:attrName>
                                        </p:attrNameLst>
                                      </p:cBhvr>
                                      <p:to>
                                        <p:strVal val="visible"/>
                                      </p:to>
                                    </p:set>
                                    <p:animEffect transition="in" filter="fade">
                                      <p:cBhvr>
                                        <p:cTn id="10" dur="500"/>
                                        <p:tgtEl>
                                          <p:spTgt spid="25"/>
                                        </p:tgtEl>
                                      </p:cBhvr>
                                    </p:animEffect>
                                  </p:childTnLst>
                                </p:cTn>
                              </p:par>
                            </p:childTnLst>
                          </p:cTn>
                        </p:par>
                      </p:childTnLst>
                    </p:cTn>
                  </p:par>
                  <p:par>
                    <p:cTn id="11" fill="hold">
                      <p:stCondLst>
                        <p:cond delay="indefinite"/>
                      </p:stCondLst>
                      <p:childTnLst>
                        <p:par>
                          <p:cTn id="12" fill="hold">
                            <p:stCondLst>
                              <p:cond delay="0"/>
                            </p:stCondLst>
                            <p:childTnLst>
                              <p:par>
                                <p:cTn id="13" presetID="26" presetClass="entr" presetSubtype="0" fill="hold" nodeType="clickEffect">
                                  <p:stCondLst>
                                    <p:cond delay="0"/>
                                  </p:stCondLst>
                                  <p:childTnLst>
                                    <p:set>
                                      <p:cBhvr>
                                        <p:cTn id="14" dur="1" fill="hold">
                                          <p:stCondLst>
                                            <p:cond delay="0"/>
                                          </p:stCondLst>
                                        </p:cTn>
                                        <p:tgtEl>
                                          <p:spTgt spid="23"/>
                                        </p:tgtEl>
                                        <p:attrNameLst>
                                          <p:attrName>style.visibility</p:attrName>
                                        </p:attrNameLst>
                                      </p:cBhvr>
                                      <p:to>
                                        <p:strVal val="visible"/>
                                      </p:to>
                                    </p:set>
                                    <p:animEffect transition="in" filter="wipe(down)">
                                      <p:cBhvr>
                                        <p:cTn id="15" dur="580">
                                          <p:stCondLst>
                                            <p:cond delay="0"/>
                                          </p:stCondLst>
                                        </p:cTn>
                                        <p:tgtEl>
                                          <p:spTgt spid="23"/>
                                        </p:tgtEl>
                                      </p:cBhvr>
                                    </p:animEffect>
                                    <p:anim calcmode="lin" valueType="num">
                                      <p:cBhvr>
                                        <p:cTn id="16" dur="1822" tmFilter="0,0; 0.14,0.36; 0.43,0.73; 0.71,0.91; 1.0,1.0">
                                          <p:stCondLst>
                                            <p:cond delay="0"/>
                                          </p:stCondLst>
                                        </p:cTn>
                                        <p:tgtEl>
                                          <p:spTgt spid="23"/>
                                        </p:tgtEl>
                                        <p:attrNameLst>
                                          <p:attrName>ppt_x</p:attrName>
                                        </p:attrNameLst>
                                      </p:cBhvr>
                                      <p:tavLst>
                                        <p:tav tm="0">
                                          <p:val>
                                            <p:strVal val="#ppt_x-0.25"/>
                                          </p:val>
                                        </p:tav>
                                        <p:tav tm="100000">
                                          <p:val>
                                            <p:strVal val="#ppt_x"/>
                                          </p:val>
                                        </p:tav>
                                      </p:tavLst>
                                    </p:anim>
                                    <p:anim calcmode="lin" valueType="num">
                                      <p:cBhvr>
                                        <p:cTn id="17" dur="664" tmFilter="0.0,0.0; 0.25,0.07; 0.50,0.2; 0.75,0.467; 1.0,1.0">
                                          <p:stCondLst>
                                            <p:cond delay="0"/>
                                          </p:stCondLst>
                                        </p:cTn>
                                        <p:tgtEl>
                                          <p:spTgt spid="23"/>
                                        </p:tgtEl>
                                        <p:attrNameLst>
                                          <p:attrName>ppt_y</p:attrName>
                                        </p:attrNameLst>
                                      </p:cBhvr>
                                      <p:tavLst>
                                        <p:tav tm="0" fmla="#ppt_y-sin(pi*$)/3">
                                          <p:val>
                                            <p:fltVal val="0.5"/>
                                          </p:val>
                                        </p:tav>
                                        <p:tav tm="100000">
                                          <p:val>
                                            <p:fltVal val="1"/>
                                          </p:val>
                                        </p:tav>
                                      </p:tavLst>
                                    </p:anim>
                                    <p:anim calcmode="lin" valueType="num">
                                      <p:cBhvr>
                                        <p:cTn id="18" dur="664" tmFilter="0, 0; 0.125,0.2665; 0.25,0.4; 0.375,0.465; 0.5,0.5;  0.625,0.535; 0.75,0.6; 0.875,0.7335; 1,1">
                                          <p:stCondLst>
                                            <p:cond delay="664"/>
                                          </p:stCondLst>
                                        </p:cTn>
                                        <p:tgtEl>
                                          <p:spTgt spid="23"/>
                                        </p:tgtEl>
                                        <p:attrNameLst>
                                          <p:attrName>ppt_y</p:attrName>
                                        </p:attrNameLst>
                                      </p:cBhvr>
                                      <p:tavLst>
                                        <p:tav tm="0" fmla="#ppt_y-sin(pi*$)/9">
                                          <p:val>
                                            <p:fltVal val="0"/>
                                          </p:val>
                                        </p:tav>
                                        <p:tav tm="100000">
                                          <p:val>
                                            <p:fltVal val="1"/>
                                          </p:val>
                                        </p:tav>
                                      </p:tavLst>
                                    </p:anim>
                                    <p:anim calcmode="lin" valueType="num">
                                      <p:cBhvr>
                                        <p:cTn id="19" dur="332" tmFilter="0, 0; 0.125,0.2665; 0.25,0.4; 0.375,0.465; 0.5,0.5;  0.625,0.535; 0.75,0.6; 0.875,0.7335; 1,1">
                                          <p:stCondLst>
                                            <p:cond delay="1324"/>
                                          </p:stCondLst>
                                        </p:cTn>
                                        <p:tgtEl>
                                          <p:spTgt spid="23"/>
                                        </p:tgtEl>
                                        <p:attrNameLst>
                                          <p:attrName>ppt_y</p:attrName>
                                        </p:attrNameLst>
                                      </p:cBhvr>
                                      <p:tavLst>
                                        <p:tav tm="0" fmla="#ppt_y-sin(pi*$)/27">
                                          <p:val>
                                            <p:fltVal val="0"/>
                                          </p:val>
                                        </p:tav>
                                        <p:tav tm="100000">
                                          <p:val>
                                            <p:fltVal val="1"/>
                                          </p:val>
                                        </p:tav>
                                      </p:tavLst>
                                    </p:anim>
                                    <p:anim calcmode="lin" valueType="num">
                                      <p:cBhvr>
                                        <p:cTn id="20" dur="164" tmFilter="0, 0; 0.125,0.2665; 0.25,0.4; 0.375,0.465; 0.5,0.5;  0.625,0.535; 0.75,0.6; 0.875,0.7335; 1,1">
                                          <p:stCondLst>
                                            <p:cond delay="1656"/>
                                          </p:stCondLst>
                                        </p:cTn>
                                        <p:tgtEl>
                                          <p:spTgt spid="23"/>
                                        </p:tgtEl>
                                        <p:attrNameLst>
                                          <p:attrName>ppt_y</p:attrName>
                                        </p:attrNameLst>
                                      </p:cBhvr>
                                      <p:tavLst>
                                        <p:tav tm="0" fmla="#ppt_y-sin(pi*$)/81">
                                          <p:val>
                                            <p:fltVal val="0"/>
                                          </p:val>
                                        </p:tav>
                                        <p:tav tm="100000">
                                          <p:val>
                                            <p:fltVal val="1"/>
                                          </p:val>
                                        </p:tav>
                                      </p:tavLst>
                                    </p:anim>
                                    <p:animScale>
                                      <p:cBhvr>
                                        <p:cTn id="21" dur="26">
                                          <p:stCondLst>
                                            <p:cond delay="650"/>
                                          </p:stCondLst>
                                        </p:cTn>
                                        <p:tgtEl>
                                          <p:spTgt spid="23"/>
                                        </p:tgtEl>
                                      </p:cBhvr>
                                      <p:to x="100000" y="60000"/>
                                    </p:animScale>
                                    <p:animScale>
                                      <p:cBhvr>
                                        <p:cTn id="22" dur="166" decel="50000">
                                          <p:stCondLst>
                                            <p:cond delay="676"/>
                                          </p:stCondLst>
                                        </p:cTn>
                                        <p:tgtEl>
                                          <p:spTgt spid="23"/>
                                        </p:tgtEl>
                                      </p:cBhvr>
                                      <p:to x="100000" y="100000"/>
                                    </p:animScale>
                                    <p:animScale>
                                      <p:cBhvr>
                                        <p:cTn id="23" dur="26">
                                          <p:stCondLst>
                                            <p:cond delay="1312"/>
                                          </p:stCondLst>
                                        </p:cTn>
                                        <p:tgtEl>
                                          <p:spTgt spid="23"/>
                                        </p:tgtEl>
                                      </p:cBhvr>
                                      <p:to x="100000" y="80000"/>
                                    </p:animScale>
                                    <p:animScale>
                                      <p:cBhvr>
                                        <p:cTn id="24" dur="166" decel="50000">
                                          <p:stCondLst>
                                            <p:cond delay="1338"/>
                                          </p:stCondLst>
                                        </p:cTn>
                                        <p:tgtEl>
                                          <p:spTgt spid="23"/>
                                        </p:tgtEl>
                                      </p:cBhvr>
                                      <p:to x="100000" y="100000"/>
                                    </p:animScale>
                                    <p:animScale>
                                      <p:cBhvr>
                                        <p:cTn id="25" dur="26">
                                          <p:stCondLst>
                                            <p:cond delay="1642"/>
                                          </p:stCondLst>
                                        </p:cTn>
                                        <p:tgtEl>
                                          <p:spTgt spid="23"/>
                                        </p:tgtEl>
                                      </p:cBhvr>
                                      <p:to x="100000" y="90000"/>
                                    </p:animScale>
                                    <p:animScale>
                                      <p:cBhvr>
                                        <p:cTn id="26" dur="166" decel="50000">
                                          <p:stCondLst>
                                            <p:cond delay="1668"/>
                                          </p:stCondLst>
                                        </p:cTn>
                                        <p:tgtEl>
                                          <p:spTgt spid="23"/>
                                        </p:tgtEl>
                                      </p:cBhvr>
                                      <p:to x="100000" y="100000"/>
                                    </p:animScale>
                                    <p:animScale>
                                      <p:cBhvr>
                                        <p:cTn id="27" dur="26">
                                          <p:stCondLst>
                                            <p:cond delay="1808"/>
                                          </p:stCondLst>
                                        </p:cTn>
                                        <p:tgtEl>
                                          <p:spTgt spid="23"/>
                                        </p:tgtEl>
                                      </p:cBhvr>
                                      <p:to x="100000" y="95000"/>
                                    </p:animScale>
                                    <p:animScale>
                                      <p:cBhvr>
                                        <p:cTn id="28" dur="166" decel="50000">
                                          <p:stCondLst>
                                            <p:cond delay="1834"/>
                                          </p:stCondLst>
                                        </p:cTn>
                                        <p:tgtEl>
                                          <p:spTgt spid="23"/>
                                        </p:tgtEl>
                                      </p:cBhvr>
                                      <p:to x="100000" y="100000"/>
                                    </p:animScale>
                                  </p:childTnLst>
                                </p:cTn>
                              </p:par>
                              <p:par>
                                <p:cTn id="29" presetID="26" presetClass="entr" presetSubtype="0" fill="hold" nodeType="withEffect">
                                  <p:stCondLst>
                                    <p:cond delay="0"/>
                                  </p:stCondLst>
                                  <p:childTnLst>
                                    <p:set>
                                      <p:cBhvr>
                                        <p:cTn id="30" dur="1" fill="hold">
                                          <p:stCondLst>
                                            <p:cond delay="0"/>
                                          </p:stCondLst>
                                        </p:cTn>
                                        <p:tgtEl>
                                          <p:spTgt spid="24"/>
                                        </p:tgtEl>
                                        <p:attrNameLst>
                                          <p:attrName>style.visibility</p:attrName>
                                        </p:attrNameLst>
                                      </p:cBhvr>
                                      <p:to>
                                        <p:strVal val="visible"/>
                                      </p:to>
                                    </p:set>
                                    <p:animEffect transition="in" filter="wipe(down)">
                                      <p:cBhvr>
                                        <p:cTn id="31" dur="580">
                                          <p:stCondLst>
                                            <p:cond delay="0"/>
                                          </p:stCondLst>
                                        </p:cTn>
                                        <p:tgtEl>
                                          <p:spTgt spid="24"/>
                                        </p:tgtEl>
                                      </p:cBhvr>
                                    </p:animEffect>
                                    <p:anim calcmode="lin" valueType="num">
                                      <p:cBhvr>
                                        <p:cTn id="32" dur="1822" tmFilter="0,0; 0.14,0.36; 0.43,0.73; 0.71,0.91; 1.0,1.0">
                                          <p:stCondLst>
                                            <p:cond delay="0"/>
                                          </p:stCondLst>
                                        </p:cTn>
                                        <p:tgtEl>
                                          <p:spTgt spid="24"/>
                                        </p:tgtEl>
                                        <p:attrNameLst>
                                          <p:attrName>ppt_x</p:attrName>
                                        </p:attrNameLst>
                                      </p:cBhvr>
                                      <p:tavLst>
                                        <p:tav tm="0">
                                          <p:val>
                                            <p:strVal val="#ppt_x-0.25"/>
                                          </p:val>
                                        </p:tav>
                                        <p:tav tm="100000">
                                          <p:val>
                                            <p:strVal val="#ppt_x"/>
                                          </p:val>
                                        </p:tav>
                                      </p:tavLst>
                                    </p:anim>
                                    <p:anim calcmode="lin" valueType="num">
                                      <p:cBhvr>
                                        <p:cTn id="33" dur="664" tmFilter="0.0,0.0; 0.25,0.07; 0.50,0.2; 0.75,0.467; 1.0,1.0">
                                          <p:stCondLst>
                                            <p:cond delay="0"/>
                                          </p:stCondLst>
                                        </p:cTn>
                                        <p:tgtEl>
                                          <p:spTgt spid="24"/>
                                        </p:tgtEl>
                                        <p:attrNameLst>
                                          <p:attrName>ppt_y</p:attrName>
                                        </p:attrNameLst>
                                      </p:cBhvr>
                                      <p:tavLst>
                                        <p:tav tm="0" fmla="#ppt_y-sin(pi*$)/3">
                                          <p:val>
                                            <p:fltVal val="0.5"/>
                                          </p:val>
                                        </p:tav>
                                        <p:tav tm="100000">
                                          <p:val>
                                            <p:fltVal val="1"/>
                                          </p:val>
                                        </p:tav>
                                      </p:tavLst>
                                    </p:anim>
                                    <p:anim calcmode="lin" valueType="num">
                                      <p:cBhvr>
                                        <p:cTn id="34" dur="664" tmFilter="0, 0; 0.125,0.2665; 0.25,0.4; 0.375,0.465; 0.5,0.5;  0.625,0.535; 0.75,0.6; 0.875,0.7335; 1,1">
                                          <p:stCondLst>
                                            <p:cond delay="664"/>
                                          </p:stCondLst>
                                        </p:cTn>
                                        <p:tgtEl>
                                          <p:spTgt spid="24"/>
                                        </p:tgtEl>
                                        <p:attrNameLst>
                                          <p:attrName>ppt_y</p:attrName>
                                        </p:attrNameLst>
                                      </p:cBhvr>
                                      <p:tavLst>
                                        <p:tav tm="0" fmla="#ppt_y-sin(pi*$)/9">
                                          <p:val>
                                            <p:fltVal val="0"/>
                                          </p:val>
                                        </p:tav>
                                        <p:tav tm="100000">
                                          <p:val>
                                            <p:fltVal val="1"/>
                                          </p:val>
                                        </p:tav>
                                      </p:tavLst>
                                    </p:anim>
                                    <p:anim calcmode="lin" valueType="num">
                                      <p:cBhvr>
                                        <p:cTn id="35" dur="332" tmFilter="0, 0; 0.125,0.2665; 0.25,0.4; 0.375,0.465; 0.5,0.5;  0.625,0.535; 0.75,0.6; 0.875,0.7335; 1,1">
                                          <p:stCondLst>
                                            <p:cond delay="1324"/>
                                          </p:stCondLst>
                                        </p:cTn>
                                        <p:tgtEl>
                                          <p:spTgt spid="24"/>
                                        </p:tgtEl>
                                        <p:attrNameLst>
                                          <p:attrName>ppt_y</p:attrName>
                                        </p:attrNameLst>
                                      </p:cBhvr>
                                      <p:tavLst>
                                        <p:tav tm="0" fmla="#ppt_y-sin(pi*$)/27">
                                          <p:val>
                                            <p:fltVal val="0"/>
                                          </p:val>
                                        </p:tav>
                                        <p:tav tm="100000">
                                          <p:val>
                                            <p:fltVal val="1"/>
                                          </p:val>
                                        </p:tav>
                                      </p:tavLst>
                                    </p:anim>
                                    <p:anim calcmode="lin" valueType="num">
                                      <p:cBhvr>
                                        <p:cTn id="36" dur="164" tmFilter="0, 0; 0.125,0.2665; 0.25,0.4; 0.375,0.465; 0.5,0.5;  0.625,0.535; 0.75,0.6; 0.875,0.7335; 1,1">
                                          <p:stCondLst>
                                            <p:cond delay="1656"/>
                                          </p:stCondLst>
                                        </p:cTn>
                                        <p:tgtEl>
                                          <p:spTgt spid="24"/>
                                        </p:tgtEl>
                                        <p:attrNameLst>
                                          <p:attrName>ppt_y</p:attrName>
                                        </p:attrNameLst>
                                      </p:cBhvr>
                                      <p:tavLst>
                                        <p:tav tm="0" fmla="#ppt_y-sin(pi*$)/81">
                                          <p:val>
                                            <p:fltVal val="0"/>
                                          </p:val>
                                        </p:tav>
                                        <p:tav tm="100000">
                                          <p:val>
                                            <p:fltVal val="1"/>
                                          </p:val>
                                        </p:tav>
                                      </p:tavLst>
                                    </p:anim>
                                    <p:animScale>
                                      <p:cBhvr>
                                        <p:cTn id="37" dur="26">
                                          <p:stCondLst>
                                            <p:cond delay="650"/>
                                          </p:stCondLst>
                                        </p:cTn>
                                        <p:tgtEl>
                                          <p:spTgt spid="24"/>
                                        </p:tgtEl>
                                      </p:cBhvr>
                                      <p:to x="100000" y="60000"/>
                                    </p:animScale>
                                    <p:animScale>
                                      <p:cBhvr>
                                        <p:cTn id="38" dur="166" decel="50000">
                                          <p:stCondLst>
                                            <p:cond delay="676"/>
                                          </p:stCondLst>
                                        </p:cTn>
                                        <p:tgtEl>
                                          <p:spTgt spid="24"/>
                                        </p:tgtEl>
                                      </p:cBhvr>
                                      <p:to x="100000" y="100000"/>
                                    </p:animScale>
                                    <p:animScale>
                                      <p:cBhvr>
                                        <p:cTn id="39" dur="26">
                                          <p:stCondLst>
                                            <p:cond delay="1312"/>
                                          </p:stCondLst>
                                        </p:cTn>
                                        <p:tgtEl>
                                          <p:spTgt spid="24"/>
                                        </p:tgtEl>
                                      </p:cBhvr>
                                      <p:to x="100000" y="80000"/>
                                    </p:animScale>
                                    <p:animScale>
                                      <p:cBhvr>
                                        <p:cTn id="40" dur="166" decel="50000">
                                          <p:stCondLst>
                                            <p:cond delay="1338"/>
                                          </p:stCondLst>
                                        </p:cTn>
                                        <p:tgtEl>
                                          <p:spTgt spid="24"/>
                                        </p:tgtEl>
                                      </p:cBhvr>
                                      <p:to x="100000" y="100000"/>
                                    </p:animScale>
                                    <p:animScale>
                                      <p:cBhvr>
                                        <p:cTn id="41" dur="26">
                                          <p:stCondLst>
                                            <p:cond delay="1642"/>
                                          </p:stCondLst>
                                        </p:cTn>
                                        <p:tgtEl>
                                          <p:spTgt spid="24"/>
                                        </p:tgtEl>
                                      </p:cBhvr>
                                      <p:to x="100000" y="90000"/>
                                    </p:animScale>
                                    <p:animScale>
                                      <p:cBhvr>
                                        <p:cTn id="42" dur="166" decel="50000">
                                          <p:stCondLst>
                                            <p:cond delay="1668"/>
                                          </p:stCondLst>
                                        </p:cTn>
                                        <p:tgtEl>
                                          <p:spTgt spid="24"/>
                                        </p:tgtEl>
                                      </p:cBhvr>
                                      <p:to x="100000" y="100000"/>
                                    </p:animScale>
                                    <p:animScale>
                                      <p:cBhvr>
                                        <p:cTn id="43" dur="26">
                                          <p:stCondLst>
                                            <p:cond delay="1808"/>
                                          </p:stCondLst>
                                        </p:cTn>
                                        <p:tgtEl>
                                          <p:spTgt spid="24"/>
                                        </p:tgtEl>
                                      </p:cBhvr>
                                      <p:to x="100000" y="95000"/>
                                    </p:animScale>
                                    <p:animScale>
                                      <p:cBhvr>
                                        <p:cTn id="44" dur="166" decel="50000">
                                          <p:stCondLst>
                                            <p:cond delay="1834"/>
                                          </p:stCondLst>
                                        </p:cTn>
                                        <p:tgtEl>
                                          <p:spTgt spid="24"/>
                                        </p:tgtEl>
                                      </p:cBhvr>
                                      <p:to x="100000" y="100000"/>
                                    </p:animScale>
                                  </p:childTnLst>
                                </p:cTn>
                              </p:par>
                              <p:par>
                                <p:cTn id="45" presetID="26" presetClass="entr" presetSubtype="0" fill="hold" nodeType="withEffect">
                                  <p:stCondLst>
                                    <p:cond delay="0"/>
                                  </p:stCondLst>
                                  <p:childTnLst>
                                    <p:set>
                                      <p:cBhvr>
                                        <p:cTn id="46" dur="1" fill="hold">
                                          <p:stCondLst>
                                            <p:cond delay="0"/>
                                          </p:stCondLst>
                                        </p:cTn>
                                        <p:tgtEl>
                                          <p:spTgt spid="31"/>
                                        </p:tgtEl>
                                        <p:attrNameLst>
                                          <p:attrName>style.visibility</p:attrName>
                                        </p:attrNameLst>
                                      </p:cBhvr>
                                      <p:to>
                                        <p:strVal val="visible"/>
                                      </p:to>
                                    </p:set>
                                    <p:animEffect transition="in" filter="wipe(down)">
                                      <p:cBhvr>
                                        <p:cTn id="47" dur="580">
                                          <p:stCondLst>
                                            <p:cond delay="0"/>
                                          </p:stCondLst>
                                        </p:cTn>
                                        <p:tgtEl>
                                          <p:spTgt spid="31"/>
                                        </p:tgtEl>
                                      </p:cBhvr>
                                    </p:animEffect>
                                    <p:anim calcmode="lin" valueType="num">
                                      <p:cBhvr>
                                        <p:cTn id="48" dur="1822" tmFilter="0,0; 0.14,0.36; 0.43,0.73; 0.71,0.91; 1.0,1.0">
                                          <p:stCondLst>
                                            <p:cond delay="0"/>
                                          </p:stCondLst>
                                        </p:cTn>
                                        <p:tgtEl>
                                          <p:spTgt spid="31"/>
                                        </p:tgtEl>
                                        <p:attrNameLst>
                                          <p:attrName>ppt_x</p:attrName>
                                        </p:attrNameLst>
                                      </p:cBhvr>
                                      <p:tavLst>
                                        <p:tav tm="0">
                                          <p:val>
                                            <p:strVal val="#ppt_x-0.25"/>
                                          </p:val>
                                        </p:tav>
                                        <p:tav tm="100000">
                                          <p:val>
                                            <p:strVal val="#ppt_x"/>
                                          </p:val>
                                        </p:tav>
                                      </p:tavLst>
                                    </p:anim>
                                    <p:anim calcmode="lin" valueType="num">
                                      <p:cBhvr>
                                        <p:cTn id="49" dur="664" tmFilter="0.0,0.0; 0.25,0.07; 0.50,0.2; 0.75,0.467; 1.0,1.0">
                                          <p:stCondLst>
                                            <p:cond delay="0"/>
                                          </p:stCondLst>
                                        </p:cTn>
                                        <p:tgtEl>
                                          <p:spTgt spid="31"/>
                                        </p:tgtEl>
                                        <p:attrNameLst>
                                          <p:attrName>ppt_y</p:attrName>
                                        </p:attrNameLst>
                                      </p:cBhvr>
                                      <p:tavLst>
                                        <p:tav tm="0" fmla="#ppt_y-sin(pi*$)/3">
                                          <p:val>
                                            <p:fltVal val="0.5"/>
                                          </p:val>
                                        </p:tav>
                                        <p:tav tm="100000">
                                          <p:val>
                                            <p:fltVal val="1"/>
                                          </p:val>
                                        </p:tav>
                                      </p:tavLst>
                                    </p:anim>
                                    <p:anim calcmode="lin" valueType="num">
                                      <p:cBhvr>
                                        <p:cTn id="50" dur="664" tmFilter="0, 0; 0.125,0.2665; 0.25,0.4; 0.375,0.465; 0.5,0.5;  0.625,0.535; 0.75,0.6; 0.875,0.7335; 1,1">
                                          <p:stCondLst>
                                            <p:cond delay="664"/>
                                          </p:stCondLst>
                                        </p:cTn>
                                        <p:tgtEl>
                                          <p:spTgt spid="31"/>
                                        </p:tgtEl>
                                        <p:attrNameLst>
                                          <p:attrName>ppt_y</p:attrName>
                                        </p:attrNameLst>
                                      </p:cBhvr>
                                      <p:tavLst>
                                        <p:tav tm="0" fmla="#ppt_y-sin(pi*$)/9">
                                          <p:val>
                                            <p:fltVal val="0"/>
                                          </p:val>
                                        </p:tav>
                                        <p:tav tm="100000">
                                          <p:val>
                                            <p:fltVal val="1"/>
                                          </p:val>
                                        </p:tav>
                                      </p:tavLst>
                                    </p:anim>
                                    <p:anim calcmode="lin" valueType="num">
                                      <p:cBhvr>
                                        <p:cTn id="51" dur="332" tmFilter="0, 0; 0.125,0.2665; 0.25,0.4; 0.375,0.465; 0.5,0.5;  0.625,0.535; 0.75,0.6; 0.875,0.7335; 1,1">
                                          <p:stCondLst>
                                            <p:cond delay="1324"/>
                                          </p:stCondLst>
                                        </p:cTn>
                                        <p:tgtEl>
                                          <p:spTgt spid="31"/>
                                        </p:tgtEl>
                                        <p:attrNameLst>
                                          <p:attrName>ppt_y</p:attrName>
                                        </p:attrNameLst>
                                      </p:cBhvr>
                                      <p:tavLst>
                                        <p:tav tm="0" fmla="#ppt_y-sin(pi*$)/27">
                                          <p:val>
                                            <p:fltVal val="0"/>
                                          </p:val>
                                        </p:tav>
                                        <p:tav tm="100000">
                                          <p:val>
                                            <p:fltVal val="1"/>
                                          </p:val>
                                        </p:tav>
                                      </p:tavLst>
                                    </p:anim>
                                    <p:anim calcmode="lin" valueType="num">
                                      <p:cBhvr>
                                        <p:cTn id="52" dur="164" tmFilter="0, 0; 0.125,0.2665; 0.25,0.4; 0.375,0.465; 0.5,0.5;  0.625,0.535; 0.75,0.6; 0.875,0.7335; 1,1">
                                          <p:stCondLst>
                                            <p:cond delay="1656"/>
                                          </p:stCondLst>
                                        </p:cTn>
                                        <p:tgtEl>
                                          <p:spTgt spid="31"/>
                                        </p:tgtEl>
                                        <p:attrNameLst>
                                          <p:attrName>ppt_y</p:attrName>
                                        </p:attrNameLst>
                                      </p:cBhvr>
                                      <p:tavLst>
                                        <p:tav tm="0" fmla="#ppt_y-sin(pi*$)/81">
                                          <p:val>
                                            <p:fltVal val="0"/>
                                          </p:val>
                                        </p:tav>
                                        <p:tav tm="100000">
                                          <p:val>
                                            <p:fltVal val="1"/>
                                          </p:val>
                                        </p:tav>
                                      </p:tavLst>
                                    </p:anim>
                                    <p:animScale>
                                      <p:cBhvr>
                                        <p:cTn id="53" dur="26">
                                          <p:stCondLst>
                                            <p:cond delay="650"/>
                                          </p:stCondLst>
                                        </p:cTn>
                                        <p:tgtEl>
                                          <p:spTgt spid="31"/>
                                        </p:tgtEl>
                                      </p:cBhvr>
                                      <p:to x="100000" y="60000"/>
                                    </p:animScale>
                                    <p:animScale>
                                      <p:cBhvr>
                                        <p:cTn id="54" dur="166" decel="50000">
                                          <p:stCondLst>
                                            <p:cond delay="676"/>
                                          </p:stCondLst>
                                        </p:cTn>
                                        <p:tgtEl>
                                          <p:spTgt spid="31"/>
                                        </p:tgtEl>
                                      </p:cBhvr>
                                      <p:to x="100000" y="100000"/>
                                    </p:animScale>
                                    <p:animScale>
                                      <p:cBhvr>
                                        <p:cTn id="55" dur="26">
                                          <p:stCondLst>
                                            <p:cond delay="1312"/>
                                          </p:stCondLst>
                                        </p:cTn>
                                        <p:tgtEl>
                                          <p:spTgt spid="31"/>
                                        </p:tgtEl>
                                      </p:cBhvr>
                                      <p:to x="100000" y="80000"/>
                                    </p:animScale>
                                    <p:animScale>
                                      <p:cBhvr>
                                        <p:cTn id="56" dur="166" decel="50000">
                                          <p:stCondLst>
                                            <p:cond delay="1338"/>
                                          </p:stCondLst>
                                        </p:cTn>
                                        <p:tgtEl>
                                          <p:spTgt spid="31"/>
                                        </p:tgtEl>
                                      </p:cBhvr>
                                      <p:to x="100000" y="100000"/>
                                    </p:animScale>
                                    <p:animScale>
                                      <p:cBhvr>
                                        <p:cTn id="57" dur="26">
                                          <p:stCondLst>
                                            <p:cond delay="1642"/>
                                          </p:stCondLst>
                                        </p:cTn>
                                        <p:tgtEl>
                                          <p:spTgt spid="31"/>
                                        </p:tgtEl>
                                      </p:cBhvr>
                                      <p:to x="100000" y="90000"/>
                                    </p:animScale>
                                    <p:animScale>
                                      <p:cBhvr>
                                        <p:cTn id="58" dur="166" decel="50000">
                                          <p:stCondLst>
                                            <p:cond delay="1668"/>
                                          </p:stCondLst>
                                        </p:cTn>
                                        <p:tgtEl>
                                          <p:spTgt spid="31"/>
                                        </p:tgtEl>
                                      </p:cBhvr>
                                      <p:to x="100000" y="100000"/>
                                    </p:animScale>
                                    <p:animScale>
                                      <p:cBhvr>
                                        <p:cTn id="59" dur="26">
                                          <p:stCondLst>
                                            <p:cond delay="1808"/>
                                          </p:stCondLst>
                                        </p:cTn>
                                        <p:tgtEl>
                                          <p:spTgt spid="31"/>
                                        </p:tgtEl>
                                      </p:cBhvr>
                                      <p:to x="100000" y="95000"/>
                                    </p:animScale>
                                    <p:animScale>
                                      <p:cBhvr>
                                        <p:cTn id="60" dur="166" decel="50000">
                                          <p:stCondLst>
                                            <p:cond delay="1834"/>
                                          </p:stCondLst>
                                        </p:cTn>
                                        <p:tgtEl>
                                          <p:spTgt spid="31"/>
                                        </p:tgtEl>
                                      </p:cBhvr>
                                      <p:to x="100000" y="100000"/>
                                    </p:animScale>
                                  </p:childTnLst>
                                </p:cTn>
                              </p:par>
                            </p:childTnLst>
                          </p:cTn>
                        </p:par>
                      </p:childTnLst>
                    </p:cTn>
                  </p:par>
                  <p:par>
                    <p:cTn id="61" fill="hold">
                      <p:stCondLst>
                        <p:cond delay="indefinite"/>
                      </p:stCondLst>
                      <p:childTnLst>
                        <p:par>
                          <p:cTn id="62" fill="hold">
                            <p:stCondLst>
                              <p:cond delay="0"/>
                            </p:stCondLst>
                            <p:childTnLst>
                              <p:par>
                                <p:cTn id="63" presetID="26" presetClass="emph" presetSubtype="0" fill="hold" nodeType="clickEffect">
                                  <p:stCondLst>
                                    <p:cond delay="0"/>
                                  </p:stCondLst>
                                  <p:childTnLst>
                                    <p:animEffect transition="out" filter="fade">
                                      <p:cBhvr>
                                        <p:cTn id="64" dur="500" tmFilter="0, 0; .2, .5; .8, .5; 1, 0"/>
                                        <p:tgtEl>
                                          <p:spTgt spid="23"/>
                                        </p:tgtEl>
                                      </p:cBhvr>
                                    </p:animEffect>
                                    <p:animScale>
                                      <p:cBhvr>
                                        <p:cTn id="65" dur="250" autoRev="1" fill="hold"/>
                                        <p:tgtEl>
                                          <p:spTgt spid="23"/>
                                        </p:tgtEl>
                                      </p:cBhvr>
                                      <p:by x="105000" y="105000"/>
                                    </p:animScale>
                                  </p:childTnLst>
                                </p:cTn>
                              </p:par>
                              <p:par>
                                <p:cTn id="66" presetID="26" presetClass="emph" presetSubtype="0" fill="hold" nodeType="withEffect">
                                  <p:stCondLst>
                                    <p:cond delay="0"/>
                                  </p:stCondLst>
                                  <p:childTnLst>
                                    <p:animEffect transition="out" filter="fade">
                                      <p:cBhvr>
                                        <p:cTn id="67" dur="500" tmFilter="0, 0; .2, .5; .8, .5; 1, 0"/>
                                        <p:tgtEl>
                                          <p:spTgt spid="24"/>
                                        </p:tgtEl>
                                      </p:cBhvr>
                                    </p:animEffect>
                                    <p:animScale>
                                      <p:cBhvr>
                                        <p:cTn id="68" dur="250" autoRev="1" fill="hold"/>
                                        <p:tgtEl>
                                          <p:spTgt spid="24"/>
                                        </p:tgtEl>
                                      </p:cBhvr>
                                      <p:by x="105000" y="105000"/>
                                    </p:animScale>
                                  </p:childTnLst>
                                </p:cTn>
                              </p:par>
                              <p:par>
                                <p:cTn id="69" presetID="26" presetClass="emph" presetSubtype="0" fill="hold" nodeType="withEffect">
                                  <p:stCondLst>
                                    <p:cond delay="0"/>
                                  </p:stCondLst>
                                  <p:childTnLst>
                                    <p:animEffect transition="out" filter="fade">
                                      <p:cBhvr>
                                        <p:cTn id="70" dur="500" tmFilter="0, 0; .2, .5; .8, .5; 1, 0"/>
                                        <p:tgtEl>
                                          <p:spTgt spid="31"/>
                                        </p:tgtEl>
                                      </p:cBhvr>
                                    </p:animEffect>
                                    <p:animScale>
                                      <p:cBhvr>
                                        <p:cTn id="71" dur="250" autoRev="1" fill="hold"/>
                                        <p:tgtEl>
                                          <p:spTgt spid="31"/>
                                        </p:tgtEl>
                                      </p:cBhvr>
                                      <p:by x="105000" y="105000"/>
                                    </p:animScale>
                                  </p:childTnLst>
                                </p:cTn>
                              </p:par>
                            </p:childTnLst>
                          </p:cTn>
                        </p:par>
                      </p:childTnLst>
                    </p:cTn>
                  </p:par>
                  <p:par>
                    <p:cTn id="72" fill="hold">
                      <p:stCondLst>
                        <p:cond delay="indefinite"/>
                      </p:stCondLst>
                      <p:childTnLst>
                        <p:par>
                          <p:cTn id="73" fill="hold">
                            <p:stCondLst>
                              <p:cond delay="0"/>
                            </p:stCondLst>
                            <p:childTnLst>
                              <p:par>
                                <p:cTn id="74" presetID="42" presetClass="entr" presetSubtype="0" fill="hold" nodeType="clickEffect">
                                  <p:stCondLst>
                                    <p:cond delay="0"/>
                                  </p:stCondLst>
                                  <p:childTnLst>
                                    <p:set>
                                      <p:cBhvr>
                                        <p:cTn id="75" dur="1" fill="hold">
                                          <p:stCondLst>
                                            <p:cond delay="0"/>
                                          </p:stCondLst>
                                        </p:cTn>
                                        <p:tgtEl>
                                          <p:spTgt spid="21"/>
                                        </p:tgtEl>
                                        <p:attrNameLst>
                                          <p:attrName>style.visibility</p:attrName>
                                        </p:attrNameLst>
                                      </p:cBhvr>
                                      <p:to>
                                        <p:strVal val="visible"/>
                                      </p:to>
                                    </p:set>
                                    <p:animEffect transition="in" filter="fade">
                                      <p:cBhvr>
                                        <p:cTn id="76" dur="1000"/>
                                        <p:tgtEl>
                                          <p:spTgt spid="21"/>
                                        </p:tgtEl>
                                      </p:cBhvr>
                                    </p:animEffect>
                                    <p:anim calcmode="lin" valueType="num">
                                      <p:cBhvr>
                                        <p:cTn id="77" dur="1000" fill="hold"/>
                                        <p:tgtEl>
                                          <p:spTgt spid="21"/>
                                        </p:tgtEl>
                                        <p:attrNameLst>
                                          <p:attrName>ppt_x</p:attrName>
                                        </p:attrNameLst>
                                      </p:cBhvr>
                                      <p:tavLst>
                                        <p:tav tm="0">
                                          <p:val>
                                            <p:strVal val="#ppt_x"/>
                                          </p:val>
                                        </p:tav>
                                        <p:tav tm="100000">
                                          <p:val>
                                            <p:strVal val="#ppt_x"/>
                                          </p:val>
                                        </p:tav>
                                      </p:tavLst>
                                    </p:anim>
                                    <p:anim calcmode="lin" valueType="num">
                                      <p:cBhvr>
                                        <p:cTn id="78"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79" fill="hold">
                      <p:stCondLst>
                        <p:cond delay="indefinite"/>
                      </p:stCondLst>
                      <p:childTnLst>
                        <p:par>
                          <p:cTn id="80" fill="hold">
                            <p:stCondLst>
                              <p:cond delay="0"/>
                            </p:stCondLst>
                            <p:childTnLst>
                              <p:par>
                                <p:cTn id="81" presetID="22" presetClass="entr" presetSubtype="8" fill="hold" grpId="0" nodeType="clickEffect">
                                  <p:stCondLst>
                                    <p:cond delay="0"/>
                                  </p:stCondLst>
                                  <p:childTnLst>
                                    <p:set>
                                      <p:cBhvr>
                                        <p:cTn id="82" dur="1" fill="hold">
                                          <p:stCondLst>
                                            <p:cond delay="0"/>
                                          </p:stCondLst>
                                        </p:cTn>
                                        <p:tgtEl>
                                          <p:spTgt spid="22"/>
                                        </p:tgtEl>
                                        <p:attrNameLst>
                                          <p:attrName>style.visibility</p:attrName>
                                        </p:attrNameLst>
                                      </p:cBhvr>
                                      <p:to>
                                        <p:strVal val="visible"/>
                                      </p:to>
                                    </p:set>
                                    <p:animEffect transition="in" filter="wipe(left)">
                                      <p:cBhvr>
                                        <p:cTn id="83" dur="500"/>
                                        <p:tgtEl>
                                          <p:spTgt spid="22"/>
                                        </p:tgtEl>
                                      </p:cBhvr>
                                    </p:animEffect>
                                  </p:childTnLst>
                                </p:cTn>
                              </p:par>
                              <p:par>
                                <p:cTn id="84" presetID="2" presetClass="entr" presetSubtype="12" fill="hold" nodeType="withEffect">
                                  <p:stCondLst>
                                    <p:cond delay="0"/>
                                  </p:stCondLst>
                                  <p:childTnLst>
                                    <p:set>
                                      <p:cBhvr>
                                        <p:cTn id="85" dur="1" fill="hold">
                                          <p:stCondLst>
                                            <p:cond delay="0"/>
                                          </p:stCondLst>
                                        </p:cTn>
                                        <p:tgtEl>
                                          <p:spTgt spid="32"/>
                                        </p:tgtEl>
                                        <p:attrNameLst>
                                          <p:attrName>style.visibility</p:attrName>
                                        </p:attrNameLst>
                                      </p:cBhvr>
                                      <p:to>
                                        <p:strVal val="visible"/>
                                      </p:to>
                                    </p:set>
                                    <p:anim calcmode="lin" valueType="num">
                                      <p:cBhvr additive="base">
                                        <p:cTn id="86" dur="2250" fill="hold"/>
                                        <p:tgtEl>
                                          <p:spTgt spid="32"/>
                                        </p:tgtEl>
                                        <p:attrNameLst>
                                          <p:attrName>ppt_x</p:attrName>
                                        </p:attrNameLst>
                                      </p:cBhvr>
                                      <p:tavLst>
                                        <p:tav tm="0">
                                          <p:val>
                                            <p:strVal val="0-#ppt_w/2"/>
                                          </p:val>
                                        </p:tav>
                                        <p:tav tm="100000">
                                          <p:val>
                                            <p:strVal val="#ppt_x"/>
                                          </p:val>
                                        </p:tav>
                                      </p:tavLst>
                                    </p:anim>
                                    <p:anim calcmode="lin" valueType="num">
                                      <p:cBhvr additive="base">
                                        <p:cTn id="87" dur="2250" fill="hold"/>
                                        <p:tgtEl>
                                          <p:spTgt spid="3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7" grpId="0"/>
      <p:bldP spid="22"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pattFill prst="pct5">
          <a:fgClr>
            <a:schemeClr val="accent1"/>
          </a:fgClr>
          <a:bgClr>
            <a:schemeClr val="bg1"/>
          </a:bgClr>
        </a:pattFill>
        <a:effectLst/>
      </p:bgPr>
    </p:bg>
    <p:spTree>
      <p:nvGrpSpPr>
        <p:cNvPr id="1" name=""/>
        <p:cNvGrpSpPr/>
        <p:nvPr/>
      </p:nvGrpSpPr>
      <p:grpSpPr>
        <a:xfrm>
          <a:off x="0" y="0"/>
          <a:ext cx="0" cy="0"/>
          <a:chOff x="0" y="0"/>
          <a:chExt cx="0" cy="0"/>
        </a:xfrm>
      </p:grpSpPr>
      <p:grpSp>
        <p:nvGrpSpPr>
          <p:cNvPr id="3" name="组合 2"/>
          <p:cNvGrpSpPr/>
          <p:nvPr/>
        </p:nvGrpSpPr>
        <p:grpSpPr>
          <a:xfrm>
            <a:off x="7478537" y="2190421"/>
            <a:ext cx="3410227" cy="1165673"/>
            <a:chOff x="874712" y="3195403"/>
            <a:chExt cx="3410227" cy="1165673"/>
          </a:xfrm>
        </p:grpSpPr>
        <p:sp>
          <p:nvSpPr>
            <p:cNvPr id="4" name="矩形 3"/>
            <p:cNvSpPr/>
            <p:nvPr/>
          </p:nvSpPr>
          <p:spPr>
            <a:xfrm>
              <a:off x="874712" y="3677812"/>
              <a:ext cx="3410227" cy="683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dirty="0">
                  <a:latin typeface="汉仪乐喵体W" panose="00020600040101010101" pitchFamily="18" charset="-122"/>
                  <a:ea typeface="汉仪乐喵体W" panose="00020600040101010101" pitchFamily="18" charset="-122"/>
                </a:rPr>
                <a:t>用户可以在投影仪或者计算机上进行演示也可以将演示文稿打印出来</a:t>
              </a:r>
              <a:endParaRPr lang="zh-CN" altLang="en-US" sz="1600" dirty="0">
                <a:latin typeface="汉仪乐喵体W" panose="00020600040101010101" pitchFamily="18" charset="-122"/>
                <a:ea typeface="汉仪乐喵体W" panose="00020600040101010101" pitchFamily="18" charset="-122"/>
              </a:endParaRPr>
            </a:p>
          </p:txBody>
        </p:sp>
        <p:sp>
          <p:nvSpPr>
            <p:cNvPr id="5" name="矩形 4"/>
            <p:cNvSpPr/>
            <p:nvPr/>
          </p:nvSpPr>
          <p:spPr>
            <a:xfrm>
              <a:off x="874713" y="3195403"/>
              <a:ext cx="2241974" cy="53553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400" b="1" dirty="0">
                  <a:latin typeface="汉仪乐喵体W" panose="00020600040101010101" pitchFamily="18" charset="-122"/>
                  <a:ea typeface="汉仪乐喵体W" panose="00020600040101010101" pitchFamily="18" charset="-122"/>
                </a:rPr>
                <a:t>成绩稳中有升</a:t>
              </a:r>
              <a:endParaRPr lang="zh-CN" altLang="en-US" sz="2400" b="1" dirty="0">
                <a:latin typeface="汉仪乐喵体W" panose="00020600040101010101" pitchFamily="18" charset="-122"/>
                <a:ea typeface="汉仪乐喵体W" panose="00020600040101010101" pitchFamily="18" charset="-122"/>
              </a:endParaRPr>
            </a:p>
          </p:txBody>
        </p:sp>
      </p:grpSp>
      <p:grpSp>
        <p:nvGrpSpPr>
          <p:cNvPr id="6" name="组合 5"/>
          <p:cNvGrpSpPr/>
          <p:nvPr/>
        </p:nvGrpSpPr>
        <p:grpSpPr>
          <a:xfrm>
            <a:off x="7478537" y="4177515"/>
            <a:ext cx="3410227" cy="1165673"/>
            <a:chOff x="874712" y="3195403"/>
            <a:chExt cx="3410227" cy="1165673"/>
          </a:xfrm>
        </p:grpSpPr>
        <p:sp>
          <p:nvSpPr>
            <p:cNvPr id="7" name="矩形 6"/>
            <p:cNvSpPr/>
            <p:nvPr/>
          </p:nvSpPr>
          <p:spPr>
            <a:xfrm>
              <a:off x="874712" y="3677812"/>
              <a:ext cx="3410227" cy="683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dirty="0">
                  <a:latin typeface="汉仪乐喵体W" panose="00020600040101010101" pitchFamily="18" charset="-122"/>
                  <a:ea typeface="汉仪乐喵体W" panose="00020600040101010101" pitchFamily="18" charset="-122"/>
                </a:rPr>
                <a:t>用户可以在投影仪或者计算机上进行演示也可以将演示文稿打印出来</a:t>
              </a:r>
              <a:endParaRPr lang="zh-CN" altLang="en-US" sz="1600" dirty="0">
                <a:latin typeface="汉仪乐喵体W" panose="00020600040101010101" pitchFamily="18" charset="-122"/>
                <a:ea typeface="汉仪乐喵体W" panose="00020600040101010101" pitchFamily="18" charset="-122"/>
              </a:endParaRPr>
            </a:p>
          </p:txBody>
        </p:sp>
        <p:sp>
          <p:nvSpPr>
            <p:cNvPr id="8" name="矩形 7"/>
            <p:cNvSpPr/>
            <p:nvPr/>
          </p:nvSpPr>
          <p:spPr>
            <a:xfrm>
              <a:off x="874713" y="3195403"/>
              <a:ext cx="2241974" cy="53553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400" b="1" dirty="0">
                  <a:latin typeface="汉仪乐喵体W" panose="00020600040101010101" pitchFamily="18" charset="-122"/>
                  <a:ea typeface="汉仪乐喵体W" panose="00020600040101010101" pitchFamily="18" charset="-122"/>
                </a:rPr>
                <a:t>部分学生偏科</a:t>
              </a:r>
              <a:endParaRPr lang="zh-CN" altLang="en-US" sz="2400" b="1" dirty="0">
                <a:latin typeface="汉仪乐喵体W" panose="00020600040101010101" pitchFamily="18" charset="-122"/>
                <a:ea typeface="汉仪乐喵体W" panose="00020600040101010101" pitchFamily="18" charset="-122"/>
              </a:endParaRPr>
            </a:p>
          </p:txBody>
        </p:sp>
      </p:grpSp>
      <p:grpSp>
        <p:nvGrpSpPr>
          <p:cNvPr id="9" name="组合 8"/>
          <p:cNvGrpSpPr/>
          <p:nvPr/>
        </p:nvGrpSpPr>
        <p:grpSpPr>
          <a:xfrm>
            <a:off x="975616" y="2190421"/>
            <a:ext cx="3551162" cy="1165673"/>
            <a:chOff x="733777" y="3195403"/>
            <a:chExt cx="3551162" cy="1165673"/>
          </a:xfrm>
        </p:grpSpPr>
        <p:sp>
          <p:nvSpPr>
            <p:cNvPr id="10" name="矩形 9"/>
            <p:cNvSpPr/>
            <p:nvPr/>
          </p:nvSpPr>
          <p:spPr>
            <a:xfrm>
              <a:off x="874712" y="3677812"/>
              <a:ext cx="3410227" cy="683264"/>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600" dirty="0">
                  <a:latin typeface="汉仪乐喵体W" panose="00020600040101010101" pitchFamily="18" charset="-122"/>
                  <a:ea typeface="汉仪乐喵体W" panose="00020600040101010101" pitchFamily="18" charset="-122"/>
                </a:rPr>
                <a:t>用户可以在投影仪或者计算机上进行演示也可以将演示文稿打印出来</a:t>
              </a:r>
              <a:endParaRPr lang="zh-CN" altLang="en-US" sz="1600" dirty="0">
                <a:latin typeface="汉仪乐喵体W" panose="00020600040101010101" pitchFamily="18" charset="-122"/>
                <a:ea typeface="汉仪乐喵体W" panose="00020600040101010101" pitchFamily="18" charset="-122"/>
              </a:endParaRPr>
            </a:p>
          </p:txBody>
        </p:sp>
        <p:sp>
          <p:nvSpPr>
            <p:cNvPr id="11" name="矩形 10"/>
            <p:cNvSpPr/>
            <p:nvPr/>
          </p:nvSpPr>
          <p:spPr>
            <a:xfrm>
              <a:off x="733777" y="3195403"/>
              <a:ext cx="3551162" cy="535531"/>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2400" b="1" dirty="0">
                  <a:latin typeface="汉仪乐喵体W" panose="00020600040101010101" pitchFamily="18" charset="-122"/>
                  <a:ea typeface="汉仪乐喵体W" panose="00020600040101010101" pitchFamily="18" charset="-122"/>
                </a:rPr>
                <a:t>家长重视的成绩提高快</a:t>
              </a:r>
              <a:endParaRPr lang="zh-CN" altLang="en-US" sz="2400" b="1" dirty="0">
                <a:latin typeface="汉仪乐喵体W" panose="00020600040101010101" pitchFamily="18" charset="-122"/>
                <a:ea typeface="汉仪乐喵体W" panose="00020600040101010101" pitchFamily="18" charset="-122"/>
              </a:endParaRPr>
            </a:p>
          </p:txBody>
        </p:sp>
      </p:grpSp>
      <p:grpSp>
        <p:nvGrpSpPr>
          <p:cNvPr id="12" name="组合 11"/>
          <p:cNvGrpSpPr/>
          <p:nvPr/>
        </p:nvGrpSpPr>
        <p:grpSpPr>
          <a:xfrm>
            <a:off x="1116551" y="4177515"/>
            <a:ext cx="3410227" cy="1165673"/>
            <a:chOff x="874712" y="3195403"/>
            <a:chExt cx="3410227" cy="1165673"/>
          </a:xfrm>
        </p:grpSpPr>
        <p:sp>
          <p:nvSpPr>
            <p:cNvPr id="13" name="矩形 12"/>
            <p:cNvSpPr/>
            <p:nvPr/>
          </p:nvSpPr>
          <p:spPr>
            <a:xfrm>
              <a:off x="874712" y="3677812"/>
              <a:ext cx="3410227" cy="683264"/>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600" dirty="0">
                  <a:latin typeface="汉仪乐喵体W" panose="00020600040101010101" pitchFamily="18" charset="-122"/>
                  <a:ea typeface="汉仪乐喵体W" panose="00020600040101010101" pitchFamily="18" charset="-122"/>
                </a:rPr>
                <a:t>用户可以在投影仪或者计算机上进行演示也可以将演示文稿打印出来</a:t>
              </a:r>
              <a:endParaRPr lang="zh-CN" altLang="en-US" sz="1600" dirty="0">
                <a:latin typeface="汉仪乐喵体W" panose="00020600040101010101" pitchFamily="18" charset="-122"/>
                <a:ea typeface="汉仪乐喵体W" panose="00020600040101010101" pitchFamily="18" charset="-122"/>
              </a:endParaRPr>
            </a:p>
          </p:txBody>
        </p:sp>
        <p:sp>
          <p:nvSpPr>
            <p:cNvPr id="14" name="矩形 13"/>
            <p:cNvSpPr/>
            <p:nvPr/>
          </p:nvSpPr>
          <p:spPr>
            <a:xfrm>
              <a:off x="2042965" y="3195403"/>
              <a:ext cx="2241974" cy="535531"/>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2400" b="1" dirty="0">
                  <a:latin typeface="汉仪乐喵体W" panose="00020600040101010101" pitchFamily="18" charset="-122"/>
                  <a:ea typeface="汉仪乐喵体W" panose="00020600040101010101" pitchFamily="18" charset="-122"/>
                </a:rPr>
                <a:t>年级处于中上</a:t>
              </a:r>
              <a:endParaRPr lang="zh-CN" altLang="en-US" sz="2400" b="1" dirty="0">
                <a:latin typeface="汉仪乐喵体W" panose="00020600040101010101" pitchFamily="18" charset="-122"/>
                <a:ea typeface="汉仪乐喵体W" panose="00020600040101010101" pitchFamily="18" charset="-122"/>
              </a:endParaRPr>
            </a:p>
          </p:txBody>
        </p:sp>
      </p:grpSp>
      <p:pic>
        <p:nvPicPr>
          <p:cNvPr id="20" name="图片 19"/>
          <p:cNvPicPr>
            <a:picLocks noChangeAspect="1"/>
          </p:cNvPicPr>
          <p:nvPr/>
        </p:nvPicPr>
        <p:blipFill>
          <a:blip r:embed="rId1" cstate="screen"/>
          <a:stretch>
            <a:fillRect/>
          </a:stretch>
        </p:blipFill>
        <p:spPr>
          <a:xfrm>
            <a:off x="3665574" y="397933"/>
            <a:ext cx="4537132" cy="1359872"/>
          </a:xfrm>
          <a:prstGeom prst="rect">
            <a:avLst/>
          </a:prstGeom>
        </p:spPr>
      </p:pic>
      <p:sp>
        <p:nvSpPr>
          <p:cNvPr id="21" name="矩形 20"/>
          <p:cNvSpPr/>
          <p:nvPr/>
        </p:nvSpPr>
        <p:spPr>
          <a:xfrm>
            <a:off x="3476625" y="805221"/>
            <a:ext cx="5238750" cy="769441"/>
          </a:xfrm>
          <a:prstGeom prst="rect">
            <a:avLst/>
          </a:prstGeom>
        </p:spPr>
        <p:txBody>
          <a:bodyPr wrap="square">
            <a:spAutoFit/>
            <a:scene3d>
              <a:camera prst="orthographicFront"/>
              <a:lightRig rig="threePt" dir="t"/>
            </a:scene3d>
            <a:sp3d contourW="12700"/>
          </a:bodyPr>
          <a:lstStyle/>
          <a:p>
            <a:pPr algn="ctr"/>
            <a:r>
              <a:rPr lang="zh-CN" altLang="en-US" sz="4400" b="1" dirty="0">
                <a:ln w="15875">
                  <a:noFill/>
                </a:ln>
                <a:solidFill>
                  <a:srgbClr val="E71C63"/>
                </a:solidFill>
                <a:latin typeface="汉仪乐喵体W" panose="00020600040101010101" pitchFamily="18" charset="-122"/>
                <a:ea typeface="汉仪乐喵体W" panose="00020600040101010101" pitchFamily="18" charset="-122"/>
              </a:rPr>
              <a:t>关于我们的班级</a:t>
            </a:r>
            <a:endParaRPr lang="zh-CN" altLang="en-US" sz="4400" b="1" dirty="0">
              <a:ln w="15875">
                <a:noFill/>
              </a:ln>
              <a:solidFill>
                <a:srgbClr val="E71C63"/>
              </a:solidFill>
              <a:latin typeface="汉仪乐喵体W" panose="00020600040101010101" pitchFamily="18" charset="-122"/>
              <a:ea typeface="汉仪乐喵体W" panose="00020600040101010101" pitchFamily="18" charset="-122"/>
            </a:endParaRPr>
          </a:p>
        </p:txBody>
      </p:sp>
      <p:pic>
        <p:nvPicPr>
          <p:cNvPr id="22" name="图片 21"/>
          <p:cNvPicPr>
            <a:picLocks noChangeAspect="1"/>
          </p:cNvPicPr>
          <p:nvPr/>
        </p:nvPicPr>
        <p:blipFill rotWithShape="1">
          <a:blip r:embed="rId2" cstate="screen"/>
          <a:srcRect/>
          <a:stretch>
            <a:fillRect/>
          </a:stretch>
        </p:blipFill>
        <p:spPr>
          <a:xfrm>
            <a:off x="645067" y="1613985"/>
            <a:ext cx="735106" cy="576436"/>
          </a:xfrm>
          <a:prstGeom prst="rect">
            <a:avLst/>
          </a:prstGeom>
        </p:spPr>
      </p:pic>
      <p:pic>
        <p:nvPicPr>
          <p:cNvPr id="23" name="图片 22"/>
          <p:cNvPicPr>
            <a:picLocks noChangeAspect="1"/>
          </p:cNvPicPr>
          <p:nvPr/>
        </p:nvPicPr>
        <p:blipFill rotWithShape="1">
          <a:blip r:embed="rId3" cstate="screen"/>
          <a:srcRect/>
          <a:stretch>
            <a:fillRect/>
          </a:stretch>
        </p:blipFill>
        <p:spPr>
          <a:xfrm>
            <a:off x="495227" y="112079"/>
            <a:ext cx="1479176" cy="1267257"/>
          </a:xfrm>
          <a:prstGeom prst="rect">
            <a:avLst/>
          </a:prstGeom>
        </p:spPr>
      </p:pic>
      <p:pic>
        <p:nvPicPr>
          <p:cNvPr id="24" name="图片 23"/>
          <p:cNvPicPr>
            <a:picLocks noChangeAspect="1"/>
          </p:cNvPicPr>
          <p:nvPr/>
        </p:nvPicPr>
        <p:blipFill rotWithShape="1">
          <a:blip r:embed="rId2" cstate="screen"/>
          <a:srcRect/>
          <a:stretch>
            <a:fillRect/>
          </a:stretch>
        </p:blipFill>
        <p:spPr>
          <a:xfrm>
            <a:off x="2174602" y="752846"/>
            <a:ext cx="1098177" cy="861139"/>
          </a:xfrm>
          <a:prstGeom prst="rect">
            <a:avLst/>
          </a:prstGeom>
        </p:spPr>
      </p:pic>
      <p:pic>
        <p:nvPicPr>
          <p:cNvPr id="25" name="图片 24"/>
          <p:cNvPicPr>
            <a:picLocks noChangeAspect="1"/>
          </p:cNvPicPr>
          <p:nvPr/>
        </p:nvPicPr>
        <p:blipFill rotWithShape="1">
          <a:blip r:embed="rId4" cstate="screen"/>
          <a:srcRect/>
          <a:stretch>
            <a:fillRect/>
          </a:stretch>
        </p:blipFill>
        <p:spPr>
          <a:xfrm>
            <a:off x="8391655" y="420210"/>
            <a:ext cx="4077928" cy="1481993"/>
          </a:xfrm>
          <a:prstGeom prst="rect">
            <a:avLst/>
          </a:prstGeom>
        </p:spPr>
      </p:pic>
      <p:pic>
        <p:nvPicPr>
          <p:cNvPr id="27" name="图片 26"/>
          <p:cNvPicPr>
            <a:picLocks noChangeAspect="1"/>
          </p:cNvPicPr>
          <p:nvPr/>
        </p:nvPicPr>
        <p:blipFill rotWithShape="1">
          <a:blip r:embed="rId5" cstate="screen"/>
          <a:srcRect/>
          <a:stretch>
            <a:fillRect/>
          </a:stretch>
        </p:blipFill>
        <p:spPr>
          <a:xfrm>
            <a:off x="4299508" y="1571107"/>
            <a:ext cx="3471205" cy="3792418"/>
          </a:xfrm>
          <a:prstGeom prst="rect">
            <a:avLst/>
          </a:prstGeom>
        </p:spPr>
      </p:pic>
      <p:pic>
        <p:nvPicPr>
          <p:cNvPr id="28" name="图片 27"/>
          <p:cNvPicPr>
            <a:picLocks noChangeAspect="1"/>
          </p:cNvPicPr>
          <p:nvPr/>
        </p:nvPicPr>
        <p:blipFill rotWithShape="1">
          <a:blip r:embed="rId6" cstate="screen"/>
          <a:srcRect/>
          <a:stretch>
            <a:fillRect/>
          </a:stretch>
        </p:blipFill>
        <p:spPr>
          <a:xfrm>
            <a:off x="0" y="5289176"/>
            <a:ext cx="12192000" cy="1568824"/>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6000">
        <p15:prstTrans prst="curtains"/>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25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0-#ppt_w/2"/>
                                          </p:val>
                                        </p:tav>
                                        <p:tav tm="100000">
                                          <p:val>
                                            <p:strVal val="#ppt_x"/>
                                          </p:val>
                                        </p:tav>
                                      </p:tavLst>
                                    </p:anim>
                                    <p:anim calcmode="lin" valueType="num">
                                      <p:cBhvr additive="base">
                                        <p:cTn id="12" dur="500" fill="hold"/>
                                        <p:tgtEl>
                                          <p:spTgt spid="6"/>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50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1+#ppt_w/2"/>
                                          </p:val>
                                        </p:tav>
                                        <p:tav tm="100000">
                                          <p:val>
                                            <p:strVal val="#ppt_x"/>
                                          </p:val>
                                        </p:tav>
                                      </p:tavLst>
                                    </p:anim>
                                    <p:anim calcmode="lin" valueType="num">
                                      <p:cBhvr additive="base">
                                        <p:cTn id="16" dur="500" fill="hold"/>
                                        <p:tgtEl>
                                          <p:spTgt spid="9"/>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stCondLst>
                                    <p:cond delay="75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500" fill="hold"/>
                                        <p:tgtEl>
                                          <p:spTgt spid="12"/>
                                        </p:tgtEl>
                                        <p:attrNameLst>
                                          <p:attrName>ppt_x</p:attrName>
                                        </p:attrNameLst>
                                      </p:cBhvr>
                                      <p:tavLst>
                                        <p:tav tm="0">
                                          <p:val>
                                            <p:strVal val="1+#ppt_w/2"/>
                                          </p:val>
                                        </p:tav>
                                        <p:tav tm="100000">
                                          <p:val>
                                            <p:strVal val="#ppt_x"/>
                                          </p:val>
                                        </p:tav>
                                      </p:tavLst>
                                    </p:anim>
                                    <p:anim calcmode="lin" valueType="num">
                                      <p:cBhvr additive="base">
                                        <p:cTn id="20" dur="500" fill="hold"/>
                                        <p:tgtEl>
                                          <p:spTgt spid="12"/>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nodeType="clickEffect">
                                  <p:stCondLst>
                                    <p:cond delay="0"/>
                                  </p:stCondLst>
                                  <p:childTnLst>
                                    <p:set>
                                      <p:cBhvr>
                                        <p:cTn id="24" dur="1" fill="hold">
                                          <p:stCondLst>
                                            <p:cond delay="0"/>
                                          </p:stCondLst>
                                        </p:cTn>
                                        <p:tgtEl>
                                          <p:spTgt spid="22"/>
                                        </p:tgtEl>
                                        <p:attrNameLst>
                                          <p:attrName>style.visibility</p:attrName>
                                        </p:attrNameLst>
                                      </p:cBhvr>
                                      <p:to>
                                        <p:strVal val="visible"/>
                                      </p:to>
                                    </p:set>
                                    <p:animEffect transition="in" filter="wipe(down)">
                                      <p:cBhvr>
                                        <p:cTn id="25" dur="580">
                                          <p:stCondLst>
                                            <p:cond delay="0"/>
                                          </p:stCondLst>
                                        </p:cTn>
                                        <p:tgtEl>
                                          <p:spTgt spid="22"/>
                                        </p:tgtEl>
                                      </p:cBhvr>
                                    </p:animEffect>
                                    <p:anim calcmode="lin" valueType="num">
                                      <p:cBhvr>
                                        <p:cTn id="26" dur="1822" tmFilter="0,0; 0.14,0.36; 0.43,0.73; 0.71,0.91; 1.0,1.0">
                                          <p:stCondLst>
                                            <p:cond delay="0"/>
                                          </p:stCondLst>
                                        </p:cTn>
                                        <p:tgtEl>
                                          <p:spTgt spid="22"/>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22"/>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22"/>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22"/>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22"/>
                                        </p:tgtEl>
                                        <p:attrNameLst>
                                          <p:attrName>ppt_y</p:attrName>
                                        </p:attrNameLst>
                                      </p:cBhvr>
                                      <p:tavLst>
                                        <p:tav tm="0" fmla="#ppt_y-sin(pi*$)/81">
                                          <p:val>
                                            <p:fltVal val="0"/>
                                          </p:val>
                                        </p:tav>
                                        <p:tav tm="100000">
                                          <p:val>
                                            <p:fltVal val="1"/>
                                          </p:val>
                                        </p:tav>
                                      </p:tavLst>
                                    </p:anim>
                                    <p:animScale>
                                      <p:cBhvr>
                                        <p:cTn id="31" dur="26">
                                          <p:stCondLst>
                                            <p:cond delay="650"/>
                                          </p:stCondLst>
                                        </p:cTn>
                                        <p:tgtEl>
                                          <p:spTgt spid="22"/>
                                        </p:tgtEl>
                                      </p:cBhvr>
                                      <p:to x="100000" y="60000"/>
                                    </p:animScale>
                                    <p:animScale>
                                      <p:cBhvr>
                                        <p:cTn id="32" dur="166" decel="50000">
                                          <p:stCondLst>
                                            <p:cond delay="676"/>
                                          </p:stCondLst>
                                        </p:cTn>
                                        <p:tgtEl>
                                          <p:spTgt spid="22"/>
                                        </p:tgtEl>
                                      </p:cBhvr>
                                      <p:to x="100000" y="100000"/>
                                    </p:animScale>
                                    <p:animScale>
                                      <p:cBhvr>
                                        <p:cTn id="33" dur="26">
                                          <p:stCondLst>
                                            <p:cond delay="1312"/>
                                          </p:stCondLst>
                                        </p:cTn>
                                        <p:tgtEl>
                                          <p:spTgt spid="22"/>
                                        </p:tgtEl>
                                      </p:cBhvr>
                                      <p:to x="100000" y="80000"/>
                                    </p:animScale>
                                    <p:animScale>
                                      <p:cBhvr>
                                        <p:cTn id="34" dur="166" decel="50000">
                                          <p:stCondLst>
                                            <p:cond delay="1338"/>
                                          </p:stCondLst>
                                        </p:cTn>
                                        <p:tgtEl>
                                          <p:spTgt spid="22"/>
                                        </p:tgtEl>
                                      </p:cBhvr>
                                      <p:to x="100000" y="100000"/>
                                    </p:animScale>
                                    <p:animScale>
                                      <p:cBhvr>
                                        <p:cTn id="35" dur="26">
                                          <p:stCondLst>
                                            <p:cond delay="1642"/>
                                          </p:stCondLst>
                                        </p:cTn>
                                        <p:tgtEl>
                                          <p:spTgt spid="22"/>
                                        </p:tgtEl>
                                      </p:cBhvr>
                                      <p:to x="100000" y="90000"/>
                                    </p:animScale>
                                    <p:animScale>
                                      <p:cBhvr>
                                        <p:cTn id="36" dur="166" decel="50000">
                                          <p:stCondLst>
                                            <p:cond delay="1668"/>
                                          </p:stCondLst>
                                        </p:cTn>
                                        <p:tgtEl>
                                          <p:spTgt spid="22"/>
                                        </p:tgtEl>
                                      </p:cBhvr>
                                      <p:to x="100000" y="100000"/>
                                    </p:animScale>
                                    <p:animScale>
                                      <p:cBhvr>
                                        <p:cTn id="37" dur="26">
                                          <p:stCondLst>
                                            <p:cond delay="1808"/>
                                          </p:stCondLst>
                                        </p:cTn>
                                        <p:tgtEl>
                                          <p:spTgt spid="22"/>
                                        </p:tgtEl>
                                      </p:cBhvr>
                                      <p:to x="100000" y="95000"/>
                                    </p:animScale>
                                    <p:animScale>
                                      <p:cBhvr>
                                        <p:cTn id="38" dur="166" decel="50000">
                                          <p:stCondLst>
                                            <p:cond delay="1834"/>
                                          </p:stCondLst>
                                        </p:cTn>
                                        <p:tgtEl>
                                          <p:spTgt spid="22"/>
                                        </p:tgtEl>
                                      </p:cBhvr>
                                      <p:to x="100000" y="100000"/>
                                    </p:animScale>
                                  </p:childTnLst>
                                </p:cTn>
                              </p:par>
                              <p:par>
                                <p:cTn id="39" presetID="26" presetClass="entr" presetSubtype="0" fill="hold" nodeType="withEffect">
                                  <p:stCondLst>
                                    <p:cond delay="0"/>
                                  </p:stCondLst>
                                  <p:childTnLst>
                                    <p:set>
                                      <p:cBhvr>
                                        <p:cTn id="40" dur="1" fill="hold">
                                          <p:stCondLst>
                                            <p:cond delay="0"/>
                                          </p:stCondLst>
                                        </p:cTn>
                                        <p:tgtEl>
                                          <p:spTgt spid="23"/>
                                        </p:tgtEl>
                                        <p:attrNameLst>
                                          <p:attrName>style.visibility</p:attrName>
                                        </p:attrNameLst>
                                      </p:cBhvr>
                                      <p:to>
                                        <p:strVal val="visible"/>
                                      </p:to>
                                    </p:set>
                                    <p:animEffect transition="in" filter="wipe(down)">
                                      <p:cBhvr>
                                        <p:cTn id="41" dur="580">
                                          <p:stCondLst>
                                            <p:cond delay="0"/>
                                          </p:stCondLst>
                                        </p:cTn>
                                        <p:tgtEl>
                                          <p:spTgt spid="23"/>
                                        </p:tgtEl>
                                      </p:cBhvr>
                                    </p:animEffect>
                                    <p:anim calcmode="lin" valueType="num">
                                      <p:cBhvr>
                                        <p:cTn id="42" dur="1822" tmFilter="0,0; 0.14,0.36; 0.43,0.73; 0.71,0.91; 1.0,1.0">
                                          <p:stCondLst>
                                            <p:cond delay="0"/>
                                          </p:stCondLst>
                                        </p:cTn>
                                        <p:tgtEl>
                                          <p:spTgt spid="23"/>
                                        </p:tgtEl>
                                        <p:attrNameLst>
                                          <p:attrName>ppt_x</p:attrName>
                                        </p:attrNameLst>
                                      </p:cBhvr>
                                      <p:tavLst>
                                        <p:tav tm="0">
                                          <p:val>
                                            <p:strVal val="#ppt_x-0.25"/>
                                          </p:val>
                                        </p:tav>
                                        <p:tav tm="100000">
                                          <p:val>
                                            <p:strVal val="#ppt_x"/>
                                          </p:val>
                                        </p:tav>
                                      </p:tavLst>
                                    </p:anim>
                                    <p:anim calcmode="lin" valueType="num">
                                      <p:cBhvr>
                                        <p:cTn id="43" dur="664" tmFilter="0.0,0.0; 0.25,0.07; 0.50,0.2; 0.75,0.467; 1.0,1.0">
                                          <p:stCondLst>
                                            <p:cond delay="0"/>
                                          </p:stCondLst>
                                        </p:cTn>
                                        <p:tgtEl>
                                          <p:spTgt spid="23"/>
                                        </p:tgtEl>
                                        <p:attrNameLst>
                                          <p:attrName>ppt_y</p:attrName>
                                        </p:attrNameLst>
                                      </p:cBhvr>
                                      <p:tavLst>
                                        <p:tav tm="0" fmla="#ppt_y-sin(pi*$)/3">
                                          <p:val>
                                            <p:fltVal val="0.5"/>
                                          </p:val>
                                        </p:tav>
                                        <p:tav tm="100000">
                                          <p:val>
                                            <p:fltVal val="1"/>
                                          </p:val>
                                        </p:tav>
                                      </p:tavLst>
                                    </p:anim>
                                    <p:anim calcmode="lin" valueType="num">
                                      <p:cBhvr>
                                        <p:cTn id="44" dur="664" tmFilter="0, 0; 0.125,0.2665; 0.25,0.4; 0.375,0.465; 0.5,0.5;  0.625,0.535; 0.75,0.6; 0.875,0.7335; 1,1">
                                          <p:stCondLst>
                                            <p:cond delay="664"/>
                                          </p:stCondLst>
                                        </p:cTn>
                                        <p:tgtEl>
                                          <p:spTgt spid="23"/>
                                        </p:tgtEl>
                                        <p:attrNameLst>
                                          <p:attrName>ppt_y</p:attrName>
                                        </p:attrNameLst>
                                      </p:cBhvr>
                                      <p:tavLst>
                                        <p:tav tm="0" fmla="#ppt_y-sin(pi*$)/9">
                                          <p:val>
                                            <p:fltVal val="0"/>
                                          </p:val>
                                        </p:tav>
                                        <p:tav tm="100000">
                                          <p:val>
                                            <p:fltVal val="1"/>
                                          </p:val>
                                        </p:tav>
                                      </p:tavLst>
                                    </p:anim>
                                    <p:anim calcmode="lin" valueType="num">
                                      <p:cBhvr>
                                        <p:cTn id="45" dur="332" tmFilter="0, 0; 0.125,0.2665; 0.25,0.4; 0.375,0.465; 0.5,0.5;  0.625,0.535; 0.75,0.6; 0.875,0.7335; 1,1">
                                          <p:stCondLst>
                                            <p:cond delay="1324"/>
                                          </p:stCondLst>
                                        </p:cTn>
                                        <p:tgtEl>
                                          <p:spTgt spid="23"/>
                                        </p:tgtEl>
                                        <p:attrNameLst>
                                          <p:attrName>ppt_y</p:attrName>
                                        </p:attrNameLst>
                                      </p:cBhvr>
                                      <p:tavLst>
                                        <p:tav tm="0" fmla="#ppt_y-sin(pi*$)/27">
                                          <p:val>
                                            <p:fltVal val="0"/>
                                          </p:val>
                                        </p:tav>
                                        <p:tav tm="100000">
                                          <p:val>
                                            <p:fltVal val="1"/>
                                          </p:val>
                                        </p:tav>
                                      </p:tavLst>
                                    </p:anim>
                                    <p:anim calcmode="lin" valueType="num">
                                      <p:cBhvr>
                                        <p:cTn id="46" dur="164" tmFilter="0, 0; 0.125,0.2665; 0.25,0.4; 0.375,0.465; 0.5,0.5;  0.625,0.535; 0.75,0.6; 0.875,0.7335; 1,1">
                                          <p:stCondLst>
                                            <p:cond delay="1656"/>
                                          </p:stCondLst>
                                        </p:cTn>
                                        <p:tgtEl>
                                          <p:spTgt spid="23"/>
                                        </p:tgtEl>
                                        <p:attrNameLst>
                                          <p:attrName>ppt_y</p:attrName>
                                        </p:attrNameLst>
                                      </p:cBhvr>
                                      <p:tavLst>
                                        <p:tav tm="0" fmla="#ppt_y-sin(pi*$)/81">
                                          <p:val>
                                            <p:fltVal val="0"/>
                                          </p:val>
                                        </p:tav>
                                        <p:tav tm="100000">
                                          <p:val>
                                            <p:fltVal val="1"/>
                                          </p:val>
                                        </p:tav>
                                      </p:tavLst>
                                    </p:anim>
                                    <p:animScale>
                                      <p:cBhvr>
                                        <p:cTn id="47" dur="26">
                                          <p:stCondLst>
                                            <p:cond delay="650"/>
                                          </p:stCondLst>
                                        </p:cTn>
                                        <p:tgtEl>
                                          <p:spTgt spid="23"/>
                                        </p:tgtEl>
                                      </p:cBhvr>
                                      <p:to x="100000" y="60000"/>
                                    </p:animScale>
                                    <p:animScale>
                                      <p:cBhvr>
                                        <p:cTn id="48" dur="166" decel="50000">
                                          <p:stCondLst>
                                            <p:cond delay="676"/>
                                          </p:stCondLst>
                                        </p:cTn>
                                        <p:tgtEl>
                                          <p:spTgt spid="23"/>
                                        </p:tgtEl>
                                      </p:cBhvr>
                                      <p:to x="100000" y="100000"/>
                                    </p:animScale>
                                    <p:animScale>
                                      <p:cBhvr>
                                        <p:cTn id="49" dur="26">
                                          <p:stCondLst>
                                            <p:cond delay="1312"/>
                                          </p:stCondLst>
                                        </p:cTn>
                                        <p:tgtEl>
                                          <p:spTgt spid="23"/>
                                        </p:tgtEl>
                                      </p:cBhvr>
                                      <p:to x="100000" y="80000"/>
                                    </p:animScale>
                                    <p:animScale>
                                      <p:cBhvr>
                                        <p:cTn id="50" dur="166" decel="50000">
                                          <p:stCondLst>
                                            <p:cond delay="1338"/>
                                          </p:stCondLst>
                                        </p:cTn>
                                        <p:tgtEl>
                                          <p:spTgt spid="23"/>
                                        </p:tgtEl>
                                      </p:cBhvr>
                                      <p:to x="100000" y="100000"/>
                                    </p:animScale>
                                    <p:animScale>
                                      <p:cBhvr>
                                        <p:cTn id="51" dur="26">
                                          <p:stCondLst>
                                            <p:cond delay="1642"/>
                                          </p:stCondLst>
                                        </p:cTn>
                                        <p:tgtEl>
                                          <p:spTgt spid="23"/>
                                        </p:tgtEl>
                                      </p:cBhvr>
                                      <p:to x="100000" y="90000"/>
                                    </p:animScale>
                                    <p:animScale>
                                      <p:cBhvr>
                                        <p:cTn id="52" dur="166" decel="50000">
                                          <p:stCondLst>
                                            <p:cond delay="1668"/>
                                          </p:stCondLst>
                                        </p:cTn>
                                        <p:tgtEl>
                                          <p:spTgt spid="23"/>
                                        </p:tgtEl>
                                      </p:cBhvr>
                                      <p:to x="100000" y="100000"/>
                                    </p:animScale>
                                    <p:animScale>
                                      <p:cBhvr>
                                        <p:cTn id="53" dur="26">
                                          <p:stCondLst>
                                            <p:cond delay="1808"/>
                                          </p:stCondLst>
                                        </p:cTn>
                                        <p:tgtEl>
                                          <p:spTgt spid="23"/>
                                        </p:tgtEl>
                                      </p:cBhvr>
                                      <p:to x="100000" y="95000"/>
                                    </p:animScale>
                                    <p:animScale>
                                      <p:cBhvr>
                                        <p:cTn id="54" dur="166" decel="50000">
                                          <p:stCondLst>
                                            <p:cond delay="1834"/>
                                          </p:stCondLst>
                                        </p:cTn>
                                        <p:tgtEl>
                                          <p:spTgt spid="23"/>
                                        </p:tgtEl>
                                      </p:cBhvr>
                                      <p:to x="100000" y="100000"/>
                                    </p:animScale>
                                  </p:childTnLst>
                                </p:cTn>
                              </p:par>
                              <p:par>
                                <p:cTn id="55" presetID="26" presetClass="entr" presetSubtype="0" fill="hold" nodeType="withEffect">
                                  <p:stCondLst>
                                    <p:cond delay="0"/>
                                  </p:stCondLst>
                                  <p:childTnLst>
                                    <p:set>
                                      <p:cBhvr>
                                        <p:cTn id="56" dur="1" fill="hold">
                                          <p:stCondLst>
                                            <p:cond delay="0"/>
                                          </p:stCondLst>
                                        </p:cTn>
                                        <p:tgtEl>
                                          <p:spTgt spid="24"/>
                                        </p:tgtEl>
                                        <p:attrNameLst>
                                          <p:attrName>style.visibility</p:attrName>
                                        </p:attrNameLst>
                                      </p:cBhvr>
                                      <p:to>
                                        <p:strVal val="visible"/>
                                      </p:to>
                                    </p:set>
                                    <p:animEffect transition="in" filter="wipe(down)">
                                      <p:cBhvr>
                                        <p:cTn id="57" dur="580">
                                          <p:stCondLst>
                                            <p:cond delay="0"/>
                                          </p:stCondLst>
                                        </p:cTn>
                                        <p:tgtEl>
                                          <p:spTgt spid="24"/>
                                        </p:tgtEl>
                                      </p:cBhvr>
                                    </p:animEffect>
                                    <p:anim calcmode="lin" valueType="num">
                                      <p:cBhvr>
                                        <p:cTn id="58" dur="1822" tmFilter="0,0; 0.14,0.36; 0.43,0.73; 0.71,0.91; 1.0,1.0">
                                          <p:stCondLst>
                                            <p:cond delay="0"/>
                                          </p:stCondLst>
                                        </p:cTn>
                                        <p:tgtEl>
                                          <p:spTgt spid="24"/>
                                        </p:tgtEl>
                                        <p:attrNameLst>
                                          <p:attrName>ppt_x</p:attrName>
                                        </p:attrNameLst>
                                      </p:cBhvr>
                                      <p:tavLst>
                                        <p:tav tm="0">
                                          <p:val>
                                            <p:strVal val="#ppt_x-0.25"/>
                                          </p:val>
                                        </p:tav>
                                        <p:tav tm="100000">
                                          <p:val>
                                            <p:strVal val="#ppt_x"/>
                                          </p:val>
                                        </p:tav>
                                      </p:tavLst>
                                    </p:anim>
                                    <p:anim calcmode="lin" valueType="num">
                                      <p:cBhvr>
                                        <p:cTn id="59" dur="664" tmFilter="0.0,0.0; 0.25,0.07; 0.50,0.2; 0.75,0.467; 1.0,1.0">
                                          <p:stCondLst>
                                            <p:cond delay="0"/>
                                          </p:stCondLst>
                                        </p:cTn>
                                        <p:tgtEl>
                                          <p:spTgt spid="24"/>
                                        </p:tgtEl>
                                        <p:attrNameLst>
                                          <p:attrName>ppt_y</p:attrName>
                                        </p:attrNameLst>
                                      </p:cBhvr>
                                      <p:tavLst>
                                        <p:tav tm="0" fmla="#ppt_y-sin(pi*$)/3">
                                          <p:val>
                                            <p:fltVal val="0.5"/>
                                          </p:val>
                                        </p:tav>
                                        <p:tav tm="100000">
                                          <p:val>
                                            <p:fltVal val="1"/>
                                          </p:val>
                                        </p:tav>
                                      </p:tavLst>
                                    </p:anim>
                                    <p:anim calcmode="lin" valueType="num">
                                      <p:cBhvr>
                                        <p:cTn id="60" dur="664" tmFilter="0, 0; 0.125,0.2665; 0.25,0.4; 0.375,0.465; 0.5,0.5;  0.625,0.535; 0.75,0.6; 0.875,0.7335; 1,1">
                                          <p:stCondLst>
                                            <p:cond delay="664"/>
                                          </p:stCondLst>
                                        </p:cTn>
                                        <p:tgtEl>
                                          <p:spTgt spid="24"/>
                                        </p:tgtEl>
                                        <p:attrNameLst>
                                          <p:attrName>ppt_y</p:attrName>
                                        </p:attrNameLst>
                                      </p:cBhvr>
                                      <p:tavLst>
                                        <p:tav tm="0" fmla="#ppt_y-sin(pi*$)/9">
                                          <p:val>
                                            <p:fltVal val="0"/>
                                          </p:val>
                                        </p:tav>
                                        <p:tav tm="100000">
                                          <p:val>
                                            <p:fltVal val="1"/>
                                          </p:val>
                                        </p:tav>
                                      </p:tavLst>
                                    </p:anim>
                                    <p:anim calcmode="lin" valueType="num">
                                      <p:cBhvr>
                                        <p:cTn id="61" dur="332" tmFilter="0, 0; 0.125,0.2665; 0.25,0.4; 0.375,0.465; 0.5,0.5;  0.625,0.535; 0.75,0.6; 0.875,0.7335; 1,1">
                                          <p:stCondLst>
                                            <p:cond delay="1324"/>
                                          </p:stCondLst>
                                        </p:cTn>
                                        <p:tgtEl>
                                          <p:spTgt spid="24"/>
                                        </p:tgtEl>
                                        <p:attrNameLst>
                                          <p:attrName>ppt_y</p:attrName>
                                        </p:attrNameLst>
                                      </p:cBhvr>
                                      <p:tavLst>
                                        <p:tav tm="0" fmla="#ppt_y-sin(pi*$)/27">
                                          <p:val>
                                            <p:fltVal val="0"/>
                                          </p:val>
                                        </p:tav>
                                        <p:tav tm="100000">
                                          <p:val>
                                            <p:fltVal val="1"/>
                                          </p:val>
                                        </p:tav>
                                      </p:tavLst>
                                    </p:anim>
                                    <p:anim calcmode="lin" valueType="num">
                                      <p:cBhvr>
                                        <p:cTn id="62" dur="164" tmFilter="0, 0; 0.125,0.2665; 0.25,0.4; 0.375,0.465; 0.5,0.5;  0.625,0.535; 0.75,0.6; 0.875,0.7335; 1,1">
                                          <p:stCondLst>
                                            <p:cond delay="1656"/>
                                          </p:stCondLst>
                                        </p:cTn>
                                        <p:tgtEl>
                                          <p:spTgt spid="24"/>
                                        </p:tgtEl>
                                        <p:attrNameLst>
                                          <p:attrName>ppt_y</p:attrName>
                                        </p:attrNameLst>
                                      </p:cBhvr>
                                      <p:tavLst>
                                        <p:tav tm="0" fmla="#ppt_y-sin(pi*$)/81">
                                          <p:val>
                                            <p:fltVal val="0"/>
                                          </p:val>
                                        </p:tav>
                                        <p:tav tm="100000">
                                          <p:val>
                                            <p:fltVal val="1"/>
                                          </p:val>
                                        </p:tav>
                                      </p:tavLst>
                                    </p:anim>
                                    <p:animScale>
                                      <p:cBhvr>
                                        <p:cTn id="63" dur="26">
                                          <p:stCondLst>
                                            <p:cond delay="650"/>
                                          </p:stCondLst>
                                        </p:cTn>
                                        <p:tgtEl>
                                          <p:spTgt spid="24"/>
                                        </p:tgtEl>
                                      </p:cBhvr>
                                      <p:to x="100000" y="60000"/>
                                    </p:animScale>
                                    <p:animScale>
                                      <p:cBhvr>
                                        <p:cTn id="64" dur="166" decel="50000">
                                          <p:stCondLst>
                                            <p:cond delay="676"/>
                                          </p:stCondLst>
                                        </p:cTn>
                                        <p:tgtEl>
                                          <p:spTgt spid="24"/>
                                        </p:tgtEl>
                                      </p:cBhvr>
                                      <p:to x="100000" y="100000"/>
                                    </p:animScale>
                                    <p:animScale>
                                      <p:cBhvr>
                                        <p:cTn id="65" dur="26">
                                          <p:stCondLst>
                                            <p:cond delay="1312"/>
                                          </p:stCondLst>
                                        </p:cTn>
                                        <p:tgtEl>
                                          <p:spTgt spid="24"/>
                                        </p:tgtEl>
                                      </p:cBhvr>
                                      <p:to x="100000" y="80000"/>
                                    </p:animScale>
                                    <p:animScale>
                                      <p:cBhvr>
                                        <p:cTn id="66" dur="166" decel="50000">
                                          <p:stCondLst>
                                            <p:cond delay="1338"/>
                                          </p:stCondLst>
                                        </p:cTn>
                                        <p:tgtEl>
                                          <p:spTgt spid="24"/>
                                        </p:tgtEl>
                                      </p:cBhvr>
                                      <p:to x="100000" y="100000"/>
                                    </p:animScale>
                                    <p:animScale>
                                      <p:cBhvr>
                                        <p:cTn id="67" dur="26">
                                          <p:stCondLst>
                                            <p:cond delay="1642"/>
                                          </p:stCondLst>
                                        </p:cTn>
                                        <p:tgtEl>
                                          <p:spTgt spid="24"/>
                                        </p:tgtEl>
                                      </p:cBhvr>
                                      <p:to x="100000" y="90000"/>
                                    </p:animScale>
                                    <p:animScale>
                                      <p:cBhvr>
                                        <p:cTn id="68" dur="166" decel="50000">
                                          <p:stCondLst>
                                            <p:cond delay="1668"/>
                                          </p:stCondLst>
                                        </p:cTn>
                                        <p:tgtEl>
                                          <p:spTgt spid="24"/>
                                        </p:tgtEl>
                                      </p:cBhvr>
                                      <p:to x="100000" y="100000"/>
                                    </p:animScale>
                                    <p:animScale>
                                      <p:cBhvr>
                                        <p:cTn id="69" dur="26">
                                          <p:stCondLst>
                                            <p:cond delay="1808"/>
                                          </p:stCondLst>
                                        </p:cTn>
                                        <p:tgtEl>
                                          <p:spTgt spid="24"/>
                                        </p:tgtEl>
                                      </p:cBhvr>
                                      <p:to x="100000" y="95000"/>
                                    </p:animScale>
                                    <p:animScale>
                                      <p:cBhvr>
                                        <p:cTn id="70" dur="166" decel="50000">
                                          <p:stCondLst>
                                            <p:cond delay="1834"/>
                                          </p:stCondLst>
                                        </p:cTn>
                                        <p:tgtEl>
                                          <p:spTgt spid="24"/>
                                        </p:tgtEl>
                                      </p:cBhvr>
                                      <p:to x="100000" y="100000"/>
                                    </p:animScale>
                                  </p:childTnLst>
                                </p:cTn>
                              </p:par>
                            </p:childTnLst>
                          </p:cTn>
                        </p:par>
                      </p:childTnLst>
                    </p:cTn>
                  </p:par>
                  <p:par>
                    <p:cTn id="71" fill="hold">
                      <p:stCondLst>
                        <p:cond delay="indefinite"/>
                      </p:stCondLst>
                      <p:childTnLst>
                        <p:par>
                          <p:cTn id="72" fill="hold">
                            <p:stCondLst>
                              <p:cond delay="0"/>
                            </p:stCondLst>
                            <p:childTnLst>
                              <p:par>
                                <p:cTn id="73" presetID="26" presetClass="emph" presetSubtype="0" fill="hold" nodeType="clickEffect">
                                  <p:stCondLst>
                                    <p:cond delay="0"/>
                                  </p:stCondLst>
                                  <p:childTnLst>
                                    <p:animEffect transition="out" filter="fade">
                                      <p:cBhvr>
                                        <p:cTn id="74" dur="500" tmFilter="0, 0; .2, .5; .8, .5; 1, 0"/>
                                        <p:tgtEl>
                                          <p:spTgt spid="22"/>
                                        </p:tgtEl>
                                      </p:cBhvr>
                                    </p:animEffect>
                                    <p:animScale>
                                      <p:cBhvr>
                                        <p:cTn id="75" dur="250" autoRev="1" fill="hold"/>
                                        <p:tgtEl>
                                          <p:spTgt spid="22"/>
                                        </p:tgtEl>
                                      </p:cBhvr>
                                      <p:by x="105000" y="105000"/>
                                    </p:animScale>
                                  </p:childTnLst>
                                </p:cTn>
                              </p:par>
                              <p:par>
                                <p:cTn id="76" presetID="26" presetClass="emph" presetSubtype="0" fill="hold" nodeType="withEffect">
                                  <p:stCondLst>
                                    <p:cond delay="0"/>
                                  </p:stCondLst>
                                  <p:childTnLst>
                                    <p:animEffect transition="out" filter="fade">
                                      <p:cBhvr>
                                        <p:cTn id="77" dur="500" tmFilter="0, 0; .2, .5; .8, .5; 1, 0"/>
                                        <p:tgtEl>
                                          <p:spTgt spid="23"/>
                                        </p:tgtEl>
                                      </p:cBhvr>
                                    </p:animEffect>
                                    <p:animScale>
                                      <p:cBhvr>
                                        <p:cTn id="78" dur="250" autoRev="1" fill="hold"/>
                                        <p:tgtEl>
                                          <p:spTgt spid="23"/>
                                        </p:tgtEl>
                                      </p:cBhvr>
                                      <p:by x="105000" y="105000"/>
                                    </p:animScale>
                                  </p:childTnLst>
                                </p:cTn>
                              </p:par>
                              <p:par>
                                <p:cTn id="79" presetID="26" presetClass="emph" presetSubtype="0" fill="hold" nodeType="withEffect">
                                  <p:stCondLst>
                                    <p:cond delay="0"/>
                                  </p:stCondLst>
                                  <p:childTnLst>
                                    <p:animEffect transition="out" filter="fade">
                                      <p:cBhvr>
                                        <p:cTn id="80" dur="500" tmFilter="0, 0; .2, .5; .8, .5; 1, 0"/>
                                        <p:tgtEl>
                                          <p:spTgt spid="24"/>
                                        </p:tgtEl>
                                      </p:cBhvr>
                                    </p:animEffect>
                                    <p:animScale>
                                      <p:cBhvr>
                                        <p:cTn id="81" dur="250" autoRev="1" fill="hold"/>
                                        <p:tgtEl>
                                          <p:spTgt spid="24"/>
                                        </p:tgtEl>
                                      </p:cBhvr>
                                      <p:by x="105000" y="105000"/>
                                    </p:animScale>
                                  </p:childTnLst>
                                </p:cTn>
                              </p:par>
                            </p:childTnLst>
                          </p:cTn>
                        </p:par>
                      </p:childTnLst>
                    </p:cTn>
                  </p:par>
                  <p:par>
                    <p:cTn id="82" fill="hold">
                      <p:stCondLst>
                        <p:cond delay="indefinite"/>
                      </p:stCondLst>
                      <p:childTnLst>
                        <p:par>
                          <p:cTn id="83" fill="hold">
                            <p:stCondLst>
                              <p:cond delay="0"/>
                            </p:stCondLst>
                            <p:childTnLst>
                              <p:par>
                                <p:cTn id="84" presetID="42" presetClass="entr" presetSubtype="0" fill="hold" nodeType="clickEffect">
                                  <p:stCondLst>
                                    <p:cond delay="0"/>
                                  </p:stCondLst>
                                  <p:childTnLst>
                                    <p:set>
                                      <p:cBhvr>
                                        <p:cTn id="85" dur="1" fill="hold">
                                          <p:stCondLst>
                                            <p:cond delay="0"/>
                                          </p:stCondLst>
                                        </p:cTn>
                                        <p:tgtEl>
                                          <p:spTgt spid="20"/>
                                        </p:tgtEl>
                                        <p:attrNameLst>
                                          <p:attrName>style.visibility</p:attrName>
                                        </p:attrNameLst>
                                      </p:cBhvr>
                                      <p:to>
                                        <p:strVal val="visible"/>
                                      </p:to>
                                    </p:set>
                                    <p:animEffect transition="in" filter="fade">
                                      <p:cBhvr>
                                        <p:cTn id="86" dur="1000"/>
                                        <p:tgtEl>
                                          <p:spTgt spid="20"/>
                                        </p:tgtEl>
                                      </p:cBhvr>
                                    </p:animEffect>
                                    <p:anim calcmode="lin" valueType="num">
                                      <p:cBhvr>
                                        <p:cTn id="87" dur="1000" fill="hold"/>
                                        <p:tgtEl>
                                          <p:spTgt spid="20"/>
                                        </p:tgtEl>
                                        <p:attrNameLst>
                                          <p:attrName>ppt_x</p:attrName>
                                        </p:attrNameLst>
                                      </p:cBhvr>
                                      <p:tavLst>
                                        <p:tav tm="0">
                                          <p:val>
                                            <p:strVal val="#ppt_x"/>
                                          </p:val>
                                        </p:tav>
                                        <p:tav tm="100000">
                                          <p:val>
                                            <p:strVal val="#ppt_x"/>
                                          </p:val>
                                        </p:tav>
                                      </p:tavLst>
                                    </p:anim>
                                    <p:anim calcmode="lin" valueType="num">
                                      <p:cBhvr>
                                        <p:cTn id="88"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par>
                    <p:cTn id="89" fill="hold">
                      <p:stCondLst>
                        <p:cond delay="indefinite"/>
                      </p:stCondLst>
                      <p:childTnLst>
                        <p:par>
                          <p:cTn id="90" fill="hold">
                            <p:stCondLst>
                              <p:cond delay="0"/>
                            </p:stCondLst>
                            <p:childTnLst>
                              <p:par>
                                <p:cTn id="91" presetID="22" presetClass="entr" presetSubtype="8" fill="hold" grpId="0" nodeType="clickEffect">
                                  <p:stCondLst>
                                    <p:cond delay="0"/>
                                  </p:stCondLst>
                                  <p:childTnLst>
                                    <p:set>
                                      <p:cBhvr>
                                        <p:cTn id="92" dur="1" fill="hold">
                                          <p:stCondLst>
                                            <p:cond delay="0"/>
                                          </p:stCondLst>
                                        </p:cTn>
                                        <p:tgtEl>
                                          <p:spTgt spid="21"/>
                                        </p:tgtEl>
                                        <p:attrNameLst>
                                          <p:attrName>style.visibility</p:attrName>
                                        </p:attrNameLst>
                                      </p:cBhvr>
                                      <p:to>
                                        <p:strVal val="visible"/>
                                      </p:to>
                                    </p:set>
                                    <p:animEffect transition="in" filter="wipe(left)">
                                      <p:cBhvr>
                                        <p:cTn id="93" dur="500"/>
                                        <p:tgtEl>
                                          <p:spTgt spid="21"/>
                                        </p:tgtEl>
                                      </p:cBhvr>
                                    </p:animEffect>
                                  </p:childTnLst>
                                </p:cTn>
                              </p:par>
                              <p:par>
                                <p:cTn id="94" presetID="2" presetClass="entr" presetSubtype="12" fill="hold" nodeType="withEffect">
                                  <p:stCondLst>
                                    <p:cond delay="0"/>
                                  </p:stCondLst>
                                  <p:childTnLst>
                                    <p:set>
                                      <p:cBhvr>
                                        <p:cTn id="95" dur="1" fill="hold">
                                          <p:stCondLst>
                                            <p:cond delay="0"/>
                                          </p:stCondLst>
                                        </p:cTn>
                                        <p:tgtEl>
                                          <p:spTgt spid="25"/>
                                        </p:tgtEl>
                                        <p:attrNameLst>
                                          <p:attrName>style.visibility</p:attrName>
                                        </p:attrNameLst>
                                      </p:cBhvr>
                                      <p:to>
                                        <p:strVal val="visible"/>
                                      </p:to>
                                    </p:set>
                                    <p:anim calcmode="lin" valueType="num">
                                      <p:cBhvr additive="base">
                                        <p:cTn id="96" dur="2250" fill="hold"/>
                                        <p:tgtEl>
                                          <p:spTgt spid="25"/>
                                        </p:tgtEl>
                                        <p:attrNameLst>
                                          <p:attrName>ppt_x</p:attrName>
                                        </p:attrNameLst>
                                      </p:cBhvr>
                                      <p:tavLst>
                                        <p:tav tm="0">
                                          <p:val>
                                            <p:strVal val="0-#ppt_w/2"/>
                                          </p:val>
                                        </p:tav>
                                        <p:tav tm="100000">
                                          <p:val>
                                            <p:strVal val="#ppt_x"/>
                                          </p:val>
                                        </p:tav>
                                      </p:tavLst>
                                    </p:anim>
                                    <p:anim calcmode="lin" valueType="num">
                                      <p:cBhvr additive="base">
                                        <p:cTn id="97" dur="225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pattFill prst="pct5">
          <a:fgClr>
            <a:schemeClr val="accent1"/>
          </a:fgClr>
          <a:bgClr>
            <a:schemeClr val="bg1"/>
          </a:bgClr>
        </a:pattFill>
        <a:effectLst/>
      </p:bgPr>
    </p:bg>
    <p:spTree>
      <p:nvGrpSpPr>
        <p:cNvPr id="1" name=""/>
        <p:cNvGrpSpPr/>
        <p:nvPr/>
      </p:nvGrpSpPr>
      <p:grpSpPr>
        <a:xfrm>
          <a:off x="0" y="0"/>
          <a:ext cx="0" cy="0"/>
          <a:chOff x="0" y="0"/>
          <a:chExt cx="0" cy="0"/>
        </a:xfrm>
      </p:grpSpPr>
      <p:sp>
        <p:nvSpPr>
          <p:cNvPr id="20" name="矩形 19"/>
          <p:cNvSpPr/>
          <p:nvPr/>
        </p:nvSpPr>
        <p:spPr>
          <a:xfrm>
            <a:off x="1867525" y="4478091"/>
            <a:ext cx="2146300" cy="7571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latin typeface="汉仪乐喵体W" panose="00020600040101010101" pitchFamily="18" charset="-122"/>
                <a:ea typeface="汉仪乐喵体W" panose="00020600040101010101" pitchFamily="18" charset="-122"/>
              </a:rPr>
              <a:t>部分学生有偏科现象，需要注意补齐</a:t>
            </a:r>
            <a:endParaRPr lang="zh-CN" altLang="en-US" b="1" dirty="0">
              <a:latin typeface="汉仪乐喵体W" panose="00020600040101010101" pitchFamily="18" charset="-122"/>
              <a:ea typeface="汉仪乐喵体W" panose="00020600040101010101" pitchFamily="18" charset="-122"/>
            </a:endParaRPr>
          </a:p>
        </p:txBody>
      </p:sp>
      <p:sp>
        <p:nvSpPr>
          <p:cNvPr id="21" name="矩形 20"/>
          <p:cNvSpPr/>
          <p:nvPr/>
        </p:nvSpPr>
        <p:spPr>
          <a:xfrm>
            <a:off x="5546833" y="4467850"/>
            <a:ext cx="2146300" cy="7571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latin typeface="汉仪乐喵体W" panose="00020600040101010101" pitchFamily="18" charset="-122"/>
                <a:ea typeface="汉仪乐喵体W" panose="00020600040101010101" pitchFamily="18" charset="-122"/>
              </a:rPr>
              <a:t>有的学生很努力但是不注意学习方法</a:t>
            </a:r>
            <a:endParaRPr lang="zh-CN" altLang="en-US" b="1" dirty="0">
              <a:latin typeface="汉仪乐喵体W" panose="00020600040101010101" pitchFamily="18" charset="-122"/>
              <a:ea typeface="汉仪乐喵体W" panose="00020600040101010101" pitchFamily="18" charset="-122"/>
            </a:endParaRPr>
          </a:p>
        </p:txBody>
      </p:sp>
      <p:sp>
        <p:nvSpPr>
          <p:cNvPr id="22" name="矩形 21"/>
          <p:cNvSpPr/>
          <p:nvPr/>
        </p:nvSpPr>
        <p:spPr>
          <a:xfrm>
            <a:off x="8858588" y="4289542"/>
            <a:ext cx="2146300" cy="7571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latin typeface="汉仪乐喵体W" panose="00020600040101010101" pitchFamily="18" charset="-122"/>
                <a:ea typeface="汉仪乐喵体W" panose="00020600040101010101" pitchFamily="18" charset="-122"/>
              </a:rPr>
              <a:t>有的学生不努力被动学习现象很多</a:t>
            </a:r>
            <a:endParaRPr lang="zh-CN" altLang="en-US" b="1" dirty="0">
              <a:latin typeface="汉仪乐喵体W" panose="00020600040101010101" pitchFamily="18" charset="-122"/>
              <a:ea typeface="汉仪乐喵体W" panose="00020600040101010101" pitchFamily="18" charset="-122"/>
            </a:endParaRPr>
          </a:p>
        </p:txBody>
      </p:sp>
      <p:pic>
        <p:nvPicPr>
          <p:cNvPr id="10" name="图片 9"/>
          <p:cNvPicPr>
            <a:picLocks noChangeAspect="1"/>
          </p:cNvPicPr>
          <p:nvPr/>
        </p:nvPicPr>
        <p:blipFill rotWithShape="1">
          <a:blip r:embed="rId1" cstate="screen"/>
          <a:srcRect/>
          <a:stretch>
            <a:fillRect/>
          </a:stretch>
        </p:blipFill>
        <p:spPr>
          <a:xfrm>
            <a:off x="0" y="5289176"/>
            <a:ext cx="12192000" cy="1568824"/>
          </a:xfrm>
          <a:prstGeom prst="rect">
            <a:avLst/>
          </a:prstGeom>
        </p:spPr>
      </p:pic>
      <p:pic>
        <p:nvPicPr>
          <p:cNvPr id="11" name="图片 10"/>
          <p:cNvPicPr>
            <a:picLocks noChangeAspect="1"/>
          </p:cNvPicPr>
          <p:nvPr/>
        </p:nvPicPr>
        <p:blipFill>
          <a:blip r:embed="rId2" cstate="screen"/>
          <a:stretch>
            <a:fillRect/>
          </a:stretch>
        </p:blipFill>
        <p:spPr>
          <a:xfrm>
            <a:off x="3665574" y="397933"/>
            <a:ext cx="4537132" cy="1359872"/>
          </a:xfrm>
          <a:prstGeom prst="rect">
            <a:avLst/>
          </a:prstGeom>
        </p:spPr>
      </p:pic>
      <p:sp>
        <p:nvSpPr>
          <p:cNvPr id="14" name="矩形 13"/>
          <p:cNvSpPr/>
          <p:nvPr/>
        </p:nvSpPr>
        <p:spPr>
          <a:xfrm>
            <a:off x="3476625" y="805221"/>
            <a:ext cx="5238750" cy="769441"/>
          </a:xfrm>
          <a:prstGeom prst="rect">
            <a:avLst/>
          </a:prstGeom>
        </p:spPr>
        <p:txBody>
          <a:bodyPr wrap="square">
            <a:spAutoFit/>
            <a:scene3d>
              <a:camera prst="orthographicFront"/>
              <a:lightRig rig="threePt" dir="t"/>
            </a:scene3d>
            <a:sp3d contourW="12700"/>
          </a:bodyPr>
          <a:lstStyle/>
          <a:p>
            <a:pPr algn="ctr"/>
            <a:r>
              <a:rPr lang="zh-CN" altLang="en-US" sz="4400" b="1" dirty="0">
                <a:ln w="15875">
                  <a:noFill/>
                </a:ln>
                <a:solidFill>
                  <a:srgbClr val="E71C63"/>
                </a:solidFill>
                <a:latin typeface="汉仪乐喵体W" panose="00020600040101010101" pitchFamily="18" charset="-122"/>
                <a:ea typeface="汉仪乐喵体W" panose="00020600040101010101" pitchFamily="18" charset="-122"/>
              </a:rPr>
              <a:t>关于我们的班级</a:t>
            </a:r>
            <a:endParaRPr lang="zh-CN" altLang="en-US" sz="4400" b="1" dirty="0">
              <a:ln w="15875">
                <a:noFill/>
              </a:ln>
              <a:solidFill>
                <a:srgbClr val="E71C63"/>
              </a:solidFill>
              <a:latin typeface="汉仪乐喵体W" panose="00020600040101010101" pitchFamily="18" charset="-122"/>
              <a:ea typeface="汉仪乐喵体W" panose="00020600040101010101" pitchFamily="18" charset="-122"/>
            </a:endParaRPr>
          </a:p>
        </p:txBody>
      </p:sp>
      <p:pic>
        <p:nvPicPr>
          <p:cNvPr id="15" name="图片 14"/>
          <p:cNvPicPr>
            <a:picLocks noChangeAspect="1"/>
          </p:cNvPicPr>
          <p:nvPr/>
        </p:nvPicPr>
        <p:blipFill rotWithShape="1">
          <a:blip r:embed="rId3" cstate="screen"/>
          <a:srcRect/>
          <a:stretch>
            <a:fillRect/>
          </a:stretch>
        </p:blipFill>
        <p:spPr>
          <a:xfrm>
            <a:off x="645067" y="1613985"/>
            <a:ext cx="735106" cy="576436"/>
          </a:xfrm>
          <a:prstGeom prst="rect">
            <a:avLst/>
          </a:prstGeom>
        </p:spPr>
      </p:pic>
      <p:pic>
        <p:nvPicPr>
          <p:cNvPr id="16" name="图片 15"/>
          <p:cNvPicPr>
            <a:picLocks noChangeAspect="1"/>
          </p:cNvPicPr>
          <p:nvPr/>
        </p:nvPicPr>
        <p:blipFill rotWithShape="1">
          <a:blip r:embed="rId4" cstate="screen"/>
          <a:srcRect/>
          <a:stretch>
            <a:fillRect/>
          </a:stretch>
        </p:blipFill>
        <p:spPr>
          <a:xfrm>
            <a:off x="495227" y="112079"/>
            <a:ext cx="1479176" cy="1267257"/>
          </a:xfrm>
          <a:prstGeom prst="rect">
            <a:avLst/>
          </a:prstGeom>
        </p:spPr>
      </p:pic>
      <p:pic>
        <p:nvPicPr>
          <p:cNvPr id="18" name="图片 17"/>
          <p:cNvPicPr>
            <a:picLocks noChangeAspect="1"/>
          </p:cNvPicPr>
          <p:nvPr/>
        </p:nvPicPr>
        <p:blipFill rotWithShape="1">
          <a:blip r:embed="rId3" cstate="screen"/>
          <a:srcRect/>
          <a:stretch>
            <a:fillRect/>
          </a:stretch>
        </p:blipFill>
        <p:spPr>
          <a:xfrm>
            <a:off x="2174602" y="752846"/>
            <a:ext cx="1098177" cy="861139"/>
          </a:xfrm>
          <a:prstGeom prst="rect">
            <a:avLst/>
          </a:prstGeom>
        </p:spPr>
      </p:pic>
      <p:pic>
        <p:nvPicPr>
          <p:cNvPr id="19" name="图片 18"/>
          <p:cNvPicPr>
            <a:picLocks noChangeAspect="1"/>
          </p:cNvPicPr>
          <p:nvPr/>
        </p:nvPicPr>
        <p:blipFill rotWithShape="1">
          <a:blip r:embed="rId5" cstate="screen"/>
          <a:srcRect/>
          <a:stretch>
            <a:fillRect/>
          </a:stretch>
        </p:blipFill>
        <p:spPr>
          <a:xfrm>
            <a:off x="8391655" y="420210"/>
            <a:ext cx="4077928" cy="1481993"/>
          </a:xfrm>
          <a:prstGeom prst="rect">
            <a:avLst/>
          </a:prstGeom>
        </p:spPr>
      </p:pic>
      <p:pic>
        <p:nvPicPr>
          <p:cNvPr id="3" name="图片 2"/>
          <p:cNvPicPr>
            <a:picLocks noChangeAspect="1"/>
          </p:cNvPicPr>
          <p:nvPr/>
        </p:nvPicPr>
        <p:blipFill>
          <a:blip r:embed="rId6" cstate="screen"/>
          <a:stretch>
            <a:fillRect/>
          </a:stretch>
        </p:blipFill>
        <p:spPr>
          <a:xfrm>
            <a:off x="1283322" y="1747370"/>
            <a:ext cx="3367232" cy="2670900"/>
          </a:xfrm>
          <a:prstGeom prst="rect">
            <a:avLst/>
          </a:prstGeom>
          <a:solidFill>
            <a:srgbClr val="FFFFFF">
              <a:shade val="85000"/>
            </a:srgbClr>
          </a:solidFill>
          <a:ln w="101600" cap="sq">
            <a:solidFill>
              <a:srgbClr val="FDFDFD"/>
            </a:solidFill>
            <a:miter lim="800000"/>
            <a:headEnd/>
            <a:tailEnd/>
          </a:ln>
          <a:effectLst>
            <a:outerShdw blurRad="57150" dist="37500" dir="7560000" sy="98000" kx="110000" ky="200000" algn="tl" rotWithShape="0">
              <a:srgbClr val="000000">
                <a:alpha val="20000"/>
              </a:srgbClr>
            </a:outerShdw>
          </a:effectLst>
          <a:scene3d>
            <a:camera prst="perspectiveRelaxed">
              <a:rot lat="18960000" lon="0" rev="0"/>
            </a:camera>
            <a:lightRig rig="twoPt" dir="t">
              <a:rot lat="0" lon="0" rev="7200000"/>
            </a:lightRig>
          </a:scene3d>
          <a:sp3d prstMaterial="matte">
            <a:bevelT w="22860" h="12700"/>
            <a:contourClr>
              <a:srgbClr val="FFFFFF"/>
            </a:contourClr>
          </a:sp3d>
        </p:spPr>
      </p:pic>
      <p:pic>
        <p:nvPicPr>
          <p:cNvPr id="5" name="图片 4"/>
          <p:cNvPicPr>
            <a:picLocks noChangeAspect="1"/>
          </p:cNvPicPr>
          <p:nvPr/>
        </p:nvPicPr>
        <p:blipFill>
          <a:blip r:embed="rId7" cstate="screen"/>
          <a:stretch>
            <a:fillRect/>
          </a:stretch>
        </p:blipFill>
        <p:spPr>
          <a:xfrm>
            <a:off x="8473850" y="2172668"/>
            <a:ext cx="2370441" cy="1878360"/>
          </a:xfrm>
          <a:prstGeom prst="rect">
            <a:avLst/>
          </a:prstGeom>
          <a:solidFill>
            <a:srgbClr val="FFFFFF">
              <a:shade val="85000"/>
            </a:srgbClr>
          </a:solidFill>
          <a:ln w="101600" cap="sq">
            <a:solidFill>
              <a:srgbClr val="FDFDFD"/>
            </a:solidFill>
            <a:miter lim="800000"/>
            <a:headEnd/>
            <a:tailEnd/>
          </a:ln>
          <a:effectLst>
            <a:outerShdw blurRad="57150" dist="37500" dir="7560000" sy="98000" kx="110000" ky="200000" algn="tl" rotWithShape="0">
              <a:srgbClr val="000000">
                <a:alpha val="20000"/>
              </a:srgbClr>
            </a:outerShdw>
          </a:effectLst>
          <a:scene3d>
            <a:camera prst="perspectiveRelaxed">
              <a:rot lat="18960000" lon="0" rev="0"/>
            </a:camera>
            <a:lightRig rig="twoPt" dir="t">
              <a:rot lat="0" lon="0" rev="7200000"/>
            </a:lightRig>
          </a:scene3d>
          <a:sp3d prstMaterial="matte">
            <a:bevelT w="22860" h="12700"/>
            <a:contourClr>
              <a:srgbClr val="FFFFFF"/>
            </a:contourClr>
          </a:sp3d>
        </p:spPr>
      </p:pic>
      <p:pic>
        <p:nvPicPr>
          <p:cNvPr id="7" name="图片 6"/>
          <p:cNvPicPr>
            <a:picLocks noChangeAspect="1"/>
          </p:cNvPicPr>
          <p:nvPr/>
        </p:nvPicPr>
        <p:blipFill>
          <a:blip r:embed="rId8" cstate="screen"/>
          <a:stretch>
            <a:fillRect/>
          </a:stretch>
        </p:blipFill>
        <p:spPr>
          <a:xfrm>
            <a:off x="5120834" y="1971732"/>
            <a:ext cx="2841639" cy="2253997"/>
          </a:xfrm>
          <a:prstGeom prst="rect">
            <a:avLst/>
          </a:prstGeom>
          <a:solidFill>
            <a:srgbClr val="FFFFFF">
              <a:shade val="85000"/>
            </a:srgbClr>
          </a:solidFill>
          <a:ln w="101600" cap="sq">
            <a:solidFill>
              <a:srgbClr val="FDFDFD"/>
            </a:solidFill>
            <a:miter lim="800000"/>
            <a:headEnd/>
            <a:tailEnd/>
          </a:ln>
          <a:effectLst>
            <a:outerShdw blurRad="57150" dist="37500" dir="7560000" sy="98000" kx="110000" ky="200000" algn="tl" rotWithShape="0">
              <a:srgbClr val="000000">
                <a:alpha val="20000"/>
              </a:srgbClr>
            </a:outerShdw>
          </a:effectLst>
          <a:scene3d>
            <a:camera prst="perspectiveRelaxed">
              <a:rot lat="18960000" lon="0" rev="0"/>
            </a:camera>
            <a:lightRig rig="twoPt" dir="t">
              <a:rot lat="0" lon="0" rev="7200000"/>
            </a:lightRig>
          </a:scene3d>
          <a:sp3d prstMaterial="matte">
            <a:bevelT w="22860" h="12700"/>
            <a:contourClr>
              <a:srgbClr val="FFFFFF"/>
            </a:contourClr>
          </a:sp3d>
        </p:spPr>
      </p:pic>
      <p:pic>
        <p:nvPicPr>
          <p:cNvPr id="24" name="图片 23"/>
          <p:cNvPicPr>
            <a:picLocks noChangeAspect="1"/>
          </p:cNvPicPr>
          <p:nvPr/>
        </p:nvPicPr>
        <p:blipFill rotWithShape="1">
          <a:blip r:embed="rId3" cstate="screen"/>
          <a:srcRect/>
          <a:stretch>
            <a:fillRect/>
          </a:stretch>
        </p:blipFill>
        <p:spPr>
          <a:xfrm>
            <a:off x="1380173" y="4498086"/>
            <a:ext cx="735106" cy="576436"/>
          </a:xfrm>
          <a:prstGeom prst="rect">
            <a:avLst/>
          </a:prstGeom>
        </p:spPr>
      </p:pic>
      <p:pic>
        <p:nvPicPr>
          <p:cNvPr id="25" name="图片 24"/>
          <p:cNvPicPr>
            <a:picLocks noChangeAspect="1"/>
          </p:cNvPicPr>
          <p:nvPr/>
        </p:nvPicPr>
        <p:blipFill rotWithShape="1">
          <a:blip r:embed="rId3" cstate="screen"/>
          <a:srcRect/>
          <a:stretch>
            <a:fillRect/>
          </a:stretch>
        </p:blipFill>
        <p:spPr>
          <a:xfrm>
            <a:off x="5055982" y="4538857"/>
            <a:ext cx="735106" cy="576436"/>
          </a:xfrm>
          <a:prstGeom prst="rect">
            <a:avLst/>
          </a:prstGeom>
        </p:spPr>
      </p:pic>
      <p:pic>
        <p:nvPicPr>
          <p:cNvPr id="26" name="图片 25"/>
          <p:cNvPicPr>
            <a:picLocks noChangeAspect="1"/>
          </p:cNvPicPr>
          <p:nvPr/>
        </p:nvPicPr>
        <p:blipFill rotWithShape="1">
          <a:blip r:embed="rId3" cstate="screen"/>
          <a:srcRect/>
          <a:stretch>
            <a:fillRect/>
          </a:stretch>
        </p:blipFill>
        <p:spPr>
          <a:xfrm>
            <a:off x="8491035" y="4381884"/>
            <a:ext cx="735106" cy="576436"/>
          </a:xfrm>
          <a:prstGeom prst="rect">
            <a:avLst/>
          </a:prstGeom>
        </p:spPr>
      </p:pic>
    </p:spTree>
    <p:custDataLst>
      <p:tags r:id="rId9"/>
    </p:custData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p:cTn id="7" dur="500" fill="hold"/>
                                        <p:tgtEl>
                                          <p:spTgt spid="20"/>
                                        </p:tgtEl>
                                        <p:attrNameLst>
                                          <p:attrName>ppt_w</p:attrName>
                                        </p:attrNameLst>
                                      </p:cBhvr>
                                      <p:tavLst>
                                        <p:tav tm="0">
                                          <p:val>
                                            <p:fltVal val="0"/>
                                          </p:val>
                                        </p:tav>
                                        <p:tav tm="100000">
                                          <p:val>
                                            <p:strVal val="#ppt_w"/>
                                          </p:val>
                                        </p:tav>
                                      </p:tavLst>
                                    </p:anim>
                                    <p:anim calcmode="lin" valueType="num">
                                      <p:cBhvr>
                                        <p:cTn id="8" dur="500" fill="hold"/>
                                        <p:tgtEl>
                                          <p:spTgt spid="20"/>
                                        </p:tgtEl>
                                        <p:attrNameLst>
                                          <p:attrName>ppt_h</p:attrName>
                                        </p:attrNameLst>
                                      </p:cBhvr>
                                      <p:tavLst>
                                        <p:tav tm="0">
                                          <p:val>
                                            <p:fltVal val="0"/>
                                          </p:val>
                                        </p:tav>
                                        <p:tav tm="100000">
                                          <p:val>
                                            <p:strVal val="#ppt_h"/>
                                          </p:val>
                                        </p:tav>
                                      </p:tavLst>
                                    </p:anim>
                                    <p:animEffect transition="in" filter="fade">
                                      <p:cBhvr>
                                        <p:cTn id="9" dur="500"/>
                                        <p:tgtEl>
                                          <p:spTgt spid="20"/>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21"/>
                                        </p:tgtEl>
                                        <p:attrNameLst>
                                          <p:attrName>style.visibility</p:attrName>
                                        </p:attrNameLst>
                                      </p:cBhvr>
                                      <p:to>
                                        <p:strVal val="visible"/>
                                      </p:to>
                                    </p:set>
                                    <p:anim calcmode="lin" valueType="num">
                                      <p:cBhvr>
                                        <p:cTn id="13" dur="500" fill="hold"/>
                                        <p:tgtEl>
                                          <p:spTgt spid="21"/>
                                        </p:tgtEl>
                                        <p:attrNameLst>
                                          <p:attrName>ppt_w</p:attrName>
                                        </p:attrNameLst>
                                      </p:cBhvr>
                                      <p:tavLst>
                                        <p:tav tm="0">
                                          <p:val>
                                            <p:fltVal val="0"/>
                                          </p:val>
                                        </p:tav>
                                        <p:tav tm="100000">
                                          <p:val>
                                            <p:strVal val="#ppt_w"/>
                                          </p:val>
                                        </p:tav>
                                      </p:tavLst>
                                    </p:anim>
                                    <p:anim calcmode="lin" valueType="num">
                                      <p:cBhvr>
                                        <p:cTn id="14" dur="500" fill="hold"/>
                                        <p:tgtEl>
                                          <p:spTgt spid="21"/>
                                        </p:tgtEl>
                                        <p:attrNameLst>
                                          <p:attrName>ppt_h</p:attrName>
                                        </p:attrNameLst>
                                      </p:cBhvr>
                                      <p:tavLst>
                                        <p:tav tm="0">
                                          <p:val>
                                            <p:fltVal val="0"/>
                                          </p:val>
                                        </p:tav>
                                        <p:tav tm="100000">
                                          <p:val>
                                            <p:strVal val="#ppt_h"/>
                                          </p:val>
                                        </p:tav>
                                      </p:tavLst>
                                    </p:anim>
                                    <p:animEffect transition="in" filter="fade">
                                      <p:cBhvr>
                                        <p:cTn id="15" dur="500"/>
                                        <p:tgtEl>
                                          <p:spTgt spid="21"/>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22"/>
                                        </p:tgtEl>
                                        <p:attrNameLst>
                                          <p:attrName>style.visibility</p:attrName>
                                        </p:attrNameLst>
                                      </p:cBhvr>
                                      <p:to>
                                        <p:strVal val="visible"/>
                                      </p:to>
                                    </p:set>
                                    <p:anim calcmode="lin" valueType="num">
                                      <p:cBhvr>
                                        <p:cTn id="19" dur="500" fill="hold"/>
                                        <p:tgtEl>
                                          <p:spTgt spid="22"/>
                                        </p:tgtEl>
                                        <p:attrNameLst>
                                          <p:attrName>ppt_w</p:attrName>
                                        </p:attrNameLst>
                                      </p:cBhvr>
                                      <p:tavLst>
                                        <p:tav tm="0">
                                          <p:val>
                                            <p:fltVal val="0"/>
                                          </p:val>
                                        </p:tav>
                                        <p:tav tm="100000">
                                          <p:val>
                                            <p:strVal val="#ppt_w"/>
                                          </p:val>
                                        </p:tav>
                                      </p:tavLst>
                                    </p:anim>
                                    <p:anim calcmode="lin" valueType="num">
                                      <p:cBhvr>
                                        <p:cTn id="20" dur="500" fill="hold"/>
                                        <p:tgtEl>
                                          <p:spTgt spid="22"/>
                                        </p:tgtEl>
                                        <p:attrNameLst>
                                          <p:attrName>ppt_h</p:attrName>
                                        </p:attrNameLst>
                                      </p:cBhvr>
                                      <p:tavLst>
                                        <p:tav tm="0">
                                          <p:val>
                                            <p:fltVal val="0"/>
                                          </p:val>
                                        </p:tav>
                                        <p:tav tm="100000">
                                          <p:val>
                                            <p:strVal val="#ppt_h"/>
                                          </p:val>
                                        </p:tav>
                                      </p:tavLst>
                                    </p:anim>
                                    <p:animEffect transition="in" filter="fade">
                                      <p:cBhvr>
                                        <p:cTn id="21" dur="500"/>
                                        <p:tgtEl>
                                          <p:spTgt spid="22"/>
                                        </p:tgtEl>
                                      </p:cBhvr>
                                    </p:animEffect>
                                  </p:childTnLst>
                                </p:cTn>
                              </p:par>
                            </p:childTnLst>
                          </p:cTn>
                        </p:par>
                      </p:childTnLst>
                    </p:cTn>
                  </p:par>
                  <p:par>
                    <p:cTn id="22" fill="hold">
                      <p:stCondLst>
                        <p:cond delay="indefinite"/>
                      </p:stCondLst>
                      <p:childTnLst>
                        <p:par>
                          <p:cTn id="23" fill="hold">
                            <p:stCondLst>
                              <p:cond delay="0"/>
                            </p:stCondLst>
                            <p:childTnLst>
                              <p:par>
                                <p:cTn id="24" presetID="26" presetClass="entr" presetSubtype="0" fill="hold" nodeType="click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wipe(down)">
                                      <p:cBhvr>
                                        <p:cTn id="26" dur="580">
                                          <p:stCondLst>
                                            <p:cond delay="0"/>
                                          </p:stCondLst>
                                        </p:cTn>
                                        <p:tgtEl>
                                          <p:spTgt spid="15"/>
                                        </p:tgtEl>
                                      </p:cBhvr>
                                    </p:animEffect>
                                    <p:anim calcmode="lin" valueType="num">
                                      <p:cBhvr>
                                        <p:cTn id="27" dur="1822" tmFilter="0,0; 0.14,0.36; 0.43,0.73; 0.71,0.91; 1.0,1.0">
                                          <p:stCondLst>
                                            <p:cond delay="0"/>
                                          </p:stCondLst>
                                        </p:cTn>
                                        <p:tgtEl>
                                          <p:spTgt spid="15"/>
                                        </p:tgtEl>
                                        <p:attrNameLst>
                                          <p:attrName>ppt_x</p:attrName>
                                        </p:attrNameLst>
                                      </p:cBhvr>
                                      <p:tavLst>
                                        <p:tav tm="0">
                                          <p:val>
                                            <p:strVal val="#ppt_x-0.25"/>
                                          </p:val>
                                        </p:tav>
                                        <p:tav tm="100000">
                                          <p:val>
                                            <p:strVal val="#ppt_x"/>
                                          </p:val>
                                        </p:tav>
                                      </p:tavLst>
                                    </p:anim>
                                    <p:anim calcmode="lin" valueType="num">
                                      <p:cBhvr>
                                        <p:cTn id="28" dur="664" tmFilter="0.0,0.0; 0.25,0.07; 0.50,0.2; 0.75,0.467; 1.0,1.0">
                                          <p:stCondLst>
                                            <p:cond delay="0"/>
                                          </p:stCondLst>
                                        </p:cTn>
                                        <p:tgtEl>
                                          <p:spTgt spid="15"/>
                                        </p:tgtEl>
                                        <p:attrNameLst>
                                          <p:attrName>ppt_y</p:attrName>
                                        </p:attrNameLst>
                                      </p:cBhvr>
                                      <p:tavLst>
                                        <p:tav tm="0" fmla="#ppt_y-sin(pi*$)/3">
                                          <p:val>
                                            <p:fltVal val="0.5"/>
                                          </p:val>
                                        </p:tav>
                                        <p:tav tm="100000">
                                          <p:val>
                                            <p:fltVal val="1"/>
                                          </p:val>
                                        </p:tav>
                                      </p:tavLst>
                                    </p:anim>
                                    <p:anim calcmode="lin" valueType="num">
                                      <p:cBhvr>
                                        <p:cTn id="29" dur="664" tmFilter="0, 0; 0.125,0.2665; 0.25,0.4; 0.375,0.465; 0.5,0.5;  0.625,0.535; 0.75,0.6; 0.875,0.7335; 1,1">
                                          <p:stCondLst>
                                            <p:cond delay="664"/>
                                          </p:stCondLst>
                                        </p:cTn>
                                        <p:tgtEl>
                                          <p:spTgt spid="15"/>
                                        </p:tgtEl>
                                        <p:attrNameLst>
                                          <p:attrName>ppt_y</p:attrName>
                                        </p:attrNameLst>
                                      </p:cBhvr>
                                      <p:tavLst>
                                        <p:tav tm="0" fmla="#ppt_y-sin(pi*$)/9">
                                          <p:val>
                                            <p:fltVal val="0"/>
                                          </p:val>
                                        </p:tav>
                                        <p:tav tm="100000">
                                          <p:val>
                                            <p:fltVal val="1"/>
                                          </p:val>
                                        </p:tav>
                                      </p:tavLst>
                                    </p:anim>
                                    <p:anim calcmode="lin" valueType="num">
                                      <p:cBhvr>
                                        <p:cTn id="30" dur="332" tmFilter="0, 0; 0.125,0.2665; 0.25,0.4; 0.375,0.465; 0.5,0.5;  0.625,0.535; 0.75,0.6; 0.875,0.7335; 1,1">
                                          <p:stCondLst>
                                            <p:cond delay="1324"/>
                                          </p:stCondLst>
                                        </p:cTn>
                                        <p:tgtEl>
                                          <p:spTgt spid="15"/>
                                        </p:tgtEl>
                                        <p:attrNameLst>
                                          <p:attrName>ppt_y</p:attrName>
                                        </p:attrNameLst>
                                      </p:cBhvr>
                                      <p:tavLst>
                                        <p:tav tm="0" fmla="#ppt_y-sin(pi*$)/27">
                                          <p:val>
                                            <p:fltVal val="0"/>
                                          </p:val>
                                        </p:tav>
                                        <p:tav tm="100000">
                                          <p:val>
                                            <p:fltVal val="1"/>
                                          </p:val>
                                        </p:tav>
                                      </p:tavLst>
                                    </p:anim>
                                    <p:anim calcmode="lin" valueType="num">
                                      <p:cBhvr>
                                        <p:cTn id="31" dur="164" tmFilter="0, 0; 0.125,0.2665; 0.25,0.4; 0.375,0.465; 0.5,0.5;  0.625,0.535; 0.75,0.6; 0.875,0.7335; 1,1">
                                          <p:stCondLst>
                                            <p:cond delay="1656"/>
                                          </p:stCondLst>
                                        </p:cTn>
                                        <p:tgtEl>
                                          <p:spTgt spid="15"/>
                                        </p:tgtEl>
                                        <p:attrNameLst>
                                          <p:attrName>ppt_y</p:attrName>
                                        </p:attrNameLst>
                                      </p:cBhvr>
                                      <p:tavLst>
                                        <p:tav tm="0" fmla="#ppt_y-sin(pi*$)/81">
                                          <p:val>
                                            <p:fltVal val="0"/>
                                          </p:val>
                                        </p:tav>
                                        <p:tav tm="100000">
                                          <p:val>
                                            <p:fltVal val="1"/>
                                          </p:val>
                                        </p:tav>
                                      </p:tavLst>
                                    </p:anim>
                                    <p:animScale>
                                      <p:cBhvr>
                                        <p:cTn id="32" dur="26">
                                          <p:stCondLst>
                                            <p:cond delay="650"/>
                                          </p:stCondLst>
                                        </p:cTn>
                                        <p:tgtEl>
                                          <p:spTgt spid="15"/>
                                        </p:tgtEl>
                                      </p:cBhvr>
                                      <p:to x="100000" y="60000"/>
                                    </p:animScale>
                                    <p:animScale>
                                      <p:cBhvr>
                                        <p:cTn id="33" dur="166" decel="50000">
                                          <p:stCondLst>
                                            <p:cond delay="676"/>
                                          </p:stCondLst>
                                        </p:cTn>
                                        <p:tgtEl>
                                          <p:spTgt spid="15"/>
                                        </p:tgtEl>
                                      </p:cBhvr>
                                      <p:to x="100000" y="100000"/>
                                    </p:animScale>
                                    <p:animScale>
                                      <p:cBhvr>
                                        <p:cTn id="34" dur="26">
                                          <p:stCondLst>
                                            <p:cond delay="1312"/>
                                          </p:stCondLst>
                                        </p:cTn>
                                        <p:tgtEl>
                                          <p:spTgt spid="15"/>
                                        </p:tgtEl>
                                      </p:cBhvr>
                                      <p:to x="100000" y="80000"/>
                                    </p:animScale>
                                    <p:animScale>
                                      <p:cBhvr>
                                        <p:cTn id="35" dur="166" decel="50000">
                                          <p:stCondLst>
                                            <p:cond delay="1338"/>
                                          </p:stCondLst>
                                        </p:cTn>
                                        <p:tgtEl>
                                          <p:spTgt spid="15"/>
                                        </p:tgtEl>
                                      </p:cBhvr>
                                      <p:to x="100000" y="100000"/>
                                    </p:animScale>
                                    <p:animScale>
                                      <p:cBhvr>
                                        <p:cTn id="36" dur="26">
                                          <p:stCondLst>
                                            <p:cond delay="1642"/>
                                          </p:stCondLst>
                                        </p:cTn>
                                        <p:tgtEl>
                                          <p:spTgt spid="15"/>
                                        </p:tgtEl>
                                      </p:cBhvr>
                                      <p:to x="100000" y="90000"/>
                                    </p:animScale>
                                    <p:animScale>
                                      <p:cBhvr>
                                        <p:cTn id="37" dur="166" decel="50000">
                                          <p:stCondLst>
                                            <p:cond delay="1668"/>
                                          </p:stCondLst>
                                        </p:cTn>
                                        <p:tgtEl>
                                          <p:spTgt spid="15"/>
                                        </p:tgtEl>
                                      </p:cBhvr>
                                      <p:to x="100000" y="100000"/>
                                    </p:animScale>
                                    <p:animScale>
                                      <p:cBhvr>
                                        <p:cTn id="38" dur="26">
                                          <p:stCondLst>
                                            <p:cond delay="1808"/>
                                          </p:stCondLst>
                                        </p:cTn>
                                        <p:tgtEl>
                                          <p:spTgt spid="15"/>
                                        </p:tgtEl>
                                      </p:cBhvr>
                                      <p:to x="100000" y="95000"/>
                                    </p:animScale>
                                    <p:animScale>
                                      <p:cBhvr>
                                        <p:cTn id="39" dur="166" decel="50000">
                                          <p:stCondLst>
                                            <p:cond delay="1834"/>
                                          </p:stCondLst>
                                        </p:cTn>
                                        <p:tgtEl>
                                          <p:spTgt spid="15"/>
                                        </p:tgtEl>
                                      </p:cBhvr>
                                      <p:to x="100000" y="100000"/>
                                    </p:animScale>
                                  </p:childTnLst>
                                </p:cTn>
                              </p:par>
                              <p:par>
                                <p:cTn id="40" presetID="26" presetClass="entr" presetSubtype="0" fill="hold" nodeType="withEffect">
                                  <p:stCondLst>
                                    <p:cond delay="0"/>
                                  </p:stCondLst>
                                  <p:childTnLst>
                                    <p:set>
                                      <p:cBhvr>
                                        <p:cTn id="41" dur="1" fill="hold">
                                          <p:stCondLst>
                                            <p:cond delay="0"/>
                                          </p:stCondLst>
                                        </p:cTn>
                                        <p:tgtEl>
                                          <p:spTgt spid="16"/>
                                        </p:tgtEl>
                                        <p:attrNameLst>
                                          <p:attrName>style.visibility</p:attrName>
                                        </p:attrNameLst>
                                      </p:cBhvr>
                                      <p:to>
                                        <p:strVal val="visible"/>
                                      </p:to>
                                    </p:set>
                                    <p:animEffect transition="in" filter="wipe(down)">
                                      <p:cBhvr>
                                        <p:cTn id="42" dur="580">
                                          <p:stCondLst>
                                            <p:cond delay="0"/>
                                          </p:stCondLst>
                                        </p:cTn>
                                        <p:tgtEl>
                                          <p:spTgt spid="16"/>
                                        </p:tgtEl>
                                      </p:cBhvr>
                                    </p:animEffect>
                                    <p:anim calcmode="lin" valueType="num">
                                      <p:cBhvr>
                                        <p:cTn id="43" dur="1822" tmFilter="0,0; 0.14,0.36; 0.43,0.73; 0.71,0.91; 1.0,1.0">
                                          <p:stCondLst>
                                            <p:cond delay="0"/>
                                          </p:stCondLst>
                                        </p:cTn>
                                        <p:tgtEl>
                                          <p:spTgt spid="16"/>
                                        </p:tgtEl>
                                        <p:attrNameLst>
                                          <p:attrName>ppt_x</p:attrName>
                                        </p:attrNameLst>
                                      </p:cBhvr>
                                      <p:tavLst>
                                        <p:tav tm="0">
                                          <p:val>
                                            <p:strVal val="#ppt_x-0.25"/>
                                          </p:val>
                                        </p:tav>
                                        <p:tav tm="100000">
                                          <p:val>
                                            <p:strVal val="#ppt_x"/>
                                          </p:val>
                                        </p:tav>
                                      </p:tavLst>
                                    </p:anim>
                                    <p:anim calcmode="lin" valueType="num">
                                      <p:cBhvr>
                                        <p:cTn id="44" dur="664" tmFilter="0.0,0.0; 0.25,0.07; 0.50,0.2; 0.75,0.467; 1.0,1.0">
                                          <p:stCondLst>
                                            <p:cond delay="0"/>
                                          </p:stCondLst>
                                        </p:cTn>
                                        <p:tgtEl>
                                          <p:spTgt spid="16"/>
                                        </p:tgtEl>
                                        <p:attrNameLst>
                                          <p:attrName>ppt_y</p:attrName>
                                        </p:attrNameLst>
                                      </p:cBhvr>
                                      <p:tavLst>
                                        <p:tav tm="0" fmla="#ppt_y-sin(pi*$)/3">
                                          <p:val>
                                            <p:fltVal val="0.5"/>
                                          </p:val>
                                        </p:tav>
                                        <p:tav tm="100000">
                                          <p:val>
                                            <p:fltVal val="1"/>
                                          </p:val>
                                        </p:tav>
                                      </p:tavLst>
                                    </p:anim>
                                    <p:anim calcmode="lin" valueType="num">
                                      <p:cBhvr>
                                        <p:cTn id="45" dur="664" tmFilter="0, 0; 0.125,0.2665; 0.25,0.4; 0.375,0.465; 0.5,0.5;  0.625,0.535; 0.75,0.6; 0.875,0.7335; 1,1">
                                          <p:stCondLst>
                                            <p:cond delay="664"/>
                                          </p:stCondLst>
                                        </p:cTn>
                                        <p:tgtEl>
                                          <p:spTgt spid="16"/>
                                        </p:tgtEl>
                                        <p:attrNameLst>
                                          <p:attrName>ppt_y</p:attrName>
                                        </p:attrNameLst>
                                      </p:cBhvr>
                                      <p:tavLst>
                                        <p:tav tm="0" fmla="#ppt_y-sin(pi*$)/9">
                                          <p:val>
                                            <p:fltVal val="0"/>
                                          </p:val>
                                        </p:tav>
                                        <p:tav tm="100000">
                                          <p:val>
                                            <p:fltVal val="1"/>
                                          </p:val>
                                        </p:tav>
                                      </p:tavLst>
                                    </p:anim>
                                    <p:anim calcmode="lin" valueType="num">
                                      <p:cBhvr>
                                        <p:cTn id="46" dur="332" tmFilter="0, 0; 0.125,0.2665; 0.25,0.4; 0.375,0.465; 0.5,0.5;  0.625,0.535; 0.75,0.6; 0.875,0.7335; 1,1">
                                          <p:stCondLst>
                                            <p:cond delay="1324"/>
                                          </p:stCondLst>
                                        </p:cTn>
                                        <p:tgtEl>
                                          <p:spTgt spid="16"/>
                                        </p:tgtEl>
                                        <p:attrNameLst>
                                          <p:attrName>ppt_y</p:attrName>
                                        </p:attrNameLst>
                                      </p:cBhvr>
                                      <p:tavLst>
                                        <p:tav tm="0" fmla="#ppt_y-sin(pi*$)/27">
                                          <p:val>
                                            <p:fltVal val="0"/>
                                          </p:val>
                                        </p:tav>
                                        <p:tav tm="100000">
                                          <p:val>
                                            <p:fltVal val="1"/>
                                          </p:val>
                                        </p:tav>
                                      </p:tavLst>
                                    </p:anim>
                                    <p:anim calcmode="lin" valueType="num">
                                      <p:cBhvr>
                                        <p:cTn id="47" dur="164" tmFilter="0, 0; 0.125,0.2665; 0.25,0.4; 0.375,0.465; 0.5,0.5;  0.625,0.535; 0.75,0.6; 0.875,0.7335; 1,1">
                                          <p:stCondLst>
                                            <p:cond delay="1656"/>
                                          </p:stCondLst>
                                        </p:cTn>
                                        <p:tgtEl>
                                          <p:spTgt spid="16"/>
                                        </p:tgtEl>
                                        <p:attrNameLst>
                                          <p:attrName>ppt_y</p:attrName>
                                        </p:attrNameLst>
                                      </p:cBhvr>
                                      <p:tavLst>
                                        <p:tav tm="0" fmla="#ppt_y-sin(pi*$)/81">
                                          <p:val>
                                            <p:fltVal val="0"/>
                                          </p:val>
                                        </p:tav>
                                        <p:tav tm="100000">
                                          <p:val>
                                            <p:fltVal val="1"/>
                                          </p:val>
                                        </p:tav>
                                      </p:tavLst>
                                    </p:anim>
                                    <p:animScale>
                                      <p:cBhvr>
                                        <p:cTn id="48" dur="26">
                                          <p:stCondLst>
                                            <p:cond delay="650"/>
                                          </p:stCondLst>
                                        </p:cTn>
                                        <p:tgtEl>
                                          <p:spTgt spid="16"/>
                                        </p:tgtEl>
                                      </p:cBhvr>
                                      <p:to x="100000" y="60000"/>
                                    </p:animScale>
                                    <p:animScale>
                                      <p:cBhvr>
                                        <p:cTn id="49" dur="166" decel="50000">
                                          <p:stCondLst>
                                            <p:cond delay="676"/>
                                          </p:stCondLst>
                                        </p:cTn>
                                        <p:tgtEl>
                                          <p:spTgt spid="16"/>
                                        </p:tgtEl>
                                      </p:cBhvr>
                                      <p:to x="100000" y="100000"/>
                                    </p:animScale>
                                    <p:animScale>
                                      <p:cBhvr>
                                        <p:cTn id="50" dur="26">
                                          <p:stCondLst>
                                            <p:cond delay="1312"/>
                                          </p:stCondLst>
                                        </p:cTn>
                                        <p:tgtEl>
                                          <p:spTgt spid="16"/>
                                        </p:tgtEl>
                                      </p:cBhvr>
                                      <p:to x="100000" y="80000"/>
                                    </p:animScale>
                                    <p:animScale>
                                      <p:cBhvr>
                                        <p:cTn id="51" dur="166" decel="50000">
                                          <p:stCondLst>
                                            <p:cond delay="1338"/>
                                          </p:stCondLst>
                                        </p:cTn>
                                        <p:tgtEl>
                                          <p:spTgt spid="16"/>
                                        </p:tgtEl>
                                      </p:cBhvr>
                                      <p:to x="100000" y="100000"/>
                                    </p:animScale>
                                    <p:animScale>
                                      <p:cBhvr>
                                        <p:cTn id="52" dur="26">
                                          <p:stCondLst>
                                            <p:cond delay="1642"/>
                                          </p:stCondLst>
                                        </p:cTn>
                                        <p:tgtEl>
                                          <p:spTgt spid="16"/>
                                        </p:tgtEl>
                                      </p:cBhvr>
                                      <p:to x="100000" y="90000"/>
                                    </p:animScale>
                                    <p:animScale>
                                      <p:cBhvr>
                                        <p:cTn id="53" dur="166" decel="50000">
                                          <p:stCondLst>
                                            <p:cond delay="1668"/>
                                          </p:stCondLst>
                                        </p:cTn>
                                        <p:tgtEl>
                                          <p:spTgt spid="16"/>
                                        </p:tgtEl>
                                      </p:cBhvr>
                                      <p:to x="100000" y="100000"/>
                                    </p:animScale>
                                    <p:animScale>
                                      <p:cBhvr>
                                        <p:cTn id="54" dur="26">
                                          <p:stCondLst>
                                            <p:cond delay="1808"/>
                                          </p:stCondLst>
                                        </p:cTn>
                                        <p:tgtEl>
                                          <p:spTgt spid="16"/>
                                        </p:tgtEl>
                                      </p:cBhvr>
                                      <p:to x="100000" y="95000"/>
                                    </p:animScale>
                                    <p:animScale>
                                      <p:cBhvr>
                                        <p:cTn id="55" dur="166" decel="50000">
                                          <p:stCondLst>
                                            <p:cond delay="1834"/>
                                          </p:stCondLst>
                                        </p:cTn>
                                        <p:tgtEl>
                                          <p:spTgt spid="16"/>
                                        </p:tgtEl>
                                      </p:cBhvr>
                                      <p:to x="100000" y="100000"/>
                                    </p:animScale>
                                  </p:childTnLst>
                                </p:cTn>
                              </p:par>
                              <p:par>
                                <p:cTn id="56" presetID="26" presetClass="entr" presetSubtype="0" fill="hold" nodeType="withEffect">
                                  <p:stCondLst>
                                    <p:cond delay="0"/>
                                  </p:stCondLst>
                                  <p:childTnLst>
                                    <p:set>
                                      <p:cBhvr>
                                        <p:cTn id="57" dur="1" fill="hold">
                                          <p:stCondLst>
                                            <p:cond delay="0"/>
                                          </p:stCondLst>
                                        </p:cTn>
                                        <p:tgtEl>
                                          <p:spTgt spid="18"/>
                                        </p:tgtEl>
                                        <p:attrNameLst>
                                          <p:attrName>style.visibility</p:attrName>
                                        </p:attrNameLst>
                                      </p:cBhvr>
                                      <p:to>
                                        <p:strVal val="visible"/>
                                      </p:to>
                                    </p:set>
                                    <p:animEffect transition="in" filter="wipe(down)">
                                      <p:cBhvr>
                                        <p:cTn id="58" dur="580">
                                          <p:stCondLst>
                                            <p:cond delay="0"/>
                                          </p:stCondLst>
                                        </p:cTn>
                                        <p:tgtEl>
                                          <p:spTgt spid="18"/>
                                        </p:tgtEl>
                                      </p:cBhvr>
                                    </p:animEffect>
                                    <p:anim calcmode="lin" valueType="num">
                                      <p:cBhvr>
                                        <p:cTn id="59" dur="1822" tmFilter="0,0; 0.14,0.36; 0.43,0.73; 0.71,0.91; 1.0,1.0">
                                          <p:stCondLst>
                                            <p:cond delay="0"/>
                                          </p:stCondLst>
                                        </p:cTn>
                                        <p:tgtEl>
                                          <p:spTgt spid="18"/>
                                        </p:tgtEl>
                                        <p:attrNameLst>
                                          <p:attrName>ppt_x</p:attrName>
                                        </p:attrNameLst>
                                      </p:cBhvr>
                                      <p:tavLst>
                                        <p:tav tm="0">
                                          <p:val>
                                            <p:strVal val="#ppt_x-0.25"/>
                                          </p:val>
                                        </p:tav>
                                        <p:tav tm="100000">
                                          <p:val>
                                            <p:strVal val="#ppt_x"/>
                                          </p:val>
                                        </p:tav>
                                      </p:tavLst>
                                    </p:anim>
                                    <p:anim calcmode="lin" valueType="num">
                                      <p:cBhvr>
                                        <p:cTn id="60" dur="664" tmFilter="0.0,0.0; 0.25,0.07; 0.50,0.2; 0.75,0.467; 1.0,1.0">
                                          <p:stCondLst>
                                            <p:cond delay="0"/>
                                          </p:stCondLst>
                                        </p:cTn>
                                        <p:tgtEl>
                                          <p:spTgt spid="18"/>
                                        </p:tgtEl>
                                        <p:attrNameLst>
                                          <p:attrName>ppt_y</p:attrName>
                                        </p:attrNameLst>
                                      </p:cBhvr>
                                      <p:tavLst>
                                        <p:tav tm="0" fmla="#ppt_y-sin(pi*$)/3">
                                          <p:val>
                                            <p:fltVal val="0.5"/>
                                          </p:val>
                                        </p:tav>
                                        <p:tav tm="100000">
                                          <p:val>
                                            <p:fltVal val="1"/>
                                          </p:val>
                                        </p:tav>
                                      </p:tavLst>
                                    </p:anim>
                                    <p:anim calcmode="lin" valueType="num">
                                      <p:cBhvr>
                                        <p:cTn id="61" dur="664" tmFilter="0, 0; 0.125,0.2665; 0.25,0.4; 0.375,0.465; 0.5,0.5;  0.625,0.535; 0.75,0.6; 0.875,0.7335; 1,1">
                                          <p:stCondLst>
                                            <p:cond delay="664"/>
                                          </p:stCondLst>
                                        </p:cTn>
                                        <p:tgtEl>
                                          <p:spTgt spid="18"/>
                                        </p:tgtEl>
                                        <p:attrNameLst>
                                          <p:attrName>ppt_y</p:attrName>
                                        </p:attrNameLst>
                                      </p:cBhvr>
                                      <p:tavLst>
                                        <p:tav tm="0" fmla="#ppt_y-sin(pi*$)/9">
                                          <p:val>
                                            <p:fltVal val="0"/>
                                          </p:val>
                                        </p:tav>
                                        <p:tav tm="100000">
                                          <p:val>
                                            <p:fltVal val="1"/>
                                          </p:val>
                                        </p:tav>
                                      </p:tavLst>
                                    </p:anim>
                                    <p:anim calcmode="lin" valueType="num">
                                      <p:cBhvr>
                                        <p:cTn id="62" dur="332" tmFilter="0, 0; 0.125,0.2665; 0.25,0.4; 0.375,0.465; 0.5,0.5;  0.625,0.535; 0.75,0.6; 0.875,0.7335; 1,1">
                                          <p:stCondLst>
                                            <p:cond delay="1324"/>
                                          </p:stCondLst>
                                        </p:cTn>
                                        <p:tgtEl>
                                          <p:spTgt spid="18"/>
                                        </p:tgtEl>
                                        <p:attrNameLst>
                                          <p:attrName>ppt_y</p:attrName>
                                        </p:attrNameLst>
                                      </p:cBhvr>
                                      <p:tavLst>
                                        <p:tav tm="0" fmla="#ppt_y-sin(pi*$)/27">
                                          <p:val>
                                            <p:fltVal val="0"/>
                                          </p:val>
                                        </p:tav>
                                        <p:tav tm="100000">
                                          <p:val>
                                            <p:fltVal val="1"/>
                                          </p:val>
                                        </p:tav>
                                      </p:tavLst>
                                    </p:anim>
                                    <p:anim calcmode="lin" valueType="num">
                                      <p:cBhvr>
                                        <p:cTn id="63" dur="164" tmFilter="0, 0; 0.125,0.2665; 0.25,0.4; 0.375,0.465; 0.5,0.5;  0.625,0.535; 0.75,0.6; 0.875,0.7335; 1,1">
                                          <p:stCondLst>
                                            <p:cond delay="1656"/>
                                          </p:stCondLst>
                                        </p:cTn>
                                        <p:tgtEl>
                                          <p:spTgt spid="18"/>
                                        </p:tgtEl>
                                        <p:attrNameLst>
                                          <p:attrName>ppt_y</p:attrName>
                                        </p:attrNameLst>
                                      </p:cBhvr>
                                      <p:tavLst>
                                        <p:tav tm="0" fmla="#ppt_y-sin(pi*$)/81">
                                          <p:val>
                                            <p:fltVal val="0"/>
                                          </p:val>
                                        </p:tav>
                                        <p:tav tm="100000">
                                          <p:val>
                                            <p:fltVal val="1"/>
                                          </p:val>
                                        </p:tav>
                                      </p:tavLst>
                                    </p:anim>
                                    <p:animScale>
                                      <p:cBhvr>
                                        <p:cTn id="64" dur="26">
                                          <p:stCondLst>
                                            <p:cond delay="650"/>
                                          </p:stCondLst>
                                        </p:cTn>
                                        <p:tgtEl>
                                          <p:spTgt spid="18"/>
                                        </p:tgtEl>
                                      </p:cBhvr>
                                      <p:to x="100000" y="60000"/>
                                    </p:animScale>
                                    <p:animScale>
                                      <p:cBhvr>
                                        <p:cTn id="65" dur="166" decel="50000">
                                          <p:stCondLst>
                                            <p:cond delay="676"/>
                                          </p:stCondLst>
                                        </p:cTn>
                                        <p:tgtEl>
                                          <p:spTgt spid="18"/>
                                        </p:tgtEl>
                                      </p:cBhvr>
                                      <p:to x="100000" y="100000"/>
                                    </p:animScale>
                                    <p:animScale>
                                      <p:cBhvr>
                                        <p:cTn id="66" dur="26">
                                          <p:stCondLst>
                                            <p:cond delay="1312"/>
                                          </p:stCondLst>
                                        </p:cTn>
                                        <p:tgtEl>
                                          <p:spTgt spid="18"/>
                                        </p:tgtEl>
                                      </p:cBhvr>
                                      <p:to x="100000" y="80000"/>
                                    </p:animScale>
                                    <p:animScale>
                                      <p:cBhvr>
                                        <p:cTn id="67" dur="166" decel="50000">
                                          <p:stCondLst>
                                            <p:cond delay="1338"/>
                                          </p:stCondLst>
                                        </p:cTn>
                                        <p:tgtEl>
                                          <p:spTgt spid="18"/>
                                        </p:tgtEl>
                                      </p:cBhvr>
                                      <p:to x="100000" y="100000"/>
                                    </p:animScale>
                                    <p:animScale>
                                      <p:cBhvr>
                                        <p:cTn id="68" dur="26">
                                          <p:stCondLst>
                                            <p:cond delay="1642"/>
                                          </p:stCondLst>
                                        </p:cTn>
                                        <p:tgtEl>
                                          <p:spTgt spid="18"/>
                                        </p:tgtEl>
                                      </p:cBhvr>
                                      <p:to x="100000" y="90000"/>
                                    </p:animScale>
                                    <p:animScale>
                                      <p:cBhvr>
                                        <p:cTn id="69" dur="166" decel="50000">
                                          <p:stCondLst>
                                            <p:cond delay="1668"/>
                                          </p:stCondLst>
                                        </p:cTn>
                                        <p:tgtEl>
                                          <p:spTgt spid="18"/>
                                        </p:tgtEl>
                                      </p:cBhvr>
                                      <p:to x="100000" y="100000"/>
                                    </p:animScale>
                                    <p:animScale>
                                      <p:cBhvr>
                                        <p:cTn id="70" dur="26">
                                          <p:stCondLst>
                                            <p:cond delay="1808"/>
                                          </p:stCondLst>
                                        </p:cTn>
                                        <p:tgtEl>
                                          <p:spTgt spid="18"/>
                                        </p:tgtEl>
                                      </p:cBhvr>
                                      <p:to x="100000" y="95000"/>
                                    </p:animScale>
                                    <p:animScale>
                                      <p:cBhvr>
                                        <p:cTn id="71" dur="166" decel="50000">
                                          <p:stCondLst>
                                            <p:cond delay="1834"/>
                                          </p:stCondLst>
                                        </p:cTn>
                                        <p:tgtEl>
                                          <p:spTgt spid="18"/>
                                        </p:tgtEl>
                                      </p:cBhvr>
                                      <p:to x="100000" y="100000"/>
                                    </p:animScale>
                                  </p:childTnLst>
                                </p:cTn>
                              </p:par>
                            </p:childTnLst>
                          </p:cTn>
                        </p:par>
                      </p:childTnLst>
                    </p:cTn>
                  </p:par>
                  <p:par>
                    <p:cTn id="72" fill="hold">
                      <p:stCondLst>
                        <p:cond delay="indefinite"/>
                      </p:stCondLst>
                      <p:childTnLst>
                        <p:par>
                          <p:cTn id="73" fill="hold">
                            <p:stCondLst>
                              <p:cond delay="0"/>
                            </p:stCondLst>
                            <p:childTnLst>
                              <p:par>
                                <p:cTn id="74" presetID="26" presetClass="emph" presetSubtype="0" fill="hold" nodeType="clickEffect">
                                  <p:stCondLst>
                                    <p:cond delay="0"/>
                                  </p:stCondLst>
                                  <p:childTnLst>
                                    <p:animEffect transition="out" filter="fade">
                                      <p:cBhvr>
                                        <p:cTn id="75" dur="500" tmFilter="0, 0; .2, .5; .8, .5; 1, 0"/>
                                        <p:tgtEl>
                                          <p:spTgt spid="15"/>
                                        </p:tgtEl>
                                      </p:cBhvr>
                                    </p:animEffect>
                                    <p:animScale>
                                      <p:cBhvr>
                                        <p:cTn id="76" dur="250" autoRev="1" fill="hold"/>
                                        <p:tgtEl>
                                          <p:spTgt spid="15"/>
                                        </p:tgtEl>
                                      </p:cBhvr>
                                      <p:by x="105000" y="105000"/>
                                    </p:animScale>
                                  </p:childTnLst>
                                </p:cTn>
                              </p:par>
                              <p:par>
                                <p:cTn id="77" presetID="26" presetClass="emph" presetSubtype="0" fill="hold" nodeType="withEffect">
                                  <p:stCondLst>
                                    <p:cond delay="0"/>
                                  </p:stCondLst>
                                  <p:childTnLst>
                                    <p:animEffect transition="out" filter="fade">
                                      <p:cBhvr>
                                        <p:cTn id="78" dur="500" tmFilter="0, 0; .2, .5; .8, .5; 1, 0"/>
                                        <p:tgtEl>
                                          <p:spTgt spid="16"/>
                                        </p:tgtEl>
                                      </p:cBhvr>
                                    </p:animEffect>
                                    <p:animScale>
                                      <p:cBhvr>
                                        <p:cTn id="79" dur="250" autoRev="1" fill="hold"/>
                                        <p:tgtEl>
                                          <p:spTgt spid="16"/>
                                        </p:tgtEl>
                                      </p:cBhvr>
                                      <p:by x="105000" y="105000"/>
                                    </p:animScale>
                                  </p:childTnLst>
                                </p:cTn>
                              </p:par>
                              <p:par>
                                <p:cTn id="80" presetID="26" presetClass="emph" presetSubtype="0" fill="hold" nodeType="withEffect">
                                  <p:stCondLst>
                                    <p:cond delay="0"/>
                                  </p:stCondLst>
                                  <p:childTnLst>
                                    <p:animEffect transition="out" filter="fade">
                                      <p:cBhvr>
                                        <p:cTn id="81" dur="500" tmFilter="0, 0; .2, .5; .8, .5; 1, 0"/>
                                        <p:tgtEl>
                                          <p:spTgt spid="18"/>
                                        </p:tgtEl>
                                      </p:cBhvr>
                                    </p:animEffect>
                                    <p:animScale>
                                      <p:cBhvr>
                                        <p:cTn id="82" dur="250" autoRev="1" fill="hold"/>
                                        <p:tgtEl>
                                          <p:spTgt spid="18"/>
                                        </p:tgtEl>
                                      </p:cBhvr>
                                      <p:by x="105000" y="105000"/>
                                    </p:animScale>
                                  </p:childTnLst>
                                </p:cTn>
                              </p:par>
                            </p:childTnLst>
                          </p:cTn>
                        </p:par>
                      </p:childTnLst>
                    </p:cTn>
                  </p:par>
                  <p:par>
                    <p:cTn id="83" fill="hold">
                      <p:stCondLst>
                        <p:cond delay="indefinite"/>
                      </p:stCondLst>
                      <p:childTnLst>
                        <p:par>
                          <p:cTn id="84" fill="hold">
                            <p:stCondLst>
                              <p:cond delay="0"/>
                            </p:stCondLst>
                            <p:childTnLst>
                              <p:par>
                                <p:cTn id="85" presetID="42" presetClass="entr" presetSubtype="0" fill="hold" nodeType="clickEffect">
                                  <p:stCondLst>
                                    <p:cond delay="0"/>
                                  </p:stCondLst>
                                  <p:childTnLst>
                                    <p:set>
                                      <p:cBhvr>
                                        <p:cTn id="86" dur="1" fill="hold">
                                          <p:stCondLst>
                                            <p:cond delay="0"/>
                                          </p:stCondLst>
                                        </p:cTn>
                                        <p:tgtEl>
                                          <p:spTgt spid="11"/>
                                        </p:tgtEl>
                                        <p:attrNameLst>
                                          <p:attrName>style.visibility</p:attrName>
                                        </p:attrNameLst>
                                      </p:cBhvr>
                                      <p:to>
                                        <p:strVal val="visible"/>
                                      </p:to>
                                    </p:set>
                                    <p:animEffect transition="in" filter="fade">
                                      <p:cBhvr>
                                        <p:cTn id="87" dur="1000"/>
                                        <p:tgtEl>
                                          <p:spTgt spid="11"/>
                                        </p:tgtEl>
                                      </p:cBhvr>
                                    </p:animEffect>
                                    <p:anim calcmode="lin" valueType="num">
                                      <p:cBhvr>
                                        <p:cTn id="88" dur="1000" fill="hold"/>
                                        <p:tgtEl>
                                          <p:spTgt spid="11"/>
                                        </p:tgtEl>
                                        <p:attrNameLst>
                                          <p:attrName>ppt_x</p:attrName>
                                        </p:attrNameLst>
                                      </p:cBhvr>
                                      <p:tavLst>
                                        <p:tav tm="0">
                                          <p:val>
                                            <p:strVal val="#ppt_x"/>
                                          </p:val>
                                        </p:tav>
                                        <p:tav tm="100000">
                                          <p:val>
                                            <p:strVal val="#ppt_x"/>
                                          </p:val>
                                        </p:tav>
                                      </p:tavLst>
                                    </p:anim>
                                    <p:anim calcmode="lin" valueType="num">
                                      <p:cBhvr>
                                        <p:cTn id="89"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90" fill="hold">
                      <p:stCondLst>
                        <p:cond delay="indefinite"/>
                      </p:stCondLst>
                      <p:childTnLst>
                        <p:par>
                          <p:cTn id="91" fill="hold">
                            <p:stCondLst>
                              <p:cond delay="0"/>
                            </p:stCondLst>
                            <p:childTnLst>
                              <p:par>
                                <p:cTn id="92" presetID="22" presetClass="entr" presetSubtype="8" fill="hold" grpId="0" nodeType="clickEffect">
                                  <p:stCondLst>
                                    <p:cond delay="0"/>
                                  </p:stCondLst>
                                  <p:childTnLst>
                                    <p:set>
                                      <p:cBhvr>
                                        <p:cTn id="93" dur="1" fill="hold">
                                          <p:stCondLst>
                                            <p:cond delay="0"/>
                                          </p:stCondLst>
                                        </p:cTn>
                                        <p:tgtEl>
                                          <p:spTgt spid="14"/>
                                        </p:tgtEl>
                                        <p:attrNameLst>
                                          <p:attrName>style.visibility</p:attrName>
                                        </p:attrNameLst>
                                      </p:cBhvr>
                                      <p:to>
                                        <p:strVal val="visible"/>
                                      </p:to>
                                    </p:set>
                                    <p:animEffect transition="in" filter="wipe(left)">
                                      <p:cBhvr>
                                        <p:cTn id="94" dur="500"/>
                                        <p:tgtEl>
                                          <p:spTgt spid="14"/>
                                        </p:tgtEl>
                                      </p:cBhvr>
                                    </p:animEffect>
                                  </p:childTnLst>
                                </p:cTn>
                              </p:par>
                              <p:par>
                                <p:cTn id="95" presetID="2" presetClass="entr" presetSubtype="12" fill="hold" nodeType="withEffect">
                                  <p:stCondLst>
                                    <p:cond delay="0"/>
                                  </p:stCondLst>
                                  <p:childTnLst>
                                    <p:set>
                                      <p:cBhvr>
                                        <p:cTn id="96" dur="1" fill="hold">
                                          <p:stCondLst>
                                            <p:cond delay="0"/>
                                          </p:stCondLst>
                                        </p:cTn>
                                        <p:tgtEl>
                                          <p:spTgt spid="19"/>
                                        </p:tgtEl>
                                        <p:attrNameLst>
                                          <p:attrName>style.visibility</p:attrName>
                                        </p:attrNameLst>
                                      </p:cBhvr>
                                      <p:to>
                                        <p:strVal val="visible"/>
                                      </p:to>
                                    </p:set>
                                    <p:anim calcmode="lin" valueType="num">
                                      <p:cBhvr additive="base">
                                        <p:cTn id="97" dur="2250" fill="hold"/>
                                        <p:tgtEl>
                                          <p:spTgt spid="19"/>
                                        </p:tgtEl>
                                        <p:attrNameLst>
                                          <p:attrName>ppt_x</p:attrName>
                                        </p:attrNameLst>
                                      </p:cBhvr>
                                      <p:tavLst>
                                        <p:tav tm="0">
                                          <p:val>
                                            <p:strVal val="0-#ppt_w/2"/>
                                          </p:val>
                                        </p:tav>
                                        <p:tav tm="100000">
                                          <p:val>
                                            <p:strVal val="#ppt_x"/>
                                          </p:val>
                                        </p:tav>
                                      </p:tavLst>
                                    </p:anim>
                                    <p:anim calcmode="lin" valueType="num">
                                      <p:cBhvr additive="base">
                                        <p:cTn id="98" dur="225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99" fill="hold">
                      <p:stCondLst>
                        <p:cond delay="indefinite"/>
                      </p:stCondLst>
                      <p:childTnLst>
                        <p:par>
                          <p:cTn id="100" fill="hold">
                            <p:stCondLst>
                              <p:cond delay="0"/>
                            </p:stCondLst>
                            <p:childTnLst>
                              <p:par>
                                <p:cTn id="101" presetID="26" presetClass="entr" presetSubtype="0" fill="hold" nodeType="clickEffect">
                                  <p:stCondLst>
                                    <p:cond delay="0"/>
                                  </p:stCondLst>
                                  <p:childTnLst>
                                    <p:set>
                                      <p:cBhvr>
                                        <p:cTn id="102" dur="1" fill="hold">
                                          <p:stCondLst>
                                            <p:cond delay="0"/>
                                          </p:stCondLst>
                                        </p:cTn>
                                        <p:tgtEl>
                                          <p:spTgt spid="24"/>
                                        </p:tgtEl>
                                        <p:attrNameLst>
                                          <p:attrName>style.visibility</p:attrName>
                                        </p:attrNameLst>
                                      </p:cBhvr>
                                      <p:to>
                                        <p:strVal val="visible"/>
                                      </p:to>
                                    </p:set>
                                    <p:animEffect transition="in" filter="wipe(down)">
                                      <p:cBhvr>
                                        <p:cTn id="103" dur="580">
                                          <p:stCondLst>
                                            <p:cond delay="0"/>
                                          </p:stCondLst>
                                        </p:cTn>
                                        <p:tgtEl>
                                          <p:spTgt spid="24"/>
                                        </p:tgtEl>
                                      </p:cBhvr>
                                    </p:animEffect>
                                    <p:anim calcmode="lin" valueType="num">
                                      <p:cBhvr>
                                        <p:cTn id="104" dur="1822" tmFilter="0,0; 0.14,0.36; 0.43,0.73; 0.71,0.91; 1.0,1.0">
                                          <p:stCondLst>
                                            <p:cond delay="0"/>
                                          </p:stCondLst>
                                        </p:cTn>
                                        <p:tgtEl>
                                          <p:spTgt spid="24"/>
                                        </p:tgtEl>
                                        <p:attrNameLst>
                                          <p:attrName>ppt_x</p:attrName>
                                        </p:attrNameLst>
                                      </p:cBhvr>
                                      <p:tavLst>
                                        <p:tav tm="0">
                                          <p:val>
                                            <p:strVal val="#ppt_x-0.25"/>
                                          </p:val>
                                        </p:tav>
                                        <p:tav tm="100000">
                                          <p:val>
                                            <p:strVal val="#ppt_x"/>
                                          </p:val>
                                        </p:tav>
                                      </p:tavLst>
                                    </p:anim>
                                    <p:anim calcmode="lin" valueType="num">
                                      <p:cBhvr>
                                        <p:cTn id="105" dur="664" tmFilter="0.0,0.0; 0.25,0.07; 0.50,0.2; 0.75,0.467; 1.0,1.0">
                                          <p:stCondLst>
                                            <p:cond delay="0"/>
                                          </p:stCondLst>
                                        </p:cTn>
                                        <p:tgtEl>
                                          <p:spTgt spid="24"/>
                                        </p:tgtEl>
                                        <p:attrNameLst>
                                          <p:attrName>ppt_y</p:attrName>
                                        </p:attrNameLst>
                                      </p:cBhvr>
                                      <p:tavLst>
                                        <p:tav tm="0" fmla="#ppt_y-sin(pi*$)/3">
                                          <p:val>
                                            <p:fltVal val="0.5"/>
                                          </p:val>
                                        </p:tav>
                                        <p:tav tm="100000">
                                          <p:val>
                                            <p:fltVal val="1"/>
                                          </p:val>
                                        </p:tav>
                                      </p:tavLst>
                                    </p:anim>
                                    <p:anim calcmode="lin" valueType="num">
                                      <p:cBhvr>
                                        <p:cTn id="106" dur="664" tmFilter="0, 0; 0.125,0.2665; 0.25,0.4; 0.375,0.465; 0.5,0.5;  0.625,0.535; 0.75,0.6; 0.875,0.7335; 1,1">
                                          <p:stCondLst>
                                            <p:cond delay="664"/>
                                          </p:stCondLst>
                                        </p:cTn>
                                        <p:tgtEl>
                                          <p:spTgt spid="24"/>
                                        </p:tgtEl>
                                        <p:attrNameLst>
                                          <p:attrName>ppt_y</p:attrName>
                                        </p:attrNameLst>
                                      </p:cBhvr>
                                      <p:tavLst>
                                        <p:tav tm="0" fmla="#ppt_y-sin(pi*$)/9">
                                          <p:val>
                                            <p:fltVal val="0"/>
                                          </p:val>
                                        </p:tav>
                                        <p:tav tm="100000">
                                          <p:val>
                                            <p:fltVal val="1"/>
                                          </p:val>
                                        </p:tav>
                                      </p:tavLst>
                                    </p:anim>
                                    <p:anim calcmode="lin" valueType="num">
                                      <p:cBhvr>
                                        <p:cTn id="107" dur="332" tmFilter="0, 0; 0.125,0.2665; 0.25,0.4; 0.375,0.465; 0.5,0.5;  0.625,0.535; 0.75,0.6; 0.875,0.7335; 1,1">
                                          <p:stCondLst>
                                            <p:cond delay="1324"/>
                                          </p:stCondLst>
                                        </p:cTn>
                                        <p:tgtEl>
                                          <p:spTgt spid="24"/>
                                        </p:tgtEl>
                                        <p:attrNameLst>
                                          <p:attrName>ppt_y</p:attrName>
                                        </p:attrNameLst>
                                      </p:cBhvr>
                                      <p:tavLst>
                                        <p:tav tm="0" fmla="#ppt_y-sin(pi*$)/27">
                                          <p:val>
                                            <p:fltVal val="0"/>
                                          </p:val>
                                        </p:tav>
                                        <p:tav tm="100000">
                                          <p:val>
                                            <p:fltVal val="1"/>
                                          </p:val>
                                        </p:tav>
                                      </p:tavLst>
                                    </p:anim>
                                    <p:anim calcmode="lin" valueType="num">
                                      <p:cBhvr>
                                        <p:cTn id="108" dur="164" tmFilter="0, 0; 0.125,0.2665; 0.25,0.4; 0.375,0.465; 0.5,0.5;  0.625,0.535; 0.75,0.6; 0.875,0.7335; 1,1">
                                          <p:stCondLst>
                                            <p:cond delay="1656"/>
                                          </p:stCondLst>
                                        </p:cTn>
                                        <p:tgtEl>
                                          <p:spTgt spid="24"/>
                                        </p:tgtEl>
                                        <p:attrNameLst>
                                          <p:attrName>ppt_y</p:attrName>
                                        </p:attrNameLst>
                                      </p:cBhvr>
                                      <p:tavLst>
                                        <p:tav tm="0" fmla="#ppt_y-sin(pi*$)/81">
                                          <p:val>
                                            <p:fltVal val="0"/>
                                          </p:val>
                                        </p:tav>
                                        <p:tav tm="100000">
                                          <p:val>
                                            <p:fltVal val="1"/>
                                          </p:val>
                                        </p:tav>
                                      </p:tavLst>
                                    </p:anim>
                                    <p:animScale>
                                      <p:cBhvr>
                                        <p:cTn id="109" dur="26">
                                          <p:stCondLst>
                                            <p:cond delay="650"/>
                                          </p:stCondLst>
                                        </p:cTn>
                                        <p:tgtEl>
                                          <p:spTgt spid="24"/>
                                        </p:tgtEl>
                                      </p:cBhvr>
                                      <p:to x="100000" y="60000"/>
                                    </p:animScale>
                                    <p:animScale>
                                      <p:cBhvr>
                                        <p:cTn id="110" dur="166" decel="50000">
                                          <p:stCondLst>
                                            <p:cond delay="676"/>
                                          </p:stCondLst>
                                        </p:cTn>
                                        <p:tgtEl>
                                          <p:spTgt spid="24"/>
                                        </p:tgtEl>
                                      </p:cBhvr>
                                      <p:to x="100000" y="100000"/>
                                    </p:animScale>
                                    <p:animScale>
                                      <p:cBhvr>
                                        <p:cTn id="111" dur="26">
                                          <p:stCondLst>
                                            <p:cond delay="1312"/>
                                          </p:stCondLst>
                                        </p:cTn>
                                        <p:tgtEl>
                                          <p:spTgt spid="24"/>
                                        </p:tgtEl>
                                      </p:cBhvr>
                                      <p:to x="100000" y="80000"/>
                                    </p:animScale>
                                    <p:animScale>
                                      <p:cBhvr>
                                        <p:cTn id="112" dur="166" decel="50000">
                                          <p:stCondLst>
                                            <p:cond delay="1338"/>
                                          </p:stCondLst>
                                        </p:cTn>
                                        <p:tgtEl>
                                          <p:spTgt spid="24"/>
                                        </p:tgtEl>
                                      </p:cBhvr>
                                      <p:to x="100000" y="100000"/>
                                    </p:animScale>
                                    <p:animScale>
                                      <p:cBhvr>
                                        <p:cTn id="113" dur="26">
                                          <p:stCondLst>
                                            <p:cond delay="1642"/>
                                          </p:stCondLst>
                                        </p:cTn>
                                        <p:tgtEl>
                                          <p:spTgt spid="24"/>
                                        </p:tgtEl>
                                      </p:cBhvr>
                                      <p:to x="100000" y="90000"/>
                                    </p:animScale>
                                    <p:animScale>
                                      <p:cBhvr>
                                        <p:cTn id="114" dur="166" decel="50000">
                                          <p:stCondLst>
                                            <p:cond delay="1668"/>
                                          </p:stCondLst>
                                        </p:cTn>
                                        <p:tgtEl>
                                          <p:spTgt spid="24"/>
                                        </p:tgtEl>
                                      </p:cBhvr>
                                      <p:to x="100000" y="100000"/>
                                    </p:animScale>
                                    <p:animScale>
                                      <p:cBhvr>
                                        <p:cTn id="115" dur="26">
                                          <p:stCondLst>
                                            <p:cond delay="1808"/>
                                          </p:stCondLst>
                                        </p:cTn>
                                        <p:tgtEl>
                                          <p:spTgt spid="24"/>
                                        </p:tgtEl>
                                      </p:cBhvr>
                                      <p:to x="100000" y="95000"/>
                                    </p:animScale>
                                    <p:animScale>
                                      <p:cBhvr>
                                        <p:cTn id="116" dur="166" decel="50000">
                                          <p:stCondLst>
                                            <p:cond delay="1834"/>
                                          </p:stCondLst>
                                        </p:cTn>
                                        <p:tgtEl>
                                          <p:spTgt spid="24"/>
                                        </p:tgtEl>
                                      </p:cBhvr>
                                      <p:to x="100000" y="100000"/>
                                    </p:animScale>
                                  </p:childTnLst>
                                </p:cTn>
                              </p:par>
                            </p:childTnLst>
                          </p:cTn>
                        </p:par>
                      </p:childTnLst>
                    </p:cTn>
                  </p:par>
                  <p:par>
                    <p:cTn id="117" fill="hold">
                      <p:stCondLst>
                        <p:cond delay="indefinite"/>
                      </p:stCondLst>
                      <p:childTnLst>
                        <p:par>
                          <p:cTn id="118" fill="hold">
                            <p:stCondLst>
                              <p:cond delay="0"/>
                            </p:stCondLst>
                            <p:childTnLst>
                              <p:par>
                                <p:cTn id="119" presetID="26" presetClass="emph" presetSubtype="0" fill="hold" nodeType="clickEffect">
                                  <p:stCondLst>
                                    <p:cond delay="0"/>
                                  </p:stCondLst>
                                  <p:childTnLst>
                                    <p:animEffect transition="out" filter="fade">
                                      <p:cBhvr>
                                        <p:cTn id="120" dur="500" tmFilter="0, 0; .2, .5; .8, .5; 1, 0"/>
                                        <p:tgtEl>
                                          <p:spTgt spid="24"/>
                                        </p:tgtEl>
                                      </p:cBhvr>
                                    </p:animEffect>
                                    <p:animScale>
                                      <p:cBhvr>
                                        <p:cTn id="121" dur="250" autoRev="1" fill="hold"/>
                                        <p:tgtEl>
                                          <p:spTgt spid="24"/>
                                        </p:tgtEl>
                                      </p:cBhvr>
                                      <p:by x="105000" y="105000"/>
                                    </p:animScale>
                                  </p:childTnLst>
                                </p:cTn>
                              </p:par>
                            </p:childTnLst>
                          </p:cTn>
                        </p:par>
                      </p:childTnLst>
                    </p:cTn>
                  </p:par>
                  <p:par>
                    <p:cTn id="122" fill="hold">
                      <p:stCondLst>
                        <p:cond delay="indefinite"/>
                      </p:stCondLst>
                      <p:childTnLst>
                        <p:par>
                          <p:cTn id="123" fill="hold">
                            <p:stCondLst>
                              <p:cond delay="0"/>
                            </p:stCondLst>
                            <p:childTnLst>
                              <p:par>
                                <p:cTn id="124" presetID="26" presetClass="entr" presetSubtype="0" fill="hold" nodeType="clickEffect">
                                  <p:stCondLst>
                                    <p:cond delay="0"/>
                                  </p:stCondLst>
                                  <p:childTnLst>
                                    <p:set>
                                      <p:cBhvr>
                                        <p:cTn id="125" dur="1" fill="hold">
                                          <p:stCondLst>
                                            <p:cond delay="0"/>
                                          </p:stCondLst>
                                        </p:cTn>
                                        <p:tgtEl>
                                          <p:spTgt spid="25"/>
                                        </p:tgtEl>
                                        <p:attrNameLst>
                                          <p:attrName>style.visibility</p:attrName>
                                        </p:attrNameLst>
                                      </p:cBhvr>
                                      <p:to>
                                        <p:strVal val="visible"/>
                                      </p:to>
                                    </p:set>
                                    <p:animEffect transition="in" filter="wipe(down)">
                                      <p:cBhvr>
                                        <p:cTn id="126" dur="580">
                                          <p:stCondLst>
                                            <p:cond delay="0"/>
                                          </p:stCondLst>
                                        </p:cTn>
                                        <p:tgtEl>
                                          <p:spTgt spid="25"/>
                                        </p:tgtEl>
                                      </p:cBhvr>
                                    </p:animEffect>
                                    <p:anim calcmode="lin" valueType="num">
                                      <p:cBhvr>
                                        <p:cTn id="127" dur="1822" tmFilter="0,0; 0.14,0.36; 0.43,0.73; 0.71,0.91; 1.0,1.0">
                                          <p:stCondLst>
                                            <p:cond delay="0"/>
                                          </p:stCondLst>
                                        </p:cTn>
                                        <p:tgtEl>
                                          <p:spTgt spid="25"/>
                                        </p:tgtEl>
                                        <p:attrNameLst>
                                          <p:attrName>ppt_x</p:attrName>
                                        </p:attrNameLst>
                                      </p:cBhvr>
                                      <p:tavLst>
                                        <p:tav tm="0">
                                          <p:val>
                                            <p:strVal val="#ppt_x-0.25"/>
                                          </p:val>
                                        </p:tav>
                                        <p:tav tm="100000">
                                          <p:val>
                                            <p:strVal val="#ppt_x"/>
                                          </p:val>
                                        </p:tav>
                                      </p:tavLst>
                                    </p:anim>
                                    <p:anim calcmode="lin" valueType="num">
                                      <p:cBhvr>
                                        <p:cTn id="128" dur="664" tmFilter="0.0,0.0; 0.25,0.07; 0.50,0.2; 0.75,0.467; 1.0,1.0">
                                          <p:stCondLst>
                                            <p:cond delay="0"/>
                                          </p:stCondLst>
                                        </p:cTn>
                                        <p:tgtEl>
                                          <p:spTgt spid="25"/>
                                        </p:tgtEl>
                                        <p:attrNameLst>
                                          <p:attrName>ppt_y</p:attrName>
                                        </p:attrNameLst>
                                      </p:cBhvr>
                                      <p:tavLst>
                                        <p:tav tm="0" fmla="#ppt_y-sin(pi*$)/3">
                                          <p:val>
                                            <p:fltVal val="0.5"/>
                                          </p:val>
                                        </p:tav>
                                        <p:tav tm="100000">
                                          <p:val>
                                            <p:fltVal val="1"/>
                                          </p:val>
                                        </p:tav>
                                      </p:tavLst>
                                    </p:anim>
                                    <p:anim calcmode="lin" valueType="num">
                                      <p:cBhvr>
                                        <p:cTn id="129" dur="664" tmFilter="0, 0; 0.125,0.2665; 0.25,0.4; 0.375,0.465; 0.5,0.5;  0.625,0.535; 0.75,0.6; 0.875,0.7335; 1,1">
                                          <p:stCondLst>
                                            <p:cond delay="664"/>
                                          </p:stCondLst>
                                        </p:cTn>
                                        <p:tgtEl>
                                          <p:spTgt spid="25"/>
                                        </p:tgtEl>
                                        <p:attrNameLst>
                                          <p:attrName>ppt_y</p:attrName>
                                        </p:attrNameLst>
                                      </p:cBhvr>
                                      <p:tavLst>
                                        <p:tav tm="0" fmla="#ppt_y-sin(pi*$)/9">
                                          <p:val>
                                            <p:fltVal val="0"/>
                                          </p:val>
                                        </p:tav>
                                        <p:tav tm="100000">
                                          <p:val>
                                            <p:fltVal val="1"/>
                                          </p:val>
                                        </p:tav>
                                      </p:tavLst>
                                    </p:anim>
                                    <p:anim calcmode="lin" valueType="num">
                                      <p:cBhvr>
                                        <p:cTn id="130" dur="332" tmFilter="0, 0; 0.125,0.2665; 0.25,0.4; 0.375,0.465; 0.5,0.5;  0.625,0.535; 0.75,0.6; 0.875,0.7335; 1,1">
                                          <p:stCondLst>
                                            <p:cond delay="1324"/>
                                          </p:stCondLst>
                                        </p:cTn>
                                        <p:tgtEl>
                                          <p:spTgt spid="25"/>
                                        </p:tgtEl>
                                        <p:attrNameLst>
                                          <p:attrName>ppt_y</p:attrName>
                                        </p:attrNameLst>
                                      </p:cBhvr>
                                      <p:tavLst>
                                        <p:tav tm="0" fmla="#ppt_y-sin(pi*$)/27">
                                          <p:val>
                                            <p:fltVal val="0"/>
                                          </p:val>
                                        </p:tav>
                                        <p:tav tm="100000">
                                          <p:val>
                                            <p:fltVal val="1"/>
                                          </p:val>
                                        </p:tav>
                                      </p:tavLst>
                                    </p:anim>
                                    <p:anim calcmode="lin" valueType="num">
                                      <p:cBhvr>
                                        <p:cTn id="131" dur="164" tmFilter="0, 0; 0.125,0.2665; 0.25,0.4; 0.375,0.465; 0.5,0.5;  0.625,0.535; 0.75,0.6; 0.875,0.7335; 1,1">
                                          <p:stCondLst>
                                            <p:cond delay="1656"/>
                                          </p:stCondLst>
                                        </p:cTn>
                                        <p:tgtEl>
                                          <p:spTgt spid="25"/>
                                        </p:tgtEl>
                                        <p:attrNameLst>
                                          <p:attrName>ppt_y</p:attrName>
                                        </p:attrNameLst>
                                      </p:cBhvr>
                                      <p:tavLst>
                                        <p:tav tm="0" fmla="#ppt_y-sin(pi*$)/81">
                                          <p:val>
                                            <p:fltVal val="0"/>
                                          </p:val>
                                        </p:tav>
                                        <p:tav tm="100000">
                                          <p:val>
                                            <p:fltVal val="1"/>
                                          </p:val>
                                        </p:tav>
                                      </p:tavLst>
                                    </p:anim>
                                    <p:animScale>
                                      <p:cBhvr>
                                        <p:cTn id="132" dur="26">
                                          <p:stCondLst>
                                            <p:cond delay="650"/>
                                          </p:stCondLst>
                                        </p:cTn>
                                        <p:tgtEl>
                                          <p:spTgt spid="25"/>
                                        </p:tgtEl>
                                      </p:cBhvr>
                                      <p:to x="100000" y="60000"/>
                                    </p:animScale>
                                    <p:animScale>
                                      <p:cBhvr>
                                        <p:cTn id="133" dur="166" decel="50000">
                                          <p:stCondLst>
                                            <p:cond delay="676"/>
                                          </p:stCondLst>
                                        </p:cTn>
                                        <p:tgtEl>
                                          <p:spTgt spid="25"/>
                                        </p:tgtEl>
                                      </p:cBhvr>
                                      <p:to x="100000" y="100000"/>
                                    </p:animScale>
                                    <p:animScale>
                                      <p:cBhvr>
                                        <p:cTn id="134" dur="26">
                                          <p:stCondLst>
                                            <p:cond delay="1312"/>
                                          </p:stCondLst>
                                        </p:cTn>
                                        <p:tgtEl>
                                          <p:spTgt spid="25"/>
                                        </p:tgtEl>
                                      </p:cBhvr>
                                      <p:to x="100000" y="80000"/>
                                    </p:animScale>
                                    <p:animScale>
                                      <p:cBhvr>
                                        <p:cTn id="135" dur="166" decel="50000">
                                          <p:stCondLst>
                                            <p:cond delay="1338"/>
                                          </p:stCondLst>
                                        </p:cTn>
                                        <p:tgtEl>
                                          <p:spTgt spid="25"/>
                                        </p:tgtEl>
                                      </p:cBhvr>
                                      <p:to x="100000" y="100000"/>
                                    </p:animScale>
                                    <p:animScale>
                                      <p:cBhvr>
                                        <p:cTn id="136" dur="26">
                                          <p:stCondLst>
                                            <p:cond delay="1642"/>
                                          </p:stCondLst>
                                        </p:cTn>
                                        <p:tgtEl>
                                          <p:spTgt spid="25"/>
                                        </p:tgtEl>
                                      </p:cBhvr>
                                      <p:to x="100000" y="90000"/>
                                    </p:animScale>
                                    <p:animScale>
                                      <p:cBhvr>
                                        <p:cTn id="137" dur="166" decel="50000">
                                          <p:stCondLst>
                                            <p:cond delay="1668"/>
                                          </p:stCondLst>
                                        </p:cTn>
                                        <p:tgtEl>
                                          <p:spTgt spid="25"/>
                                        </p:tgtEl>
                                      </p:cBhvr>
                                      <p:to x="100000" y="100000"/>
                                    </p:animScale>
                                    <p:animScale>
                                      <p:cBhvr>
                                        <p:cTn id="138" dur="26">
                                          <p:stCondLst>
                                            <p:cond delay="1808"/>
                                          </p:stCondLst>
                                        </p:cTn>
                                        <p:tgtEl>
                                          <p:spTgt spid="25"/>
                                        </p:tgtEl>
                                      </p:cBhvr>
                                      <p:to x="100000" y="95000"/>
                                    </p:animScale>
                                    <p:animScale>
                                      <p:cBhvr>
                                        <p:cTn id="139" dur="166" decel="50000">
                                          <p:stCondLst>
                                            <p:cond delay="1834"/>
                                          </p:stCondLst>
                                        </p:cTn>
                                        <p:tgtEl>
                                          <p:spTgt spid="25"/>
                                        </p:tgtEl>
                                      </p:cBhvr>
                                      <p:to x="100000" y="100000"/>
                                    </p:animScale>
                                  </p:childTnLst>
                                </p:cTn>
                              </p:par>
                            </p:childTnLst>
                          </p:cTn>
                        </p:par>
                      </p:childTnLst>
                    </p:cTn>
                  </p:par>
                  <p:par>
                    <p:cTn id="140" fill="hold">
                      <p:stCondLst>
                        <p:cond delay="indefinite"/>
                      </p:stCondLst>
                      <p:childTnLst>
                        <p:par>
                          <p:cTn id="141" fill="hold">
                            <p:stCondLst>
                              <p:cond delay="0"/>
                            </p:stCondLst>
                            <p:childTnLst>
                              <p:par>
                                <p:cTn id="142" presetID="26" presetClass="emph" presetSubtype="0" fill="hold" nodeType="clickEffect">
                                  <p:stCondLst>
                                    <p:cond delay="0"/>
                                  </p:stCondLst>
                                  <p:childTnLst>
                                    <p:animEffect transition="out" filter="fade">
                                      <p:cBhvr>
                                        <p:cTn id="143" dur="500" tmFilter="0, 0; .2, .5; .8, .5; 1, 0"/>
                                        <p:tgtEl>
                                          <p:spTgt spid="25"/>
                                        </p:tgtEl>
                                      </p:cBhvr>
                                    </p:animEffect>
                                    <p:animScale>
                                      <p:cBhvr>
                                        <p:cTn id="144" dur="250" autoRev="1" fill="hold"/>
                                        <p:tgtEl>
                                          <p:spTgt spid="25"/>
                                        </p:tgtEl>
                                      </p:cBhvr>
                                      <p:by x="105000" y="105000"/>
                                    </p:animScale>
                                  </p:childTnLst>
                                </p:cTn>
                              </p:par>
                            </p:childTnLst>
                          </p:cTn>
                        </p:par>
                      </p:childTnLst>
                    </p:cTn>
                  </p:par>
                  <p:par>
                    <p:cTn id="145" fill="hold">
                      <p:stCondLst>
                        <p:cond delay="indefinite"/>
                      </p:stCondLst>
                      <p:childTnLst>
                        <p:par>
                          <p:cTn id="146" fill="hold">
                            <p:stCondLst>
                              <p:cond delay="0"/>
                            </p:stCondLst>
                            <p:childTnLst>
                              <p:par>
                                <p:cTn id="147" presetID="26" presetClass="entr" presetSubtype="0" fill="hold" nodeType="clickEffect">
                                  <p:stCondLst>
                                    <p:cond delay="0"/>
                                  </p:stCondLst>
                                  <p:childTnLst>
                                    <p:set>
                                      <p:cBhvr>
                                        <p:cTn id="148" dur="1" fill="hold">
                                          <p:stCondLst>
                                            <p:cond delay="0"/>
                                          </p:stCondLst>
                                        </p:cTn>
                                        <p:tgtEl>
                                          <p:spTgt spid="26"/>
                                        </p:tgtEl>
                                        <p:attrNameLst>
                                          <p:attrName>style.visibility</p:attrName>
                                        </p:attrNameLst>
                                      </p:cBhvr>
                                      <p:to>
                                        <p:strVal val="visible"/>
                                      </p:to>
                                    </p:set>
                                    <p:animEffect transition="in" filter="wipe(down)">
                                      <p:cBhvr>
                                        <p:cTn id="149" dur="580">
                                          <p:stCondLst>
                                            <p:cond delay="0"/>
                                          </p:stCondLst>
                                        </p:cTn>
                                        <p:tgtEl>
                                          <p:spTgt spid="26"/>
                                        </p:tgtEl>
                                      </p:cBhvr>
                                    </p:animEffect>
                                    <p:anim calcmode="lin" valueType="num">
                                      <p:cBhvr>
                                        <p:cTn id="150" dur="1822" tmFilter="0,0; 0.14,0.36; 0.43,0.73; 0.71,0.91; 1.0,1.0">
                                          <p:stCondLst>
                                            <p:cond delay="0"/>
                                          </p:stCondLst>
                                        </p:cTn>
                                        <p:tgtEl>
                                          <p:spTgt spid="26"/>
                                        </p:tgtEl>
                                        <p:attrNameLst>
                                          <p:attrName>ppt_x</p:attrName>
                                        </p:attrNameLst>
                                      </p:cBhvr>
                                      <p:tavLst>
                                        <p:tav tm="0">
                                          <p:val>
                                            <p:strVal val="#ppt_x-0.25"/>
                                          </p:val>
                                        </p:tav>
                                        <p:tav tm="100000">
                                          <p:val>
                                            <p:strVal val="#ppt_x"/>
                                          </p:val>
                                        </p:tav>
                                      </p:tavLst>
                                    </p:anim>
                                    <p:anim calcmode="lin" valueType="num">
                                      <p:cBhvr>
                                        <p:cTn id="151" dur="664" tmFilter="0.0,0.0; 0.25,0.07; 0.50,0.2; 0.75,0.467; 1.0,1.0">
                                          <p:stCondLst>
                                            <p:cond delay="0"/>
                                          </p:stCondLst>
                                        </p:cTn>
                                        <p:tgtEl>
                                          <p:spTgt spid="26"/>
                                        </p:tgtEl>
                                        <p:attrNameLst>
                                          <p:attrName>ppt_y</p:attrName>
                                        </p:attrNameLst>
                                      </p:cBhvr>
                                      <p:tavLst>
                                        <p:tav tm="0" fmla="#ppt_y-sin(pi*$)/3">
                                          <p:val>
                                            <p:fltVal val="0.5"/>
                                          </p:val>
                                        </p:tav>
                                        <p:tav tm="100000">
                                          <p:val>
                                            <p:fltVal val="1"/>
                                          </p:val>
                                        </p:tav>
                                      </p:tavLst>
                                    </p:anim>
                                    <p:anim calcmode="lin" valueType="num">
                                      <p:cBhvr>
                                        <p:cTn id="152" dur="664" tmFilter="0, 0; 0.125,0.2665; 0.25,0.4; 0.375,0.465; 0.5,0.5;  0.625,0.535; 0.75,0.6; 0.875,0.7335; 1,1">
                                          <p:stCondLst>
                                            <p:cond delay="664"/>
                                          </p:stCondLst>
                                        </p:cTn>
                                        <p:tgtEl>
                                          <p:spTgt spid="26"/>
                                        </p:tgtEl>
                                        <p:attrNameLst>
                                          <p:attrName>ppt_y</p:attrName>
                                        </p:attrNameLst>
                                      </p:cBhvr>
                                      <p:tavLst>
                                        <p:tav tm="0" fmla="#ppt_y-sin(pi*$)/9">
                                          <p:val>
                                            <p:fltVal val="0"/>
                                          </p:val>
                                        </p:tav>
                                        <p:tav tm="100000">
                                          <p:val>
                                            <p:fltVal val="1"/>
                                          </p:val>
                                        </p:tav>
                                      </p:tavLst>
                                    </p:anim>
                                    <p:anim calcmode="lin" valueType="num">
                                      <p:cBhvr>
                                        <p:cTn id="153" dur="332" tmFilter="0, 0; 0.125,0.2665; 0.25,0.4; 0.375,0.465; 0.5,0.5;  0.625,0.535; 0.75,0.6; 0.875,0.7335; 1,1">
                                          <p:stCondLst>
                                            <p:cond delay="1324"/>
                                          </p:stCondLst>
                                        </p:cTn>
                                        <p:tgtEl>
                                          <p:spTgt spid="26"/>
                                        </p:tgtEl>
                                        <p:attrNameLst>
                                          <p:attrName>ppt_y</p:attrName>
                                        </p:attrNameLst>
                                      </p:cBhvr>
                                      <p:tavLst>
                                        <p:tav tm="0" fmla="#ppt_y-sin(pi*$)/27">
                                          <p:val>
                                            <p:fltVal val="0"/>
                                          </p:val>
                                        </p:tav>
                                        <p:tav tm="100000">
                                          <p:val>
                                            <p:fltVal val="1"/>
                                          </p:val>
                                        </p:tav>
                                      </p:tavLst>
                                    </p:anim>
                                    <p:anim calcmode="lin" valueType="num">
                                      <p:cBhvr>
                                        <p:cTn id="154" dur="164" tmFilter="0, 0; 0.125,0.2665; 0.25,0.4; 0.375,0.465; 0.5,0.5;  0.625,0.535; 0.75,0.6; 0.875,0.7335; 1,1">
                                          <p:stCondLst>
                                            <p:cond delay="1656"/>
                                          </p:stCondLst>
                                        </p:cTn>
                                        <p:tgtEl>
                                          <p:spTgt spid="26"/>
                                        </p:tgtEl>
                                        <p:attrNameLst>
                                          <p:attrName>ppt_y</p:attrName>
                                        </p:attrNameLst>
                                      </p:cBhvr>
                                      <p:tavLst>
                                        <p:tav tm="0" fmla="#ppt_y-sin(pi*$)/81">
                                          <p:val>
                                            <p:fltVal val="0"/>
                                          </p:val>
                                        </p:tav>
                                        <p:tav tm="100000">
                                          <p:val>
                                            <p:fltVal val="1"/>
                                          </p:val>
                                        </p:tav>
                                      </p:tavLst>
                                    </p:anim>
                                    <p:animScale>
                                      <p:cBhvr>
                                        <p:cTn id="155" dur="26">
                                          <p:stCondLst>
                                            <p:cond delay="650"/>
                                          </p:stCondLst>
                                        </p:cTn>
                                        <p:tgtEl>
                                          <p:spTgt spid="26"/>
                                        </p:tgtEl>
                                      </p:cBhvr>
                                      <p:to x="100000" y="60000"/>
                                    </p:animScale>
                                    <p:animScale>
                                      <p:cBhvr>
                                        <p:cTn id="156" dur="166" decel="50000">
                                          <p:stCondLst>
                                            <p:cond delay="676"/>
                                          </p:stCondLst>
                                        </p:cTn>
                                        <p:tgtEl>
                                          <p:spTgt spid="26"/>
                                        </p:tgtEl>
                                      </p:cBhvr>
                                      <p:to x="100000" y="100000"/>
                                    </p:animScale>
                                    <p:animScale>
                                      <p:cBhvr>
                                        <p:cTn id="157" dur="26">
                                          <p:stCondLst>
                                            <p:cond delay="1312"/>
                                          </p:stCondLst>
                                        </p:cTn>
                                        <p:tgtEl>
                                          <p:spTgt spid="26"/>
                                        </p:tgtEl>
                                      </p:cBhvr>
                                      <p:to x="100000" y="80000"/>
                                    </p:animScale>
                                    <p:animScale>
                                      <p:cBhvr>
                                        <p:cTn id="158" dur="166" decel="50000">
                                          <p:stCondLst>
                                            <p:cond delay="1338"/>
                                          </p:stCondLst>
                                        </p:cTn>
                                        <p:tgtEl>
                                          <p:spTgt spid="26"/>
                                        </p:tgtEl>
                                      </p:cBhvr>
                                      <p:to x="100000" y="100000"/>
                                    </p:animScale>
                                    <p:animScale>
                                      <p:cBhvr>
                                        <p:cTn id="159" dur="26">
                                          <p:stCondLst>
                                            <p:cond delay="1642"/>
                                          </p:stCondLst>
                                        </p:cTn>
                                        <p:tgtEl>
                                          <p:spTgt spid="26"/>
                                        </p:tgtEl>
                                      </p:cBhvr>
                                      <p:to x="100000" y="90000"/>
                                    </p:animScale>
                                    <p:animScale>
                                      <p:cBhvr>
                                        <p:cTn id="160" dur="166" decel="50000">
                                          <p:stCondLst>
                                            <p:cond delay="1668"/>
                                          </p:stCondLst>
                                        </p:cTn>
                                        <p:tgtEl>
                                          <p:spTgt spid="26"/>
                                        </p:tgtEl>
                                      </p:cBhvr>
                                      <p:to x="100000" y="100000"/>
                                    </p:animScale>
                                    <p:animScale>
                                      <p:cBhvr>
                                        <p:cTn id="161" dur="26">
                                          <p:stCondLst>
                                            <p:cond delay="1808"/>
                                          </p:stCondLst>
                                        </p:cTn>
                                        <p:tgtEl>
                                          <p:spTgt spid="26"/>
                                        </p:tgtEl>
                                      </p:cBhvr>
                                      <p:to x="100000" y="95000"/>
                                    </p:animScale>
                                    <p:animScale>
                                      <p:cBhvr>
                                        <p:cTn id="162" dur="166" decel="50000">
                                          <p:stCondLst>
                                            <p:cond delay="1834"/>
                                          </p:stCondLst>
                                        </p:cTn>
                                        <p:tgtEl>
                                          <p:spTgt spid="26"/>
                                        </p:tgtEl>
                                      </p:cBhvr>
                                      <p:to x="100000" y="100000"/>
                                    </p:animScale>
                                  </p:childTnLst>
                                </p:cTn>
                              </p:par>
                            </p:childTnLst>
                          </p:cTn>
                        </p:par>
                      </p:childTnLst>
                    </p:cTn>
                  </p:par>
                  <p:par>
                    <p:cTn id="163" fill="hold">
                      <p:stCondLst>
                        <p:cond delay="indefinite"/>
                      </p:stCondLst>
                      <p:childTnLst>
                        <p:par>
                          <p:cTn id="164" fill="hold">
                            <p:stCondLst>
                              <p:cond delay="0"/>
                            </p:stCondLst>
                            <p:childTnLst>
                              <p:par>
                                <p:cTn id="165" presetID="26" presetClass="emph" presetSubtype="0" fill="hold" nodeType="clickEffect">
                                  <p:stCondLst>
                                    <p:cond delay="0"/>
                                  </p:stCondLst>
                                  <p:childTnLst>
                                    <p:animEffect transition="out" filter="fade">
                                      <p:cBhvr>
                                        <p:cTn id="166" dur="500" tmFilter="0, 0; .2, .5; .8, .5; 1, 0"/>
                                        <p:tgtEl>
                                          <p:spTgt spid="26"/>
                                        </p:tgtEl>
                                      </p:cBhvr>
                                    </p:animEffect>
                                    <p:animScale>
                                      <p:cBhvr>
                                        <p:cTn id="167" dur="250" autoRev="1" fill="hold"/>
                                        <p:tgtEl>
                                          <p:spTgt spid="26"/>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p:bldP spid="22" grpId="0"/>
      <p:bldP spid="14"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pattFill prst="pct5">
          <a:fgClr>
            <a:schemeClr val="accent1"/>
          </a:fgClr>
          <a:bgClr>
            <a:schemeClr val="bg1"/>
          </a:bgClr>
        </a:pattFill>
        <a:effectLst/>
      </p:bgPr>
    </p:bg>
    <p:spTree>
      <p:nvGrpSpPr>
        <p:cNvPr id="1" name=""/>
        <p:cNvGrpSpPr/>
        <p:nvPr/>
      </p:nvGrpSpPr>
      <p:grpSpPr>
        <a:xfrm>
          <a:off x="0" y="0"/>
          <a:ext cx="0" cy="0"/>
          <a:chOff x="0" y="0"/>
          <a:chExt cx="0" cy="0"/>
        </a:xfrm>
      </p:grpSpPr>
      <p:sp>
        <p:nvSpPr>
          <p:cNvPr id="5" name="矩形 4"/>
          <p:cNvSpPr/>
          <p:nvPr/>
        </p:nvSpPr>
        <p:spPr>
          <a:xfrm>
            <a:off x="5417742" y="2494375"/>
            <a:ext cx="5729719" cy="2362185"/>
          </a:xfrm>
          <a:prstGeom prst="rect">
            <a:avLst/>
          </a:prstGeom>
        </p:spPr>
        <p:txBody>
          <a:bodyPr wrap="square">
            <a:spAutoFit/>
            <a:scene3d>
              <a:camera prst="orthographicFront"/>
              <a:lightRig rig="threePt" dir="t"/>
            </a:scene3d>
            <a:sp3d contourW="12700"/>
          </a:bodyPr>
          <a:lstStyle/>
          <a:p>
            <a:pPr algn="just">
              <a:lnSpc>
                <a:spcPct val="150000"/>
              </a:lnSpc>
            </a:pPr>
            <a:r>
              <a:rPr lang="zh-CN" altLang="en-US" sz="2000" dirty="0">
                <a:latin typeface="汉仪乐喵体W" panose="00020600040101010101" pitchFamily="18" charset="-122"/>
                <a:ea typeface="汉仪乐喵体W" panose="00020600040101010101" pitchFamily="18" charset="-122"/>
              </a:rPr>
              <a:t>用户可以在投影仪或者计算机上进行演示也可以将演示文稿打印出来制作成胶片以便应用到更广泛的领域中用户可以在投影仪或者计算机上进行演示也可以将演示文稿打印出来制作成胶片以便应用到更广泛的领域中</a:t>
            </a:r>
            <a:endParaRPr lang="zh-CN" altLang="en-US" sz="2000" dirty="0">
              <a:latin typeface="汉仪乐喵体W" panose="00020600040101010101" pitchFamily="18" charset="-122"/>
              <a:ea typeface="汉仪乐喵体W" panose="00020600040101010101" pitchFamily="18" charset="-122"/>
            </a:endParaRPr>
          </a:p>
        </p:txBody>
      </p:sp>
      <p:pic>
        <p:nvPicPr>
          <p:cNvPr id="7" name="图片 6"/>
          <p:cNvPicPr>
            <a:picLocks noChangeAspect="1"/>
          </p:cNvPicPr>
          <p:nvPr/>
        </p:nvPicPr>
        <p:blipFill>
          <a:blip r:embed="rId1" cstate="screen"/>
          <a:stretch>
            <a:fillRect/>
          </a:stretch>
        </p:blipFill>
        <p:spPr>
          <a:xfrm>
            <a:off x="3665574" y="397933"/>
            <a:ext cx="4537132" cy="1359872"/>
          </a:xfrm>
          <a:prstGeom prst="rect">
            <a:avLst/>
          </a:prstGeom>
        </p:spPr>
      </p:pic>
      <p:sp>
        <p:nvSpPr>
          <p:cNvPr id="8" name="矩形 7"/>
          <p:cNvSpPr/>
          <p:nvPr/>
        </p:nvSpPr>
        <p:spPr>
          <a:xfrm>
            <a:off x="3476625" y="805221"/>
            <a:ext cx="5238750" cy="769441"/>
          </a:xfrm>
          <a:prstGeom prst="rect">
            <a:avLst/>
          </a:prstGeom>
        </p:spPr>
        <p:txBody>
          <a:bodyPr wrap="square">
            <a:spAutoFit/>
            <a:scene3d>
              <a:camera prst="orthographicFront"/>
              <a:lightRig rig="threePt" dir="t"/>
            </a:scene3d>
            <a:sp3d contourW="12700"/>
          </a:bodyPr>
          <a:lstStyle/>
          <a:p>
            <a:pPr algn="ctr"/>
            <a:r>
              <a:rPr lang="zh-CN" altLang="en-US" sz="4400" b="1" dirty="0">
                <a:ln w="15875">
                  <a:noFill/>
                </a:ln>
                <a:solidFill>
                  <a:srgbClr val="E71C63"/>
                </a:solidFill>
                <a:latin typeface="汉仪乐喵体W" panose="00020600040101010101" pitchFamily="18" charset="-122"/>
                <a:ea typeface="汉仪乐喵体W" panose="00020600040101010101" pitchFamily="18" charset="-122"/>
              </a:rPr>
              <a:t>关于我们的班级</a:t>
            </a:r>
            <a:endParaRPr lang="zh-CN" altLang="en-US" sz="4400" b="1" dirty="0">
              <a:ln w="15875">
                <a:noFill/>
              </a:ln>
              <a:solidFill>
                <a:srgbClr val="E71C63"/>
              </a:solidFill>
              <a:latin typeface="汉仪乐喵体W" panose="00020600040101010101" pitchFamily="18" charset="-122"/>
              <a:ea typeface="汉仪乐喵体W" panose="00020600040101010101" pitchFamily="18" charset="-122"/>
            </a:endParaRPr>
          </a:p>
        </p:txBody>
      </p:sp>
      <p:pic>
        <p:nvPicPr>
          <p:cNvPr id="9" name="图片 8"/>
          <p:cNvPicPr>
            <a:picLocks noChangeAspect="1"/>
          </p:cNvPicPr>
          <p:nvPr/>
        </p:nvPicPr>
        <p:blipFill rotWithShape="1">
          <a:blip r:embed="rId2" cstate="screen"/>
          <a:srcRect/>
          <a:stretch>
            <a:fillRect/>
          </a:stretch>
        </p:blipFill>
        <p:spPr>
          <a:xfrm>
            <a:off x="645067" y="1613985"/>
            <a:ext cx="735106" cy="576436"/>
          </a:xfrm>
          <a:prstGeom prst="rect">
            <a:avLst/>
          </a:prstGeom>
        </p:spPr>
      </p:pic>
      <p:pic>
        <p:nvPicPr>
          <p:cNvPr id="10" name="图片 9"/>
          <p:cNvPicPr>
            <a:picLocks noChangeAspect="1"/>
          </p:cNvPicPr>
          <p:nvPr/>
        </p:nvPicPr>
        <p:blipFill rotWithShape="1">
          <a:blip r:embed="rId3" cstate="screen"/>
          <a:srcRect/>
          <a:stretch>
            <a:fillRect/>
          </a:stretch>
        </p:blipFill>
        <p:spPr>
          <a:xfrm>
            <a:off x="495227" y="112079"/>
            <a:ext cx="1479176" cy="1267257"/>
          </a:xfrm>
          <a:prstGeom prst="rect">
            <a:avLst/>
          </a:prstGeom>
        </p:spPr>
      </p:pic>
      <p:pic>
        <p:nvPicPr>
          <p:cNvPr id="11" name="图片 10"/>
          <p:cNvPicPr>
            <a:picLocks noChangeAspect="1"/>
          </p:cNvPicPr>
          <p:nvPr/>
        </p:nvPicPr>
        <p:blipFill rotWithShape="1">
          <a:blip r:embed="rId2" cstate="screen"/>
          <a:srcRect/>
          <a:stretch>
            <a:fillRect/>
          </a:stretch>
        </p:blipFill>
        <p:spPr>
          <a:xfrm>
            <a:off x="2174602" y="752846"/>
            <a:ext cx="1098177" cy="861139"/>
          </a:xfrm>
          <a:prstGeom prst="rect">
            <a:avLst/>
          </a:prstGeom>
        </p:spPr>
      </p:pic>
      <p:pic>
        <p:nvPicPr>
          <p:cNvPr id="12" name="图片 11"/>
          <p:cNvPicPr>
            <a:picLocks noChangeAspect="1"/>
          </p:cNvPicPr>
          <p:nvPr/>
        </p:nvPicPr>
        <p:blipFill rotWithShape="1">
          <a:blip r:embed="rId4" cstate="screen"/>
          <a:srcRect/>
          <a:stretch>
            <a:fillRect/>
          </a:stretch>
        </p:blipFill>
        <p:spPr>
          <a:xfrm>
            <a:off x="8391655" y="420210"/>
            <a:ext cx="4077928" cy="1481993"/>
          </a:xfrm>
          <a:prstGeom prst="rect">
            <a:avLst/>
          </a:prstGeom>
        </p:spPr>
      </p:pic>
      <p:pic>
        <p:nvPicPr>
          <p:cNvPr id="15" name="图片 14"/>
          <p:cNvPicPr>
            <a:picLocks noChangeAspect="1"/>
          </p:cNvPicPr>
          <p:nvPr/>
        </p:nvPicPr>
        <p:blipFill rotWithShape="1">
          <a:blip r:embed="rId5" cstate="screen"/>
          <a:srcRect/>
          <a:stretch>
            <a:fillRect/>
          </a:stretch>
        </p:blipFill>
        <p:spPr>
          <a:xfrm>
            <a:off x="0" y="5289176"/>
            <a:ext cx="12192000" cy="1568824"/>
          </a:xfrm>
          <a:prstGeom prst="rect">
            <a:avLst/>
          </a:prstGeom>
        </p:spPr>
      </p:pic>
      <p:grpSp>
        <p:nvGrpSpPr>
          <p:cNvPr id="18" name="组合 17"/>
          <p:cNvGrpSpPr/>
          <p:nvPr/>
        </p:nvGrpSpPr>
        <p:grpSpPr>
          <a:xfrm>
            <a:off x="1533128" y="1695861"/>
            <a:ext cx="4075944" cy="3737135"/>
            <a:chOff x="2078276" y="2133371"/>
            <a:chExt cx="2389005" cy="2190421"/>
          </a:xfrm>
        </p:grpSpPr>
        <p:pic>
          <p:nvPicPr>
            <p:cNvPr id="17" name="图片 16"/>
            <p:cNvPicPr>
              <a:picLocks noChangeAspect="1"/>
            </p:cNvPicPr>
            <p:nvPr/>
          </p:nvPicPr>
          <p:blipFill rotWithShape="1">
            <a:blip r:embed="rId6" cstate="screen"/>
            <a:srcRect/>
            <a:stretch>
              <a:fillRect/>
            </a:stretch>
          </p:blipFill>
          <p:spPr>
            <a:xfrm>
              <a:off x="2078276" y="2133371"/>
              <a:ext cx="2389005" cy="2190421"/>
            </a:xfrm>
            <a:prstGeom prst="rect">
              <a:avLst/>
            </a:prstGeom>
          </p:spPr>
        </p:pic>
        <p:pic>
          <p:nvPicPr>
            <p:cNvPr id="14" name="图片 13"/>
            <p:cNvPicPr>
              <a:picLocks noChangeAspect="1"/>
            </p:cNvPicPr>
            <p:nvPr/>
          </p:nvPicPr>
          <p:blipFill>
            <a:blip r:embed="rId7" cstate="screen"/>
            <a:stretch>
              <a:fillRect/>
            </a:stretch>
          </p:blipFill>
          <p:spPr>
            <a:xfrm>
              <a:off x="2405524" y="2912017"/>
              <a:ext cx="1260050" cy="1260050"/>
            </a:xfrm>
            <a:prstGeom prst="rect">
              <a:avLst/>
            </a:prstGeom>
          </p:spPr>
        </p:pic>
      </p:gr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580">
                                          <p:stCondLst>
                                            <p:cond delay="0"/>
                                          </p:stCondLst>
                                        </p:cTn>
                                        <p:tgtEl>
                                          <p:spTgt spid="9"/>
                                        </p:tgtEl>
                                      </p:cBhvr>
                                    </p:animEffect>
                                    <p:anim calcmode="lin" valueType="num">
                                      <p:cBhvr>
                                        <p:cTn id="8" dur="1822"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9"/>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9"/>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9"/>
                                        </p:tgtEl>
                                        <p:attrNameLst>
                                          <p:attrName>ppt_y</p:attrName>
                                        </p:attrNameLst>
                                      </p:cBhvr>
                                      <p:tavLst>
                                        <p:tav tm="0" fmla="#ppt_y-sin(pi*$)/81">
                                          <p:val>
                                            <p:fltVal val="0"/>
                                          </p:val>
                                        </p:tav>
                                        <p:tav tm="100000">
                                          <p:val>
                                            <p:fltVal val="1"/>
                                          </p:val>
                                        </p:tav>
                                      </p:tavLst>
                                    </p:anim>
                                    <p:animScale>
                                      <p:cBhvr>
                                        <p:cTn id="13" dur="26">
                                          <p:stCondLst>
                                            <p:cond delay="650"/>
                                          </p:stCondLst>
                                        </p:cTn>
                                        <p:tgtEl>
                                          <p:spTgt spid="9"/>
                                        </p:tgtEl>
                                      </p:cBhvr>
                                      <p:to x="100000" y="60000"/>
                                    </p:animScale>
                                    <p:animScale>
                                      <p:cBhvr>
                                        <p:cTn id="14" dur="166" decel="50000">
                                          <p:stCondLst>
                                            <p:cond delay="676"/>
                                          </p:stCondLst>
                                        </p:cTn>
                                        <p:tgtEl>
                                          <p:spTgt spid="9"/>
                                        </p:tgtEl>
                                      </p:cBhvr>
                                      <p:to x="100000" y="100000"/>
                                    </p:animScale>
                                    <p:animScale>
                                      <p:cBhvr>
                                        <p:cTn id="15" dur="26">
                                          <p:stCondLst>
                                            <p:cond delay="1312"/>
                                          </p:stCondLst>
                                        </p:cTn>
                                        <p:tgtEl>
                                          <p:spTgt spid="9"/>
                                        </p:tgtEl>
                                      </p:cBhvr>
                                      <p:to x="100000" y="80000"/>
                                    </p:animScale>
                                    <p:animScale>
                                      <p:cBhvr>
                                        <p:cTn id="16" dur="166" decel="50000">
                                          <p:stCondLst>
                                            <p:cond delay="1338"/>
                                          </p:stCondLst>
                                        </p:cTn>
                                        <p:tgtEl>
                                          <p:spTgt spid="9"/>
                                        </p:tgtEl>
                                      </p:cBhvr>
                                      <p:to x="100000" y="100000"/>
                                    </p:animScale>
                                    <p:animScale>
                                      <p:cBhvr>
                                        <p:cTn id="17" dur="26">
                                          <p:stCondLst>
                                            <p:cond delay="1642"/>
                                          </p:stCondLst>
                                        </p:cTn>
                                        <p:tgtEl>
                                          <p:spTgt spid="9"/>
                                        </p:tgtEl>
                                      </p:cBhvr>
                                      <p:to x="100000" y="90000"/>
                                    </p:animScale>
                                    <p:animScale>
                                      <p:cBhvr>
                                        <p:cTn id="18" dur="166" decel="50000">
                                          <p:stCondLst>
                                            <p:cond delay="1668"/>
                                          </p:stCondLst>
                                        </p:cTn>
                                        <p:tgtEl>
                                          <p:spTgt spid="9"/>
                                        </p:tgtEl>
                                      </p:cBhvr>
                                      <p:to x="100000" y="100000"/>
                                    </p:animScale>
                                    <p:animScale>
                                      <p:cBhvr>
                                        <p:cTn id="19" dur="26">
                                          <p:stCondLst>
                                            <p:cond delay="1808"/>
                                          </p:stCondLst>
                                        </p:cTn>
                                        <p:tgtEl>
                                          <p:spTgt spid="9"/>
                                        </p:tgtEl>
                                      </p:cBhvr>
                                      <p:to x="100000" y="95000"/>
                                    </p:animScale>
                                    <p:animScale>
                                      <p:cBhvr>
                                        <p:cTn id="20" dur="166" decel="50000">
                                          <p:stCondLst>
                                            <p:cond delay="1834"/>
                                          </p:stCondLst>
                                        </p:cTn>
                                        <p:tgtEl>
                                          <p:spTgt spid="9"/>
                                        </p:tgtEl>
                                      </p:cBhvr>
                                      <p:to x="100000" y="100000"/>
                                    </p:animScale>
                                  </p:childTnLst>
                                </p:cTn>
                              </p:par>
                              <p:par>
                                <p:cTn id="21" presetID="26" presetClass="entr" presetSubtype="0" fill="hold" nodeType="with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wipe(down)">
                                      <p:cBhvr>
                                        <p:cTn id="23" dur="580">
                                          <p:stCondLst>
                                            <p:cond delay="0"/>
                                          </p:stCondLst>
                                        </p:cTn>
                                        <p:tgtEl>
                                          <p:spTgt spid="10"/>
                                        </p:tgtEl>
                                      </p:cBhvr>
                                    </p:animEffect>
                                    <p:anim calcmode="lin" valueType="num">
                                      <p:cBhvr>
                                        <p:cTn id="24" dur="1822"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10"/>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10"/>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10"/>
                                        </p:tgtEl>
                                        <p:attrNameLst>
                                          <p:attrName>ppt_y</p:attrName>
                                        </p:attrNameLst>
                                      </p:cBhvr>
                                      <p:tavLst>
                                        <p:tav tm="0" fmla="#ppt_y-sin(pi*$)/81">
                                          <p:val>
                                            <p:fltVal val="0"/>
                                          </p:val>
                                        </p:tav>
                                        <p:tav tm="100000">
                                          <p:val>
                                            <p:fltVal val="1"/>
                                          </p:val>
                                        </p:tav>
                                      </p:tavLst>
                                    </p:anim>
                                    <p:animScale>
                                      <p:cBhvr>
                                        <p:cTn id="29" dur="26">
                                          <p:stCondLst>
                                            <p:cond delay="650"/>
                                          </p:stCondLst>
                                        </p:cTn>
                                        <p:tgtEl>
                                          <p:spTgt spid="10"/>
                                        </p:tgtEl>
                                      </p:cBhvr>
                                      <p:to x="100000" y="60000"/>
                                    </p:animScale>
                                    <p:animScale>
                                      <p:cBhvr>
                                        <p:cTn id="30" dur="166" decel="50000">
                                          <p:stCondLst>
                                            <p:cond delay="676"/>
                                          </p:stCondLst>
                                        </p:cTn>
                                        <p:tgtEl>
                                          <p:spTgt spid="10"/>
                                        </p:tgtEl>
                                      </p:cBhvr>
                                      <p:to x="100000" y="100000"/>
                                    </p:animScale>
                                    <p:animScale>
                                      <p:cBhvr>
                                        <p:cTn id="31" dur="26">
                                          <p:stCondLst>
                                            <p:cond delay="1312"/>
                                          </p:stCondLst>
                                        </p:cTn>
                                        <p:tgtEl>
                                          <p:spTgt spid="10"/>
                                        </p:tgtEl>
                                      </p:cBhvr>
                                      <p:to x="100000" y="80000"/>
                                    </p:animScale>
                                    <p:animScale>
                                      <p:cBhvr>
                                        <p:cTn id="32" dur="166" decel="50000">
                                          <p:stCondLst>
                                            <p:cond delay="1338"/>
                                          </p:stCondLst>
                                        </p:cTn>
                                        <p:tgtEl>
                                          <p:spTgt spid="10"/>
                                        </p:tgtEl>
                                      </p:cBhvr>
                                      <p:to x="100000" y="100000"/>
                                    </p:animScale>
                                    <p:animScale>
                                      <p:cBhvr>
                                        <p:cTn id="33" dur="26">
                                          <p:stCondLst>
                                            <p:cond delay="1642"/>
                                          </p:stCondLst>
                                        </p:cTn>
                                        <p:tgtEl>
                                          <p:spTgt spid="10"/>
                                        </p:tgtEl>
                                      </p:cBhvr>
                                      <p:to x="100000" y="90000"/>
                                    </p:animScale>
                                    <p:animScale>
                                      <p:cBhvr>
                                        <p:cTn id="34" dur="166" decel="50000">
                                          <p:stCondLst>
                                            <p:cond delay="1668"/>
                                          </p:stCondLst>
                                        </p:cTn>
                                        <p:tgtEl>
                                          <p:spTgt spid="10"/>
                                        </p:tgtEl>
                                      </p:cBhvr>
                                      <p:to x="100000" y="100000"/>
                                    </p:animScale>
                                    <p:animScale>
                                      <p:cBhvr>
                                        <p:cTn id="35" dur="26">
                                          <p:stCondLst>
                                            <p:cond delay="1808"/>
                                          </p:stCondLst>
                                        </p:cTn>
                                        <p:tgtEl>
                                          <p:spTgt spid="10"/>
                                        </p:tgtEl>
                                      </p:cBhvr>
                                      <p:to x="100000" y="95000"/>
                                    </p:animScale>
                                    <p:animScale>
                                      <p:cBhvr>
                                        <p:cTn id="36" dur="166" decel="50000">
                                          <p:stCondLst>
                                            <p:cond delay="1834"/>
                                          </p:stCondLst>
                                        </p:cTn>
                                        <p:tgtEl>
                                          <p:spTgt spid="10"/>
                                        </p:tgtEl>
                                      </p:cBhvr>
                                      <p:to x="100000" y="100000"/>
                                    </p:animScale>
                                  </p:childTnLst>
                                </p:cTn>
                              </p:par>
                              <p:par>
                                <p:cTn id="37" presetID="26" presetClass="entr" presetSubtype="0" fill="hold" nodeType="withEffect">
                                  <p:stCondLst>
                                    <p:cond delay="0"/>
                                  </p:stCondLst>
                                  <p:childTnLst>
                                    <p:set>
                                      <p:cBhvr>
                                        <p:cTn id="38" dur="1" fill="hold">
                                          <p:stCondLst>
                                            <p:cond delay="0"/>
                                          </p:stCondLst>
                                        </p:cTn>
                                        <p:tgtEl>
                                          <p:spTgt spid="11"/>
                                        </p:tgtEl>
                                        <p:attrNameLst>
                                          <p:attrName>style.visibility</p:attrName>
                                        </p:attrNameLst>
                                      </p:cBhvr>
                                      <p:to>
                                        <p:strVal val="visible"/>
                                      </p:to>
                                    </p:set>
                                    <p:animEffect transition="in" filter="wipe(down)">
                                      <p:cBhvr>
                                        <p:cTn id="39" dur="580">
                                          <p:stCondLst>
                                            <p:cond delay="0"/>
                                          </p:stCondLst>
                                        </p:cTn>
                                        <p:tgtEl>
                                          <p:spTgt spid="11"/>
                                        </p:tgtEl>
                                      </p:cBhvr>
                                    </p:animEffect>
                                    <p:anim calcmode="lin" valueType="num">
                                      <p:cBhvr>
                                        <p:cTn id="40" dur="1822" tmFilter="0,0; 0.14,0.36; 0.43,0.73; 0.71,0.91; 1.0,1.0">
                                          <p:stCondLst>
                                            <p:cond delay="0"/>
                                          </p:stCondLst>
                                        </p:cTn>
                                        <p:tgtEl>
                                          <p:spTgt spid="11"/>
                                        </p:tgtEl>
                                        <p:attrNameLst>
                                          <p:attrName>ppt_x</p:attrName>
                                        </p:attrNameLst>
                                      </p:cBhvr>
                                      <p:tavLst>
                                        <p:tav tm="0">
                                          <p:val>
                                            <p:strVal val="#ppt_x-0.25"/>
                                          </p:val>
                                        </p:tav>
                                        <p:tav tm="100000">
                                          <p:val>
                                            <p:strVal val="#ppt_x"/>
                                          </p:val>
                                        </p:tav>
                                      </p:tavLst>
                                    </p:anim>
                                    <p:anim calcmode="lin" valueType="num">
                                      <p:cBhvr>
                                        <p:cTn id="41" dur="664" tmFilter="0.0,0.0; 0.25,0.07; 0.50,0.2; 0.75,0.467; 1.0,1.0">
                                          <p:stCondLst>
                                            <p:cond delay="0"/>
                                          </p:stCondLst>
                                        </p:cTn>
                                        <p:tgtEl>
                                          <p:spTgt spid="11"/>
                                        </p:tgtEl>
                                        <p:attrNameLst>
                                          <p:attrName>ppt_y</p:attrName>
                                        </p:attrNameLst>
                                      </p:cBhvr>
                                      <p:tavLst>
                                        <p:tav tm="0" fmla="#ppt_y-sin(pi*$)/3">
                                          <p:val>
                                            <p:fltVal val="0.5"/>
                                          </p:val>
                                        </p:tav>
                                        <p:tav tm="100000">
                                          <p:val>
                                            <p:fltVal val="1"/>
                                          </p:val>
                                        </p:tav>
                                      </p:tavLst>
                                    </p:anim>
                                    <p:anim calcmode="lin" valueType="num">
                                      <p:cBhvr>
                                        <p:cTn id="42" dur="664" tmFilter="0, 0; 0.125,0.2665; 0.25,0.4; 0.375,0.465; 0.5,0.5;  0.625,0.535; 0.75,0.6; 0.875,0.7335; 1,1">
                                          <p:stCondLst>
                                            <p:cond delay="664"/>
                                          </p:stCondLst>
                                        </p:cTn>
                                        <p:tgtEl>
                                          <p:spTgt spid="11"/>
                                        </p:tgtEl>
                                        <p:attrNameLst>
                                          <p:attrName>ppt_y</p:attrName>
                                        </p:attrNameLst>
                                      </p:cBhvr>
                                      <p:tavLst>
                                        <p:tav tm="0" fmla="#ppt_y-sin(pi*$)/9">
                                          <p:val>
                                            <p:fltVal val="0"/>
                                          </p:val>
                                        </p:tav>
                                        <p:tav tm="100000">
                                          <p:val>
                                            <p:fltVal val="1"/>
                                          </p:val>
                                        </p:tav>
                                      </p:tavLst>
                                    </p:anim>
                                    <p:anim calcmode="lin" valueType="num">
                                      <p:cBhvr>
                                        <p:cTn id="43" dur="332" tmFilter="0, 0; 0.125,0.2665; 0.25,0.4; 0.375,0.465; 0.5,0.5;  0.625,0.535; 0.75,0.6; 0.875,0.7335; 1,1">
                                          <p:stCondLst>
                                            <p:cond delay="1324"/>
                                          </p:stCondLst>
                                        </p:cTn>
                                        <p:tgtEl>
                                          <p:spTgt spid="11"/>
                                        </p:tgtEl>
                                        <p:attrNameLst>
                                          <p:attrName>ppt_y</p:attrName>
                                        </p:attrNameLst>
                                      </p:cBhvr>
                                      <p:tavLst>
                                        <p:tav tm="0" fmla="#ppt_y-sin(pi*$)/27">
                                          <p:val>
                                            <p:fltVal val="0"/>
                                          </p:val>
                                        </p:tav>
                                        <p:tav tm="100000">
                                          <p:val>
                                            <p:fltVal val="1"/>
                                          </p:val>
                                        </p:tav>
                                      </p:tavLst>
                                    </p:anim>
                                    <p:anim calcmode="lin" valueType="num">
                                      <p:cBhvr>
                                        <p:cTn id="44" dur="164" tmFilter="0, 0; 0.125,0.2665; 0.25,0.4; 0.375,0.465; 0.5,0.5;  0.625,0.535; 0.75,0.6; 0.875,0.7335; 1,1">
                                          <p:stCondLst>
                                            <p:cond delay="1656"/>
                                          </p:stCondLst>
                                        </p:cTn>
                                        <p:tgtEl>
                                          <p:spTgt spid="11"/>
                                        </p:tgtEl>
                                        <p:attrNameLst>
                                          <p:attrName>ppt_y</p:attrName>
                                        </p:attrNameLst>
                                      </p:cBhvr>
                                      <p:tavLst>
                                        <p:tav tm="0" fmla="#ppt_y-sin(pi*$)/81">
                                          <p:val>
                                            <p:fltVal val="0"/>
                                          </p:val>
                                        </p:tav>
                                        <p:tav tm="100000">
                                          <p:val>
                                            <p:fltVal val="1"/>
                                          </p:val>
                                        </p:tav>
                                      </p:tavLst>
                                    </p:anim>
                                    <p:animScale>
                                      <p:cBhvr>
                                        <p:cTn id="45" dur="26">
                                          <p:stCondLst>
                                            <p:cond delay="650"/>
                                          </p:stCondLst>
                                        </p:cTn>
                                        <p:tgtEl>
                                          <p:spTgt spid="11"/>
                                        </p:tgtEl>
                                      </p:cBhvr>
                                      <p:to x="100000" y="60000"/>
                                    </p:animScale>
                                    <p:animScale>
                                      <p:cBhvr>
                                        <p:cTn id="46" dur="166" decel="50000">
                                          <p:stCondLst>
                                            <p:cond delay="676"/>
                                          </p:stCondLst>
                                        </p:cTn>
                                        <p:tgtEl>
                                          <p:spTgt spid="11"/>
                                        </p:tgtEl>
                                      </p:cBhvr>
                                      <p:to x="100000" y="100000"/>
                                    </p:animScale>
                                    <p:animScale>
                                      <p:cBhvr>
                                        <p:cTn id="47" dur="26">
                                          <p:stCondLst>
                                            <p:cond delay="1312"/>
                                          </p:stCondLst>
                                        </p:cTn>
                                        <p:tgtEl>
                                          <p:spTgt spid="11"/>
                                        </p:tgtEl>
                                      </p:cBhvr>
                                      <p:to x="100000" y="80000"/>
                                    </p:animScale>
                                    <p:animScale>
                                      <p:cBhvr>
                                        <p:cTn id="48" dur="166" decel="50000">
                                          <p:stCondLst>
                                            <p:cond delay="1338"/>
                                          </p:stCondLst>
                                        </p:cTn>
                                        <p:tgtEl>
                                          <p:spTgt spid="11"/>
                                        </p:tgtEl>
                                      </p:cBhvr>
                                      <p:to x="100000" y="100000"/>
                                    </p:animScale>
                                    <p:animScale>
                                      <p:cBhvr>
                                        <p:cTn id="49" dur="26">
                                          <p:stCondLst>
                                            <p:cond delay="1642"/>
                                          </p:stCondLst>
                                        </p:cTn>
                                        <p:tgtEl>
                                          <p:spTgt spid="11"/>
                                        </p:tgtEl>
                                      </p:cBhvr>
                                      <p:to x="100000" y="90000"/>
                                    </p:animScale>
                                    <p:animScale>
                                      <p:cBhvr>
                                        <p:cTn id="50" dur="166" decel="50000">
                                          <p:stCondLst>
                                            <p:cond delay="1668"/>
                                          </p:stCondLst>
                                        </p:cTn>
                                        <p:tgtEl>
                                          <p:spTgt spid="11"/>
                                        </p:tgtEl>
                                      </p:cBhvr>
                                      <p:to x="100000" y="100000"/>
                                    </p:animScale>
                                    <p:animScale>
                                      <p:cBhvr>
                                        <p:cTn id="51" dur="26">
                                          <p:stCondLst>
                                            <p:cond delay="1808"/>
                                          </p:stCondLst>
                                        </p:cTn>
                                        <p:tgtEl>
                                          <p:spTgt spid="11"/>
                                        </p:tgtEl>
                                      </p:cBhvr>
                                      <p:to x="100000" y="95000"/>
                                    </p:animScale>
                                    <p:animScale>
                                      <p:cBhvr>
                                        <p:cTn id="52" dur="166" decel="50000">
                                          <p:stCondLst>
                                            <p:cond delay="1834"/>
                                          </p:stCondLst>
                                        </p:cTn>
                                        <p:tgtEl>
                                          <p:spTgt spid="11"/>
                                        </p:tgtEl>
                                      </p:cBhvr>
                                      <p:to x="100000" y="100000"/>
                                    </p:animScale>
                                  </p:childTnLst>
                                </p:cTn>
                              </p:par>
                            </p:childTnLst>
                          </p:cTn>
                        </p:par>
                      </p:childTnLst>
                    </p:cTn>
                  </p:par>
                  <p:par>
                    <p:cTn id="53" fill="hold">
                      <p:stCondLst>
                        <p:cond delay="indefinite"/>
                      </p:stCondLst>
                      <p:childTnLst>
                        <p:par>
                          <p:cTn id="54" fill="hold">
                            <p:stCondLst>
                              <p:cond delay="0"/>
                            </p:stCondLst>
                            <p:childTnLst>
                              <p:par>
                                <p:cTn id="55" presetID="26" presetClass="emph" presetSubtype="0" fill="hold" nodeType="clickEffect">
                                  <p:stCondLst>
                                    <p:cond delay="0"/>
                                  </p:stCondLst>
                                  <p:childTnLst>
                                    <p:animEffect transition="out" filter="fade">
                                      <p:cBhvr>
                                        <p:cTn id="56" dur="500" tmFilter="0, 0; .2, .5; .8, .5; 1, 0"/>
                                        <p:tgtEl>
                                          <p:spTgt spid="9"/>
                                        </p:tgtEl>
                                      </p:cBhvr>
                                    </p:animEffect>
                                    <p:animScale>
                                      <p:cBhvr>
                                        <p:cTn id="57" dur="250" autoRev="1" fill="hold"/>
                                        <p:tgtEl>
                                          <p:spTgt spid="9"/>
                                        </p:tgtEl>
                                      </p:cBhvr>
                                      <p:by x="105000" y="105000"/>
                                    </p:animScale>
                                  </p:childTnLst>
                                </p:cTn>
                              </p:par>
                              <p:par>
                                <p:cTn id="58" presetID="26" presetClass="emph" presetSubtype="0" fill="hold" nodeType="withEffect">
                                  <p:stCondLst>
                                    <p:cond delay="0"/>
                                  </p:stCondLst>
                                  <p:childTnLst>
                                    <p:animEffect transition="out" filter="fade">
                                      <p:cBhvr>
                                        <p:cTn id="59" dur="500" tmFilter="0, 0; .2, .5; .8, .5; 1, 0"/>
                                        <p:tgtEl>
                                          <p:spTgt spid="10"/>
                                        </p:tgtEl>
                                      </p:cBhvr>
                                    </p:animEffect>
                                    <p:animScale>
                                      <p:cBhvr>
                                        <p:cTn id="60" dur="250" autoRev="1" fill="hold"/>
                                        <p:tgtEl>
                                          <p:spTgt spid="10"/>
                                        </p:tgtEl>
                                      </p:cBhvr>
                                      <p:by x="105000" y="105000"/>
                                    </p:animScale>
                                  </p:childTnLst>
                                </p:cTn>
                              </p:par>
                              <p:par>
                                <p:cTn id="61" presetID="26" presetClass="emph" presetSubtype="0" fill="hold" nodeType="withEffect">
                                  <p:stCondLst>
                                    <p:cond delay="0"/>
                                  </p:stCondLst>
                                  <p:childTnLst>
                                    <p:animEffect transition="out" filter="fade">
                                      <p:cBhvr>
                                        <p:cTn id="62" dur="500" tmFilter="0, 0; .2, .5; .8, .5; 1, 0"/>
                                        <p:tgtEl>
                                          <p:spTgt spid="11"/>
                                        </p:tgtEl>
                                      </p:cBhvr>
                                    </p:animEffect>
                                    <p:animScale>
                                      <p:cBhvr>
                                        <p:cTn id="63" dur="250" autoRev="1" fill="hold"/>
                                        <p:tgtEl>
                                          <p:spTgt spid="11"/>
                                        </p:tgtEl>
                                      </p:cBhvr>
                                      <p:by x="105000" y="105000"/>
                                    </p:animScale>
                                  </p:childTnLst>
                                </p:cTn>
                              </p:par>
                            </p:childTnLst>
                          </p:cTn>
                        </p:par>
                      </p:childTnLst>
                    </p:cTn>
                  </p:par>
                  <p:par>
                    <p:cTn id="64" fill="hold">
                      <p:stCondLst>
                        <p:cond delay="indefinite"/>
                      </p:stCondLst>
                      <p:childTnLst>
                        <p:par>
                          <p:cTn id="65" fill="hold">
                            <p:stCondLst>
                              <p:cond delay="0"/>
                            </p:stCondLst>
                            <p:childTnLst>
                              <p:par>
                                <p:cTn id="66" presetID="42" presetClass="entr" presetSubtype="0" fill="hold" nodeType="clickEffect">
                                  <p:stCondLst>
                                    <p:cond delay="0"/>
                                  </p:stCondLst>
                                  <p:childTnLst>
                                    <p:set>
                                      <p:cBhvr>
                                        <p:cTn id="67" dur="1" fill="hold">
                                          <p:stCondLst>
                                            <p:cond delay="0"/>
                                          </p:stCondLst>
                                        </p:cTn>
                                        <p:tgtEl>
                                          <p:spTgt spid="7"/>
                                        </p:tgtEl>
                                        <p:attrNameLst>
                                          <p:attrName>style.visibility</p:attrName>
                                        </p:attrNameLst>
                                      </p:cBhvr>
                                      <p:to>
                                        <p:strVal val="visible"/>
                                      </p:to>
                                    </p:set>
                                    <p:animEffect transition="in" filter="fade">
                                      <p:cBhvr>
                                        <p:cTn id="68" dur="1000"/>
                                        <p:tgtEl>
                                          <p:spTgt spid="7"/>
                                        </p:tgtEl>
                                      </p:cBhvr>
                                    </p:animEffect>
                                    <p:anim calcmode="lin" valueType="num">
                                      <p:cBhvr>
                                        <p:cTn id="69" dur="1000" fill="hold"/>
                                        <p:tgtEl>
                                          <p:spTgt spid="7"/>
                                        </p:tgtEl>
                                        <p:attrNameLst>
                                          <p:attrName>ppt_x</p:attrName>
                                        </p:attrNameLst>
                                      </p:cBhvr>
                                      <p:tavLst>
                                        <p:tav tm="0">
                                          <p:val>
                                            <p:strVal val="#ppt_x"/>
                                          </p:val>
                                        </p:tav>
                                        <p:tav tm="100000">
                                          <p:val>
                                            <p:strVal val="#ppt_x"/>
                                          </p:val>
                                        </p:tav>
                                      </p:tavLst>
                                    </p:anim>
                                    <p:anim calcmode="lin" valueType="num">
                                      <p:cBhvr>
                                        <p:cTn id="70"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71" fill="hold">
                      <p:stCondLst>
                        <p:cond delay="indefinite"/>
                      </p:stCondLst>
                      <p:childTnLst>
                        <p:par>
                          <p:cTn id="72" fill="hold">
                            <p:stCondLst>
                              <p:cond delay="0"/>
                            </p:stCondLst>
                            <p:childTnLst>
                              <p:par>
                                <p:cTn id="73" presetID="22" presetClass="entr" presetSubtype="8" fill="hold" grpId="0" nodeType="clickEffect">
                                  <p:stCondLst>
                                    <p:cond delay="0"/>
                                  </p:stCondLst>
                                  <p:childTnLst>
                                    <p:set>
                                      <p:cBhvr>
                                        <p:cTn id="74" dur="1" fill="hold">
                                          <p:stCondLst>
                                            <p:cond delay="0"/>
                                          </p:stCondLst>
                                        </p:cTn>
                                        <p:tgtEl>
                                          <p:spTgt spid="8"/>
                                        </p:tgtEl>
                                        <p:attrNameLst>
                                          <p:attrName>style.visibility</p:attrName>
                                        </p:attrNameLst>
                                      </p:cBhvr>
                                      <p:to>
                                        <p:strVal val="visible"/>
                                      </p:to>
                                    </p:set>
                                    <p:animEffect transition="in" filter="wipe(left)">
                                      <p:cBhvr>
                                        <p:cTn id="75" dur="500"/>
                                        <p:tgtEl>
                                          <p:spTgt spid="8"/>
                                        </p:tgtEl>
                                      </p:cBhvr>
                                    </p:animEffect>
                                  </p:childTnLst>
                                </p:cTn>
                              </p:par>
                              <p:par>
                                <p:cTn id="76" presetID="2" presetClass="entr" presetSubtype="12" fill="hold" nodeType="withEffect">
                                  <p:stCondLst>
                                    <p:cond delay="0"/>
                                  </p:stCondLst>
                                  <p:childTnLst>
                                    <p:set>
                                      <p:cBhvr>
                                        <p:cTn id="77" dur="1" fill="hold">
                                          <p:stCondLst>
                                            <p:cond delay="0"/>
                                          </p:stCondLst>
                                        </p:cTn>
                                        <p:tgtEl>
                                          <p:spTgt spid="12"/>
                                        </p:tgtEl>
                                        <p:attrNameLst>
                                          <p:attrName>style.visibility</p:attrName>
                                        </p:attrNameLst>
                                      </p:cBhvr>
                                      <p:to>
                                        <p:strVal val="visible"/>
                                      </p:to>
                                    </p:set>
                                    <p:anim calcmode="lin" valueType="num">
                                      <p:cBhvr additive="base">
                                        <p:cTn id="78" dur="2250" fill="hold"/>
                                        <p:tgtEl>
                                          <p:spTgt spid="12"/>
                                        </p:tgtEl>
                                        <p:attrNameLst>
                                          <p:attrName>ppt_x</p:attrName>
                                        </p:attrNameLst>
                                      </p:cBhvr>
                                      <p:tavLst>
                                        <p:tav tm="0">
                                          <p:val>
                                            <p:strVal val="0-#ppt_w/2"/>
                                          </p:val>
                                        </p:tav>
                                        <p:tav tm="100000">
                                          <p:val>
                                            <p:strVal val="#ppt_x"/>
                                          </p:val>
                                        </p:tav>
                                      </p:tavLst>
                                    </p:anim>
                                    <p:anim calcmode="lin" valueType="num">
                                      <p:cBhvr additive="base">
                                        <p:cTn id="79" dur="225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80" fill="hold">
                      <p:stCondLst>
                        <p:cond delay="indefinite"/>
                      </p:stCondLst>
                      <p:childTnLst>
                        <p:par>
                          <p:cTn id="81" fill="hold">
                            <p:stCondLst>
                              <p:cond delay="0"/>
                            </p:stCondLst>
                            <p:childTnLst>
                              <p:par>
                                <p:cTn id="82" presetID="42" presetClass="entr" presetSubtype="0" fill="hold" nodeType="clickEffect">
                                  <p:stCondLst>
                                    <p:cond delay="0"/>
                                  </p:stCondLst>
                                  <p:childTnLst>
                                    <p:set>
                                      <p:cBhvr>
                                        <p:cTn id="83" dur="1" fill="hold">
                                          <p:stCondLst>
                                            <p:cond delay="0"/>
                                          </p:stCondLst>
                                        </p:cTn>
                                        <p:tgtEl>
                                          <p:spTgt spid="18"/>
                                        </p:tgtEl>
                                        <p:attrNameLst>
                                          <p:attrName>style.visibility</p:attrName>
                                        </p:attrNameLst>
                                      </p:cBhvr>
                                      <p:to>
                                        <p:strVal val="visible"/>
                                      </p:to>
                                    </p:set>
                                    <p:animEffect transition="in" filter="fade">
                                      <p:cBhvr>
                                        <p:cTn id="84" dur="1000"/>
                                        <p:tgtEl>
                                          <p:spTgt spid="18"/>
                                        </p:tgtEl>
                                      </p:cBhvr>
                                    </p:animEffect>
                                    <p:anim calcmode="lin" valueType="num">
                                      <p:cBhvr>
                                        <p:cTn id="85" dur="1000" fill="hold"/>
                                        <p:tgtEl>
                                          <p:spTgt spid="18"/>
                                        </p:tgtEl>
                                        <p:attrNameLst>
                                          <p:attrName>ppt_x</p:attrName>
                                        </p:attrNameLst>
                                      </p:cBhvr>
                                      <p:tavLst>
                                        <p:tav tm="0">
                                          <p:val>
                                            <p:strVal val="#ppt_x"/>
                                          </p:val>
                                        </p:tav>
                                        <p:tav tm="100000">
                                          <p:val>
                                            <p:strVal val="#ppt_x"/>
                                          </p:val>
                                        </p:tav>
                                      </p:tavLst>
                                    </p:anim>
                                    <p:anim calcmode="lin" valueType="num">
                                      <p:cBhvr>
                                        <p:cTn id="86" dur="1000" fill="hold"/>
                                        <p:tgtEl>
                                          <p:spTgt spid="18"/>
                                        </p:tgtEl>
                                        <p:attrNameLst>
                                          <p:attrName>ppt_y</p:attrName>
                                        </p:attrNameLst>
                                      </p:cBhvr>
                                      <p:tavLst>
                                        <p:tav tm="0">
                                          <p:val>
                                            <p:strVal val="#ppt_y+.1"/>
                                          </p:val>
                                        </p:tav>
                                        <p:tav tm="100000">
                                          <p:val>
                                            <p:strVal val="#ppt_y"/>
                                          </p:val>
                                        </p:tav>
                                      </p:tavLst>
                                    </p:anim>
                                  </p:childTnLst>
                                </p:cTn>
                              </p:par>
                            </p:childTnLst>
                          </p:cTn>
                        </p:par>
                        <p:par>
                          <p:cTn id="87" fill="hold">
                            <p:stCondLst>
                              <p:cond delay="1000"/>
                            </p:stCondLst>
                            <p:childTnLst>
                              <p:par>
                                <p:cTn id="88" presetID="22" presetClass="entr" presetSubtype="8" fill="hold" grpId="0" nodeType="afterEffect">
                                  <p:stCondLst>
                                    <p:cond delay="0"/>
                                  </p:stCondLst>
                                  <p:childTnLst>
                                    <p:set>
                                      <p:cBhvr>
                                        <p:cTn id="89" dur="1" fill="hold">
                                          <p:stCondLst>
                                            <p:cond delay="0"/>
                                          </p:stCondLst>
                                        </p:cTn>
                                        <p:tgtEl>
                                          <p:spTgt spid="5"/>
                                        </p:tgtEl>
                                        <p:attrNameLst>
                                          <p:attrName>style.visibility</p:attrName>
                                        </p:attrNameLst>
                                      </p:cBhvr>
                                      <p:to>
                                        <p:strVal val="visible"/>
                                      </p:to>
                                    </p:set>
                                    <p:animEffect transition="in" filter="wipe(left)">
                                      <p:cBhvr>
                                        <p:cTn id="9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pic>
        <p:nvPicPr>
          <p:cNvPr id="4" name="图片 3"/>
          <p:cNvPicPr>
            <a:picLocks noChangeAspect="1"/>
          </p:cNvPicPr>
          <p:nvPr/>
        </p:nvPicPr>
        <p:blipFill>
          <a:blip r:embed="rId2" cstate="screen"/>
          <a:stretch>
            <a:fillRect/>
          </a:stretch>
        </p:blipFill>
        <p:spPr>
          <a:xfrm>
            <a:off x="3208373" y="2996385"/>
            <a:ext cx="5072597" cy="1533297"/>
          </a:xfrm>
          <a:prstGeom prst="rect">
            <a:avLst/>
          </a:prstGeom>
        </p:spPr>
      </p:pic>
      <p:sp>
        <p:nvSpPr>
          <p:cNvPr id="5" name="矩形 4"/>
          <p:cNvSpPr/>
          <p:nvPr/>
        </p:nvSpPr>
        <p:spPr>
          <a:xfrm>
            <a:off x="4107805" y="3460351"/>
            <a:ext cx="4601936" cy="769441"/>
          </a:xfrm>
          <a:prstGeom prst="rect">
            <a:avLst/>
          </a:prstGeom>
        </p:spPr>
        <p:txBody>
          <a:bodyPr wrap="square">
            <a:spAutoFit/>
            <a:scene3d>
              <a:camera prst="orthographicFront"/>
              <a:lightRig rig="threePt" dir="t"/>
            </a:scene3d>
            <a:sp3d contourW="12700"/>
          </a:bodyPr>
          <a:lstStyle/>
          <a:p>
            <a:r>
              <a:rPr lang="zh-CN" altLang="en-US" sz="4400" b="1" dirty="0">
                <a:solidFill>
                  <a:srgbClr val="FF2D4E"/>
                </a:solidFill>
                <a:latin typeface="汉仪乐喵体W" panose="00020600040101010101" pitchFamily="18" charset="-122"/>
                <a:ea typeface="汉仪乐喵体W" panose="00020600040101010101" pitchFamily="18" charset="-122"/>
              </a:rPr>
              <a:t>给家长的建议</a:t>
            </a:r>
            <a:endParaRPr lang="zh-CN" altLang="en-US" sz="4400" b="1" dirty="0">
              <a:solidFill>
                <a:srgbClr val="FF2D4E"/>
              </a:solidFill>
              <a:latin typeface="汉仪乐喵体W" panose="00020600040101010101" pitchFamily="18" charset="-122"/>
              <a:ea typeface="汉仪乐喵体W" panose="00020600040101010101" pitchFamily="18" charset="-122"/>
            </a:endParaRPr>
          </a:p>
        </p:txBody>
      </p:sp>
      <p:pic>
        <p:nvPicPr>
          <p:cNvPr id="16" name="图片 15"/>
          <p:cNvPicPr>
            <a:picLocks noChangeAspect="1"/>
          </p:cNvPicPr>
          <p:nvPr/>
        </p:nvPicPr>
        <p:blipFill rotWithShape="1">
          <a:blip r:embed="rId3" cstate="screen"/>
          <a:srcRect/>
          <a:stretch>
            <a:fillRect/>
          </a:stretch>
        </p:blipFill>
        <p:spPr>
          <a:xfrm>
            <a:off x="4635146" y="926963"/>
            <a:ext cx="2507225" cy="2153641"/>
          </a:xfrm>
          <a:prstGeom prst="rect">
            <a:avLst/>
          </a:prstGeom>
        </p:spPr>
      </p:pic>
      <p:pic>
        <p:nvPicPr>
          <p:cNvPr id="17" name="图片 16"/>
          <p:cNvPicPr>
            <a:picLocks noChangeAspect="1"/>
          </p:cNvPicPr>
          <p:nvPr/>
        </p:nvPicPr>
        <p:blipFill rotWithShape="1">
          <a:blip r:embed="rId4" cstate="screen"/>
          <a:srcRect/>
          <a:stretch>
            <a:fillRect/>
          </a:stretch>
        </p:blipFill>
        <p:spPr>
          <a:xfrm>
            <a:off x="0" y="5289176"/>
            <a:ext cx="12192000" cy="1568824"/>
          </a:xfrm>
          <a:prstGeom prst="rect">
            <a:avLst/>
          </a:prstGeom>
        </p:spPr>
      </p:pic>
      <p:pic>
        <p:nvPicPr>
          <p:cNvPr id="18" name="图片 17"/>
          <p:cNvPicPr>
            <a:picLocks noChangeAspect="1"/>
          </p:cNvPicPr>
          <p:nvPr/>
        </p:nvPicPr>
        <p:blipFill rotWithShape="1">
          <a:blip r:embed="rId5" cstate="screen"/>
          <a:srcRect/>
          <a:stretch>
            <a:fillRect/>
          </a:stretch>
        </p:blipFill>
        <p:spPr>
          <a:xfrm>
            <a:off x="319527" y="3873121"/>
            <a:ext cx="3200400" cy="3039035"/>
          </a:xfrm>
          <a:prstGeom prst="rect">
            <a:avLst/>
          </a:prstGeom>
        </p:spPr>
      </p:pic>
      <p:pic>
        <p:nvPicPr>
          <p:cNvPr id="19" name="图片 18"/>
          <p:cNvPicPr>
            <a:picLocks noChangeAspect="1"/>
          </p:cNvPicPr>
          <p:nvPr/>
        </p:nvPicPr>
        <p:blipFill rotWithShape="1">
          <a:blip r:embed="rId6" cstate="screen"/>
          <a:srcRect/>
          <a:stretch>
            <a:fillRect/>
          </a:stretch>
        </p:blipFill>
        <p:spPr>
          <a:xfrm>
            <a:off x="9406498" y="3233174"/>
            <a:ext cx="2263295" cy="3827929"/>
          </a:xfrm>
          <a:prstGeom prst="rect">
            <a:avLst/>
          </a:prstGeom>
        </p:spPr>
      </p:pic>
      <p:pic>
        <p:nvPicPr>
          <p:cNvPr id="20" name="图片 19"/>
          <p:cNvPicPr>
            <a:picLocks noChangeAspect="1"/>
          </p:cNvPicPr>
          <p:nvPr/>
        </p:nvPicPr>
        <p:blipFill rotWithShape="1">
          <a:blip r:embed="rId7" cstate="screen"/>
          <a:srcRect/>
          <a:stretch>
            <a:fillRect/>
          </a:stretch>
        </p:blipFill>
        <p:spPr>
          <a:xfrm>
            <a:off x="645067" y="1511243"/>
            <a:ext cx="735106" cy="576436"/>
          </a:xfrm>
          <a:prstGeom prst="rect">
            <a:avLst/>
          </a:prstGeom>
        </p:spPr>
      </p:pic>
      <p:pic>
        <p:nvPicPr>
          <p:cNvPr id="21" name="图片 20"/>
          <p:cNvPicPr>
            <a:picLocks noChangeAspect="1"/>
          </p:cNvPicPr>
          <p:nvPr/>
        </p:nvPicPr>
        <p:blipFill rotWithShape="1">
          <a:blip r:embed="rId8" cstate="screen"/>
          <a:srcRect/>
          <a:stretch>
            <a:fillRect/>
          </a:stretch>
        </p:blipFill>
        <p:spPr>
          <a:xfrm>
            <a:off x="430822" y="9337"/>
            <a:ext cx="1479176" cy="1267257"/>
          </a:xfrm>
          <a:prstGeom prst="rect">
            <a:avLst/>
          </a:prstGeom>
        </p:spPr>
      </p:pic>
      <p:pic>
        <p:nvPicPr>
          <p:cNvPr id="22" name="图片 21"/>
          <p:cNvPicPr>
            <a:picLocks noChangeAspect="1"/>
          </p:cNvPicPr>
          <p:nvPr/>
        </p:nvPicPr>
        <p:blipFill rotWithShape="1">
          <a:blip r:embed="rId7" cstate="screen"/>
          <a:srcRect/>
          <a:stretch>
            <a:fillRect/>
          </a:stretch>
        </p:blipFill>
        <p:spPr>
          <a:xfrm>
            <a:off x="2110197" y="650104"/>
            <a:ext cx="1098177" cy="861139"/>
          </a:xfrm>
          <a:prstGeom prst="rect">
            <a:avLst/>
          </a:prstGeom>
        </p:spPr>
      </p:pic>
      <p:pic>
        <p:nvPicPr>
          <p:cNvPr id="23" name="图片 22"/>
          <p:cNvPicPr>
            <a:picLocks noChangeAspect="1"/>
          </p:cNvPicPr>
          <p:nvPr/>
        </p:nvPicPr>
        <p:blipFill rotWithShape="1">
          <a:blip r:embed="rId9" cstate="screen"/>
          <a:srcRect/>
          <a:stretch>
            <a:fillRect/>
          </a:stretch>
        </p:blipFill>
        <p:spPr>
          <a:xfrm>
            <a:off x="7781365" y="436454"/>
            <a:ext cx="4527176" cy="1645258"/>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barn(inVertical)">
                                      <p:cBhvr>
                                        <p:cTn id="7" dur="5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fade">
                                      <p:cBhvr>
                                        <p:cTn id="12" dur="1000"/>
                                        <p:tgtEl>
                                          <p:spTgt spid="18"/>
                                        </p:tgtEl>
                                      </p:cBhvr>
                                    </p:animEffect>
                                    <p:anim calcmode="lin" valueType="num">
                                      <p:cBhvr>
                                        <p:cTn id="13" dur="1000" fill="hold"/>
                                        <p:tgtEl>
                                          <p:spTgt spid="18"/>
                                        </p:tgtEl>
                                        <p:attrNameLst>
                                          <p:attrName>ppt_x</p:attrName>
                                        </p:attrNameLst>
                                      </p:cBhvr>
                                      <p:tavLst>
                                        <p:tav tm="0">
                                          <p:val>
                                            <p:strVal val="#ppt_x"/>
                                          </p:val>
                                        </p:tav>
                                        <p:tav tm="100000">
                                          <p:val>
                                            <p:strVal val="#ppt_x"/>
                                          </p:val>
                                        </p:tav>
                                      </p:tavLst>
                                    </p:anim>
                                    <p:anim calcmode="lin" valueType="num">
                                      <p:cBhvr>
                                        <p:cTn id="14"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fade">
                                      <p:cBhvr>
                                        <p:cTn id="19" dur="1000"/>
                                        <p:tgtEl>
                                          <p:spTgt spid="19"/>
                                        </p:tgtEl>
                                      </p:cBhvr>
                                    </p:animEffect>
                                    <p:anim calcmode="lin" valueType="num">
                                      <p:cBhvr>
                                        <p:cTn id="20" dur="1000" fill="hold"/>
                                        <p:tgtEl>
                                          <p:spTgt spid="19"/>
                                        </p:tgtEl>
                                        <p:attrNameLst>
                                          <p:attrName>ppt_x</p:attrName>
                                        </p:attrNameLst>
                                      </p:cBhvr>
                                      <p:tavLst>
                                        <p:tav tm="0">
                                          <p:val>
                                            <p:strVal val="#ppt_x"/>
                                          </p:val>
                                        </p:tav>
                                        <p:tav tm="100000">
                                          <p:val>
                                            <p:strVal val="#ppt_x"/>
                                          </p:val>
                                        </p:tav>
                                      </p:tavLst>
                                    </p:anim>
                                    <p:anim calcmode="lin" valueType="num">
                                      <p:cBhvr>
                                        <p:cTn id="21"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6" presetClass="entr" presetSubtype="0" fill="hold" nodeType="clickEffect">
                                  <p:stCondLst>
                                    <p:cond delay="0"/>
                                  </p:stCondLst>
                                  <p:childTnLst>
                                    <p:set>
                                      <p:cBhvr>
                                        <p:cTn id="25" dur="1" fill="hold">
                                          <p:stCondLst>
                                            <p:cond delay="0"/>
                                          </p:stCondLst>
                                        </p:cTn>
                                        <p:tgtEl>
                                          <p:spTgt spid="20"/>
                                        </p:tgtEl>
                                        <p:attrNameLst>
                                          <p:attrName>style.visibility</p:attrName>
                                        </p:attrNameLst>
                                      </p:cBhvr>
                                      <p:to>
                                        <p:strVal val="visible"/>
                                      </p:to>
                                    </p:set>
                                    <p:animEffect transition="in" filter="wipe(down)">
                                      <p:cBhvr>
                                        <p:cTn id="26" dur="580">
                                          <p:stCondLst>
                                            <p:cond delay="0"/>
                                          </p:stCondLst>
                                        </p:cTn>
                                        <p:tgtEl>
                                          <p:spTgt spid="20"/>
                                        </p:tgtEl>
                                      </p:cBhvr>
                                    </p:animEffect>
                                    <p:anim calcmode="lin" valueType="num">
                                      <p:cBhvr>
                                        <p:cTn id="27" dur="1822" tmFilter="0,0; 0.14,0.36; 0.43,0.73; 0.71,0.91; 1.0,1.0">
                                          <p:stCondLst>
                                            <p:cond delay="0"/>
                                          </p:stCondLst>
                                        </p:cTn>
                                        <p:tgtEl>
                                          <p:spTgt spid="20"/>
                                        </p:tgtEl>
                                        <p:attrNameLst>
                                          <p:attrName>ppt_x</p:attrName>
                                        </p:attrNameLst>
                                      </p:cBhvr>
                                      <p:tavLst>
                                        <p:tav tm="0">
                                          <p:val>
                                            <p:strVal val="#ppt_x-0.25"/>
                                          </p:val>
                                        </p:tav>
                                        <p:tav tm="100000">
                                          <p:val>
                                            <p:strVal val="#ppt_x"/>
                                          </p:val>
                                        </p:tav>
                                      </p:tavLst>
                                    </p:anim>
                                    <p:anim calcmode="lin" valueType="num">
                                      <p:cBhvr>
                                        <p:cTn id="28" dur="664" tmFilter="0.0,0.0; 0.25,0.07; 0.50,0.2; 0.75,0.467; 1.0,1.0">
                                          <p:stCondLst>
                                            <p:cond delay="0"/>
                                          </p:stCondLst>
                                        </p:cTn>
                                        <p:tgtEl>
                                          <p:spTgt spid="20"/>
                                        </p:tgtEl>
                                        <p:attrNameLst>
                                          <p:attrName>ppt_y</p:attrName>
                                        </p:attrNameLst>
                                      </p:cBhvr>
                                      <p:tavLst>
                                        <p:tav tm="0" fmla="#ppt_y-sin(pi*$)/3">
                                          <p:val>
                                            <p:fltVal val="0.5"/>
                                          </p:val>
                                        </p:tav>
                                        <p:tav tm="100000">
                                          <p:val>
                                            <p:fltVal val="1"/>
                                          </p:val>
                                        </p:tav>
                                      </p:tavLst>
                                    </p:anim>
                                    <p:anim calcmode="lin" valueType="num">
                                      <p:cBhvr>
                                        <p:cTn id="29" dur="664" tmFilter="0, 0; 0.125,0.2665; 0.25,0.4; 0.375,0.465; 0.5,0.5;  0.625,0.535; 0.75,0.6; 0.875,0.7335; 1,1">
                                          <p:stCondLst>
                                            <p:cond delay="664"/>
                                          </p:stCondLst>
                                        </p:cTn>
                                        <p:tgtEl>
                                          <p:spTgt spid="20"/>
                                        </p:tgtEl>
                                        <p:attrNameLst>
                                          <p:attrName>ppt_y</p:attrName>
                                        </p:attrNameLst>
                                      </p:cBhvr>
                                      <p:tavLst>
                                        <p:tav tm="0" fmla="#ppt_y-sin(pi*$)/9">
                                          <p:val>
                                            <p:fltVal val="0"/>
                                          </p:val>
                                        </p:tav>
                                        <p:tav tm="100000">
                                          <p:val>
                                            <p:fltVal val="1"/>
                                          </p:val>
                                        </p:tav>
                                      </p:tavLst>
                                    </p:anim>
                                    <p:anim calcmode="lin" valueType="num">
                                      <p:cBhvr>
                                        <p:cTn id="30" dur="332" tmFilter="0, 0; 0.125,0.2665; 0.25,0.4; 0.375,0.465; 0.5,0.5;  0.625,0.535; 0.75,0.6; 0.875,0.7335; 1,1">
                                          <p:stCondLst>
                                            <p:cond delay="1324"/>
                                          </p:stCondLst>
                                        </p:cTn>
                                        <p:tgtEl>
                                          <p:spTgt spid="20"/>
                                        </p:tgtEl>
                                        <p:attrNameLst>
                                          <p:attrName>ppt_y</p:attrName>
                                        </p:attrNameLst>
                                      </p:cBhvr>
                                      <p:tavLst>
                                        <p:tav tm="0" fmla="#ppt_y-sin(pi*$)/27">
                                          <p:val>
                                            <p:fltVal val="0"/>
                                          </p:val>
                                        </p:tav>
                                        <p:tav tm="100000">
                                          <p:val>
                                            <p:fltVal val="1"/>
                                          </p:val>
                                        </p:tav>
                                      </p:tavLst>
                                    </p:anim>
                                    <p:anim calcmode="lin" valueType="num">
                                      <p:cBhvr>
                                        <p:cTn id="31" dur="164" tmFilter="0, 0; 0.125,0.2665; 0.25,0.4; 0.375,0.465; 0.5,0.5;  0.625,0.535; 0.75,0.6; 0.875,0.7335; 1,1">
                                          <p:stCondLst>
                                            <p:cond delay="1656"/>
                                          </p:stCondLst>
                                        </p:cTn>
                                        <p:tgtEl>
                                          <p:spTgt spid="20"/>
                                        </p:tgtEl>
                                        <p:attrNameLst>
                                          <p:attrName>ppt_y</p:attrName>
                                        </p:attrNameLst>
                                      </p:cBhvr>
                                      <p:tavLst>
                                        <p:tav tm="0" fmla="#ppt_y-sin(pi*$)/81">
                                          <p:val>
                                            <p:fltVal val="0"/>
                                          </p:val>
                                        </p:tav>
                                        <p:tav tm="100000">
                                          <p:val>
                                            <p:fltVal val="1"/>
                                          </p:val>
                                        </p:tav>
                                      </p:tavLst>
                                    </p:anim>
                                    <p:animScale>
                                      <p:cBhvr>
                                        <p:cTn id="32" dur="26">
                                          <p:stCondLst>
                                            <p:cond delay="650"/>
                                          </p:stCondLst>
                                        </p:cTn>
                                        <p:tgtEl>
                                          <p:spTgt spid="20"/>
                                        </p:tgtEl>
                                      </p:cBhvr>
                                      <p:to x="100000" y="60000"/>
                                    </p:animScale>
                                    <p:animScale>
                                      <p:cBhvr>
                                        <p:cTn id="33" dur="166" decel="50000">
                                          <p:stCondLst>
                                            <p:cond delay="676"/>
                                          </p:stCondLst>
                                        </p:cTn>
                                        <p:tgtEl>
                                          <p:spTgt spid="20"/>
                                        </p:tgtEl>
                                      </p:cBhvr>
                                      <p:to x="100000" y="100000"/>
                                    </p:animScale>
                                    <p:animScale>
                                      <p:cBhvr>
                                        <p:cTn id="34" dur="26">
                                          <p:stCondLst>
                                            <p:cond delay="1312"/>
                                          </p:stCondLst>
                                        </p:cTn>
                                        <p:tgtEl>
                                          <p:spTgt spid="20"/>
                                        </p:tgtEl>
                                      </p:cBhvr>
                                      <p:to x="100000" y="80000"/>
                                    </p:animScale>
                                    <p:animScale>
                                      <p:cBhvr>
                                        <p:cTn id="35" dur="166" decel="50000">
                                          <p:stCondLst>
                                            <p:cond delay="1338"/>
                                          </p:stCondLst>
                                        </p:cTn>
                                        <p:tgtEl>
                                          <p:spTgt spid="20"/>
                                        </p:tgtEl>
                                      </p:cBhvr>
                                      <p:to x="100000" y="100000"/>
                                    </p:animScale>
                                    <p:animScale>
                                      <p:cBhvr>
                                        <p:cTn id="36" dur="26">
                                          <p:stCondLst>
                                            <p:cond delay="1642"/>
                                          </p:stCondLst>
                                        </p:cTn>
                                        <p:tgtEl>
                                          <p:spTgt spid="20"/>
                                        </p:tgtEl>
                                      </p:cBhvr>
                                      <p:to x="100000" y="90000"/>
                                    </p:animScale>
                                    <p:animScale>
                                      <p:cBhvr>
                                        <p:cTn id="37" dur="166" decel="50000">
                                          <p:stCondLst>
                                            <p:cond delay="1668"/>
                                          </p:stCondLst>
                                        </p:cTn>
                                        <p:tgtEl>
                                          <p:spTgt spid="20"/>
                                        </p:tgtEl>
                                      </p:cBhvr>
                                      <p:to x="100000" y="100000"/>
                                    </p:animScale>
                                    <p:animScale>
                                      <p:cBhvr>
                                        <p:cTn id="38" dur="26">
                                          <p:stCondLst>
                                            <p:cond delay="1808"/>
                                          </p:stCondLst>
                                        </p:cTn>
                                        <p:tgtEl>
                                          <p:spTgt spid="20"/>
                                        </p:tgtEl>
                                      </p:cBhvr>
                                      <p:to x="100000" y="95000"/>
                                    </p:animScale>
                                    <p:animScale>
                                      <p:cBhvr>
                                        <p:cTn id="39" dur="166" decel="50000">
                                          <p:stCondLst>
                                            <p:cond delay="1834"/>
                                          </p:stCondLst>
                                        </p:cTn>
                                        <p:tgtEl>
                                          <p:spTgt spid="20"/>
                                        </p:tgtEl>
                                      </p:cBhvr>
                                      <p:to x="100000" y="100000"/>
                                    </p:animScale>
                                  </p:childTnLst>
                                </p:cTn>
                              </p:par>
                              <p:par>
                                <p:cTn id="40" presetID="26" presetClass="entr" presetSubtype="0" fill="hold" nodeType="withEffect">
                                  <p:stCondLst>
                                    <p:cond delay="0"/>
                                  </p:stCondLst>
                                  <p:childTnLst>
                                    <p:set>
                                      <p:cBhvr>
                                        <p:cTn id="41" dur="1" fill="hold">
                                          <p:stCondLst>
                                            <p:cond delay="0"/>
                                          </p:stCondLst>
                                        </p:cTn>
                                        <p:tgtEl>
                                          <p:spTgt spid="21"/>
                                        </p:tgtEl>
                                        <p:attrNameLst>
                                          <p:attrName>style.visibility</p:attrName>
                                        </p:attrNameLst>
                                      </p:cBhvr>
                                      <p:to>
                                        <p:strVal val="visible"/>
                                      </p:to>
                                    </p:set>
                                    <p:animEffect transition="in" filter="wipe(down)">
                                      <p:cBhvr>
                                        <p:cTn id="42" dur="580">
                                          <p:stCondLst>
                                            <p:cond delay="0"/>
                                          </p:stCondLst>
                                        </p:cTn>
                                        <p:tgtEl>
                                          <p:spTgt spid="21"/>
                                        </p:tgtEl>
                                      </p:cBhvr>
                                    </p:animEffect>
                                    <p:anim calcmode="lin" valueType="num">
                                      <p:cBhvr>
                                        <p:cTn id="43" dur="1822" tmFilter="0,0; 0.14,0.36; 0.43,0.73; 0.71,0.91; 1.0,1.0">
                                          <p:stCondLst>
                                            <p:cond delay="0"/>
                                          </p:stCondLst>
                                        </p:cTn>
                                        <p:tgtEl>
                                          <p:spTgt spid="21"/>
                                        </p:tgtEl>
                                        <p:attrNameLst>
                                          <p:attrName>ppt_x</p:attrName>
                                        </p:attrNameLst>
                                      </p:cBhvr>
                                      <p:tavLst>
                                        <p:tav tm="0">
                                          <p:val>
                                            <p:strVal val="#ppt_x-0.25"/>
                                          </p:val>
                                        </p:tav>
                                        <p:tav tm="100000">
                                          <p:val>
                                            <p:strVal val="#ppt_x"/>
                                          </p:val>
                                        </p:tav>
                                      </p:tavLst>
                                    </p:anim>
                                    <p:anim calcmode="lin" valueType="num">
                                      <p:cBhvr>
                                        <p:cTn id="44" dur="664" tmFilter="0.0,0.0; 0.25,0.07; 0.50,0.2; 0.75,0.467; 1.0,1.0">
                                          <p:stCondLst>
                                            <p:cond delay="0"/>
                                          </p:stCondLst>
                                        </p:cTn>
                                        <p:tgtEl>
                                          <p:spTgt spid="21"/>
                                        </p:tgtEl>
                                        <p:attrNameLst>
                                          <p:attrName>ppt_y</p:attrName>
                                        </p:attrNameLst>
                                      </p:cBhvr>
                                      <p:tavLst>
                                        <p:tav tm="0" fmla="#ppt_y-sin(pi*$)/3">
                                          <p:val>
                                            <p:fltVal val="0.5"/>
                                          </p:val>
                                        </p:tav>
                                        <p:tav tm="100000">
                                          <p:val>
                                            <p:fltVal val="1"/>
                                          </p:val>
                                        </p:tav>
                                      </p:tavLst>
                                    </p:anim>
                                    <p:anim calcmode="lin" valueType="num">
                                      <p:cBhvr>
                                        <p:cTn id="45" dur="664" tmFilter="0, 0; 0.125,0.2665; 0.25,0.4; 0.375,0.465; 0.5,0.5;  0.625,0.535; 0.75,0.6; 0.875,0.7335; 1,1">
                                          <p:stCondLst>
                                            <p:cond delay="664"/>
                                          </p:stCondLst>
                                        </p:cTn>
                                        <p:tgtEl>
                                          <p:spTgt spid="21"/>
                                        </p:tgtEl>
                                        <p:attrNameLst>
                                          <p:attrName>ppt_y</p:attrName>
                                        </p:attrNameLst>
                                      </p:cBhvr>
                                      <p:tavLst>
                                        <p:tav tm="0" fmla="#ppt_y-sin(pi*$)/9">
                                          <p:val>
                                            <p:fltVal val="0"/>
                                          </p:val>
                                        </p:tav>
                                        <p:tav tm="100000">
                                          <p:val>
                                            <p:fltVal val="1"/>
                                          </p:val>
                                        </p:tav>
                                      </p:tavLst>
                                    </p:anim>
                                    <p:anim calcmode="lin" valueType="num">
                                      <p:cBhvr>
                                        <p:cTn id="46" dur="332" tmFilter="0, 0; 0.125,0.2665; 0.25,0.4; 0.375,0.465; 0.5,0.5;  0.625,0.535; 0.75,0.6; 0.875,0.7335; 1,1">
                                          <p:stCondLst>
                                            <p:cond delay="1324"/>
                                          </p:stCondLst>
                                        </p:cTn>
                                        <p:tgtEl>
                                          <p:spTgt spid="21"/>
                                        </p:tgtEl>
                                        <p:attrNameLst>
                                          <p:attrName>ppt_y</p:attrName>
                                        </p:attrNameLst>
                                      </p:cBhvr>
                                      <p:tavLst>
                                        <p:tav tm="0" fmla="#ppt_y-sin(pi*$)/27">
                                          <p:val>
                                            <p:fltVal val="0"/>
                                          </p:val>
                                        </p:tav>
                                        <p:tav tm="100000">
                                          <p:val>
                                            <p:fltVal val="1"/>
                                          </p:val>
                                        </p:tav>
                                      </p:tavLst>
                                    </p:anim>
                                    <p:anim calcmode="lin" valueType="num">
                                      <p:cBhvr>
                                        <p:cTn id="47" dur="164" tmFilter="0, 0; 0.125,0.2665; 0.25,0.4; 0.375,0.465; 0.5,0.5;  0.625,0.535; 0.75,0.6; 0.875,0.7335; 1,1">
                                          <p:stCondLst>
                                            <p:cond delay="1656"/>
                                          </p:stCondLst>
                                        </p:cTn>
                                        <p:tgtEl>
                                          <p:spTgt spid="21"/>
                                        </p:tgtEl>
                                        <p:attrNameLst>
                                          <p:attrName>ppt_y</p:attrName>
                                        </p:attrNameLst>
                                      </p:cBhvr>
                                      <p:tavLst>
                                        <p:tav tm="0" fmla="#ppt_y-sin(pi*$)/81">
                                          <p:val>
                                            <p:fltVal val="0"/>
                                          </p:val>
                                        </p:tav>
                                        <p:tav tm="100000">
                                          <p:val>
                                            <p:fltVal val="1"/>
                                          </p:val>
                                        </p:tav>
                                      </p:tavLst>
                                    </p:anim>
                                    <p:animScale>
                                      <p:cBhvr>
                                        <p:cTn id="48" dur="26">
                                          <p:stCondLst>
                                            <p:cond delay="650"/>
                                          </p:stCondLst>
                                        </p:cTn>
                                        <p:tgtEl>
                                          <p:spTgt spid="21"/>
                                        </p:tgtEl>
                                      </p:cBhvr>
                                      <p:to x="100000" y="60000"/>
                                    </p:animScale>
                                    <p:animScale>
                                      <p:cBhvr>
                                        <p:cTn id="49" dur="166" decel="50000">
                                          <p:stCondLst>
                                            <p:cond delay="676"/>
                                          </p:stCondLst>
                                        </p:cTn>
                                        <p:tgtEl>
                                          <p:spTgt spid="21"/>
                                        </p:tgtEl>
                                      </p:cBhvr>
                                      <p:to x="100000" y="100000"/>
                                    </p:animScale>
                                    <p:animScale>
                                      <p:cBhvr>
                                        <p:cTn id="50" dur="26">
                                          <p:stCondLst>
                                            <p:cond delay="1312"/>
                                          </p:stCondLst>
                                        </p:cTn>
                                        <p:tgtEl>
                                          <p:spTgt spid="21"/>
                                        </p:tgtEl>
                                      </p:cBhvr>
                                      <p:to x="100000" y="80000"/>
                                    </p:animScale>
                                    <p:animScale>
                                      <p:cBhvr>
                                        <p:cTn id="51" dur="166" decel="50000">
                                          <p:stCondLst>
                                            <p:cond delay="1338"/>
                                          </p:stCondLst>
                                        </p:cTn>
                                        <p:tgtEl>
                                          <p:spTgt spid="21"/>
                                        </p:tgtEl>
                                      </p:cBhvr>
                                      <p:to x="100000" y="100000"/>
                                    </p:animScale>
                                    <p:animScale>
                                      <p:cBhvr>
                                        <p:cTn id="52" dur="26">
                                          <p:stCondLst>
                                            <p:cond delay="1642"/>
                                          </p:stCondLst>
                                        </p:cTn>
                                        <p:tgtEl>
                                          <p:spTgt spid="21"/>
                                        </p:tgtEl>
                                      </p:cBhvr>
                                      <p:to x="100000" y="90000"/>
                                    </p:animScale>
                                    <p:animScale>
                                      <p:cBhvr>
                                        <p:cTn id="53" dur="166" decel="50000">
                                          <p:stCondLst>
                                            <p:cond delay="1668"/>
                                          </p:stCondLst>
                                        </p:cTn>
                                        <p:tgtEl>
                                          <p:spTgt spid="21"/>
                                        </p:tgtEl>
                                      </p:cBhvr>
                                      <p:to x="100000" y="100000"/>
                                    </p:animScale>
                                    <p:animScale>
                                      <p:cBhvr>
                                        <p:cTn id="54" dur="26">
                                          <p:stCondLst>
                                            <p:cond delay="1808"/>
                                          </p:stCondLst>
                                        </p:cTn>
                                        <p:tgtEl>
                                          <p:spTgt spid="21"/>
                                        </p:tgtEl>
                                      </p:cBhvr>
                                      <p:to x="100000" y="95000"/>
                                    </p:animScale>
                                    <p:animScale>
                                      <p:cBhvr>
                                        <p:cTn id="55" dur="166" decel="50000">
                                          <p:stCondLst>
                                            <p:cond delay="1834"/>
                                          </p:stCondLst>
                                        </p:cTn>
                                        <p:tgtEl>
                                          <p:spTgt spid="21"/>
                                        </p:tgtEl>
                                      </p:cBhvr>
                                      <p:to x="100000" y="100000"/>
                                    </p:animScale>
                                  </p:childTnLst>
                                </p:cTn>
                              </p:par>
                              <p:par>
                                <p:cTn id="56" presetID="26" presetClass="entr" presetSubtype="0" fill="hold" nodeType="withEffect">
                                  <p:stCondLst>
                                    <p:cond delay="0"/>
                                  </p:stCondLst>
                                  <p:childTnLst>
                                    <p:set>
                                      <p:cBhvr>
                                        <p:cTn id="57" dur="1" fill="hold">
                                          <p:stCondLst>
                                            <p:cond delay="0"/>
                                          </p:stCondLst>
                                        </p:cTn>
                                        <p:tgtEl>
                                          <p:spTgt spid="22"/>
                                        </p:tgtEl>
                                        <p:attrNameLst>
                                          <p:attrName>style.visibility</p:attrName>
                                        </p:attrNameLst>
                                      </p:cBhvr>
                                      <p:to>
                                        <p:strVal val="visible"/>
                                      </p:to>
                                    </p:set>
                                    <p:animEffect transition="in" filter="wipe(down)">
                                      <p:cBhvr>
                                        <p:cTn id="58" dur="580">
                                          <p:stCondLst>
                                            <p:cond delay="0"/>
                                          </p:stCondLst>
                                        </p:cTn>
                                        <p:tgtEl>
                                          <p:spTgt spid="22"/>
                                        </p:tgtEl>
                                      </p:cBhvr>
                                    </p:animEffect>
                                    <p:anim calcmode="lin" valueType="num">
                                      <p:cBhvr>
                                        <p:cTn id="59" dur="1822" tmFilter="0,0; 0.14,0.36; 0.43,0.73; 0.71,0.91; 1.0,1.0">
                                          <p:stCondLst>
                                            <p:cond delay="0"/>
                                          </p:stCondLst>
                                        </p:cTn>
                                        <p:tgtEl>
                                          <p:spTgt spid="22"/>
                                        </p:tgtEl>
                                        <p:attrNameLst>
                                          <p:attrName>ppt_x</p:attrName>
                                        </p:attrNameLst>
                                      </p:cBhvr>
                                      <p:tavLst>
                                        <p:tav tm="0">
                                          <p:val>
                                            <p:strVal val="#ppt_x-0.25"/>
                                          </p:val>
                                        </p:tav>
                                        <p:tav tm="100000">
                                          <p:val>
                                            <p:strVal val="#ppt_x"/>
                                          </p:val>
                                        </p:tav>
                                      </p:tavLst>
                                    </p:anim>
                                    <p:anim calcmode="lin" valueType="num">
                                      <p:cBhvr>
                                        <p:cTn id="60" dur="664" tmFilter="0.0,0.0; 0.25,0.07; 0.50,0.2; 0.75,0.467; 1.0,1.0">
                                          <p:stCondLst>
                                            <p:cond delay="0"/>
                                          </p:stCondLst>
                                        </p:cTn>
                                        <p:tgtEl>
                                          <p:spTgt spid="22"/>
                                        </p:tgtEl>
                                        <p:attrNameLst>
                                          <p:attrName>ppt_y</p:attrName>
                                        </p:attrNameLst>
                                      </p:cBhvr>
                                      <p:tavLst>
                                        <p:tav tm="0" fmla="#ppt_y-sin(pi*$)/3">
                                          <p:val>
                                            <p:fltVal val="0.5"/>
                                          </p:val>
                                        </p:tav>
                                        <p:tav tm="100000">
                                          <p:val>
                                            <p:fltVal val="1"/>
                                          </p:val>
                                        </p:tav>
                                      </p:tavLst>
                                    </p:anim>
                                    <p:anim calcmode="lin" valueType="num">
                                      <p:cBhvr>
                                        <p:cTn id="61" dur="664" tmFilter="0, 0; 0.125,0.2665; 0.25,0.4; 0.375,0.465; 0.5,0.5;  0.625,0.535; 0.75,0.6; 0.875,0.7335; 1,1">
                                          <p:stCondLst>
                                            <p:cond delay="664"/>
                                          </p:stCondLst>
                                        </p:cTn>
                                        <p:tgtEl>
                                          <p:spTgt spid="22"/>
                                        </p:tgtEl>
                                        <p:attrNameLst>
                                          <p:attrName>ppt_y</p:attrName>
                                        </p:attrNameLst>
                                      </p:cBhvr>
                                      <p:tavLst>
                                        <p:tav tm="0" fmla="#ppt_y-sin(pi*$)/9">
                                          <p:val>
                                            <p:fltVal val="0"/>
                                          </p:val>
                                        </p:tav>
                                        <p:tav tm="100000">
                                          <p:val>
                                            <p:fltVal val="1"/>
                                          </p:val>
                                        </p:tav>
                                      </p:tavLst>
                                    </p:anim>
                                    <p:anim calcmode="lin" valueType="num">
                                      <p:cBhvr>
                                        <p:cTn id="62" dur="332" tmFilter="0, 0; 0.125,0.2665; 0.25,0.4; 0.375,0.465; 0.5,0.5;  0.625,0.535; 0.75,0.6; 0.875,0.7335; 1,1">
                                          <p:stCondLst>
                                            <p:cond delay="1324"/>
                                          </p:stCondLst>
                                        </p:cTn>
                                        <p:tgtEl>
                                          <p:spTgt spid="22"/>
                                        </p:tgtEl>
                                        <p:attrNameLst>
                                          <p:attrName>ppt_y</p:attrName>
                                        </p:attrNameLst>
                                      </p:cBhvr>
                                      <p:tavLst>
                                        <p:tav tm="0" fmla="#ppt_y-sin(pi*$)/27">
                                          <p:val>
                                            <p:fltVal val="0"/>
                                          </p:val>
                                        </p:tav>
                                        <p:tav tm="100000">
                                          <p:val>
                                            <p:fltVal val="1"/>
                                          </p:val>
                                        </p:tav>
                                      </p:tavLst>
                                    </p:anim>
                                    <p:anim calcmode="lin" valueType="num">
                                      <p:cBhvr>
                                        <p:cTn id="63" dur="164" tmFilter="0, 0; 0.125,0.2665; 0.25,0.4; 0.375,0.465; 0.5,0.5;  0.625,0.535; 0.75,0.6; 0.875,0.7335; 1,1">
                                          <p:stCondLst>
                                            <p:cond delay="1656"/>
                                          </p:stCondLst>
                                        </p:cTn>
                                        <p:tgtEl>
                                          <p:spTgt spid="22"/>
                                        </p:tgtEl>
                                        <p:attrNameLst>
                                          <p:attrName>ppt_y</p:attrName>
                                        </p:attrNameLst>
                                      </p:cBhvr>
                                      <p:tavLst>
                                        <p:tav tm="0" fmla="#ppt_y-sin(pi*$)/81">
                                          <p:val>
                                            <p:fltVal val="0"/>
                                          </p:val>
                                        </p:tav>
                                        <p:tav tm="100000">
                                          <p:val>
                                            <p:fltVal val="1"/>
                                          </p:val>
                                        </p:tav>
                                      </p:tavLst>
                                    </p:anim>
                                    <p:animScale>
                                      <p:cBhvr>
                                        <p:cTn id="64" dur="26">
                                          <p:stCondLst>
                                            <p:cond delay="650"/>
                                          </p:stCondLst>
                                        </p:cTn>
                                        <p:tgtEl>
                                          <p:spTgt spid="22"/>
                                        </p:tgtEl>
                                      </p:cBhvr>
                                      <p:to x="100000" y="60000"/>
                                    </p:animScale>
                                    <p:animScale>
                                      <p:cBhvr>
                                        <p:cTn id="65" dur="166" decel="50000">
                                          <p:stCondLst>
                                            <p:cond delay="676"/>
                                          </p:stCondLst>
                                        </p:cTn>
                                        <p:tgtEl>
                                          <p:spTgt spid="22"/>
                                        </p:tgtEl>
                                      </p:cBhvr>
                                      <p:to x="100000" y="100000"/>
                                    </p:animScale>
                                    <p:animScale>
                                      <p:cBhvr>
                                        <p:cTn id="66" dur="26">
                                          <p:stCondLst>
                                            <p:cond delay="1312"/>
                                          </p:stCondLst>
                                        </p:cTn>
                                        <p:tgtEl>
                                          <p:spTgt spid="22"/>
                                        </p:tgtEl>
                                      </p:cBhvr>
                                      <p:to x="100000" y="80000"/>
                                    </p:animScale>
                                    <p:animScale>
                                      <p:cBhvr>
                                        <p:cTn id="67" dur="166" decel="50000">
                                          <p:stCondLst>
                                            <p:cond delay="1338"/>
                                          </p:stCondLst>
                                        </p:cTn>
                                        <p:tgtEl>
                                          <p:spTgt spid="22"/>
                                        </p:tgtEl>
                                      </p:cBhvr>
                                      <p:to x="100000" y="100000"/>
                                    </p:animScale>
                                    <p:animScale>
                                      <p:cBhvr>
                                        <p:cTn id="68" dur="26">
                                          <p:stCondLst>
                                            <p:cond delay="1642"/>
                                          </p:stCondLst>
                                        </p:cTn>
                                        <p:tgtEl>
                                          <p:spTgt spid="22"/>
                                        </p:tgtEl>
                                      </p:cBhvr>
                                      <p:to x="100000" y="90000"/>
                                    </p:animScale>
                                    <p:animScale>
                                      <p:cBhvr>
                                        <p:cTn id="69" dur="166" decel="50000">
                                          <p:stCondLst>
                                            <p:cond delay="1668"/>
                                          </p:stCondLst>
                                        </p:cTn>
                                        <p:tgtEl>
                                          <p:spTgt spid="22"/>
                                        </p:tgtEl>
                                      </p:cBhvr>
                                      <p:to x="100000" y="100000"/>
                                    </p:animScale>
                                    <p:animScale>
                                      <p:cBhvr>
                                        <p:cTn id="70" dur="26">
                                          <p:stCondLst>
                                            <p:cond delay="1808"/>
                                          </p:stCondLst>
                                        </p:cTn>
                                        <p:tgtEl>
                                          <p:spTgt spid="22"/>
                                        </p:tgtEl>
                                      </p:cBhvr>
                                      <p:to x="100000" y="95000"/>
                                    </p:animScale>
                                    <p:animScale>
                                      <p:cBhvr>
                                        <p:cTn id="71" dur="166" decel="50000">
                                          <p:stCondLst>
                                            <p:cond delay="1834"/>
                                          </p:stCondLst>
                                        </p:cTn>
                                        <p:tgtEl>
                                          <p:spTgt spid="22"/>
                                        </p:tgtEl>
                                      </p:cBhvr>
                                      <p:to x="100000" y="100000"/>
                                    </p:animScale>
                                  </p:childTnLst>
                                </p:cTn>
                              </p:par>
                            </p:childTnLst>
                          </p:cTn>
                        </p:par>
                      </p:childTnLst>
                    </p:cTn>
                  </p:par>
                  <p:par>
                    <p:cTn id="72" fill="hold">
                      <p:stCondLst>
                        <p:cond delay="indefinite"/>
                      </p:stCondLst>
                      <p:childTnLst>
                        <p:par>
                          <p:cTn id="73" fill="hold">
                            <p:stCondLst>
                              <p:cond delay="0"/>
                            </p:stCondLst>
                            <p:childTnLst>
                              <p:par>
                                <p:cTn id="74" presetID="26" presetClass="emph" presetSubtype="0" fill="hold" nodeType="clickEffect">
                                  <p:stCondLst>
                                    <p:cond delay="0"/>
                                  </p:stCondLst>
                                  <p:childTnLst>
                                    <p:animEffect transition="out" filter="fade">
                                      <p:cBhvr>
                                        <p:cTn id="75" dur="500" tmFilter="0, 0; .2, .5; .8, .5; 1, 0"/>
                                        <p:tgtEl>
                                          <p:spTgt spid="20"/>
                                        </p:tgtEl>
                                      </p:cBhvr>
                                    </p:animEffect>
                                    <p:animScale>
                                      <p:cBhvr>
                                        <p:cTn id="76" dur="250" autoRev="1" fill="hold"/>
                                        <p:tgtEl>
                                          <p:spTgt spid="20"/>
                                        </p:tgtEl>
                                      </p:cBhvr>
                                      <p:by x="105000" y="105000"/>
                                    </p:animScale>
                                  </p:childTnLst>
                                </p:cTn>
                              </p:par>
                              <p:par>
                                <p:cTn id="77" presetID="26" presetClass="emph" presetSubtype="0" fill="hold" nodeType="withEffect">
                                  <p:stCondLst>
                                    <p:cond delay="0"/>
                                  </p:stCondLst>
                                  <p:childTnLst>
                                    <p:animEffect transition="out" filter="fade">
                                      <p:cBhvr>
                                        <p:cTn id="78" dur="500" tmFilter="0, 0; .2, .5; .8, .5; 1, 0"/>
                                        <p:tgtEl>
                                          <p:spTgt spid="21"/>
                                        </p:tgtEl>
                                      </p:cBhvr>
                                    </p:animEffect>
                                    <p:animScale>
                                      <p:cBhvr>
                                        <p:cTn id="79" dur="250" autoRev="1" fill="hold"/>
                                        <p:tgtEl>
                                          <p:spTgt spid="21"/>
                                        </p:tgtEl>
                                      </p:cBhvr>
                                      <p:by x="105000" y="105000"/>
                                    </p:animScale>
                                  </p:childTnLst>
                                </p:cTn>
                              </p:par>
                              <p:par>
                                <p:cTn id="80" presetID="26" presetClass="emph" presetSubtype="0" fill="hold" nodeType="withEffect">
                                  <p:stCondLst>
                                    <p:cond delay="0"/>
                                  </p:stCondLst>
                                  <p:childTnLst>
                                    <p:animEffect transition="out" filter="fade">
                                      <p:cBhvr>
                                        <p:cTn id="81" dur="500" tmFilter="0, 0; .2, .5; .8, .5; 1, 0"/>
                                        <p:tgtEl>
                                          <p:spTgt spid="22"/>
                                        </p:tgtEl>
                                      </p:cBhvr>
                                    </p:animEffect>
                                    <p:animScale>
                                      <p:cBhvr>
                                        <p:cTn id="82" dur="250" autoRev="1" fill="hold"/>
                                        <p:tgtEl>
                                          <p:spTgt spid="22"/>
                                        </p:tgtEl>
                                      </p:cBhvr>
                                      <p:by x="105000" y="105000"/>
                                    </p:animScale>
                                  </p:childTnLst>
                                </p:cTn>
                              </p:par>
                            </p:childTnLst>
                          </p:cTn>
                        </p:par>
                      </p:childTnLst>
                    </p:cTn>
                  </p:par>
                  <p:par>
                    <p:cTn id="83" fill="hold">
                      <p:stCondLst>
                        <p:cond delay="indefinite"/>
                      </p:stCondLst>
                      <p:childTnLst>
                        <p:par>
                          <p:cTn id="84" fill="hold">
                            <p:stCondLst>
                              <p:cond delay="0"/>
                            </p:stCondLst>
                            <p:childTnLst>
                              <p:par>
                                <p:cTn id="85" presetID="2" presetClass="entr" presetSubtype="12" fill="hold" nodeType="clickEffect">
                                  <p:stCondLst>
                                    <p:cond delay="0"/>
                                  </p:stCondLst>
                                  <p:childTnLst>
                                    <p:set>
                                      <p:cBhvr>
                                        <p:cTn id="86" dur="1" fill="hold">
                                          <p:stCondLst>
                                            <p:cond delay="0"/>
                                          </p:stCondLst>
                                        </p:cTn>
                                        <p:tgtEl>
                                          <p:spTgt spid="23"/>
                                        </p:tgtEl>
                                        <p:attrNameLst>
                                          <p:attrName>style.visibility</p:attrName>
                                        </p:attrNameLst>
                                      </p:cBhvr>
                                      <p:to>
                                        <p:strVal val="visible"/>
                                      </p:to>
                                    </p:set>
                                    <p:anim calcmode="lin" valueType="num">
                                      <p:cBhvr additive="base">
                                        <p:cTn id="87" dur="2750" fill="hold"/>
                                        <p:tgtEl>
                                          <p:spTgt spid="23"/>
                                        </p:tgtEl>
                                        <p:attrNameLst>
                                          <p:attrName>ppt_x</p:attrName>
                                        </p:attrNameLst>
                                      </p:cBhvr>
                                      <p:tavLst>
                                        <p:tav tm="0">
                                          <p:val>
                                            <p:strVal val="0-#ppt_w/2"/>
                                          </p:val>
                                        </p:tav>
                                        <p:tav tm="100000">
                                          <p:val>
                                            <p:strVal val="#ppt_x"/>
                                          </p:val>
                                        </p:tav>
                                      </p:tavLst>
                                    </p:anim>
                                    <p:anim calcmode="lin" valueType="num">
                                      <p:cBhvr additive="base">
                                        <p:cTn id="88" dur="275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89" fill="hold">
                      <p:stCondLst>
                        <p:cond delay="indefinite"/>
                      </p:stCondLst>
                      <p:childTnLst>
                        <p:par>
                          <p:cTn id="90" fill="hold">
                            <p:stCondLst>
                              <p:cond delay="0"/>
                            </p:stCondLst>
                            <p:childTnLst>
                              <p:par>
                                <p:cTn id="91" presetID="2" presetClass="entr" presetSubtype="12" fill="hold" nodeType="clickEffect">
                                  <p:stCondLst>
                                    <p:cond delay="0"/>
                                  </p:stCondLst>
                                  <p:childTnLst>
                                    <p:set>
                                      <p:cBhvr>
                                        <p:cTn id="92" dur="1" fill="hold">
                                          <p:stCondLst>
                                            <p:cond delay="0"/>
                                          </p:stCondLst>
                                        </p:cTn>
                                        <p:tgtEl>
                                          <p:spTgt spid="16"/>
                                        </p:tgtEl>
                                        <p:attrNameLst>
                                          <p:attrName>style.visibility</p:attrName>
                                        </p:attrNameLst>
                                      </p:cBhvr>
                                      <p:to>
                                        <p:strVal val="visible"/>
                                      </p:to>
                                    </p:set>
                                    <p:anim calcmode="lin" valueType="num">
                                      <p:cBhvr additive="base">
                                        <p:cTn id="93" dur="500" fill="hold"/>
                                        <p:tgtEl>
                                          <p:spTgt spid="16"/>
                                        </p:tgtEl>
                                        <p:attrNameLst>
                                          <p:attrName>ppt_x</p:attrName>
                                        </p:attrNameLst>
                                      </p:cBhvr>
                                      <p:tavLst>
                                        <p:tav tm="0">
                                          <p:val>
                                            <p:strVal val="0-#ppt_w/2"/>
                                          </p:val>
                                        </p:tav>
                                        <p:tav tm="100000">
                                          <p:val>
                                            <p:strVal val="#ppt_x"/>
                                          </p:val>
                                        </p:tav>
                                      </p:tavLst>
                                    </p:anim>
                                    <p:anim calcmode="lin" valueType="num">
                                      <p:cBhvr additive="base">
                                        <p:cTn id="94"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95" fill="hold">
                      <p:stCondLst>
                        <p:cond delay="indefinite"/>
                      </p:stCondLst>
                      <p:childTnLst>
                        <p:par>
                          <p:cTn id="96" fill="hold">
                            <p:stCondLst>
                              <p:cond delay="0"/>
                            </p:stCondLst>
                            <p:childTnLst>
                              <p:par>
                                <p:cTn id="97" presetID="42" presetClass="entr" presetSubtype="0" fill="hold" nodeType="clickEffect">
                                  <p:stCondLst>
                                    <p:cond delay="0"/>
                                  </p:stCondLst>
                                  <p:childTnLst>
                                    <p:set>
                                      <p:cBhvr>
                                        <p:cTn id="98" dur="1" fill="hold">
                                          <p:stCondLst>
                                            <p:cond delay="0"/>
                                          </p:stCondLst>
                                        </p:cTn>
                                        <p:tgtEl>
                                          <p:spTgt spid="4"/>
                                        </p:tgtEl>
                                        <p:attrNameLst>
                                          <p:attrName>style.visibility</p:attrName>
                                        </p:attrNameLst>
                                      </p:cBhvr>
                                      <p:to>
                                        <p:strVal val="visible"/>
                                      </p:to>
                                    </p:set>
                                    <p:animEffect transition="in" filter="fade">
                                      <p:cBhvr>
                                        <p:cTn id="99" dur="1000"/>
                                        <p:tgtEl>
                                          <p:spTgt spid="4"/>
                                        </p:tgtEl>
                                      </p:cBhvr>
                                    </p:animEffect>
                                    <p:anim calcmode="lin" valueType="num">
                                      <p:cBhvr>
                                        <p:cTn id="100" dur="1000" fill="hold"/>
                                        <p:tgtEl>
                                          <p:spTgt spid="4"/>
                                        </p:tgtEl>
                                        <p:attrNameLst>
                                          <p:attrName>ppt_x</p:attrName>
                                        </p:attrNameLst>
                                      </p:cBhvr>
                                      <p:tavLst>
                                        <p:tav tm="0">
                                          <p:val>
                                            <p:strVal val="#ppt_x"/>
                                          </p:val>
                                        </p:tav>
                                        <p:tav tm="100000">
                                          <p:val>
                                            <p:strVal val="#ppt_x"/>
                                          </p:val>
                                        </p:tav>
                                      </p:tavLst>
                                    </p:anim>
                                    <p:anim calcmode="lin" valueType="num">
                                      <p:cBhvr>
                                        <p:cTn id="101" dur="1000" fill="hold"/>
                                        <p:tgtEl>
                                          <p:spTgt spid="4"/>
                                        </p:tgtEl>
                                        <p:attrNameLst>
                                          <p:attrName>ppt_y</p:attrName>
                                        </p:attrNameLst>
                                      </p:cBhvr>
                                      <p:tavLst>
                                        <p:tav tm="0">
                                          <p:val>
                                            <p:strVal val="#ppt_y+.1"/>
                                          </p:val>
                                        </p:tav>
                                        <p:tav tm="100000">
                                          <p:val>
                                            <p:strVal val="#ppt_y"/>
                                          </p:val>
                                        </p:tav>
                                      </p:tavLst>
                                    </p:anim>
                                  </p:childTnLst>
                                </p:cTn>
                              </p:par>
                            </p:childTnLst>
                          </p:cTn>
                        </p:par>
                        <p:par>
                          <p:cTn id="102" fill="hold">
                            <p:stCondLst>
                              <p:cond delay="1000"/>
                            </p:stCondLst>
                            <p:childTnLst>
                              <p:par>
                                <p:cTn id="103" presetID="42" presetClass="entr" presetSubtype="0" fill="hold" grpId="0" nodeType="afterEffect">
                                  <p:stCondLst>
                                    <p:cond delay="0"/>
                                  </p:stCondLst>
                                  <p:childTnLst>
                                    <p:set>
                                      <p:cBhvr>
                                        <p:cTn id="104" dur="1" fill="hold">
                                          <p:stCondLst>
                                            <p:cond delay="0"/>
                                          </p:stCondLst>
                                        </p:cTn>
                                        <p:tgtEl>
                                          <p:spTgt spid="5"/>
                                        </p:tgtEl>
                                        <p:attrNameLst>
                                          <p:attrName>style.visibility</p:attrName>
                                        </p:attrNameLst>
                                      </p:cBhvr>
                                      <p:to>
                                        <p:strVal val="visible"/>
                                      </p:to>
                                    </p:set>
                                    <p:animEffect transition="in" filter="fade">
                                      <p:cBhvr>
                                        <p:cTn id="105" dur="1000"/>
                                        <p:tgtEl>
                                          <p:spTgt spid="5"/>
                                        </p:tgtEl>
                                      </p:cBhvr>
                                    </p:animEffect>
                                    <p:anim calcmode="lin" valueType="num">
                                      <p:cBhvr>
                                        <p:cTn id="106" dur="1000" fill="hold"/>
                                        <p:tgtEl>
                                          <p:spTgt spid="5"/>
                                        </p:tgtEl>
                                        <p:attrNameLst>
                                          <p:attrName>ppt_x</p:attrName>
                                        </p:attrNameLst>
                                      </p:cBhvr>
                                      <p:tavLst>
                                        <p:tav tm="0">
                                          <p:val>
                                            <p:strVal val="#ppt_x"/>
                                          </p:val>
                                        </p:tav>
                                        <p:tav tm="100000">
                                          <p:val>
                                            <p:strVal val="#ppt_x"/>
                                          </p:val>
                                        </p:tav>
                                      </p:tavLst>
                                    </p:anim>
                                    <p:anim calcmode="lin" valueType="num">
                                      <p:cBhvr>
                                        <p:cTn id="107"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pattFill prst="pct5">
          <a:fgClr>
            <a:schemeClr val="accent1"/>
          </a:fgClr>
          <a:bgClr>
            <a:schemeClr val="bg1"/>
          </a:bgClr>
        </a:pattFill>
        <a:effectLst/>
      </p:bgPr>
    </p:bg>
    <p:spTree>
      <p:nvGrpSpPr>
        <p:cNvPr id="1" name=""/>
        <p:cNvGrpSpPr/>
        <p:nvPr/>
      </p:nvGrpSpPr>
      <p:grpSpPr>
        <a:xfrm>
          <a:off x="0" y="0"/>
          <a:ext cx="0" cy="0"/>
          <a:chOff x="0" y="0"/>
          <a:chExt cx="0" cy="0"/>
        </a:xfrm>
      </p:grpSpPr>
      <p:grpSp>
        <p:nvGrpSpPr>
          <p:cNvPr id="5" name="组合 4"/>
          <p:cNvGrpSpPr/>
          <p:nvPr/>
        </p:nvGrpSpPr>
        <p:grpSpPr>
          <a:xfrm>
            <a:off x="7385997" y="2142809"/>
            <a:ext cx="3410227" cy="1165673"/>
            <a:chOff x="874712" y="3195403"/>
            <a:chExt cx="3410227" cy="1165673"/>
          </a:xfrm>
        </p:grpSpPr>
        <p:sp>
          <p:nvSpPr>
            <p:cNvPr id="6" name="矩形 5"/>
            <p:cNvSpPr/>
            <p:nvPr/>
          </p:nvSpPr>
          <p:spPr>
            <a:xfrm>
              <a:off x="874712" y="3677812"/>
              <a:ext cx="3410227" cy="683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dirty="0">
                  <a:latin typeface="汉仪乐喵体W" panose="00020600040101010101" pitchFamily="18" charset="-122"/>
                  <a:ea typeface="汉仪乐喵体W" panose="00020600040101010101" pitchFamily="18" charset="-122"/>
                </a:rPr>
                <a:t>用户可以在投影仪或者计算机上进行演示也可以将演示文稿打印出来</a:t>
              </a:r>
              <a:endParaRPr lang="zh-CN" altLang="en-US" sz="1600" dirty="0">
                <a:latin typeface="汉仪乐喵体W" panose="00020600040101010101" pitchFamily="18" charset="-122"/>
                <a:ea typeface="汉仪乐喵体W" panose="00020600040101010101" pitchFamily="18" charset="-122"/>
              </a:endParaRPr>
            </a:p>
          </p:txBody>
        </p:sp>
        <p:sp>
          <p:nvSpPr>
            <p:cNvPr id="7" name="矩形 6"/>
            <p:cNvSpPr/>
            <p:nvPr/>
          </p:nvSpPr>
          <p:spPr>
            <a:xfrm>
              <a:off x="874713" y="3195403"/>
              <a:ext cx="2241974" cy="53553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400" b="1" dirty="0">
                  <a:solidFill>
                    <a:srgbClr val="E71C63"/>
                  </a:solidFill>
                  <a:latin typeface="汉仪乐喵体W" panose="00020600040101010101" pitchFamily="18" charset="-122"/>
                  <a:ea typeface="汉仪乐喵体W" panose="00020600040101010101" pitchFamily="18" charset="-122"/>
                </a:rPr>
                <a:t>目标激励孩子</a:t>
              </a:r>
              <a:endParaRPr lang="zh-CN" altLang="en-US" sz="2400" b="1" dirty="0">
                <a:solidFill>
                  <a:srgbClr val="E71C63"/>
                </a:solidFill>
                <a:latin typeface="汉仪乐喵体W" panose="00020600040101010101" pitchFamily="18" charset="-122"/>
                <a:ea typeface="汉仪乐喵体W" panose="00020600040101010101" pitchFamily="18" charset="-122"/>
              </a:endParaRPr>
            </a:p>
          </p:txBody>
        </p:sp>
      </p:grpSp>
      <p:grpSp>
        <p:nvGrpSpPr>
          <p:cNvPr id="8" name="组合 7"/>
          <p:cNvGrpSpPr/>
          <p:nvPr/>
        </p:nvGrpSpPr>
        <p:grpSpPr>
          <a:xfrm>
            <a:off x="7385997" y="4129903"/>
            <a:ext cx="3410227" cy="1165673"/>
            <a:chOff x="874712" y="3195403"/>
            <a:chExt cx="3410227" cy="1165673"/>
          </a:xfrm>
        </p:grpSpPr>
        <p:sp>
          <p:nvSpPr>
            <p:cNvPr id="9" name="矩形 8"/>
            <p:cNvSpPr/>
            <p:nvPr/>
          </p:nvSpPr>
          <p:spPr>
            <a:xfrm>
              <a:off x="874712" y="3677812"/>
              <a:ext cx="3410227" cy="683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dirty="0">
                  <a:latin typeface="汉仪乐喵体W" panose="00020600040101010101" pitchFamily="18" charset="-122"/>
                  <a:ea typeface="汉仪乐喵体W" panose="00020600040101010101" pitchFamily="18" charset="-122"/>
                </a:rPr>
                <a:t>用户可以在投影仪或者计算机上进行演示也可以将演示文稿打印出来</a:t>
              </a:r>
              <a:endParaRPr lang="zh-CN" altLang="en-US" sz="1600" dirty="0">
                <a:latin typeface="汉仪乐喵体W" panose="00020600040101010101" pitchFamily="18" charset="-122"/>
                <a:ea typeface="汉仪乐喵体W" panose="00020600040101010101" pitchFamily="18" charset="-122"/>
              </a:endParaRPr>
            </a:p>
          </p:txBody>
        </p:sp>
        <p:sp>
          <p:nvSpPr>
            <p:cNvPr id="10" name="矩形 9"/>
            <p:cNvSpPr/>
            <p:nvPr/>
          </p:nvSpPr>
          <p:spPr>
            <a:xfrm>
              <a:off x="874713" y="3195403"/>
              <a:ext cx="2241974" cy="53553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400" b="1" dirty="0">
                  <a:solidFill>
                    <a:srgbClr val="E71C63"/>
                  </a:solidFill>
                  <a:latin typeface="汉仪乐喵体W" panose="00020600040101010101" pitchFamily="18" charset="-122"/>
                  <a:ea typeface="汉仪乐喵体W" panose="00020600040101010101" pitchFamily="18" charset="-122"/>
                </a:rPr>
                <a:t>要求约束孩子</a:t>
              </a:r>
              <a:endParaRPr lang="zh-CN" altLang="en-US" sz="2400" b="1" dirty="0">
                <a:solidFill>
                  <a:srgbClr val="E71C63"/>
                </a:solidFill>
                <a:latin typeface="汉仪乐喵体W" panose="00020600040101010101" pitchFamily="18" charset="-122"/>
                <a:ea typeface="汉仪乐喵体W" panose="00020600040101010101" pitchFamily="18" charset="-122"/>
              </a:endParaRPr>
            </a:p>
          </p:txBody>
        </p:sp>
      </p:grpSp>
      <p:grpSp>
        <p:nvGrpSpPr>
          <p:cNvPr id="11" name="组合 10"/>
          <p:cNvGrpSpPr/>
          <p:nvPr/>
        </p:nvGrpSpPr>
        <p:grpSpPr>
          <a:xfrm>
            <a:off x="993189" y="2142809"/>
            <a:ext cx="3410227" cy="1165673"/>
            <a:chOff x="874712" y="3195403"/>
            <a:chExt cx="3410227" cy="1165673"/>
          </a:xfrm>
        </p:grpSpPr>
        <p:sp>
          <p:nvSpPr>
            <p:cNvPr id="12" name="矩形 11"/>
            <p:cNvSpPr/>
            <p:nvPr/>
          </p:nvSpPr>
          <p:spPr>
            <a:xfrm>
              <a:off x="874712" y="3677812"/>
              <a:ext cx="3410227" cy="683264"/>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600" dirty="0">
                  <a:latin typeface="汉仪乐喵体W" panose="00020600040101010101" pitchFamily="18" charset="-122"/>
                  <a:ea typeface="汉仪乐喵体W" panose="00020600040101010101" pitchFamily="18" charset="-122"/>
                </a:rPr>
                <a:t>用户可以在投影仪或者计算机上进行演示也可以将演示文稿打印出来</a:t>
              </a:r>
              <a:endParaRPr lang="zh-CN" altLang="en-US" sz="1600" dirty="0">
                <a:latin typeface="汉仪乐喵体W" panose="00020600040101010101" pitchFamily="18" charset="-122"/>
                <a:ea typeface="汉仪乐喵体W" panose="00020600040101010101" pitchFamily="18" charset="-122"/>
              </a:endParaRPr>
            </a:p>
          </p:txBody>
        </p:sp>
        <p:sp>
          <p:nvSpPr>
            <p:cNvPr id="13" name="矩形 12"/>
            <p:cNvSpPr/>
            <p:nvPr/>
          </p:nvSpPr>
          <p:spPr>
            <a:xfrm>
              <a:off x="2042965" y="3195403"/>
              <a:ext cx="2241974" cy="535531"/>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2400" b="1" dirty="0">
                  <a:solidFill>
                    <a:srgbClr val="E71C63"/>
                  </a:solidFill>
                  <a:latin typeface="汉仪乐喵体W" panose="00020600040101010101" pitchFamily="18" charset="-122"/>
                  <a:ea typeface="汉仪乐喵体W" panose="00020600040101010101" pitchFamily="18" charset="-122"/>
                </a:rPr>
                <a:t>行动支持孩子</a:t>
              </a:r>
              <a:endParaRPr lang="zh-CN" altLang="en-US" sz="2400" b="1" dirty="0">
                <a:solidFill>
                  <a:srgbClr val="E71C63"/>
                </a:solidFill>
                <a:latin typeface="汉仪乐喵体W" panose="00020600040101010101" pitchFamily="18" charset="-122"/>
                <a:ea typeface="汉仪乐喵体W" panose="00020600040101010101" pitchFamily="18" charset="-122"/>
              </a:endParaRPr>
            </a:p>
          </p:txBody>
        </p:sp>
      </p:grpSp>
      <p:grpSp>
        <p:nvGrpSpPr>
          <p:cNvPr id="14" name="组合 13"/>
          <p:cNvGrpSpPr/>
          <p:nvPr/>
        </p:nvGrpSpPr>
        <p:grpSpPr>
          <a:xfrm>
            <a:off x="993189" y="4129903"/>
            <a:ext cx="3410227" cy="1165673"/>
            <a:chOff x="874712" y="3195403"/>
            <a:chExt cx="3410227" cy="1165673"/>
          </a:xfrm>
        </p:grpSpPr>
        <p:sp>
          <p:nvSpPr>
            <p:cNvPr id="15" name="矩形 14"/>
            <p:cNvSpPr/>
            <p:nvPr/>
          </p:nvSpPr>
          <p:spPr>
            <a:xfrm>
              <a:off x="874712" y="3677812"/>
              <a:ext cx="3410227" cy="683264"/>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600" dirty="0">
                  <a:latin typeface="汉仪乐喵体W" panose="00020600040101010101" pitchFamily="18" charset="-122"/>
                  <a:ea typeface="汉仪乐喵体W" panose="00020600040101010101" pitchFamily="18" charset="-122"/>
                </a:rPr>
                <a:t>用户可以在投影仪或者计算机上进行演示也可以将演示文稿打印出来</a:t>
              </a:r>
              <a:endParaRPr lang="zh-CN" altLang="en-US" sz="1600" dirty="0">
                <a:latin typeface="汉仪乐喵体W" panose="00020600040101010101" pitchFamily="18" charset="-122"/>
                <a:ea typeface="汉仪乐喵体W" panose="00020600040101010101" pitchFamily="18" charset="-122"/>
              </a:endParaRPr>
            </a:p>
          </p:txBody>
        </p:sp>
        <p:sp>
          <p:nvSpPr>
            <p:cNvPr id="16" name="矩形 15"/>
            <p:cNvSpPr/>
            <p:nvPr/>
          </p:nvSpPr>
          <p:spPr>
            <a:xfrm>
              <a:off x="1419577" y="3195403"/>
              <a:ext cx="2865362" cy="535531"/>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2400" b="1" dirty="0">
                  <a:solidFill>
                    <a:srgbClr val="E71C63"/>
                  </a:solidFill>
                  <a:latin typeface="汉仪乐喵体W" panose="00020600040101010101" pitchFamily="18" charset="-122"/>
                  <a:ea typeface="汉仪乐喵体W" panose="00020600040101010101" pitchFamily="18" charset="-122"/>
                </a:rPr>
                <a:t>平常心关爱孩子</a:t>
              </a:r>
              <a:endParaRPr lang="zh-CN" altLang="en-US" sz="2400" b="1" dirty="0">
                <a:solidFill>
                  <a:srgbClr val="E71C63"/>
                </a:solidFill>
                <a:latin typeface="汉仪乐喵体W" panose="00020600040101010101" pitchFamily="18" charset="-122"/>
                <a:ea typeface="汉仪乐喵体W" panose="00020600040101010101" pitchFamily="18" charset="-122"/>
              </a:endParaRPr>
            </a:p>
          </p:txBody>
        </p:sp>
      </p:grpSp>
      <p:pic>
        <p:nvPicPr>
          <p:cNvPr id="18" name="图片 17"/>
          <p:cNvPicPr>
            <a:picLocks noChangeAspect="1"/>
          </p:cNvPicPr>
          <p:nvPr/>
        </p:nvPicPr>
        <p:blipFill>
          <a:blip r:embed="rId1" cstate="screen"/>
          <a:stretch>
            <a:fillRect/>
          </a:stretch>
        </p:blipFill>
        <p:spPr>
          <a:xfrm>
            <a:off x="3665574" y="397933"/>
            <a:ext cx="4537132" cy="1359872"/>
          </a:xfrm>
          <a:prstGeom prst="rect">
            <a:avLst/>
          </a:prstGeom>
        </p:spPr>
      </p:pic>
      <p:sp>
        <p:nvSpPr>
          <p:cNvPr id="19" name="矩形 18"/>
          <p:cNvSpPr/>
          <p:nvPr/>
        </p:nvSpPr>
        <p:spPr>
          <a:xfrm>
            <a:off x="3476625" y="805221"/>
            <a:ext cx="5238750" cy="769441"/>
          </a:xfrm>
          <a:prstGeom prst="rect">
            <a:avLst/>
          </a:prstGeom>
        </p:spPr>
        <p:txBody>
          <a:bodyPr wrap="square">
            <a:spAutoFit/>
            <a:scene3d>
              <a:camera prst="orthographicFront"/>
              <a:lightRig rig="threePt" dir="t"/>
            </a:scene3d>
            <a:sp3d contourW="12700"/>
          </a:bodyPr>
          <a:lstStyle/>
          <a:p>
            <a:pPr algn="ctr"/>
            <a:r>
              <a:rPr lang="zh-CN" altLang="en-US" sz="4400" b="1" dirty="0">
                <a:ln w="15875">
                  <a:noFill/>
                </a:ln>
                <a:solidFill>
                  <a:srgbClr val="E71C63"/>
                </a:solidFill>
                <a:latin typeface="汉仪乐喵体W" panose="00020600040101010101" pitchFamily="18" charset="-122"/>
                <a:ea typeface="汉仪乐喵体W" panose="00020600040101010101" pitchFamily="18" charset="-122"/>
              </a:rPr>
              <a:t>关于我们的班级</a:t>
            </a:r>
            <a:endParaRPr lang="zh-CN" altLang="en-US" sz="4400" b="1" dirty="0">
              <a:ln w="15875">
                <a:noFill/>
              </a:ln>
              <a:solidFill>
                <a:srgbClr val="E71C63"/>
              </a:solidFill>
              <a:latin typeface="汉仪乐喵体W" panose="00020600040101010101" pitchFamily="18" charset="-122"/>
              <a:ea typeface="汉仪乐喵体W" panose="00020600040101010101" pitchFamily="18" charset="-122"/>
            </a:endParaRPr>
          </a:p>
        </p:txBody>
      </p:sp>
      <p:pic>
        <p:nvPicPr>
          <p:cNvPr id="20" name="图片 19"/>
          <p:cNvPicPr>
            <a:picLocks noChangeAspect="1"/>
          </p:cNvPicPr>
          <p:nvPr/>
        </p:nvPicPr>
        <p:blipFill rotWithShape="1">
          <a:blip r:embed="rId2" cstate="screen"/>
          <a:srcRect/>
          <a:stretch>
            <a:fillRect/>
          </a:stretch>
        </p:blipFill>
        <p:spPr>
          <a:xfrm>
            <a:off x="645067" y="1613985"/>
            <a:ext cx="735106" cy="576436"/>
          </a:xfrm>
          <a:prstGeom prst="rect">
            <a:avLst/>
          </a:prstGeom>
        </p:spPr>
      </p:pic>
      <p:pic>
        <p:nvPicPr>
          <p:cNvPr id="21" name="图片 20"/>
          <p:cNvPicPr>
            <a:picLocks noChangeAspect="1"/>
          </p:cNvPicPr>
          <p:nvPr/>
        </p:nvPicPr>
        <p:blipFill rotWithShape="1">
          <a:blip r:embed="rId3" cstate="screen"/>
          <a:srcRect/>
          <a:stretch>
            <a:fillRect/>
          </a:stretch>
        </p:blipFill>
        <p:spPr>
          <a:xfrm>
            <a:off x="495227" y="112079"/>
            <a:ext cx="1479176" cy="1267257"/>
          </a:xfrm>
          <a:prstGeom prst="rect">
            <a:avLst/>
          </a:prstGeom>
        </p:spPr>
      </p:pic>
      <p:pic>
        <p:nvPicPr>
          <p:cNvPr id="22" name="图片 21"/>
          <p:cNvPicPr>
            <a:picLocks noChangeAspect="1"/>
          </p:cNvPicPr>
          <p:nvPr/>
        </p:nvPicPr>
        <p:blipFill rotWithShape="1">
          <a:blip r:embed="rId2" cstate="screen"/>
          <a:srcRect/>
          <a:stretch>
            <a:fillRect/>
          </a:stretch>
        </p:blipFill>
        <p:spPr>
          <a:xfrm>
            <a:off x="2174602" y="752846"/>
            <a:ext cx="1098177" cy="861139"/>
          </a:xfrm>
          <a:prstGeom prst="rect">
            <a:avLst/>
          </a:prstGeom>
        </p:spPr>
      </p:pic>
      <p:pic>
        <p:nvPicPr>
          <p:cNvPr id="23" name="图片 22"/>
          <p:cNvPicPr>
            <a:picLocks noChangeAspect="1"/>
          </p:cNvPicPr>
          <p:nvPr/>
        </p:nvPicPr>
        <p:blipFill rotWithShape="1">
          <a:blip r:embed="rId4" cstate="screen"/>
          <a:srcRect/>
          <a:stretch>
            <a:fillRect/>
          </a:stretch>
        </p:blipFill>
        <p:spPr>
          <a:xfrm>
            <a:off x="8391655" y="420210"/>
            <a:ext cx="4077928" cy="1481993"/>
          </a:xfrm>
          <a:prstGeom prst="rect">
            <a:avLst/>
          </a:prstGeom>
        </p:spPr>
      </p:pic>
      <p:pic>
        <p:nvPicPr>
          <p:cNvPr id="24" name="图片 23"/>
          <p:cNvPicPr>
            <a:picLocks noChangeAspect="1"/>
          </p:cNvPicPr>
          <p:nvPr/>
        </p:nvPicPr>
        <p:blipFill rotWithShape="1">
          <a:blip r:embed="rId5" cstate="screen"/>
          <a:srcRect/>
          <a:stretch>
            <a:fillRect/>
          </a:stretch>
        </p:blipFill>
        <p:spPr>
          <a:xfrm>
            <a:off x="0" y="5289176"/>
            <a:ext cx="12192000" cy="1568824"/>
          </a:xfrm>
          <a:prstGeom prst="rect">
            <a:avLst/>
          </a:prstGeom>
        </p:spPr>
      </p:pic>
      <p:pic>
        <p:nvPicPr>
          <p:cNvPr id="3" name="图片 2"/>
          <p:cNvPicPr>
            <a:picLocks noChangeAspect="1"/>
          </p:cNvPicPr>
          <p:nvPr/>
        </p:nvPicPr>
        <p:blipFill>
          <a:blip r:embed="rId6" cstate="screen"/>
          <a:stretch>
            <a:fillRect/>
          </a:stretch>
        </p:blipFill>
        <p:spPr>
          <a:xfrm>
            <a:off x="4383255" y="1981950"/>
            <a:ext cx="2955286" cy="3841872"/>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ipe(down)">
                                      <p:cBhvr>
                                        <p:cTn id="7" dur="580">
                                          <p:stCondLst>
                                            <p:cond delay="0"/>
                                          </p:stCondLst>
                                        </p:cTn>
                                        <p:tgtEl>
                                          <p:spTgt spid="20"/>
                                        </p:tgtEl>
                                      </p:cBhvr>
                                    </p:animEffect>
                                    <p:anim calcmode="lin" valueType="num">
                                      <p:cBhvr>
                                        <p:cTn id="8" dur="1822" tmFilter="0,0; 0.14,0.36; 0.43,0.73; 0.71,0.91; 1.0,1.0">
                                          <p:stCondLst>
                                            <p:cond delay="0"/>
                                          </p:stCondLst>
                                        </p:cTn>
                                        <p:tgtEl>
                                          <p:spTgt spid="20"/>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0"/>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0"/>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0"/>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0"/>
                                        </p:tgtEl>
                                        <p:attrNameLst>
                                          <p:attrName>ppt_y</p:attrName>
                                        </p:attrNameLst>
                                      </p:cBhvr>
                                      <p:tavLst>
                                        <p:tav tm="0" fmla="#ppt_y-sin(pi*$)/81">
                                          <p:val>
                                            <p:fltVal val="0"/>
                                          </p:val>
                                        </p:tav>
                                        <p:tav tm="100000">
                                          <p:val>
                                            <p:fltVal val="1"/>
                                          </p:val>
                                        </p:tav>
                                      </p:tavLst>
                                    </p:anim>
                                    <p:animScale>
                                      <p:cBhvr>
                                        <p:cTn id="13" dur="26">
                                          <p:stCondLst>
                                            <p:cond delay="650"/>
                                          </p:stCondLst>
                                        </p:cTn>
                                        <p:tgtEl>
                                          <p:spTgt spid="20"/>
                                        </p:tgtEl>
                                      </p:cBhvr>
                                      <p:to x="100000" y="60000"/>
                                    </p:animScale>
                                    <p:animScale>
                                      <p:cBhvr>
                                        <p:cTn id="14" dur="166" decel="50000">
                                          <p:stCondLst>
                                            <p:cond delay="676"/>
                                          </p:stCondLst>
                                        </p:cTn>
                                        <p:tgtEl>
                                          <p:spTgt spid="20"/>
                                        </p:tgtEl>
                                      </p:cBhvr>
                                      <p:to x="100000" y="100000"/>
                                    </p:animScale>
                                    <p:animScale>
                                      <p:cBhvr>
                                        <p:cTn id="15" dur="26">
                                          <p:stCondLst>
                                            <p:cond delay="1312"/>
                                          </p:stCondLst>
                                        </p:cTn>
                                        <p:tgtEl>
                                          <p:spTgt spid="20"/>
                                        </p:tgtEl>
                                      </p:cBhvr>
                                      <p:to x="100000" y="80000"/>
                                    </p:animScale>
                                    <p:animScale>
                                      <p:cBhvr>
                                        <p:cTn id="16" dur="166" decel="50000">
                                          <p:stCondLst>
                                            <p:cond delay="1338"/>
                                          </p:stCondLst>
                                        </p:cTn>
                                        <p:tgtEl>
                                          <p:spTgt spid="20"/>
                                        </p:tgtEl>
                                      </p:cBhvr>
                                      <p:to x="100000" y="100000"/>
                                    </p:animScale>
                                    <p:animScale>
                                      <p:cBhvr>
                                        <p:cTn id="17" dur="26">
                                          <p:stCondLst>
                                            <p:cond delay="1642"/>
                                          </p:stCondLst>
                                        </p:cTn>
                                        <p:tgtEl>
                                          <p:spTgt spid="20"/>
                                        </p:tgtEl>
                                      </p:cBhvr>
                                      <p:to x="100000" y="90000"/>
                                    </p:animScale>
                                    <p:animScale>
                                      <p:cBhvr>
                                        <p:cTn id="18" dur="166" decel="50000">
                                          <p:stCondLst>
                                            <p:cond delay="1668"/>
                                          </p:stCondLst>
                                        </p:cTn>
                                        <p:tgtEl>
                                          <p:spTgt spid="20"/>
                                        </p:tgtEl>
                                      </p:cBhvr>
                                      <p:to x="100000" y="100000"/>
                                    </p:animScale>
                                    <p:animScale>
                                      <p:cBhvr>
                                        <p:cTn id="19" dur="26">
                                          <p:stCondLst>
                                            <p:cond delay="1808"/>
                                          </p:stCondLst>
                                        </p:cTn>
                                        <p:tgtEl>
                                          <p:spTgt spid="20"/>
                                        </p:tgtEl>
                                      </p:cBhvr>
                                      <p:to x="100000" y="95000"/>
                                    </p:animScale>
                                    <p:animScale>
                                      <p:cBhvr>
                                        <p:cTn id="20" dur="166" decel="50000">
                                          <p:stCondLst>
                                            <p:cond delay="1834"/>
                                          </p:stCondLst>
                                        </p:cTn>
                                        <p:tgtEl>
                                          <p:spTgt spid="20"/>
                                        </p:tgtEl>
                                      </p:cBhvr>
                                      <p:to x="100000" y="100000"/>
                                    </p:animScale>
                                  </p:childTnLst>
                                </p:cTn>
                              </p:par>
                              <p:par>
                                <p:cTn id="21" presetID="26" presetClass="entr" presetSubtype="0" fill="hold" nodeType="withEffect">
                                  <p:stCondLst>
                                    <p:cond delay="0"/>
                                  </p:stCondLst>
                                  <p:childTnLst>
                                    <p:set>
                                      <p:cBhvr>
                                        <p:cTn id="22" dur="1" fill="hold">
                                          <p:stCondLst>
                                            <p:cond delay="0"/>
                                          </p:stCondLst>
                                        </p:cTn>
                                        <p:tgtEl>
                                          <p:spTgt spid="21"/>
                                        </p:tgtEl>
                                        <p:attrNameLst>
                                          <p:attrName>style.visibility</p:attrName>
                                        </p:attrNameLst>
                                      </p:cBhvr>
                                      <p:to>
                                        <p:strVal val="visible"/>
                                      </p:to>
                                    </p:set>
                                    <p:animEffect transition="in" filter="wipe(down)">
                                      <p:cBhvr>
                                        <p:cTn id="23" dur="580">
                                          <p:stCondLst>
                                            <p:cond delay="0"/>
                                          </p:stCondLst>
                                        </p:cTn>
                                        <p:tgtEl>
                                          <p:spTgt spid="21"/>
                                        </p:tgtEl>
                                      </p:cBhvr>
                                    </p:animEffect>
                                    <p:anim calcmode="lin" valueType="num">
                                      <p:cBhvr>
                                        <p:cTn id="24" dur="1822" tmFilter="0,0; 0.14,0.36; 0.43,0.73; 0.71,0.91; 1.0,1.0">
                                          <p:stCondLst>
                                            <p:cond delay="0"/>
                                          </p:stCondLst>
                                        </p:cTn>
                                        <p:tgtEl>
                                          <p:spTgt spid="21"/>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21"/>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21"/>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21"/>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21"/>
                                        </p:tgtEl>
                                        <p:attrNameLst>
                                          <p:attrName>ppt_y</p:attrName>
                                        </p:attrNameLst>
                                      </p:cBhvr>
                                      <p:tavLst>
                                        <p:tav tm="0" fmla="#ppt_y-sin(pi*$)/81">
                                          <p:val>
                                            <p:fltVal val="0"/>
                                          </p:val>
                                        </p:tav>
                                        <p:tav tm="100000">
                                          <p:val>
                                            <p:fltVal val="1"/>
                                          </p:val>
                                        </p:tav>
                                      </p:tavLst>
                                    </p:anim>
                                    <p:animScale>
                                      <p:cBhvr>
                                        <p:cTn id="29" dur="26">
                                          <p:stCondLst>
                                            <p:cond delay="650"/>
                                          </p:stCondLst>
                                        </p:cTn>
                                        <p:tgtEl>
                                          <p:spTgt spid="21"/>
                                        </p:tgtEl>
                                      </p:cBhvr>
                                      <p:to x="100000" y="60000"/>
                                    </p:animScale>
                                    <p:animScale>
                                      <p:cBhvr>
                                        <p:cTn id="30" dur="166" decel="50000">
                                          <p:stCondLst>
                                            <p:cond delay="676"/>
                                          </p:stCondLst>
                                        </p:cTn>
                                        <p:tgtEl>
                                          <p:spTgt spid="21"/>
                                        </p:tgtEl>
                                      </p:cBhvr>
                                      <p:to x="100000" y="100000"/>
                                    </p:animScale>
                                    <p:animScale>
                                      <p:cBhvr>
                                        <p:cTn id="31" dur="26">
                                          <p:stCondLst>
                                            <p:cond delay="1312"/>
                                          </p:stCondLst>
                                        </p:cTn>
                                        <p:tgtEl>
                                          <p:spTgt spid="21"/>
                                        </p:tgtEl>
                                      </p:cBhvr>
                                      <p:to x="100000" y="80000"/>
                                    </p:animScale>
                                    <p:animScale>
                                      <p:cBhvr>
                                        <p:cTn id="32" dur="166" decel="50000">
                                          <p:stCondLst>
                                            <p:cond delay="1338"/>
                                          </p:stCondLst>
                                        </p:cTn>
                                        <p:tgtEl>
                                          <p:spTgt spid="21"/>
                                        </p:tgtEl>
                                      </p:cBhvr>
                                      <p:to x="100000" y="100000"/>
                                    </p:animScale>
                                    <p:animScale>
                                      <p:cBhvr>
                                        <p:cTn id="33" dur="26">
                                          <p:stCondLst>
                                            <p:cond delay="1642"/>
                                          </p:stCondLst>
                                        </p:cTn>
                                        <p:tgtEl>
                                          <p:spTgt spid="21"/>
                                        </p:tgtEl>
                                      </p:cBhvr>
                                      <p:to x="100000" y="90000"/>
                                    </p:animScale>
                                    <p:animScale>
                                      <p:cBhvr>
                                        <p:cTn id="34" dur="166" decel="50000">
                                          <p:stCondLst>
                                            <p:cond delay="1668"/>
                                          </p:stCondLst>
                                        </p:cTn>
                                        <p:tgtEl>
                                          <p:spTgt spid="21"/>
                                        </p:tgtEl>
                                      </p:cBhvr>
                                      <p:to x="100000" y="100000"/>
                                    </p:animScale>
                                    <p:animScale>
                                      <p:cBhvr>
                                        <p:cTn id="35" dur="26">
                                          <p:stCondLst>
                                            <p:cond delay="1808"/>
                                          </p:stCondLst>
                                        </p:cTn>
                                        <p:tgtEl>
                                          <p:spTgt spid="21"/>
                                        </p:tgtEl>
                                      </p:cBhvr>
                                      <p:to x="100000" y="95000"/>
                                    </p:animScale>
                                    <p:animScale>
                                      <p:cBhvr>
                                        <p:cTn id="36" dur="166" decel="50000">
                                          <p:stCondLst>
                                            <p:cond delay="1834"/>
                                          </p:stCondLst>
                                        </p:cTn>
                                        <p:tgtEl>
                                          <p:spTgt spid="21"/>
                                        </p:tgtEl>
                                      </p:cBhvr>
                                      <p:to x="100000" y="100000"/>
                                    </p:animScale>
                                  </p:childTnLst>
                                </p:cTn>
                              </p:par>
                              <p:par>
                                <p:cTn id="37" presetID="26" presetClass="entr" presetSubtype="0" fill="hold" nodeType="withEffect">
                                  <p:stCondLst>
                                    <p:cond delay="0"/>
                                  </p:stCondLst>
                                  <p:childTnLst>
                                    <p:set>
                                      <p:cBhvr>
                                        <p:cTn id="38" dur="1" fill="hold">
                                          <p:stCondLst>
                                            <p:cond delay="0"/>
                                          </p:stCondLst>
                                        </p:cTn>
                                        <p:tgtEl>
                                          <p:spTgt spid="22"/>
                                        </p:tgtEl>
                                        <p:attrNameLst>
                                          <p:attrName>style.visibility</p:attrName>
                                        </p:attrNameLst>
                                      </p:cBhvr>
                                      <p:to>
                                        <p:strVal val="visible"/>
                                      </p:to>
                                    </p:set>
                                    <p:animEffect transition="in" filter="wipe(down)">
                                      <p:cBhvr>
                                        <p:cTn id="39" dur="580">
                                          <p:stCondLst>
                                            <p:cond delay="0"/>
                                          </p:stCondLst>
                                        </p:cTn>
                                        <p:tgtEl>
                                          <p:spTgt spid="22"/>
                                        </p:tgtEl>
                                      </p:cBhvr>
                                    </p:animEffect>
                                    <p:anim calcmode="lin" valueType="num">
                                      <p:cBhvr>
                                        <p:cTn id="40" dur="1822" tmFilter="0,0; 0.14,0.36; 0.43,0.73; 0.71,0.91; 1.0,1.0">
                                          <p:stCondLst>
                                            <p:cond delay="0"/>
                                          </p:stCondLst>
                                        </p:cTn>
                                        <p:tgtEl>
                                          <p:spTgt spid="22"/>
                                        </p:tgtEl>
                                        <p:attrNameLst>
                                          <p:attrName>ppt_x</p:attrName>
                                        </p:attrNameLst>
                                      </p:cBhvr>
                                      <p:tavLst>
                                        <p:tav tm="0">
                                          <p:val>
                                            <p:strVal val="#ppt_x-0.25"/>
                                          </p:val>
                                        </p:tav>
                                        <p:tav tm="100000">
                                          <p:val>
                                            <p:strVal val="#ppt_x"/>
                                          </p:val>
                                        </p:tav>
                                      </p:tavLst>
                                    </p:anim>
                                    <p:anim calcmode="lin" valueType="num">
                                      <p:cBhvr>
                                        <p:cTn id="41" dur="664" tmFilter="0.0,0.0; 0.25,0.07; 0.50,0.2; 0.75,0.467; 1.0,1.0">
                                          <p:stCondLst>
                                            <p:cond delay="0"/>
                                          </p:stCondLst>
                                        </p:cTn>
                                        <p:tgtEl>
                                          <p:spTgt spid="22"/>
                                        </p:tgtEl>
                                        <p:attrNameLst>
                                          <p:attrName>ppt_y</p:attrName>
                                        </p:attrNameLst>
                                      </p:cBhvr>
                                      <p:tavLst>
                                        <p:tav tm="0" fmla="#ppt_y-sin(pi*$)/3">
                                          <p:val>
                                            <p:fltVal val="0.5"/>
                                          </p:val>
                                        </p:tav>
                                        <p:tav tm="100000">
                                          <p:val>
                                            <p:fltVal val="1"/>
                                          </p:val>
                                        </p:tav>
                                      </p:tavLst>
                                    </p:anim>
                                    <p:anim calcmode="lin" valueType="num">
                                      <p:cBhvr>
                                        <p:cTn id="42" dur="664" tmFilter="0, 0; 0.125,0.2665; 0.25,0.4; 0.375,0.465; 0.5,0.5;  0.625,0.535; 0.75,0.6; 0.875,0.7335; 1,1">
                                          <p:stCondLst>
                                            <p:cond delay="664"/>
                                          </p:stCondLst>
                                        </p:cTn>
                                        <p:tgtEl>
                                          <p:spTgt spid="22"/>
                                        </p:tgtEl>
                                        <p:attrNameLst>
                                          <p:attrName>ppt_y</p:attrName>
                                        </p:attrNameLst>
                                      </p:cBhvr>
                                      <p:tavLst>
                                        <p:tav tm="0" fmla="#ppt_y-sin(pi*$)/9">
                                          <p:val>
                                            <p:fltVal val="0"/>
                                          </p:val>
                                        </p:tav>
                                        <p:tav tm="100000">
                                          <p:val>
                                            <p:fltVal val="1"/>
                                          </p:val>
                                        </p:tav>
                                      </p:tavLst>
                                    </p:anim>
                                    <p:anim calcmode="lin" valueType="num">
                                      <p:cBhvr>
                                        <p:cTn id="43" dur="332" tmFilter="0, 0; 0.125,0.2665; 0.25,0.4; 0.375,0.465; 0.5,0.5;  0.625,0.535; 0.75,0.6; 0.875,0.7335; 1,1">
                                          <p:stCondLst>
                                            <p:cond delay="1324"/>
                                          </p:stCondLst>
                                        </p:cTn>
                                        <p:tgtEl>
                                          <p:spTgt spid="22"/>
                                        </p:tgtEl>
                                        <p:attrNameLst>
                                          <p:attrName>ppt_y</p:attrName>
                                        </p:attrNameLst>
                                      </p:cBhvr>
                                      <p:tavLst>
                                        <p:tav tm="0" fmla="#ppt_y-sin(pi*$)/27">
                                          <p:val>
                                            <p:fltVal val="0"/>
                                          </p:val>
                                        </p:tav>
                                        <p:tav tm="100000">
                                          <p:val>
                                            <p:fltVal val="1"/>
                                          </p:val>
                                        </p:tav>
                                      </p:tavLst>
                                    </p:anim>
                                    <p:anim calcmode="lin" valueType="num">
                                      <p:cBhvr>
                                        <p:cTn id="44" dur="164" tmFilter="0, 0; 0.125,0.2665; 0.25,0.4; 0.375,0.465; 0.5,0.5;  0.625,0.535; 0.75,0.6; 0.875,0.7335; 1,1">
                                          <p:stCondLst>
                                            <p:cond delay="1656"/>
                                          </p:stCondLst>
                                        </p:cTn>
                                        <p:tgtEl>
                                          <p:spTgt spid="22"/>
                                        </p:tgtEl>
                                        <p:attrNameLst>
                                          <p:attrName>ppt_y</p:attrName>
                                        </p:attrNameLst>
                                      </p:cBhvr>
                                      <p:tavLst>
                                        <p:tav tm="0" fmla="#ppt_y-sin(pi*$)/81">
                                          <p:val>
                                            <p:fltVal val="0"/>
                                          </p:val>
                                        </p:tav>
                                        <p:tav tm="100000">
                                          <p:val>
                                            <p:fltVal val="1"/>
                                          </p:val>
                                        </p:tav>
                                      </p:tavLst>
                                    </p:anim>
                                    <p:animScale>
                                      <p:cBhvr>
                                        <p:cTn id="45" dur="26">
                                          <p:stCondLst>
                                            <p:cond delay="650"/>
                                          </p:stCondLst>
                                        </p:cTn>
                                        <p:tgtEl>
                                          <p:spTgt spid="22"/>
                                        </p:tgtEl>
                                      </p:cBhvr>
                                      <p:to x="100000" y="60000"/>
                                    </p:animScale>
                                    <p:animScale>
                                      <p:cBhvr>
                                        <p:cTn id="46" dur="166" decel="50000">
                                          <p:stCondLst>
                                            <p:cond delay="676"/>
                                          </p:stCondLst>
                                        </p:cTn>
                                        <p:tgtEl>
                                          <p:spTgt spid="22"/>
                                        </p:tgtEl>
                                      </p:cBhvr>
                                      <p:to x="100000" y="100000"/>
                                    </p:animScale>
                                    <p:animScale>
                                      <p:cBhvr>
                                        <p:cTn id="47" dur="26">
                                          <p:stCondLst>
                                            <p:cond delay="1312"/>
                                          </p:stCondLst>
                                        </p:cTn>
                                        <p:tgtEl>
                                          <p:spTgt spid="22"/>
                                        </p:tgtEl>
                                      </p:cBhvr>
                                      <p:to x="100000" y="80000"/>
                                    </p:animScale>
                                    <p:animScale>
                                      <p:cBhvr>
                                        <p:cTn id="48" dur="166" decel="50000">
                                          <p:stCondLst>
                                            <p:cond delay="1338"/>
                                          </p:stCondLst>
                                        </p:cTn>
                                        <p:tgtEl>
                                          <p:spTgt spid="22"/>
                                        </p:tgtEl>
                                      </p:cBhvr>
                                      <p:to x="100000" y="100000"/>
                                    </p:animScale>
                                    <p:animScale>
                                      <p:cBhvr>
                                        <p:cTn id="49" dur="26">
                                          <p:stCondLst>
                                            <p:cond delay="1642"/>
                                          </p:stCondLst>
                                        </p:cTn>
                                        <p:tgtEl>
                                          <p:spTgt spid="22"/>
                                        </p:tgtEl>
                                      </p:cBhvr>
                                      <p:to x="100000" y="90000"/>
                                    </p:animScale>
                                    <p:animScale>
                                      <p:cBhvr>
                                        <p:cTn id="50" dur="166" decel="50000">
                                          <p:stCondLst>
                                            <p:cond delay="1668"/>
                                          </p:stCondLst>
                                        </p:cTn>
                                        <p:tgtEl>
                                          <p:spTgt spid="22"/>
                                        </p:tgtEl>
                                      </p:cBhvr>
                                      <p:to x="100000" y="100000"/>
                                    </p:animScale>
                                    <p:animScale>
                                      <p:cBhvr>
                                        <p:cTn id="51" dur="26">
                                          <p:stCondLst>
                                            <p:cond delay="1808"/>
                                          </p:stCondLst>
                                        </p:cTn>
                                        <p:tgtEl>
                                          <p:spTgt spid="22"/>
                                        </p:tgtEl>
                                      </p:cBhvr>
                                      <p:to x="100000" y="95000"/>
                                    </p:animScale>
                                    <p:animScale>
                                      <p:cBhvr>
                                        <p:cTn id="52" dur="166" decel="50000">
                                          <p:stCondLst>
                                            <p:cond delay="1834"/>
                                          </p:stCondLst>
                                        </p:cTn>
                                        <p:tgtEl>
                                          <p:spTgt spid="22"/>
                                        </p:tgtEl>
                                      </p:cBhvr>
                                      <p:to x="100000" y="100000"/>
                                    </p:animScale>
                                  </p:childTnLst>
                                </p:cTn>
                              </p:par>
                            </p:childTnLst>
                          </p:cTn>
                        </p:par>
                      </p:childTnLst>
                    </p:cTn>
                  </p:par>
                  <p:par>
                    <p:cTn id="53" fill="hold">
                      <p:stCondLst>
                        <p:cond delay="indefinite"/>
                      </p:stCondLst>
                      <p:childTnLst>
                        <p:par>
                          <p:cTn id="54" fill="hold">
                            <p:stCondLst>
                              <p:cond delay="0"/>
                            </p:stCondLst>
                            <p:childTnLst>
                              <p:par>
                                <p:cTn id="55" presetID="26" presetClass="emph" presetSubtype="0" fill="hold" nodeType="clickEffect">
                                  <p:stCondLst>
                                    <p:cond delay="0"/>
                                  </p:stCondLst>
                                  <p:childTnLst>
                                    <p:animEffect transition="out" filter="fade">
                                      <p:cBhvr>
                                        <p:cTn id="56" dur="500" tmFilter="0, 0; .2, .5; .8, .5; 1, 0"/>
                                        <p:tgtEl>
                                          <p:spTgt spid="20"/>
                                        </p:tgtEl>
                                      </p:cBhvr>
                                    </p:animEffect>
                                    <p:animScale>
                                      <p:cBhvr>
                                        <p:cTn id="57" dur="250" autoRev="1" fill="hold"/>
                                        <p:tgtEl>
                                          <p:spTgt spid="20"/>
                                        </p:tgtEl>
                                      </p:cBhvr>
                                      <p:by x="105000" y="105000"/>
                                    </p:animScale>
                                  </p:childTnLst>
                                </p:cTn>
                              </p:par>
                              <p:par>
                                <p:cTn id="58" presetID="26" presetClass="emph" presetSubtype="0" fill="hold" nodeType="withEffect">
                                  <p:stCondLst>
                                    <p:cond delay="0"/>
                                  </p:stCondLst>
                                  <p:childTnLst>
                                    <p:animEffect transition="out" filter="fade">
                                      <p:cBhvr>
                                        <p:cTn id="59" dur="500" tmFilter="0, 0; .2, .5; .8, .5; 1, 0"/>
                                        <p:tgtEl>
                                          <p:spTgt spid="21"/>
                                        </p:tgtEl>
                                      </p:cBhvr>
                                    </p:animEffect>
                                    <p:animScale>
                                      <p:cBhvr>
                                        <p:cTn id="60" dur="250" autoRev="1" fill="hold"/>
                                        <p:tgtEl>
                                          <p:spTgt spid="21"/>
                                        </p:tgtEl>
                                      </p:cBhvr>
                                      <p:by x="105000" y="105000"/>
                                    </p:animScale>
                                  </p:childTnLst>
                                </p:cTn>
                              </p:par>
                              <p:par>
                                <p:cTn id="61" presetID="26" presetClass="emph" presetSubtype="0" fill="hold" nodeType="withEffect">
                                  <p:stCondLst>
                                    <p:cond delay="0"/>
                                  </p:stCondLst>
                                  <p:childTnLst>
                                    <p:animEffect transition="out" filter="fade">
                                      <p:cBhvr>
                                        <p:cTn id="62" dur="500" tmFilter="0, 0; .2, .5; .8, .5; 1, 0"/>
                                        <p:tgtEl>
                                          <p:spTgt spid="22"/>
                                        </p:tgtEl>
                                      </p:cBhvr>
                                    </p:animEffect>
                                    <p:animScale>
                                      <p:cBhvr>
                                        <p:cTn id="63" dur="250" autoRev="1" fill="hold"/>
                                        <p:tgtEl>
                                          <p:spTgt spid="22"/>
                                        </p:tgtEl>
                                      </p:cBhvr>
                                      <p:by x="105000" y="105000"/>
                                    </p:animScale>
                                  </p:childTnLst>
                                </p:cTn>
                              </p:par>
                            </p:childTnLst>
                          </p:cTn>
                        </p:par>
                      </p:childTnLst>
                    </p:cTn>
                  </p:par>
                  <p:par>
                    <p:cTn id="64" fill="hold">
                      <p:stCondLst>
                        <p:cond delay="indefinite"/>
                      </p:stCondLst>
                      <p:childTnLst>
                        <p:par>
                          <p:cTn id="65" fill="hold">
                            <p:stCondLst>
                              <p:cond delay="0"/>
                            </p:stCondLst>
                            <p:childTnLst>
                              <p:par>
                                <p:cTn id="66" presetID="42" presetClass="entr" presetSubtype="0" fill="hold" nodeType="clickEffect">
                                  <p:stCondLst>
                                    <p:cond delay="0"/>
                                  </p:stCondLst>
                                  <p:childTnLst>
                                    <p:set>
                                      <p:cBhvr>
                                        <p:cTn id="67" dur="1" fill="hold">
                                          <p:stCondLst>
                                            <p:cond delay="0"/>
                                          </p:stCondLst>
                                        </p:cTn>
                                        <p:tgtEl>
                                          <p:spTgt spid="18"/>
                                        </p:tgtEl>
                                        <p:attrNameLst>
                                          <p:attrName>style.visibility</p:attrName>
                                        </p:attrNameLst>
                                      </p:cBhvr>
                                      <p:to>
                                        <p:strVal val="visible"/>
                                      </p:to>
                                    </p:set>
                                    <p:animEffect transition="in" filter="fade">
                                      <p:cBhvr>
                                        <p:cTn id="68" dur="1000"/>
                                        <p:tgtEl>
                                          <p:spTgt spid="18"/>
                                        </p:tgtEl>
                                      </p:cBhvr>
                                    </p:animEffect>
                                    <p:anim calcmode="lin" valueType="num">
                                      <p:cBhvr>
                                        <p:cTn id="69" dur="1000" fill="hold"/>
                                        <p:tgtEl>
                                          <p:spTgt spid="18"/>
                                        </p:tgtEl>
                                        <p:attrNameLst>
                                          <p:attrName>ppt_x</p:attrName>
                                        </p:attrNameLst>
                                      </p:cBhvr>
                                      <p:tavLst>
                                        <p:tav tm="0">
                                          <p:val>
                                            <p:strVal val="#ppt_x"/>
                                          </p:val>
                                        </p:tav>
                                        <p:tav tm="100000">
                                          <p:val>
                                            <p:strVal val="#ppt_x"/>
                                          </p:val>
                                        </p:tav>
                                      </p:tavLst>
                                    </p:anim>
                                    <p:anim calcmode="lin" valueType="num">
                                      <p:cBhvr>
                                        <p:cTn id="70"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71" fill="hold">
                      <p:stCondLst>
                        <p:cond delay="indefinite"/>
                      </p:stCondLst>
                      <p:childTnLst>
                        <p:par>
                          <p:cTn id="72" fill="hold">
                            <p:stCondLst>
                              <p:cond delay="0"/>
                            </p:stCondLst>
                            <p:childTnLst>
                              <p:par>
                                <p:cTn id="73" presetID="22" presetClass="entr" presetSubtype="8" fill="hold" grpId="0" nodeType="clickEffect">
                                  <p:stCondLst>
                                    <p:cond delay="0"/>
                                  </p:stCondLst>
                                  <p:childTnLst>
                                    <p:set>
                                      <p:cBhvr>
                                        <p:cTn id="74" dur="1" fill="hold">
                                          <p:stCondLst>
                                            <p:cond delay="0"/>
                                          </p:stCondLst>
                                        </p:cTn>
                                        <p:tgtEl>
                                          <p:spTgt spid="19"/>
                                        </p:tgtEl>
                                        <p:attrNameLst>
                                          <p:attrName>style.visibility</p:attrName>
                                        </p:attrNameLst>
                                      </p:cBhvr>
                                      <p:to>
                                        <p:strVal val="visible"/>
                                      </p:to>
                                    </p:set>
                                    <p:animEffect transition="in" filter="wipe(left)">
                                      <p:cBhvr>
                                        <p:cTn id="75" dur="500"/>
                                        <p:tgtEl>
                                          <p:spTgt spid="19"/>
                                        </p:tgtEl>
                                      </p:cBhvr>
                                    </p:animEffect>
                                  </p:childTnLst>
                                </p:cTn>
                              </p:par>
                              <p:par>
                                <p:cTn id="76" presetID="2" presetClass="entr" presetSubtype="12" fill="hold" nodeType="withEffect">
                                  <p:stCondLst>
                                    <p:cond delay="0"/>
                                  </p:stCondLst>
                                  <p:childTnLst>
                                    <p:set>
                                      <p:cBhvr>
                                        <p:cTn id="77" dur="1" fill="hold">
                                          <p:stCondLst>
                                            <p:cond delay="0"/>
                                          </p:stCondLst>
                                        </p:cTn>
                                        <p:tgtEl>
                                          <p:spTgt spid="23"/>
                                        </p:tgtEl>
                                        <p:attrNameLst>
                                          <p:attrName>style.visibility</p:attrName>
                                        </p:attrNameLst>
                                      </p:cBhvr>
                                      <p:to>
                                        <p:strVal val="visible"/>
                                      </p:to>
                                    </p:set>
                                    <p:anim calcmode="lin" valueType="num">
                                      <p:cBhvr additive="base">
                                        <p:cTn id="78" dur="2250" fill="hold"/>
                                        <p:tgtEl>
                                          <p:spTgt spid="23"/>
                                        </p:tgtEl>
                                        <p:attrNameLst>
                                          <p:attrName>ppt_x</p:attrName>
                                        </p:attrNameLst>
                                      </p:cBhvr>
                                      <p:tavLst>
                                        <p:tav tm="0">
                                          <p:val>
                                            <p:strVal val="0-#ppt_w/2"/>
                                          </p:val>
                                        </p:tav>
                                        <p:tav tm="100000">
                                          <p:val>
                                            <p:strVal val="#ppt_x"/>
                                          </p:val>
                                        </p:tav>
                                      </p:tavLst>
                                    </p:anim>
                                    <p:anim calcmode="lin" valueType="num">
                                      <p:cBhvr additive="base">
                                        <p:cTn id="79" dur="225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80" fill="hold">
                      <p:stCondLst>
                        <p:cond delay="indefinite"/>
                      </p:stCondLst>
                      <p:childTnLst>
                        <p:par>
                          <p:cTn id="81" fill="hold">
                            <p:stCondLst>
                              <p:cond delay="0"/>
                            </p:stCondLst>
                            <p:childTnLst>
                              <p:par>
                                <p:cTn id="82" presetID="2" presetClass="entr" presetSubtype="4" fill="hold" nodeType="clickEffect">
                                  <p:stCondLst>
                                    <p:cond delay="0"/>
                                  </p:stCondLst>
                                  <p:childTnLst>
                                    <p:set>
                                      <p:cBhvr>
                                        <p:cTn id="83" dur="1" fill="hold">
                                          <p:stCondLst>
                                            <p:cond delay="0"/>
                                          </p:stCondLst>
                                        </p:cTn>
                                        <p:tgtEl>
                                          <p:spTgt spid="3"/>
                                        </p:tgtEl>
                                        <p:attrNameLst>
                                          <p:attrName>style.visibility</p:attrName>
                                        </p:attrNameLst>
                                      </p:cBhvr>
                                      <p:to>
                                        <p:strVal val="visible"/>
                                      </p:to>
                                    </p:set>
                                    <p:anim calcmode="lin" valueType="num">
                                      <p:cBhvr additive="base">
                                        <p:cTn id="84" dur="500" fill="hold"/>
                                        <p:tgtEl>
                                          <p:spTgt spid="3"/>
                                        </p:tgtEl>
                                        <p:attrNameLst>
                                          <p:attrName>ppt_x</p:attrName>
                                        </p:attrNameLst>
                                      </p:cBhvr>
                                      <p:tavLst>
                                        <p:tav tm="0">
                                          <p:val>
                                            <p:strVal val="#ppt_x"/>
                                          </p:val>
                                        </p:tav>
                                        <p:tav tm="100000">
                                          <p:val>
                                            <p:strVal val="#ppt_x"/>
                                          </p:val>
                                        </p:tav>
                                      </p:tavLst>
                                    </p:anim>
                                    <p:anim calcmode="lin" valueType="num">
                                      <p:cBhvr additive="base">
                                        <p:cTn id="85" dur="500" fill="hold"/>
                                        <p:tgtEl>
                                          <p:spTgt spid="3"/>
                                        </p:tgtEl>
                                        <p:attrNameLst>
                                          <p:attrName>ppt_y</p:attrName>
                                        </p:attrNameLst>
                                      </p:cBhvr>
                                      <p:tavLst>
                                        <p:tav tm="0">
                                          <p:val>
                                            <p:strVal val="1+#ppt_h/2"/>
                                          </p:val>
                                        </p:tav>
                                        <p:tav tm="100000">
                                          <p:val>
                                            <p:strVal val="#ppt_y"/>
                                          </p:val>
                                        </p:tav>
                                      </p:tavLst>
                                    </p:anim>
                                  </p:childTnLst>
                                </p:cTn>
                              </p:par>
                            </p:childTnLst>
                          </p:cTn>
                        </p:par>
                        <p:par>
                          <p:cTn id="86" fill="hold">
                            <p:stCondLst>
                              <p:cond delay="500"/>
                            </p:stCondLst>
                            <p:childTnLst>
                              <p:par>
                                <p:cTn id="87" presetID="2" presetClass="entr" presetSubtype="8" fill="hold" nodeType="afterEffect">
                                  <p:stCondLst>
                                    <p:cond delay="0"/>
                                  </p:stCondLst>
                                  <p:childTnLst>
                                    <p:set>
                                      <p:cBhvr>
                                        <p:cTn id="88" dur="1" fill="hold">
                                          <p:stCondLst>
                                            <p:cond delay="0"/>
                                          </p:stCondLst>
                                        </p:cTn>
                                        <p:tgtEl>
                                          <p:spTgt spid="5"/>
                                        </p:tgtEl>
                                        <p:attrNameLst>
                                          <p:attrName>style.visibility</p:attrName>
                                        </p:attrNameLst>
                                      </p:cBhvr>
                                      <p:to>
                                        <p:strVal val="visible"/>
                                      </p:to>
                                    </p:set>
                                    <p:anim calcmode="lin" valueType="num">
                                      <p:cBhvr additive="base">
                                        <p:cTn id="89" dur="500" fill="hold"/>
                                        <p:tgtEl>
                                          <p:spTgt spid="5"/>
                                        </p:tgtEl>
                                        <p:attrNameLst>
                                          <p:attrName>ppt_x</p:attrName>
                                        </p:attrNameLst>
                                      </p:cBhvr>
                                      <p:tavLst>
                                        <p:tav tm="0">
                                          <p:val>
                                            <p:strVal val="0-#ppt_w/2"/>
                                          </p:val>
                                        </p:tav>
                                        <p:tav tm="100000">
                                          <p:val>
                                            <p:strVal val="#ppt_x"/>
                                          </p:val>
                                        </p:tav>
                                      </p:tavLst>
                                    </p:anim>
                                    <p:anim calcmode="lin" valueType="num">
                                      <p:cBhvr additive="base">
                                        <p:cTn id="90" dur="500" fill="hold"/>
                                        <p:tgtEl>
                                          <p:spTgt spid="5"/>
                                        </p:tgtEl>
                                        <p:attrNameLst>
                                          <p:attrName>ppt_y</p:attrName>
                                        </p:attrNameLst>
                                      </p:cBhvr>
                                      <p:tavLst>
                                        <p:tav tm="0">
                                          <p:val>
                                            <p:strVal val="#ppt_y"/>
                                          </p:val>
                                        </p:tav>
                                        <p:tav tm="100000">
                                          <p:val>
                                            <p:strVal val="#ppt_y"/>
                                          </p:val>
                                        </p:tav>
                                      </p:tavLst>
                                    </p:anim>
                                  </p:childTnLst>
                                </p:cTn>
                              </p:par>
                              <p:par>
                                <p:cTn id="91" presetID="2" presetClass="entr" presetSubtype="8" fill="hold" nodeType="withEffect">
                                  <p:stCondLst>
                                    <p:cond delay="250"/>
                                  </p:stCondLst>
                                  <p:childTnLst>
                                    <p:set>
                                      <p:cBhvr>
                                        <p:cTn id="92" dur="1" fill="hold">
                                          <p:stCondLst>
                                            <p:cond delay="0"/>
                                          </p:stCondLst>
                                        </p:cTn>
                                        <p:tgtEl>
                                          <p:spTgt spid="8"/>
                                        </p:tgtEl>
                                        <p:attrNameLst>
                                          <p:attrName>style.visibility</p:attrName>
                                        </p:attrNameLst>
                                      </p:cBhvr>
                                      <p:to>
                                        <p:strVal val="visible"/>
                                      </p:to>
                                    </p:set>
                                    <p:anim calcmode="lin" valueType="num">
                                      <p:cBhvr additive="base">
                                        <p:cTn id="93" dur="500" fill="hold"/>
                                        <p:tgtEl>
                                          <p:spTgt spid="8"/>
                                        </p:tgtEl>
                                        <p:attrNameLst>
                                          <p:attrName>ppt_x</p:attrName>
                                        </p:attrNameLst>
                                      </p:cBhvr>
                                      <p:tavLst>
                                        <p:tav tm="0">
                                          <p:val>
                                            <p:strVal val="0-#ppt_w/2"/>
                                          </p:val>
                                        </p:tav>
                                        <p:tav tm="100000">
                                          <p:val>
                                            <p:strVal val="#ppt_x"/>
                                          </p:val>
                                        </p:tav>
                                      </p:tavLst>
                                    </p:anim>
                                    <p:anim calcmode="lin" valueType="num">
                                      <p:cBhvr additive="base">
                                        <p:cTn id="94" dur="500" fill="hold"/>
                                        <p:tgtEl>
                                          <p:spTgt spid="8"/>
                                        </p:tgtEl>
                                        <p:attrNameLst>
                                          <p:attrName>ppt_y</p:attrName>
                                        </p:attrNameLst>
                                      </p:cBhvr>
                                      <p:tavLst>
                                        <p:tav tm="0">
                                          <p:val>
                                            <p:strVal val="#ppt_y"/>
                                          </p:val>
                                        </p:tav>
                                        <p:tav tm="100000">
                                          <p:val>
                                            <p:strVal val="#ppt_y"/>
                                          </p:val>
                                        </p:tav>
                                      </p:tavLst>
                                    </p:anim>
                                  </p:childTnLst>
                                </p:cTn>
                              </p:par>
                              <p:par>
                                <p:cTn id="95" presetID="2" presetClass="entr" presetSubtype="2" fill="hold" nodeType="withEffect">
                                  <p:stCondLst>
                                    <p:cond delay="500"/>
                                  </p:stCondLst>
                                  <p:childTnLst>
                                    <p:set>
                                      <p:cBhvr>
                                        <p:cTn id="96" dur="1" fill="hold">
                                          <p:stCondLst>
                                            <p:cond delay="0"/>
                                          </p:stCondLst>
                                        </p:cTn>
                                        <p:tgtEl>
                                          <p:spTgt spid="11"/>
                                        </p:tgtEl>
                                        <p:attrNameLst>
                                          <p:attrName>style.visibility</p:attrName>
                                        </p:attrNameLst>
                                      </p:cBhvr>
                                      <p:to>
                                        <p:strVal val="visible"/>
                                      </p:to>
                                    </p:set>
                                    <p:anim calcmode="lin" valueType="num">
                                      <p:cBhvr additive="base">
                                        <p:cTn id="97" dur="500" fill="hold"/>
                                        <p:tgtEl>
                                          <p:spTgt spid="11"/>
                                        </p:tgtEl>
                                        <p:attrNameLst>
                                          <p:attrName>ppt_x</p:attrName>
                                        </p:attrNameLst>
                                      </p:cBhvr>
                                      <p:tavLst>
                                        <p:tav tm="0">
                                          <p:val>
                                            <p:strVal val="1+#ppt_w/2"/>
                                          </p:val>
                                        </p:tav>
                                        <p:tav tm="100000">
                                          <p:val>
                                            <p:strVal val="#ppt_x"/>
                                          </p:val>
                                        </p:tav>
                                      </p:tavLst>
                                    </p:anim>
                                    <p:anim calcmode="lin" valueType="num">
                                      <p:cBhvr additive="base">
                                        <p:cTn id="98" dur="500" fill="hold"/>
                                        <p:tgtEl>
                                          <p:spTgt spid="11"/>
                                        </p:tgtEl>
                                        <p:attrNameLst>
                                          <p:attrName>ppt_y</p:attrName>
                                        </p:attrNameLst>
                                      </p:cBhvr>
                                      <p:tavLst>
                                        <p:tav tm="0">
                                          <p:val>
                                            <p:strVal val="#ppt_y"/>
                                          </p:val>
                                        </p:tav>
                                        <p:tav tm="100000">
                                          <p:val>
                                            <p:strVal val="#ppt_y"/>
                                          </p:val>
                                        </p:tav>
                                      </p:tavLst>
                                    </p:anim>
                                  </p:childTnLst>
                                </p:cTn>
                              </p:par>
                              <p:par>
                                <p:cTn id="99" presetID="2" presetClass="entr" presetSubtype="2" fill="hold" nodeType="withEffect">
                                  <p:stCondLst>
                                    <p:cond delay="750"/>
                                  </p:stCondLst>
                                  <p:childTnLst>
                                    <p:set>
                                      <p:cBhvr>
                                        <p:cTn id="100" dur="1" fill="hold">
                                          <p:stCondLst>
                                            <p:cond delay="0"/>
                                          </p:stCondLst>
                                        </p:cTn>
                                        <p:tgtEl>
                                          <p:spTgt spid="14"/>
                                        </p:tgtEl>
                                        <p:attrNameLst>
                                          <p:attrName>style.visibility</p:attrName>
                                        </p:attrNameLst>
                                      </p:cBhvr>
                                      <p:to>
                                        <p:strVal val="visible"/>
                                      </p:to>
                                    </p:set>
                                    <p:anim calcmode="lin" valueType="num">
                                      <p:cBhvr additive="base">
                                        <p:cTn id="101" dur="500" fill="hold"/>
                                        <p:tgtEl>
                                          <p:spTgt spid="14"/>
                                        </p:tgtEl>
                                        <p:attrNameLst>
                                          <p:attrName>ppt_x</p:attrName>
                                        </p:attrNameLst>
                                      </p:cBhvr>
                                      <p:tavLst>
                                        <p:tav tm="0">
                                          <p:val>
                                            <p:strVal val="1+#ppt_w/2"/>
                                          </p:val>
                                        </p:tav>
                                        <p:tav tm="100000">
                                          <p:val>
                                            <p:strVal val="#ppt_x"/>
                                          </p:val>
                                        </p:tav>
                                      </p:tavLst>
                                    </p:anim>
                                    <p:anim calcmode="lin" valueType="num">
                                      <p:cBhvr additive="base">
                                        <p:cTn id="102" dur="500" fill="hold"/>
                                        <p:tgtEl>
                                          <p:spTgt spid="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pattFill prst="pct5">
          <a:fgClr>
            <a:schemeClr val="accent1"/>
          </a:fgClr>
          <a:bgClr>
            <a:schemeClr val="bg1"/>
          </a:bgClr>
        </a:pattFill>
        <a:effectLst/>
      </p:bgPr>
    </p:bg>
    <p:spTree>
      <p:nvGrpSpPr>
        <p:cNvPr id="1" name=""/>
        <p:cNvGrpSpPr/>
        <p:nvPr/>
      </p:nvGrpSpPr>
      <p:grpSpPr>
        <a:xfrm>
          <a:off x="0" y="0"/>
          <a:ext cx="0" cy="0"/>
          <a:chOff x="0" y="0"/>
          <a:chExt cx="0" cy="0"/>
        </a:xfrm>
      </p:grpSpPr>
      <p:grpSp>
        <p:nvGrpSpPr>
          <p:cNvPr id="5" name="组合 4"/>
          <p:cNvGrpSpPr/>
          <p:nvPr/>
        </p:nvGrpSpPr>
        <p:grpSpPr>
          <a:xfrm>
            <a:off x="6418961" y="2358778"/>
            <a:ext cx="4214792" cy="1562920"/>
            <a:chOff x="7950844" y="2944424"/>
            <a:chExt cx="2591477" cy="1562920"/>
          </a:xfrm>
        </p:grpSpPr>
        <p:sp>
          <p:nvSpPr>
            <p:cNvPr id="6" name="矩形 5"/>
            <p:cNvSpPr/>
            <p:nvPr/>
          </p:nvSpPr>
          <p:spPr>
            <a:xfrm>
              <a:off x="7950845" y="3431665"/>
              <a:ext cx="2591476" cy="1075679"/>
            </a:xfrm>
            <a:prstGeom prst="rect">
              <a:avLst/>
            </a:prstGeom>
          </p:spPr>
          <p:txBody>
            <a:bodyPr wrap="square">
              <a:spAutoFit/>
              <a:scene3d>
                <a:camera prst="orthographicFront"/>
                <a:lightRig rig="threePt" dir="t"/>
              </a:scene3d>
              <a:sp3d contourW="12700"/>
            </a:bodyPr>
            <a:lstStyle/>
            <a:p>
              <a:pPr>
                <a:lnSpc>
                  <a:spcPct val="120000"/>
                </a:lnSpc>
              </a:pPr>
              <a:r>
                <a:rPr lang="zh-CN" altLang="en-US" dirty="0">
                  <a:latin typeface="汉仪乐喵体W" panose="00020600040101010101" pitchFamily="18" charset="-122"/>
                  <a:ea typeface="汉仪乐喵体W" panose="00020600040101010101" pitchFamily="18" charset="-122"/>
                </a:rPr>
                <a:t>用户可以在投影仪或者计算机上进行演示也可以</a:t>
              </a:r>
              <a:endParaRPr lang="zh-CN" altLang="en-US" dirty="0">
                <a:latin typeface="汉仪乐喵体W" panose="00020600040101010101" pitchFamily="18" charset="-122"/>
                <a:ea typeface="汉仪乐喵体W" panose="00020600040101010101" pitchFamily="18" charset="-122"/>
              </a:endParaRPr>
            </a:p>
          </p:txBody>
        </p:sp>
        <p:sp>
          <p:nvSpPr>
            <p:cNvPr id="7" name="矩形 6"/>
            <p:cNvSpPr/>
            <p:nvPr/>
          </p:nvSpPr>
          <p:spPr>
            <a:xfrm>
              <a:off x="7950844" y="2944424"/>
              <a:ext cx="2241974" cy="587853"/>
            </a:xfrm>
            <a:prstGeom prst="rect">
              <a:avLst/>
            </a:prstGeom>
          </p:spPr>
          <p:txBody>
            <a:bodyPr wrap="square">
              <a:spAutoFit/>
              <a:scene3d>
                <a:camera prst="orthographicFront"/>
                <a:lightRig rig="threePt" dir="t"/>
              </a:scene3d>
              <a:sp3d contourW="12700"/>
            </a:bodyPr>
            <a:lstStyle/>
            <a:p>
              <a:pPr>
                <a:lnSpc>
                  <a:spcPct val="120000"/>
                </a:lnSpc>
              </a:pPr>
              <a:r>
                <a:rPr lang="zh-CN" altLang="en-US" sz="2800" b="1" dirty="0">
                  <a:solidFill>
                    <a:srgbClr val="E71C63"/>
                  </a:solidFill>
                  <a:latin typeface="汉仪乐喵体W" panose="00020600040101010101" pitchFamily="18" charset="-122"/>
                  <a:ea typeface="汉仪乐喵体W" panose="00020600040101010101" pitchFamily="18" charset="-122"/>
                </a:rPr>
                <a:t>心理分析</a:t>
              </a:r>
              <a:endParaRPr lang="zh-CN" altLang="en-US" sz="2800" b="1" dirty="0">
                <a:solidFill>
                  <a:srgbClr val="E71C63"/>
                </a:solidFill>
                <a:latin typeface="汉仪乐喵体W" panose="00020600040101010101" pitchFamily="18" charset="-122"/>
                <a:ea typeface="汉仪乐喵体W" panose="00020600040101010101" pitchFamily="18" charset="-122"/>
              </a:endParaRPr>
            </a:p>
          </p:txBody>
        </p:sp>
      </p:grpSp>
      <p:grpSp>
        <p:nvGrpSpPr>
          <p:cNvPr id="8" name="组合 7"/>
          <p:cNvGrpSpPr/>
          <p:nvPr/>
        </p:nvGrpSpPr>
        <p:grpSpPr>
          <a:xfrm>
            <a:off x="6418961" y="3787207"/>
            <a:ext cx="4214790" cy="1576770"/>
            <a:chOff x="7950845" y="2944424"/>
            <a:chExt cx="2591476" cy="1576770"/>
          </a:xfrm>
        </p:grpSpPr>
        <p:sp>
          <p:nvSpPr>
            <p:cNvPr id="9" name="矩形 8"/>
            <p:cNvSpPr/>
            <p:nvPr/>
          </p:nvSpPr>
          <p:spPr>
            <a:xfrm>
              <a:off x="7950845" y="3431665"/>
              <a:ext cx="2591476" cy="1089529"/>
            </a:xfrm>
            <a:prstGeom prst="rect">
              <a:avLst/>
            </a:prstGeom>
          </p:spPr>
          <p:txBody>
            <a:bodyPr wrap="square">
              <a:spAutoFit/>
              <a:scene3d>
                <a:camera prst="orthographicFront"/>
                <a:lightRig rig="threePt" dir="t"/>
              </a:scene3d>
              <a:sp3d contourW="12700"/>
            </a:bodyPr>
            <a:lstStyle/>
            <a:p>
              <a:pPr>
                <a:lnSpc>
                  <a:spcPct val="120000"/>
                </a:lnSpc>
              </a:pPr>
              <a:r>
                <a:rPr lang="zh-CN" altLang="en-US" dirty="0">
                  <a:latin typeface="汉仪乐喵体W" panose="00020600040101010101" pitchFamily="18" charset="-122"/>
                  <a:ea typeface="汉仪乐喵体W" panose="00020600040101010101" pitchFamily="18" charset="-122"/>
                </a:rPr>
                <a:t>用户可以在投影仪或者计算机上进行演示也可以</a:t>
              </a:r>
              <a:endParaRPr lang="zh-CN" altLang="en-US" dirty="0">
                <a:latin typeface="汉仪乐喵体W" panose="00020600040101010101" pitchFamily="18" charset="-122"/>
                <a:ea typeface="汉仪乐喵体W" panose="00020600040101010101" pitchFamily="18" charset="-122"/>
              </a:endParaRPr>
            </a:p>
          </p:txBody>
        </p:sp>
        <p:sp>
          <p:nvSpPr>
            <p:cNvPr id="10" name="矩形 9"/>
            <p:cNvSpPr/>
            <p:nvPr/>
          </p:nvSpPr>
          <p:spPr>
            <a:xfrm>
              <a:off x="7950845" y="2944424"/>
              <a:ext cx="2241974" cy="587853"/>
            </a:xfrm>
            <a:prstGeom prst="rect">
              <a:avLst/>
            </a:prstGeom>
          </p:spPr>
          <p:txBody>
            <a:bodyPr wrap="square">
              <a:spAutoFit/>
              <a:scene3d>
                <a:camera prst="orthographicFront"/>
                <a:lightRig rig="threePt" dir="t"/>
              </a:scene3d>
              <a:sp3d contourW="12700"/>
            </a:bodyPr>
            <a:lstStyle/>
            <a:p>
              <a:pPr>
                <a:lnSpc>
                  <a:spcPct val="120000"/>
                </a:lnSpc>
              </a:pPr>
              <a:r>
                <a:rPr lang="zh-CN" altLang="en-US" sz="2800" b="1" dirty="0">
                  <a:solidFill>
                    <a:srgbClr val="E71C63"/>
                  </a:solidFill>
                  <a:latin typeface="汉仪乐喵体W" panose="00020600040101010101" pitchFamily="18" charset="-122"/>
                  <a:ea typeface="汉仪乐喵体W" panose="00020600040101010101" pitchFamily="18" charset="-122"/>
                </a:rPr>
                <a:t>成长情况</a:t>
              </a:r>
              <a:endParaRPr lang="zh-CN" altLang="en-US" sz="2800" b="1" dirty="0">
                <a:solidFill>
                  <a:srgbClr val="E71C63"/>
                </a:solidFill>
                <a:latin typeface="汉仪乐喵体W" panose="00020600040101010101" pitchFamily="18" charset="-122"/>
                <a:ea typeface="汉仪乐喵体W" panose="00020600040101010101" pitchFamily="18" charset="-122"/>
              </a:endParaRPr>
            </a:p>
          </p:txBody>
        </p:sp>
      </p:grpSp>
      <p:pic>
        <p:nvPicPr>
          <p:cNvPr id="15" name="图片 14"/>
          <p:cNvPicPr>
            <a:picLocks noChangeAspect="1"/>
          </p:cNvPicPr>
          <p:nvPr/>
        </p:nvPicPr>
        <p:blipFill>
          <a:blip r:embed="rId1" cstate="screen"/>
          <a:stretch>
            <a:fillRect/>
          </a:stretch>
        </p:blipFill>
        <p:spPr>
          <a:xfrm>
            <a:off x="3665574" y="397933"/>
            <a:ext cx="4537132" cy="1359872"/>
          </a:xfrm>
          <a:prstGeom prst="rect">
            <a:avLst/>
          </a:prstGeom>
        </p:spPr>
      </p:pic>
      <p:sp>
        <p:nvSpPr>
          <p:cNvPr id="16" name="矩形 15"/>
          <p:cNvSpPr/>
          <p:nvPr/>
        </p:nvSpPr>
        <p:spPr>
          <a:xfrm>
            <a:off x="3476625" y="805221"/>
            <a:ext cx="5238750" cy="769441"/>
          </a:xfrm>
          <a:prstGeom prst="rect">
            <a:avLst/>
          </a:prstGeom>
        </p:spPr>
        <p:txBody>
          <a:bodyPr wrap="square">
            <a:spAutoFit/>
            <a:scene3d>
              <a:camera prst="orthographicFront"/>
              <a:lightRig rig="threePt" dir="t"/>
            </a:scene3d>
            <a:sp3d contourW="12700"/>
          </a:bodyPr>
          <a:lstStyle/>
          <a:p>
            <a:pPr algn="ctr"/>
            <a:r>
              <a:rPr lang="zh-CN" altLang="en-US" sz="4400" b="1" dirty="0">
                <a:ln w="15875">
                  <a:noFill/>
                </a:ln>
                <a:solidFill>
                  <a:srgbClr val="E71C63"/>
                </a:solidFill>
                <a:latin typeface="汉仪乐喵体W" panose="00020600040101010101" pitchFamily="18" charset="-122"/>
                <a:ea typeface="汉仪乐喵体W" panose="00020600040101010101" pitchFamily="18" charset="-122"/>
              </a:rPr>
              <a:t>给家长的建议</a:t>
            </a:r>
            <a:endParaRPr lang="zh-CN" altLang="en-US" sz="4400" b="1" dirty="0">
              <a:ln w="15875">
                <a:noFill/>
              </a:ln>
              <a:solidFill>
                <a:srgbClr val="E71C63"/>
              </a:solidFill>
              <a:latin typeface="汉仪乐喵体W" panose="00020600040101010101" pitchFamily="18" charset="-122"/>
              <a:ea typeface="汉仪乐喵体W" panose="00020600040101010101" pitchFamily="18" charset="-122"/>
            </a:endParaRPr>
          </a:p>
        </p:txBody>
      </p:sp>
      <p:pic>
        <p:nvPicPr>
          <p:cNvPr id="17" name="图片 16"/>
          <p:cNvPicPr>
            <a:picLocks noChangeAspect="1"/>
          </p:cNvPicPr>
          <p:nvPr/>
        </p:nvPicPr>
        <p:blipFill rotWithShape="1">
          <a:blip r:embed="rId2" cstate="screen"/>
          <a:srcRect/>
          <a:stretch>
            <a:fillRect/>
          </a:stretch>
        </p:blipFill>
        <p:spPr>
          <a:xfrm>
            <a:off x="645067" y="1613985"/>
            <a:ext cx="735106" cy="576436"/>
          </a:xfrm>
          <a:prstGeom prst="rect">
            <a:avLst/>
          </a:prstGeom>
        </p:spPr>
      </p:pic>
      <p:pic>
        <p:nvPicPr>
          <p:cNvPr id="18" name="图片 17"/>
          <p:cNvPicPr>
            <a:picLocks noChangeAspect="1"/>
          </p:cNvPicPr>
          <p:nvPr/>
        </p:nvPicPr>
        <p:blipFill rotWithShape="1">
          <a:blip r:embed="rId3" cstate="screen"/>
          <a:srcRect/>
          <a:stretch>
            <a:fillRect/>
          </a:stretch>
        </p:blipFill>
        <p:spPr>
          <a:xfrm>
            <a:off x="495227" y="112079"/>
            <a:ext cx="1479176" cy="1267257"/>
          </a:xfrm>
          <a:prstGeom prst="rect">
            <a:avLst/>
          </a:prstGeom>
        </p:spPr>
      </p:pic>
      <p:pic>
        <p:nvPicPr>
          <p:cNvPr id="19" name="图片 18"/>
          <p:cNvPicPr>
            <a:picLocks noChangeAspect="1"/>
          </p:cNvPicPr>
          <p:nvPr/>
        </p:nvPicPr>
        <p:blipFill rotWithShape="1">
          <a:blip r:embed="rId2" cstate="screen"/>
          <a:srcRect/>
          <a:stretch>
            <a:fillRect/>
          </a:stretch>
        </p:blipFill>
        <p:spPr>
          <a:xfrm>
            <a:off x="2174602" y="752846"/>
            <a:ext cx="1098177" cy="861139"/>
          </a:xfrm>
          <a:prstGeom prst="rect">
            <a:avLst/>
          </a:prstGeom>
        </p:spPr>
      </p:pic>
      <p:pic>
        <p:nvPicPr>
          <p:cNvPr id="20" name="图片 19"/>
          <p:cNvPicPr>
            <a:picLocks noChangeAspect="1"/>
          </p:cNvPicPr>
          <p:nvPr/>
        </p:nvPicPr>
        <p:blipFill rotWithShape="1">
          <a:blip r:embed="rId4" cstate="screen"/>
          <a:srcRect/>
          <a:stretch>
            <a:fillRect/>
          </a:stretch>
        </p:blipFill>
        <p:spPr>
          <a:xfrm>
            <a:off x="8391655" y="420210"/>
            <a:ext cx="4077928" cy="1481993"/>
          </a:xfrm>
          <a:prstGeom prst="rect">
            <a:avLst/>
          </a:prstGeom>
        </p:spPr>
      </p:pic>
      <p:pic>
        <p:nvPicPr>
          <p:cNvPr id="21" name="图片 20"/>
          <p:cNvPicPr>
            <a:picLocks noChangeAspect="1"/>
          </p:cNvPicPr>
          <p:nvPr/>
        </p:nvPicPr>
        <p:blipFill rotWithShape="1">
          <a:blip r:embed="rId5" cstate="screen"/>
          <a:srcRect/>
          <a:stretch>
            <a:fillRect/>
          </a:stretch>
        </p:blipFill>
        <p:spPr>
          <a:xfrm>
            <a:off x="0" y="5289176"/>
            <a:ext cx="12192000" cy="1568824"/>
          </a:xfrm>
          <a:prstGeom prst="rect">
            <a:avLst/>
          </a:prstGeom>
        </p:spPr>
      </p:pic>
      <p:pic>
        <p:nvPicPr>
          <p:cNvPr id="23" name="图片 22"/>
          <p:cNvPicPr>
            <a:picLocks noChangeAspect="1"/>
          </p:cNvPicPr>
          <p:nvPr/>
        </p:nvPicPr>
        <p:blipFill rotWithShape="1">
          <a:blip r:embed="rId6" cstate="screen"/>
          <a:srcRect t="16514" r="10651" b="21236"/>
          <a:stretch>
            <a:fillRect/>
          </a:stretch>
        </p:blipFill>
        <p:spPr>
          <a:xfrm>
            <a:off x="681350" y="1902203"/>
            <a:ext cx="5182857" cy="3610991"/>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p:cTn id="13" dur="500" fill="hold"/>
                                        <p:tgtEl>
                                          <p:spTgt spid="8"/>
                                        </p:tgtEl>
                                        <p:attrNameLst>
                                          <p:attrName>ppt_w</p:attrName>
                                        </p:attrNameLst>
                                      </p:cBhvr>
                                      <p:tavLst>
                                        <p:tav tm="0">
                                          <p:val>
                                            <p:fltVal val="0"/>
                                          </p:val>
                                        </p:tav>
                                        <p:tav tm="100000">
                                          <p:val>
                                            <p:strVal val="#ppt_w"/>
                                          </p:val>
                                        </p:tav>
                                      </p:tavLst>
                                    </p:anim>
                                    <p:anim calcmode="lin" valueType="num">
                                      <p:cBhvr>
                                        <p:cTn id="14" dur="500" fill="hold"/>
                                        <p:tgtEl>
                                          <p:spTgt spid="8"/>
                                        </p:tgtEl>
                                        <p:attrNameLst>
                                          <p:attrName>ppt_h</p:attrName>
                                        </p:attrNameLst>
                                      </p:cBhvr>
                                      <p:tavLst>
                                        <p:tav tm="0">
                                          <p:val>
                                            <p:fltVal val="0"/>
                                          </p:val>
                                        </p:tav>
                                        <p:tav tm="100000">
                                          <p:val>
                                            <p:strVal val="#ppt_h"/>
                                          </p:val>
                                        </p:tav>
                                      </p:tavLst>
                                    </p:anim>
                                    <p:animEffect transition="in" filter="fade">
                                      <p:cBhvr>
                                        <p:cTn id="15" dur="500"/>
                                        <p:tgtEl>
                                          <p:spTgt spid="8"/>
                                        </p:tgtEl>
                                      </p:cBhvr>
                                    </p:animEffect>
                                  </p:childTnLst>
                                </p:cTn>
                              </p:par>
                            </p:childTnLst>
                          </p:cTn>
                        </p:par>
                      </p:childTnLst>
                    </p:cTn>
                  </p:par>
                  <p:par>
                    <p:cTn id="16" fill="hold">
                      <p:stCondLst>
                        <p:cond delay="indefinite"/>
                      </p:stCondLst>
                      <p:childTnLst>
                        <p:par>
                          <p:cTn id="17" fill="hold">
                            <p:stCondLst>
                              <p:cond delay="0"/>
                            </p:stCondLst>
                            <p:childTnLst>
                              <p:par>
                                <p:cTn id="18" presetID="26" presetClass="entr" presetSubtype="0" fill="hold" nodeType="clickEffect">
                                  <p:stCondLst>
                                    <p:cond delay="0"/>
                                  </p:stCondLst>
                                  <p:childTnLst>
                                    <p:set>
                                      <p:cBhvr>
                                        <p:cTn id="19" dur="1" fill="hold">
                                          <p:stCondLst>
                                            <p:cond delay="0"/>
                                          </p:stCondLst>
                                        </p:cTn>
                                        <p:tgtEl>
                                          <p:spTgt spid="17"/>
                                        </p:tgtEl>
                                        <p:attrNameLst>
                                          <p:attrName>style.visibility</p:attrName>
                                        </p:attrNameLst>
                                      </p:cBhvr>
                                      <p:to>
                                        <p:strVal val="visible"/>
                                      </p:to>
                                    </p:set>
                                    <p:animEffect transition="in" filter="wipe(down)">
                                      <p:cBhvr>
                                        <p:cTn id="20" dur="580">
                                          <p:stCondLst>
                                            <p:cond delay="0"/>
                                          </p:stCondLst>
                                        </p:cTn>
                                        <p:tgtEl>
                                          <p:spTgt spid="17"/>
                                        </p:tgtEl>
                                      </p:cBhvr>
                                    </p:animEffect>
                                    <p:anim calcmode="lin" valueType="num">
                                      <p:cBhvr>
                                        <p:cTn id="21" dur="1822" tmFilter="0,0; 0.14,0.36; 0.43,0.73; 0.71,0.91; 1.0,1.0">
                                          <p:stCondLst>
                                            <p:cond delay="0"/>
                                          </p:stCondLst>
                                        </p:cTn>
                                        <p:tgtEl>
                                          <p:spTgt spid="17"/>
                                        </p:tgtEl>
                                        <p:attrNameLst>
                                          <p:attrName>ppt_x</p:attrName>
                                        </p:attrNameLst>
                                      </p:cBhvr>
                                      <p:tavLst>
                                        <p:tav tm="0">
                                          <p:val>
                                            <p:strVal val="#ppt_x-0.25"/>
                                          </p:val>
                                        </p:tav>
                                        <p:tav tm="100000">
                                          <p:val>
                                            <p:strVal val="#ppt_x"/>
                                          </p:val>
                                        </p:tav>
                                      </p:tavLst>
                                    </p:anim>
                                    <p:anim calcmode="lin" valueType="num">
                                      <p:cBhvr>
                                        <p:cTn id="22" dur="664" tmFilter="0.0,0.0; 0.25,0.07; 0.50,0.2; 0.75,0.467; 1.0,1.0">
                                          <p:stCondLst>
                                            <p:cond delay="0"/>
                                          </p:stCondLst>
                                        </p:cTn>
                                        <p:tgtEl>
                                          <p:spTgt spid="17"/>
                                        </p:tgtEl>
                                        <p:attrNameLst>
                                          <p:attrName>ppt_y</p:attrName>
                                        </p:attrNameLst>
                                      </p:cBhvr>
                                      <p:tavLst>
                                        <p:tav tm="0" fmla="#ppt_y-sin(pi*$)/3">
                                          <p:val>
                                            <p:fltVal val="0.5"/>
                                          </p:val>
                                        </p:tav>
                                        <p:tav tm="100000">
                                          <p:val>
                                            <p:fltVal val="1"/>
                                          </p:val>
                                        </p:tav>
                                      </p:tavLst>
                                    </p:anim>
                                    <p:anim calcmode="lin" valueType="num">
                                      <p:cBhvr>
                                        <p:cTn id="23" dur="664" tmFilter="0, 0; 0.125,0.2665; 0.25,0.4; 0.375,0.465; 0.5,0.5;  0.625,0.535; 0.75,0.6; 0.875,0.7335; 1,1">
                                          <p:stCondLst>
                                            <p:cond delay="664"/>
                                          </p:stCondLst>
                                        </p:cTn>
                                        <p:tgtEl>
                                          <p:spTgt spid="17"/>
                                        </p:tgtEl>
                                        <p:attrNameLst>
                                          <p:attrName>ppt_y</p:attrName>
                                        </p:attrNameLst>
                                      </p:cBhvr>
                                      <p:tavLst>
                                        <p:tav tm="0" fmla="#ppt_y-sin(pi*$)/9">
                                          <p:val>
                                            <p:fltVal val="0"/>
                                          </p:val>
                                        </p:tav>
                                        <p:tav tm="100000">
                                          <p:val>
                                            <p:fltVal val="1"/>
                                          </p:val>
                                        </p:tav>
                                      </p:tavLst>
                                    </p:anim>
                                    <p:anim calcmode="lin" valueType="num">
                                      <p:cBhvr>
                                        <p:cTn id="24" dur="332" tmFilter="0, 0; 0.125,0.2665; 0.25,0.4; 0.375,0.465; 0.5,0.5;  0.625,0.535; 0.75,0.6; 0.875,0.7335; 1,1">
                                          <p:stCondLst>
                                            <p:cond delay="1324"/>
                                          </p:stCondLst>
                                        </p:cTn>
                                        <p:tgtEl>
                                          <p:spTgt spid="17"/>
                                        </p:tgtEl>
                                        <p:attrNameLst>
                                          <p:attrName>ppt_y</p:attrName>
                                        </p:attrNameLst>
                                      </p:cBhvr>
                                      <p:tavLst>
                                        <p:tav tm="0" fmla="#ppt_y-sin(pi*$)/27">
                                          <p:val>
                                            <p:fltVal val="0"/>
                                          </p:val>
                                        </p:tav>
                                        <p:tav tm="100000">
                                          <p:val>
                                            <p:fltVal val="1"/>
                                          </p:val>
                                        </p:tav>
                                      </p:tavLst>
                                    </p:anim>
                                    <p:anim calcmode="lin" valueType="num">
                                      <p:cBhvr>
                                        <p:cTn id="25" dur="164" tmFilter="0, 0; 0.125,0.2665; 0.25,0.4; 0.375,0.465; 0.5,0.5;  0.625,0.535; 0.75,0.6; 0.875,0.7335; 1,1">
                                          <p:stCondLst>
                                            <p:cond delay="1656"/>
                                          </p:stCondLst>
                                        </p:cTn>
                                        <p:tgtEl>
                                          <p:spTgt spid="17"/>
                                        </p:tgtEl>
                                        <p:attrNameLst>
                                          <p:attrName>ppt_y</p:attrName>
                                        </p:attrNameLst>
                                      </p:cBhvr>
                                      <p:tavLst>
                                        <p:tav tm="0" fmla="#ppt_y-sin(pi*$)/81">
                                          <p:val>
                                            <p:fltVal val="0"/>
                                          </p:val>
                                        </p:tav>
                                        <p:tav tm="100000">
                                          <p:val>
                                            <p:fltVal val="1"/>
                                          </p:val>
                                        </p:tav>
                                      </p:tavLst>
                                    </p:anim>
                                    <p:animScale>
                                      <p:cBhvr>
                                        <p:cTn id="26" dur="26">
                                          <p:stCondLst>
                                            <p:cond delay="650"/>
                                          </p:stCondLst>
                                        </p:cTn>
                                        <p:tgtEl>
                                          <p:spTgt spid="17"/>
                                        </p:tgtEl>
                                      </p:cBhvr>
                                      <p:to x="100000" y="60000"/>
                                    </p:animScale>
                                    <p:animScale>
                                      <p:cBhvr>
                                        <p:cTn id="27" dur="166" decel="50000">
                                          <p:stCondLst>
                                            <p:cond delay="676"/>
                                          </p:stCondLst>
                                        </p:cTn>
                                        <p:tgtEl>
                                          <p:spTgt spid="17"/>
                                        </p:tgtEl>
                                      </p:cBhvr>
                                      <p:to x="100000" y="100000"/>
                                    </p:animScale>
                                    <p:animScale>
                                      <p:cBhvr>
                                        <p:cTn id="28" dur="26">
                                          <p:stCondLst>
                                            <p:cond delay="1312"/>
                                          </p:stCondLst>
                                        </p:cTn>
                                        <p:tgtEl>
                                          <p:spTgt spid="17"/>
                                        </p:tgtEl>
                                      </p:cBhvr>
                                      <p:to x="100000" y="80000"/>
                                    </p:animScale>
                                    <p:animScale>
                                      <p:cBhvr>
                                        <p:cTn id="29" dur="166" decel="50000">
                                          <p:stCondLst>
                                            <p:cond delay="1338"/>
                                          </p:stCondLst>
                                        </p:cTn>
                                        <p:tgtEl>
                                          <p:spTgt spid="17"/>
                                        </p:tgtEl>
                                      </p:cBhvr>
                                      <p:to x="100000" y="100000"/>
                                    </p:animScale>
                                    <p:animScale>
                                      <p:cBhvr>
                                        <p:cTn id="30" dur="26">
                                          <p:stCondLst>
                                            <p:cond delay="1642"/>
                                          </p:stCondLst>
                                        </p:cTn>
                                        <p:tgtEl>
                                          <p:spTgt spid="17"/>
                                        </p:tgtEl>
                                      </p:cBhvr>
                                      <p:to x="100000" y="90000"/>
                                    </p:animScale>
                                    <p:animScale>
                                      <p:cBhvr>
                                        <p:cTn id="31" dur="166" decel="50000">
                                          <p:stCondLst>
                                            <p:cond delay="1668"/>
                                          </p:stCondLst>
                                        </p:cTn>
                                        <p:tgtEl>
                                          <p:spTgt spid="17"/>
                                        </p:tgtEl>
                                      </p:cBhvr>
                                      <p:to x="100000" y="100000"/>
                                    </p:animScale>
                                    <p:animScale>
                                      <p:cBhvr>
                                        <p:cTn id="32" dur="26">
                                          <p:stCondLst>
                                            <p:cond delay="1808"/>
                                          </p:stCondLst>
                                        </p:cTn>
                                        <p:tgtEl>
                                          <p:spTgt spid="17"/>
                                        </p:tgtEl>
                                      </p:cBhvr>
                                      <p:to x="100000" y="95000"/>
                                    </p:animScale>
                                    <p:animScale>
                                      <p:cBhvr>
                                        <p:cTn id="33" dur="166" decel="50000">
                                          <p:stCondLst>
                                            <p:cond delay="1834"/>
                                          </p:stCondLst>
                                        </p:cTn>
                                        <p:tgtEl>
                                          <p:spTgt spid="17"/>
                                        </p:tgtEl>
                                      </p:cBhvr>
                                      <p:to x="100000" y="100000"/>
                                    </p:animScale>
                                  </p:childTnLst>
                                </p:cTn>
                              </p:par>
                              <p:par>
                                <p:cTn id="34" presetID="26" presetClass="entr" presetSubtype="0" fill="hold" nodeType="withEffect">
                                  <p:stCondLst>
                                    <p:cond delay="0"/>
                                  </p:stCondLst>
                                  <p:childTnLst>
                                    <p:set>
                                      <p:cBhvr>
                                        <p:cTn id="35" dur="1" fill="hold">
                                          <p:stCondLst>
                                            <p:cond delay="0"/>
                                          </p:stCondLst>
                                        </p:cTn>
                                        <p:tgtEl>
                                          <p:spTgt spid="18"/>
                                        </p:tgtEl>
                                        <p:attrNameLst>
                                          <p:attrName>style.visibility</p:attrName>
                                        </p:attrNameLst>
                                      </p:cBhvr>
                                      <p:to>
                                        <p:strVal val="visible"/>
                                      </p:to>
                                    </p:set>
                                    <p:animEffect transition="in" filter="wipe(down)">
                                      <p:cBhvr>
                                        <p:cTn id="36" dur="580">
                                          <p:stCondLst>
                                            <p:cond delay="0"/>
                                          </p:stCondLst>
                                        </p:cTn>
                                        <p:tgtEl>
                                          <p:spTgt spid="18"/>
                                        </p:tgtEl>
                                      </p:cBhvr>
                                    </p:animEffect>
                                    <p:anim calcmode="lin" valueType="num">
                                      <p:cBhvr>
                                        <p:cTn id="37" dur="1822" tmFilter="0,0; 0.14,0.36; 0.43,0.73; 0.71,0.91; 1.0,1.0">
                                          <p:stCondLst>
                                            <p:cond delay="0"/>
                                          </p:stCondLst>
                                        </p:cTn>
                                        <p:tgtEl>
                                          <p:spTgt spid="18"/>
                                        </p:tgtEl>
                                        <p:attrNameLst>
                                          <p:attrName>ppt_x</p:attrName>
                                        </p:attrNameLst>
                                      </p:cBhvr>
                                      <p:tavLst>
                                        <p:tav tm="0">
                                          <p:val>
                                            <p:strVal val="#ppt_x-0.25"/>
                                          </p:val>
                                        </p:tav>
                                        <p:tav tm="100000">
                                          <p:val>
                                            <p:strVal val="#ppt_x"/>
                                          </p:val>
                                        </p:tav>
                                      </p:tavLst>
                                    </p:anim>
                                    <p:anim calcmode="lin" valueType="num">
                                      <p:cBhvr>
                                        <p:cTn id="38" dur="664" tmFilter="0.0,0.0; 0.25,0.07; 0.50,0.2; 0.75,0.467; 1.0,1.0">
                                          <p:stCondLst>
                                            <p:cond delay="0"/>
                                          </p:stCondLst>
                                        </p:cTn>
                                        <p:tgtEl>
                                          <p:spTgt spid="18"/>
                                        </p:tgtEl>
                                        <p:attrNameLst>
                                          <p:attrName>ppt_y</p:attrName>
                                        </p:attrNameLst>
                                      </p:cBhvr>
                                      <p:tavLst>
                                        <p:tav tm="0" fmla="#ppt_y-sin(pi*$)/3">
                                          <p:val>
                                            <p:fltVal val="0.5"/>
                                          </p:val>
                                        </p:tav>
                                        <p:tav tm="100000">
                                          <p:val>
                                            <p:fltVal val="1"/>
                                          </p:val>
                                        </p:tav>
                                      </p:tavLst>
                                    </p:anim>
                                    <p:anim calcmode="lin" valueType="num">
                                      <p:cBhvr>
                                        <p:cTn id="39" dur="664" tmFilter="0, 0; 0.125,0.2665; 0.25,0.4; 0.375,0.465; 0.5,0.5;  0.625,0.535; 0.75,0.6; 0.875,0.7335; 1,1">
                                          <p:stCondLst>
                                            <p:cond delay="664"/>
                                          </p:stCondLst>
                                        </p:cTn>
                                        <p:tgtEl>
                                          <p:spTgt spid="18"/>
                                        </p:tgtEl>
                                        <p:attrNameLst>
                                          <p:attrName>ppt_y</p:attrName>
                                        </p:attrNameLst>
                                      </p:cBhvr>
                                      <p:tavLst>
                                        <p:tav tm="0" fmla="#ppt_y-sin(pi*$)/9">
                                          <p:val>
                                            <p:fltVal val="0"/>
                                          </p:val>
                                        </p:tav>
                                        <p:tav tm="100000">
                                          <p:val>
                                            <p:fltVal val="1"/>
                                          </p:val>
                                        </p:tav>
                                      </p:tavLst>
                                    </p:anim>
                                    <p:anim calcmode="lin" valueType="num">
                                      <p:cBhvr>
                                        <p:cTn id="40" dur="332" tmFilter="0, 0; 0.125,0.2665; 0.25,0.4; 0.375,0.465; 0.5,0.5;  0.625,0.535; 0.75,0.6; 0.875,0.7335; 1,1">
                                          <p:stCondLst>
                                            <p:cond delay="1324"/>
                                          </p:stCondLst>
                                        </p:cTn>
                                        <p:tgtEl>
                                          <p:spTgt spid="18"/>
                                        </p:tgtEl>
                                        <p:attrNameLst>
                                          <p:attrName>ppt_y</p:attrName>
                                        </p:attrNameLst>
                                      </p:cBhvr>
                                      <p:tavLst>
                                        <p:tav tm="0" fmla="#ppt_y-sin(pi*$)/27">
                                          <p:val>
                                            <p:fltVal val="0"/>
                                          </p:val>
                                        </p:tav>
                                        <p:tav tm="100000">
                                          <p:val>
                                            <p:fltVal val="1"/>
                                          </p:val>
                                        </p:tav>
                                      </p:tavLst>
                                    </p:anim>
                                    <p:anim calcmode="lin" valueType="num">
                                      <p:cBhvr>
                                        <p:cTn id="41" dur="164" tmFilter="0, 0; 0.125,0.2665; 0.25,0.4; 0.375,0.465; 0.5,0.5;  0.625,0.535; 0.75,0.6; 0.875,0.7335; 1,1">
                                          <p:stCondLst>
                                            <p:cond delay="1656"/>
                                          </p:stCondLst>
                                        </p:cTn>
                                        <p:tgtEl>
                                          <p:spTgt spid="18"/>
                                        </p:tgtEl>
                                        <p:attrNameLst>
                                          <p:attrName>ppt_y</p:attrName>
                                        </p:attrNameLst>
                                      </p:cBhvr>
                                      <p:tavLst>
                                        <p:tav tm="0" fmla="#ppt_y-sin(pi*$)/81">
                                          <p:val>
                                            <p:fltVal val="0"/>
                                          </p:val>
                                        </p:tav>
                                        <p:tav tm="100000">
                                          <p:val>
                                            <p:fltVal val="1"/>
                                          </p:val>
                                        </p:tav>
                                      </p:tavLst>
                                    </p:anim>
                                    <p:animScale>
                                      <p:cBhvr>
                                        <p:cTn id="42" dur="26">
                                          <p:stCondLst>
                                            <p:cond delay="650"/>
                                          </p:stCondLst>
                                        </p:cTn>
                                        <p:tgtEl>
                                          <p:spTgt spid="18"/>
                                        </p:tgtEl>
                                      </p:cBhvr>
                                      <p:to x="100000" y="60000"/>
                                    </p:animScale>
                                    <p:animScale>
                                      <p:cBhvr>
                                        <p:cTn id="43" dur="166" decel="50000">
                                          <p:stCondLst>
                                            <p:cond delay="676"/>
                                          </p:stCondLst>
                                        </p:cTn>
                                        <p:tgtEl>
                                          <p:spTgt spid="18"/>
                                        </p:tgtEl>
                                      </p:cBhvr>
                                      <p:to x="100000" y="100000"/>
                                    </p:animScale>
                                    <p:animScale>
                                      <p:cBhvr>
                                        <p:cTn id="44" dur="26">
                                          <p:stCondLst>
                                            <p:cond delay="1312"/>
                                          </p:stCondLst>
                                        </p:cTn>
                                        <p:tgtEl>
                                          <p:spTgt spid="18"/>
                                        </p:tgtEl>
                                      </p:cBhvr>
                                      <p:to x="100000" y="80000"/>
                                    </p:animScale>
                                    <p:animScale>
                                      <p:cBhvr>
                                        <p:cTn id="45" dur="166" decel="50000">
                                          <p:stCondLst>
                                            <p:cond delay="1338"/>
                                          </p:stCondLst>
                                        </p:cTn>
                                        <p:tgtEl>
                                          <p:spTgt spid="18"/>
                                        </p:tgtEl>
                                      </p:cBhvr>
                                      <p:to x="100000" y="100000"/>
                                    </p:animScale>
                                    <p:animScale>
                                      <p:cBhvr>
                                        <p:cTn id="46" dur="26">
                                          <p:stCondLst>
                                            <p:cond delay="1642"/>
                                          </p:stCondLst>
                                        </p:cTn>
                                        <p:tgtEl>
                                          <p:spTgt spid="18"/>
                                        </p:tgtEl>
                                      </p:cBhvr>
                                      <p:to x="100000" y="90000"/>
                                    </p:animScale>
                                    <p:animScale>
                                      <p:cBhvr>
                                        <p:cTn id="47" dur="166" decel="50000">
                                          <p:stCondLst>
                                            <p:cond delay="1668"/>
                                          </p:stCondLst>
                                        </p:cTn>
                                        <p:tgtEl>
                                          <p:spTgt spid="18"/>
                                        </p:tgtEl>
                                      </p:cBhvr>
                                      <p:to x="100000" y="100000"/>
                                    </p:animScale>
                                    <p:animScale>
                                      <p:cBhvr>
                                        <p:cTn id="48" dur="26">
                                          <p:stCondLst>
                                            <p:cond delay="1808"/>
                                          </p:stCondLst>
                                        </p:cTn>
                                        <p:tgtEl>
                                          <p:spTgt spid="18"/>
                                        </p:tgtEl>
                                      </p:cBhvr>
                                      <p:to x="100000" y="95000"/>
                                    </p:animScale>
                                    <p:animScale>
                                      <p:cBhvr>
                                        <p:cTn id="49" dur="166" decel="50000">
                                          <p:stCondLst>
                                            <p:cond delay="1834"/>
                                          </p:stCondLst>
                                        </p:cTn>
                                        <p:tgtEl>
                                          <p:spTgt spid="18"/>
                                        </p:tgtEl>
                                      </p:cBhvr>
                                      <p:to x="100000" y="100000"/>
                                    </p:animScale>
                                  </p:childTnLst>
                                </p:cTn>
                              </p:par>
                              <p:par>
                                <p:cTn id="50" presetID="26" presetClass="entr" presetSubtype="0" fill="hold" nodeType="withEffect">
                                  <p:stCondLst>
                                    <p:cond delay="0"/>
                                  </p:stCondLst>
                                  <p:childTnLst>
                                    <p:set>
                                      <p:cBhvr>
                                        <p:cTn id="51" dur="1" fill="hold">
                                          <p:stCondLst>
                                            <p:cond delay="0"/>
                                          </p:stCondLst>
                                        </p:cTn>
                                        <p:tgtEl>
                                          <p:spTgt spid="19"/>
                                        </p:tgtEl>
                                        <p:attrNameLst>
                                          <p:attrName>style.visibility</p:attrName>
                                        </p:attrNameLst>
                                      </p:cBhvr>
                                      <p:to>
                                        <p:strVal val="visible"/>
                                      </p:to>
                                    </p:set>
                                    <p:animEffect transition="in" filter="wipe(down)">
                                      <p:cBhvr>
                                        <p:cTn id="52" dur="580">
                                          <p:stCondLst>
                                            <p:cond delay="0"/>
                                          </p:stCondLst>
                                        </p:cTn>
                                        <p:tgtEl>
                                          <p:spTgt spid="19"/>
                                        </p:tgtEl>
                                      </p:cBhvr>
                                    </p:animEffect>
                                    <p:anim calcmode="lin" valueType="num">
                                      <p:cBhvr>
                                        <p:cTn id="53" dur="1822" tmFilter="0,0; 0.14,0.36; 0.43,0.73; 0.71,0.91; 1.0,1.0">
                                          <p:stCondLst>
                                            <p:cond delay="0"/>
                                          </p:stCondLst>
                                        </p:cTn>
                                        <p:tgtEl>
                                          <p:spTgt spid="19"/>
                                        </p:tgtEl>
                                        <p:attrNameLst>
                                          <p:attrName>ppt_x</p:attrName>
                                        </p:attrNameLst>
                                      </p:cBhvr>
                                      <p:tavLst>
                                        <p:tav tm="0">
                                          <p:val>
                                            <p:strVal val="#ppt_x-0.25"/>
                                          </p:val>
                                        </p:tav>
                                        <p:tav tm="100000">
                                          <p:val>
                                            <p:strVal val="#ppt_x"/>
                                          </p:val>
                                        </p:tav>
                                      </p:tavLst>
                                    </p:anim>
                                    <p:anim calcmode="lin" valueType="num">
                                      <p:cBhvr>
                                        <p:cTn id="54" dur="664" tmFilter="0.0,0.0; 0.25,0.07; 0.50,0.2; 0.75,0.467; 1.0,1.0">
                                          <p:stCondLst>
                                            <p:cond delay="0"/>
                                          </p:stCondLst>
                                        </p:cTn>
                                        <p:tgtEl>
                                          <p:spTgt spid="19"/>
                                        </p:tgtEl>
                                        <p:attrNameLst>
                                          <p:attrName>ppt_y</p:attrName>
                                        </p:attrNameLst>
                                      </p:cBhvr>
                                      <p:tavLst>
                                        <p:tav tm="0" fmla="#ppt_y-sin(pi*$)/3">
                                          <p:val>
                                            <p:fltVal val="0.5"/>
                                          </p:val>
                                        </p:tav>
                                        <p:tav tm="100000">
                                          <p:val>
                                            <p:fltVal val="1"/>
                                          </p:val>
                                        </p:tav>
                                      </p:tavLst>
                                    </p:anim>
                                    <p:anim calcmode="lin" valueType="num">
                                      <p:cBhvr>
                                        <p:cTn id="55" dur="664" tmFilter="0, 0; 0.125,0.2665; 0.25,0.4; 0.375,0.465; 0.5,0.5;  0.625,0.535; 0.75,0.6; 0.875,0.7335; 1,1">
                                          <p:stCondLst>
                                            <p:cond delay="664"/>
                                          </p:stCondLst>
                                        </p:cTn>
                                        <p:tgtEl>
                                          <p:spTgt spid="19"/>
                                        </p:tgtEl>
                                        <p:attrNameLst>
                                          <p:attrName>ppt_y</p:attrName>
                                        </p:attrNameLst>
                                      </p:cBhvr>
                                      <p:tavLst>
                                        <p:tav tm="0" fmla="#ppt_y-sin(pi*$)/9">
                                          <p:val>
                                            <p:fltVal val="0"/>
                                          </p:val>
                                        </p:tav>
                                        <p:tav tm="100000">
                                          <p:val>
                                            <p:fltVal val="1"/>
                                          </p:val>
                                        </p:tav>
                                      </p:tavLst>
                                    </p:anim>
                                    <p:anim calcmode="lin" valueType="num">
                                      <p:cBhvr>
                                        <p:cTn id="56" dur="332" tmFilter="0, 0; 0.125,0.2665; 0.25,0.4; 0.375,0.465; 0.5,0.5;  0.625,0.535; 0.75,0.6; 0.875,0.7335; 1,1">
                                          <p:stCondLst>
                                            <p:cond delay="1324"/>
                                          </p:stCondLst>
                                        </p:cTn>
                                        <p:tgtEl>
                                          <p:spTgt spid="19"/>
                                        </p:tgtEl>
                                        <p:attrNameLst>
                                          <p:attrName>ppt_y</p:attrName>
                                        </p:attrNameLst>
                                      </p:cBhvr>
                                      <p:tavLst>
                                        <p:tav tm="0" fmla="#ppt_y-sin(pi*$)/27">
                                          <p:val>
                                            <p:fltVal val="0"/>
                                          </p:val>
                                        </p:tav>
                                        <p:tav tm="100000">
                                          <p:val>
                                            <p:fltVal val="1"/>
                                          </p:val>
                                        </p:tav>
                                      </p:tavLst>
                                    </p:anim>
                                    <p:anim calcmode="lin" valueType="num">
                                      <p:cBhvr>
                                        <p:cTn id="57" dur="164" tmFilter="0, 0; 0.125,0.2665; 0.25,0.4; 0.375,0.465; 0.5,0.5;  0.625,0.535; 0.75,0.6; 0.875,0.7335; 1,1">
                                          <p:stCondLst>
                                            <p:cond delay="1656"/>
                                          </p:stCondLst>
                                        </p:cTn>
                                        <p:tgtEl>
                                          <p:spTgt spid="19"/>
                                        </p:tgtEl>
                                        <p:attrNameLst>
                                          <p:attrName>ppt_y</p:attrName>
                                        </p:attrNameLst>
                                      </p:cBhvr>
                                      <p:tavLst>
                                        <p:tav tm="0" fmla="#ppt_y-sin(pi*$)/81">
                                          <p:val>
                                            <p:fltVal val="0"/>
                                          </p:val>
                                        </p:tav>
                                        <p:tav tm="100000">
                                          <p:val>
                                            <p:fltVal val="1"/>
                                          </p:val>
                                        </p:tav>
                                      </p:tavLst>
                                    </p:anim>
                                    <p:animScale>
                                      <p:cBhvr>
                                        <p:cTn id="58" dur="26">
                                          <p:stCondLst>
                                            <p:cond delay="650"/>
                                          </p:stCondLst>
                                        </p:cTn>
                                        <p:tgtEl>
                                          <p:spTgt spid="19"/>
                                        </p:tgtEl>
                                      </p:cBhvr>
                                      <p:to x="100000" y="60000"/>
                                    </p:animScale>
                                    <p:animScale>
                                      <p:cBhvr>
                                        <p:cTn id="59" dur="166" decel="50000">
                                          <p:stCondLst>
                                            <p:cond delay="676"/>
                                          </p:stCondLst>
                                        </p:cTn>
                                        <p:tgtEl>
                                          <p:spTgt spid="19"/>
                                        </p:tgtEl>
                                      </p:cBhvr>
                                      <p:to x="100000" y="100000"/>
                                    </p:animScale>
                                    <p:animScale>
                                      <p:cBhvr>
                                        <p:cTn id="60" dur="26">
                                          <p:stCondLst>
                                            <p:cond delay="1312"/>
                                          </p:stCondLst>
                                        </p:cTn>
                                        <p:tgtEl>
                                          <p:spTgt spid="19"/>
                                        </p:tgtEl>
                                      </p:cBhvr>
                                      <p:to x="100000" y="80000"/>
                                    </p:animScale>
                                    <p:animScale>
                                      <p:cBhvr>
                                        <p:cTn id="61" dur="166" decel="50000">
                                          <p:stCondLst>
                                            <p:cond delay="1338"/>
                                          </p:stCondLst>
                                        </p:cTn>
                                        <p:tgtEl>
                                          <p:spTgt spid="19"/>
                                        </p:tgtEl>
                                      </p:cBhvr>
                                      <p:to x="100000" y="100000"/>
                                    </p:animScale>
                                    <p:animScale>
                                      <p:cBhvr>
                                        <p:cTn id="62" dur="26">
                                          <p:stCondLst>
                                            <p:cond delay="1642"/>
                                          </p:stCondLst>
                                        </p:cTn>
                                        <p:tgtEl>
                                          <p:spTgt spid="19"/>
                                        </p:tgtEl>
                                      </p:cBhvr>
                                      <p:to x="100000" y="90000"/>
                                    </p:animScale>
                                    <p:animScale>
                                      <p:cBhvr>
                                        <p:cTn id="63" dur="166" decel="50000">
                                          <p:stCondLst>
                                            <p:cond delay="1668"/>
                                          </p:stCondLst>
                                        </p:cTn>
                                        <p:tgtEl>
                                          <p:spTgt spid="19"/>
                                        </p:tgtEl>
                                      </p:cBhvr>
                                      <p:to x="100000" y="100000"/>
                                    </p:animScale>
                                    <p:animScale>
                                      <p:cBhvr>
                                        <p:cTn id="64" dur="26">
                                          <p:stCondLst>
                                            <p:cond delay="1808"/>
                                          </p:stCondLst>
                                        </p:cTn>
                                        <p:tgtEl>
                                          <p:spTgt spid="19"/>
                                        </p:tgtEl>
                                      </p:cBhvr>
                                      <p:to x="100000" y="95000"/>
                                    </p:animScale>
                                    <p:animScale>
                                      <p:cBhvr>
                                        <p:cTn id="65" dur="166" decel="50000">
                                          <p:stCondLst>
                                            <p:cond delay="1834"/>
                                          </p:stCondLst>
                                        </p:cTn>
                                        <p:tgtEl>
                                          <p:spTgt spid="19"/>
                                        </p:tgtEl>
                                      </p:cBhvr>
                                      <p:to x="100000" y="100000"/>
                                    </p:animScale>
                                  </p:childTnLst>
                                </p:cTn>
                              </p:par>
                            </p:childTnLst>
                          </p:cTn>
                        </p:par>
                      </p:childTnLst>
                    </p:cTn>
                  </p:par>
                  <p:par>
                    <p:cTn id="66" fill="hold">
                      <p:stCondLst>
                        <p:cond delay="indefinite"/>
                      </p:stCondLst>
                      <p:childTnLst>
                        <p:par>
                          <p:cTn id="67" fill="hold">
                            <p:stCondLst>
                              <p:cond delay="0"/>
                            </p:stCondLst>
                            <p:childTnLst>
                              <p:par>
                                <p:cTn id="68" presetID="26" presetClass="emph" presetSubtype="0" fill="hold" nodeType="clickEffect">
                                  <p:stCondLst>
                                    <p:cond delay="0"/>
                                  </p:stCondLst>
                                  <p:childTnLst>
                                    <p:animEffect transition="out" filter="fade">
                                      <p:cBhvr>
                                        <p:cTn id="69" dur="500" tmFilter="0, 0; .2, .5; .8, .5; 1, 0"/>
                                        <p:tgtEl>
                                          <p:spTgt spid="17"/>
                                        </p:tgtEl>
                                      </p:cBhvr>
                                    </p:animEffect>
                                    <p:animScale>
                                      <p:cBhvr>
                                        <p:cTn id="70" dur="250" autoRev="1" fill="hold"/>
                                        <p:tgtEl>
                                          <p:spTgt spid="17"/>
                                        </p:tgtEl>
                                      </p:cBhvr>
                                      <p:by x="105000" y="105000"/>
                                    </p:animScale>
                                  </p:childTnLst>
                                </p:cTn>
                              </p:par>
                              <p:par>
                                <p:cTn id="71" presetID="26" presetClass="emph" presetSubtype="0" fill="hold" nodeType="withEffect">
                                  <p:stCondLst>
                                    <p:cond delay="0"/>
                                  </p:stCondLst>
                                  <p:childTnLst>
                                    <p:animEffect transition="out" filter="fade">
                                      <p:cBhvr>
                                        <p:cTn id="72" dur="500" tmFilter="0, 0; .2, .5; .8, .5; 1, 0"/>
                                        <p:tgtEl>
                                          <p:spTgt spid="18"/>
                                        </p:tgtEl>
                                      </p:cBhvr>
                                    </p:animEffect>
                                    <p:animScale>
                                      <p:cBhvr>
                                        <p:cTn id="73" dur="250" autoRev="1" fill="hold"/>
                                        <p:tgtEl>
                                          <p:spTgt spid="18"/>
                                        </p:tgtEl>
                                      </p:cBhvr>
                                      <p:by x="105000" y="105000"/>
                                    </p:animScale>
                                  </p:childTnLst>
                                </p:cTn>
                              </p:par>
                              <p:par>
                                <p:cTn id="74" presetID="26" presetClass="emph" presetSubtype="0" fill="hold" nodeType="withEffect">
                                  <p:stCondLst>
                                    <p:cond delay="0"/>
                                  </p:stCondLst>
                                  <p:childTnLst>
                                    <p:animEffect transition="out" filter="fade">
                                      <p:cBhvr>
                                        <p:cTn id="75" dur="500" tmFilter="0, 0; .2, .5; .8, .5; 1, 0"/>
                                        <p:tgtEl>
                                          <p:spTgt spid="19"/>
                                        </p:tgtEl>
                                      </p:cBhvr>
                                    </p:animEffect>
                                    <p:animScale>
                                      <p:cBhvr>
                                        <p:cTn id="76" dur="250" autoRev="1" fill="hold"/>
                                        <p:tgtEl>
                                          <p:spTgt spid="19"/>
                                        </p:tgtEl>
                                      </p:cBhvr>
                                      <p:by x="105000" y="105000"/>
                                    </p:animScale>
                                  </p:childTnLst>
                                </p:cTn>
                              </p:par>
                            </p:childTnLst>
                          </p:cTn>
                        </p:par>
                      </p:childTnLst>
                    </p:cTn>
                  </p:par>
                  <p:par>
                    <p:cTn id="77" fill="hold">
                      <p:stCondLst>
                        <p:cond delay="indefinite"/>
                      </p:stCondLst>
                      <p:childTnLst>
                        <p:par>
                          <p:cTn id="78" fill="hold">
                            <p:stCondLst>
                              <p:cond delay="0"/>
                            </p:stCondLst>
                            <p:childTnLst>
                              <p:par>
                                <p:cTn id="79" presetID="42" presetClass="entr" presetSubtype="0" fill="hold" nodeType="clickEffect">
                                  <p:stCondLst>
                                    <p:cond delay="0"/>
                                  </p:stCondLst>
                                  <p:childTnLst>
                                    <p:set>
                                      <p:cBhvr>
                                        <p:cTn id="80" dur="1" fill="hold">
                                          <p:stCondLst>
                                            <p:cond delay="0"/>
                                          </p:stCondLst>
                                        </p:cTn>
                                        <p:tgtEl>
                                          <p:spTgt spid="15"/>
                                        </p:tgtEl>
                                        <p:attrNameLst>
                                          <p:attrName>style.visibility</p:attrName>
                                        </p:attrNameLst>
                                      </p:cBhvr>
                                      <p:to>
                                        <p:strVal val="visible"/>
                                      </p:to>
                                    </p:set>
                                    <p:animEffect transition="in" filter="fade">
                                      <p:cBhvr>
                                        <p:cTn id="81" dur="1000"/>
                                        <p:tgtEl>
                                          <p:spTgt spid="15"/>
                                        </p:tgtEl>
                                      </p:cBhvr>
                                    </p:animEffect>
                                    <p:anim calcmode="lin" valueType="num">
                                      <p:cBhvr>
                                        <p:cTn id="82" dur="1000" fill="hold"/>
                                        <p:tgtEl>
                                          <p:spTgt spid="15"/>
                                        </p:tgtEl>
                                        <p:attrNameLst>
                                          <p:attrName>ppt_x</p:attrName>
                                        </p:attrNameLst>
                                      </p:cBhvr>
                                      <p:tavLst>
                                        <p:tav tm="0">
                                          <p:val>
                                            <p:strVal val="#ppt_x"/>
                                          </p:val>
                                        </p:tav>
                                        <p:tav tm="100000">
                                          <p:val>
                                            <p:strVal val="#ppt_x"/>
                                          </p:val>
                                        </p:tav>
                                      </p:tavLst>
                                    </p:anim>
                                    <p:anim calcmode="lin" valueType="num">
                                      <p:cBhvr>
                                        <p:cTn id="83"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84" fill="hold">
                      <p:stCondLst>
                        <p:cond delay="indefinite"/>
                      </p:stCondLst>
                      <p:childTnLst>
                        <p:par>
                          <p:cTn id="85" fill="hold">
                            <p:stCondLst>
                              <p:cond delay="0"/>
                            </p:stCondLst>
                            <p:childTnLst>
                              <p:par>
                                <p:cTn id="86" presetID="22" presetClass="entr" presetSubtype="8" fill="hold" grpId="0" nodeType="clickEffect">
                                  <p:stCondLst>
                                    <p:cond delay="0"/>
                                  </p:stCondLst>
                                  <p:childTnLst>
                                    <p:set>
                                      <p:cBhvr>
                                        <p:cTn id="87" dur="1" fill="hold">
                                          <p:stCondLst>
                                            <p:cond delay="0"/>
                                          </p:stCondLst>
                                        </p:cTn>
                                        <p:tgtEl>
                                          <p:spTgt spid="16"/>
                                        </p:tgtEl>
                                        <p:attrNameLst>
                                          <p:attrName>style.visibility</p:attrName>
                                        </p:attrNameLst>
                                      </p:cBhvr>
                                      <p:to>
                                        <p:strVal val="visible"/>
                                      </p:to>
                                    </p:set>
                                    <p:animEffect transition="in" filter="wipe(left)">
                                      <p:cBhvr>
                                        <p:cTn id="88" dur="500"/>
                                        <p:tgtEl>
                                          <p:spTgt spid="16"/>
                                        </p:tgtEl>
                                      </p:cBhvr>
                                    </p:animEffect>
                                  </p:childTnLst>
                                </p:cTn>
                              </p:par>
                              <p:par>
                                <p:cTn id="89" presetID="2" presetClass="entr" presetSubtype="12" fill="hold" nodeType="withEffect">
                                  <p:stCondLst>
                                    <p:cond delay="0"/>
                                  </p:stCondLst>
                                  <p:childTnLst>
                                    <p:set>
                                      <p:cBhvr>
                                        <p:cTn id="90" dur="1" fill="hold">
                                          <p:stCondLst>
                                            <p:cond delay="0"/>
                                          </p:stCondLst>
                                        </p:cTn>
                                        <p:tgtEl>
                                          <p:spTgt spid="20"/>
                                        </p:tgtEl>
                                        <p:attrNameLst>
                                          <p:attrName>style.visibility</p:attrName>
                                        </p:attrNameLst>
                                      </p:cBhvr>
                                      <p:to>
                                        <p:strVal val="visible"/>
                                      </p:to>
                                    </p:set>
                                    <p:anim calcmode="lin" valueType="num">
                                      <p:cBhvr additive="base">
                                        <p:cTn id="91" dur="2250" fill="hold"/>
                                        <p:tgtEl>
                                          <p:spTgt spid="20"/>
                                        </p:tgtEl>
                                        <p:attrNameLst>
                                          <p:attrName>ppt_x</p:attrName>
                                        </p:attrNameLst>
                                      </p:cBhvr>
                                      <p:tavLst>
                                        <p:tav tm="0">
                                          <p:val>
                                            <p:strVal val="0-#ppt_w/2"/>
                                          </p:val>
                                        </p:tav>
                                        <p:tav tm="100000">
                                          <p:val>
                                            <p:strVal val="#ppt_x"/>
                                          </p:val>
                                        </p:tav>
                                      </p:tavLst>
                                    </p:anim>
                                    <p:anim calcmode="lin" valueType="num">
                                      <p:cBhvr additive="base">
                                        <p:cTn id="92" dur="2250" fill="hold"/>
                                        <p:tgtEl>
                                          <p:spTgt spid="2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pattFill prst="pct5">
          <a:fgClr>
            <a:schemeClr val="accent1"/>
          </a:fgClr>
          <a:bgClr>
            <a:schemeClr val="bg1"/>
          </a:bgClr>
        </a:pattFill>
        <a:effectLst/>
      </p:bgPr>
    </p:bg>
    <p:spTree>
      <p:nvGrpSpPr>
        <p:cNvPr id="1" name=""/>
        <p:cNvGrpSpPr/>
        <p:nvPr/>
      </p:nvGrpSpPr>
      <p:grpSpPr>
        <a:xfrm>
          <a:off x="0" y="0"/>
          <a:ext cx="0" cy="0"/>
          <a:chOff x="0" y="0"/>
          <a:chExt cx="0" cy="0"/>
        </a:xfrm>
      </p:grpSpPr>
      <p:pic>
        <p:nvPicPr>
          <p:cNvPr id="22" name="图片 21"/>
          <p:cNvPicPr>
            <a:picLocks noChangeAspect="1"/>
          </p:cNvPicPr>
          <p:nvPr/>
        </p:nvPicPr>
        <p:blipFill rotWithShape="1">
          <a:blip r:embed="rId1" cstate="screen"/>
          <a:srcRect/>
          <a:stretch>
            <a:fillRect/>
          </a:stretch>
        </p:blipFill>
        <p:spPr>
          <a:xfrm>
            <a:off x="0" y="5289176"/>
            <a:ext cx="12192000" cy="1568824"/>
          </a:xfrm>
          <a:prstGeom prst="rect">
            <a:avLst/>
          </a:prstGeom>
        </p:spPr>
      </p:pic>
      <p:grpSp>
        <p:nvGrpSpPr>
          <p:cNvPr id="3" name="组合 2"/>
          <p:cNvGrpSpPr/>
          <p:nvPr/>
        </p:nvGrpSpPr>
        <p:grpSpPr>
          <a:xfrm>
            <a:off x="885290" y="2524162"/>
            <a:ext cx="3021955" cy="1195905"/>
            <a:chOff x="7950844" y="2822232"/>
            <a:chExt cx="3021955" cy="1195905"/>
          </a:xfrm>
        </p:grpSpPr>
        <p:sp>
          <p:nvSpPr>
            <p:cNvPr id="4" name="矩形 3"/>
            <p:cNvSpPr/>
            <p:nvPr/>
          </p:nvSpPr>
          <p:spPr>
            <a:xfrm>
              <a:off x="7950844" y="3334873"/>
              <a:ext cx="3021955" cy="683264"/>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dirty="0">
                  <a:latin typeface="汉仪乐喵体W" panose="00020600040101010101" pitchFamily="18" charset="-122"/>
                  <a:ea typeface="汉仪乐喵体W" panose="00020600040101010101" pitchFamily="18" charset="-122"/>
                </a:rPr>
                <a:t>用户可以在投影仪或者计算机上进行演示</a:t>
              </a:r>
              <a:endParaRPr lang="zh-CN" altLang="en-US" sz="1600" dirty="0">
                <a:latin typeface="汉仪乐喵体W" panose="00020600040101010101" pitchFamily="18" charset="-122"/>
                <a:ea typeface="汉仪乐喵体W" panose="00020600040101010101" pitchFamily="18" charset="-122"/>
              </a:endParaRPr>
            </a:p>
          </p:txBody>
        </p:sp>
        <p:sp>
          <p:nvSpPr>
            <p:cNvPr id="5" name="矩形 4"/>
            <p:cNvSpPr/>
            <p:nvPr/>
          </p:nvSpPr>
          <p:spPr>
            <a:xfrm>
              <a:off x="7950844" y="2822232"/>
              <a:ext cx="2241974" cy="535531"/>
            </a:xfrm>
            <a:prstGeom prst="rect">
              <a:avLst/>
            </a:prstGeom>
          </p:spPr>
          <p:txBody>
            <a:bodyPr wrap="square">
              <a:spAutoFit/>
              <a:scene3d>
                <a:camera prst="orthographicFront"/>
                <a:lightRig rig="threePt" dir="t"/>
              </a:scene3d>
              <a:sp3d contourW="12700"/>
            </a:bodyPr>
            <a:lstStyle/>
            <a:p>
              <a:pPr>
                <a:lnSpc>
                  <a:spcPct val="120000"/>
                </a:lnSpc>
              </a:pPr>
              <a:r>
                <a:rPr lang="zh-CN" altLang="en-US" sz="2400" b="1" dirty="0">
                  <a:solidFill>
                    <a:srgbClr val="E71C63"/>
                  </a:solidFill>
                  <a:latin typeface="汉仪乐喵体W" panose="00020600040101010101" pitchFamily="18" charset="-122"/>
                  <a:ea typeface="汉仪乐喵体W" panose="00020600040101010101" pitchFamily="18" charset="-122"/>
                </a:rPr>
                <a:t>课堂开动脑筋</a:t>
              </a:r>
              <a:endParaRPr lang="zh-CN" altLang="en-US" sz="2400" b="1" dirty="0">
                <a:solidFill>
                  <a:srgbClr val="E71C63"/>
                </a:solidFill>
                <a:latin typeface="汉仪乐喵体W" panose="00020600040101010101" pitchFamily="18" charset="-122"/>
                <a:ea typeface="汉仪乐喵体W" panose="00020600040101010101" pitchFamily="18" charset="-122"/>
              </a:endParaRPr>
            </a:p>
          </p:txBody>
        </p:sp>
      </p:grpSp>
      <p:grpSp>
        <p:nvGrpSpPr>
          <p:cNvPr id="6" name="组合 5"/>
          <p:cNvGrpSpPr/>
          <p:nvPr/>
        </p:nvGrpSpPr>
        <p:grpSpPr>
          <a:xfrm>
            <a:off x="8715375" y="3718788"/>
            <a:ext cx="3021955" cy="1195905"/>
            <a:chOff x="7950844" y="2822232"/>
            <a:chExt cx="3021955" cy="1195905"/>
          </a:xfrm>
        </p:grpSpPr>
        <p:sp>
          <p:nvSpPr>
            <p:cNvPr id="7" name="矩形 6"/>
            <p:cNvSpPr/>
            <p:nvPr/>
          </p:nvSpPr>
          <p:spPr>
            <a:xfrm>
              <a:off x="7950844" y="3334873"/>
              <a:ext cx="3021955" cy="683264"/>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dirty="0">
                  <a:latin typeface="汉仪乐喵体W" panose="00020600040101010101" pitchFamily="18" charset="-122"/>
                  <a:ea typeface="汉仪乐喵体W" panose="00020600040101010101" pitchFamily="18" charset="-122"/>
                </a:rPr>
                <a:t>用户可以在投影仪或者计算机上进行演示</a:t>
              </a:r>
              <a:endParaRPr lang="zh-CN" altLang="en-US" sz="1600" dirty="0">
                <a:latin typeface="汉仪乐喵体W" panose="00020600040101010101" pitchFamily="18" charset="-122"/>
                <a:ea typeface="汉仪乐喵体W" panose="00020600040101010101" pitchFamily="18" charset="-122"/>
              </a:endParaRPr>
            </a:p>
          </p:txBody>
        </p:sp>
        <p:sp>
          <p:nvSpPr>
            <p:cNvPr id="8" name="矩形 7"/>
            <p:cNvSpPr/>
            <p:nvPr/>
          </p:nvSpPr>
          <p:spPr>
            <a:xfrm>
              <a:off x="7950844" y="2822232"/>
              <a:ext cx="2241974" cy="535531"/>
            </a:xfrm>
            <a:prstGeom prst="rect">
              <a:avLst/>
            </a:prstGeom>
          </p:spPr>
          <p:txBody>
            <a:bodyPr wrap="square">
              <a:spAutoFit/>
              <a:scene3d>
                <a:camera prst="orthographicFront"/>
                <a:lightRig rig="threePt" dir="t"/>
              </a:scene3d>
              <a:sp3d contourW="12700"/>
            </a:bodyPr>
            <a:lstStyle/>
            <a:p>
              <a:pPr>
                <a:lnSpc>
                  <a:spcPct val="120000"/>
                </a:lnSpc>
              </a:pPr>
              <a:r>
                <a:rPr lang="zh-CN" altLang="en-US" sz="2400" b="1" dirty="0">
                  <a:solidFill>
                    <a:srgbClr val="E71C63"/>
                  </a:solidFill>
                  <a:latin typeface="汉仪乐喵体W" panose="00020600040101010101" pitchFamily="18" charset="-122"/>
                  <a:ea typeface="汉仪乐喵体W" panose="00020600040101010101" pitchFamily="18" charset="-122"/>
                </a:rPr>
                <a:t>作业书写工整</a:t>
              </a:r>
              <a:endParaRPr lang="zh-CN" altLang="en-US" sz="2400" b="1" dirty="0">
                <a:solidFill>
                  <a:srgbClr val="E71C63"/>
                </a:solidFill>
                <a:latin typeface="汉仪乐喵体W" panose="00020600040101010101" pitchFamily="18" charset="-122"/>
                <a:ea typeface="汉仪乐喵体W" panose="00020600040101010101" pitchFamily="18" charset="-122"/>
              </a:endParaRPr>
            </a:p>
          </p:txBody>
        </p:sp>
      </p:grpSp>
      <p:grpSp>
        <p:nvGrpSpPr>
          <p:cNvPr id="9" name="组合 8"/>
          <p:cNvGrpSpPr/>
          <p:nvPr/>
        </p:nvGrpSpPr>
        <p:grpSpPr>
          <a:xfrm>
            <a:off x="4808455" y="4363682"/>
            <a:ext cx="3021955" cy="1195905"/>
            <a:chOff x="7950844" y="2822232"/>
            <a:chExt cx="3021955" cy="1195905"/>
          </a:xfrm>
        </p:grpSpPr>
        <p:sp>
          <p:nvSpPr>
            <p:cNvPr id="10" name="矩形 9"/>
            <p:cNvSpPr/>
            <p:nvPr/>
          </p:nvSpPr>
          <p:spPr>
            <a:xfrm>
              <a:off x="7950844" y="3334873"/>
              <a:ext cx="3021955" cy="683264"/>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dirty="0">
                  <a:latin typeface="汉仪乐喵体W" panose="00020600040101010101" pitchFamily="18" charset="-122"/>
                  <a:ea typeface="汉仪乐喵体W" panose="00020600040101010101" pitchFamily="18" charset="-122"/>
                </a:rPr>
                <a:t>用户可以在投影仪或者计算机上进行演示</a:t>
              </a:r>
              <a:endParaRPr lang="zh-CN" altLang="en-US" sz="1600" dirty="0">
                <a:latin typeface="汉仪乐喵体W" panose="00020600040101010101" pitchFamily="18" charset="-122"/>
                <a:ea typeface="汉仪乐喵体W" panose="00020600040101010101" pitchFamily="18" charset="-122"/>
              </a:endParaRPr>
            </a:p>
          </p:txBody>
        </p:sp>
        <p:sp>
          <p:nvSpPr>
            <p:cNvPr id="11" name="矩形 10"/>
            <p:cNvSpPr/>
            <p:nvPr/>
          </p:nvSpPr>
          <p:spPr>
            <a:xfrm>
              <a:off x="7950844" y="2822232"/>
              <a:ext cx="2241974" cy="535531"/>
            </a:xfrm>
            <a:prstGeom prst="rect">
              <a:avLst/>
            </a:prstGeom>
          </p:spPr>
          <p:txBody>
            <a:bodyPr wrap="square">
              <a:spAutoFit/>
              <a:scene3d>
                <a:camera prst="orthographicFront"/>
                <a:lightRig rig="threePt" dir="t"/>
              </a:scene3d>
              <a:sp3d contourW="12700"/>
            </a:bodyPr>
            <a:lstStyle/>
            <a:p>
              <a:pPr>
                <a:lnSpc>
                  <a:spcPct val="120000"/>
                </a:lnSpc>
              </a:pPr>
              <a:r>
                <a:rPr lang="zh-CN" altLang="en-US" sz="2400" b="1" dirty="0">
                  <a:solidFill>
                    <a:srgbClr val="E71C63"/>
                  </a:solidFill>
                  <a:latin typeface="汉仪乐喵体W" panose="00020600040101010101" pitchFamily="18" charset="-122"/>
                  <a:ea typeface="汉仪乐喵体W" panose="00020600040101010101" pitchFamily="18" charset="-122"/>
                </a:rPr>
                <a:t>思想进步</a:t>
              </a:r>
              <a:endParaRPr lang="zh-CN" altLang="en-US" sz="2400" b="1" dirty="0">
                <a:solidFill>
                  <a:srgbClr val="E71C63"/>
                </a:solidFill>
                <a:latin typeface="汉仪乐喵体W" panose="00020600040101010101" pitchFamily="18" charset="-122"/>
                <a:ea typeface="汉仪乐喵体W" panose="00020600040101010101" pitchFamily="18" charset="-122"/>
              </a:endParaRPr>
            </a:p>
          </p:txBody>
        </p:sp>
      </p:grpSp>
      <p:grpSp>
        <p:nvGrpSpPr>
          <p:cNvPr id="12" name="组合 11"/>
          <p:cNvGrpSpPr/>
          <p:nvPr/>
        </p:nvGrpSpPr>
        <p:grpSpPr>
          <a:xfrm>
            <a:off x="5306241" y="2112955"/>
            <a:ext cx="3021955" cy="1195905"/>
            <a:chOff x="7950844" y="2822232"/>
            <a:chExt cx="3021955" cy="1195905"/>
          </a:xfrm>
        </p:grpSpPr>
        <p:sp>
          <p:nvSpPr>
            <p:cNvPr id="13" name="矩形 12"/>
            <p:cNvSpPr/>
            <p:nvPr/>
          </p:nvSpPr>
          <p:spPr>
            <a:xfrm>
              <a:off x="7950844" y="3334873"/>
              <a:ext cx="3021955" cy="683264"/>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dirty="0">
                  <a:latin typeface="汉仪乐喵体W" panose="00020600040101010101" pitchFamily="18" charset="-122"/>
                  <a:ea typeface="汉仪乐喵体W" panose="00020600040101010101" pitchFamily="18" charset="-122"/>
                </a:rPr>
                <a:t>用户可以在投影仪或者计算机上进行演示</a:t>
              </a:r>
              <a:endParaRPr lang="zh-CN" altLang="en-US" sz="1600" dirty="0">
                <a:latin typeface="汉仪乐喵体W" panose="00020600040101010101" pitchFamily="18" charset="-122"/>
                <a:ea typeface="汉仪乐喵体W" panose="00020600040101010101" pitchFamily="18" charset="-122"/>
              </a:endParaRPr>
            </a:p>
          </p:txBody>
        </p:sp>
        <p:sp>
          <p:nvSpPr>
            <p:cNvPr id="14" name="矩形 13"/>
            <p:cNvSpPr/>
            <p:nvPr/>
          </p:nvSpPr>
          <p:spPr>
            <a:xfrm>
              <a:off x="7950844" y="2822232"/>
              <a:ext cx="2241974" cy="535531"/>
            </a:xfrm>
            <a:prstGeom prst="rect">
              <a:avLst/>
            </a:prstGeom>
          </p:spPr>
          <p:txBody>
            <a:bodyPr wrap="square">
              <a:spAutoFit/>
              <a:scene3d>
                <a:camera prst="orthographicFront"/>
                <a:lightRig rig="threePt" dir="t"/>
              </a:scene3d>
              <a:sp3d contourW="12700"/>
            </a:bodyPr>
            <a:lstStyle/>
            <a:p>
              <a:pPr>
                <a:lnSpc>
                  <a:spcPct val="120000"/>
                </a:lnSpc>
              </a:pPr>
              <a:r>
                <a:rPr lang="zh-CN" altLang="en-US" sz="2400" b="1" dirty="0">
                  <a:solidFill>
                    <a:srgbClr val="E71C63"/>
                  </a:solidFill>
                  <a:latin typeface="汉仪乐喵体W" panose="00020600040101010101" pitchFamily="18" charset="-122"/>
                  <a:ea typeface="汉仪乐喵体W" panose="00020600040101010101" pitchFamily="18" charset="-122"/>
                </a:rPr>
                <a:t>成绩优异</a:t>
              </a:r>
              <a:endParaRPr lang="zh-CN" altLang="en-US" sz="2400" b="1" dirty="0">
                <a:solidFill>
                  <a:srgbClr val="E71C63"/>
                </a:solidFill>
                <a:latin typeface="汉仪乐喵体W" panose="00020600040101010101" pitchFamily="18" charset="-122"/>
                <a:ea typeface="汉仪乐喵体W" panose="00020600040101010101" pitchFamily="18" charset="-122"/>
              </a:endParaRPr>
            </a:p>
          </p:txBody>
        </p:sp>
      </p:grpSp>
      <p:pic>
        <p:nvPicPr>
          <p:cNvPr id="16" name="图片 15"/>
          <p:cNvPicPr>
            <a:picLocks noChangeAspect="1"/>
          </p:cNvPicPr>
          <p:nvPr/>
        </p:nvPicPr>
        <p:blipFill>
          <a:blip r:embed="rId2" cstate="screen"/>
          <a:stretch>
            <a:fillRect/>
          </a:stretch>
        </p:blipFill>
        <p:spPr>
          <a:xfrm>
            <a:off x="3665574" y="397933"/>
            <a:ext cx="4537132" cy="1359872"/>
          </a:xfrm>
          <a:prstGeom prst="rect">
            <a:avLst/>
          </a:prstGeom>
        </p:spPr>
      </p:pic>
      <p:sp>
        <p:nvSpPr>
          <p:cNvPr id="17" name="矩形 16"/>
          <p:cNvSpPr/>
          <p:nvPr/>
        </p:nvSpPr>
        <p:spPr>
          <a:xfrm>
            <a:off x="3476625" y="805221"/>
            <a:ext cx="5238750" cy="769441"/>
          </a:xfrm>
          <a:prstGeom prst="rect">
            <a:avLst/>
          </a:prstGeom>
        </p:spPr>
        <p:txBody>
          <a:bodyPr wrap="square">
            <a:spAutoFit/>
            <a:scene3d>
              <a:camera prst="orthographicFront"/>
              <a:lightRig rig="threePt" dir="t"/>
            </a:scene3d>
            <a:sp3d contourW="12700"/>
          </a:bodyPr>
          <a:lstStyle/>
          <a:p>
            <a:pPr algn="ctr"/>
            <a:r>
              <a:rPr lang="zh-CN" altLang="en-US" sz="4400" b="1" dirty="0">
                <a:ln w="15875">
                  <a:noFill/>
                </a:ln>
                <a:solidFill>
                  <a:srgbClr val="E71C63"/>
                </a:solidFill>
                <a:latin typeface="汉仪乐喵体W" panose="00020600040101010101" pitchFamily="18" charset="-122"/>
                <a:ea typeface="汉仪乐喵体W" panose="00020600040101010101" pitchFamily="18" charset="-122"/>
              </a:rPr>
              <a:t>给家长的建议</a:t>
            </a:r>
            <a:endParaRPr lang="zh-CN" altLang="en-US" sz="4400" b="1" dirty="0">
              <a:ln w="15875">
                <a:noFill/>
              </a:ln>
              <a:solidFill>
                <a:srgbClr val="E71C63"/>
              </a:solidFill>
              <a:latin typeface="汉仪乐喵体W" panose="00020600040101010101" pitchFamily="18" charset="-122"/>
              <a:ea typeface="汉仪乐喵体W" panose="00020600040101010101" pitchFamily="18" charset="-122"/>
            </a:endParaRPr>
          </a:p>
        </p:txBody>
      </p:sp>
      <p:pic>
        <p:nvPicPr>
          <p:cNvPr id="18" name="图片 17"/>
          <p:cNvPicPr>
            <a:picLocks noChangeAspect="1"/>
          </p:cNvPicPr>
          <p:nvPr/>
        </p:nvPicPr>
        <p:blipFill rotWithShape="1">
          <a:blip r:embed="rId3" cstate="screen"/>
          <a:srcRect/>
          <a:stretch>
            <a:fillRect/>
          </a:stretch>
        </p:blipFill>
        <p:spPr>
          <a:xfrm>
            <a:off x="645067" y="1613985"/>
            <a:ext cx="735106" cy="576436"/>
          </a:xfrm>
          <a:prstGeom prst="rect">
            <a:avLst/>
          </a:prstGeom>
        </p:spPr>
      </p:pic>
      <p:pic>
        <p:nvPicPr>
          <p:cNvPr id="19" name="图片 18"/>
          <p:cNvPicPr>
            <a:picLocks noChangeAspect="1"/>
          </p:cNvPicPr>
          <p:nvPr/>
        </p:nvPicPr>
        <p:blipFill rotWithShape="1">
          <a:blip r:embed="rId4" cstate="screen"/>
          <a:srcRect/>
          <a:stretch>
            <a:fillRect/>
          </a:stretch>
        </p:blipFill>
        <p:spPr>
          <a:xfrm>
            <a:off x="495227" y="112079"/>
            <a:ext cx="1479176" cy="1267257"/>
          </a:xfrm>
          <a:prstGeom prst="rect">
            <a:avLst/>
          </a:prstGeom>
        </p:spPr>
      </p:pic>
      <p:pic>
        <p:nvPicPr>
          <p:cNvPr id="20" name="图片 19"/>
          <p:cNvPicPr>
            <a:picLocks noChangeAspect="1"/>
          </p:cNvPicPr>
          <p:nvPr/>
        </p:nvPicPr>
        <p:blipFill rotWithShape="1">
          <a:blip r:embed="rId3" cstate="screen"/>
          <a:srcRect/>
          <a:stretch>
            <a:fillRect/>
          </a:stretch>
        </p:blipFill>
        <p:spPr>
          <a:xfrm>
            <a:off x="2174602" y="752846"/>
            <a:ext cx="1098177" cy="861139"/>
          </a:xfrm>
          <a:prstGeom prst="rect">
            <a:avLst/>
          </a:prstGeom>
        </p:spPr>
      </p:pic>
      <p:pic>
        <p:nvPicPr>
          <p:cNvPr id="21" name="图片 20"/>
          <p:cNvPicPr>
            <a:picLocks noChangeAspect="1"/>
          </p:cNvPicPr>
          <p:nvPr/>
        </p:nvPicPr>
        <p:blipFill rotWithShape="1">
          <a:blip r:embed="rId5" cstate="screen"/>
          <a:srcRect/>
          <a:stretch>
            <a:fillRect/>
          </a:stretch>
        </p:blipFill>
        <p:spPr>
          <a:xfrm>
            <a:off x="8391655" y="420210"/>
            <a:ext cx="4077928" cy="1481993"/>
          </a:xfrm>
          <a:prstGeom prst="rect">
            <a:avLst/>
          </a:prstGeom>
        </p:spPr>
      </p:pic>
      <p:sp>
        <p:nvSpPr>
          <p:cNvPr id="23" name="任意多边形: 形状 22"/>
          <p:cNvSpPr/>
          <p:nvPr/>
        </p:nvSpPr>
        <p:spPr>
          <a:xfrm>
            <a:off x="1170026" y="2479302"/>
            <a:ext cx="9528227" cy="2007479"/>
          </a:xfrm>
          <a:custGeom>
            <a:avLst/>
            <a:gdLst>
              <a:gd name="connsiteX0" fmla="*/ 0 w 9528227"/>
              <a:gd name="connsiteY0" fmla="*/ 1810459 h 2007479"/>
              <a:gd name="connsiteX1" fmla="*/ 2794571 w 9528227"/>
              <a:gd name="connsiteY1" fmla="*/ 1101542 h 2007479"/>
              <a:gd name="connsiteX2" fmla="*/ 3472666 w 9528227"/>
              <a:gd name="connsiteY2" fmla="*/ 2005668 h 2007479"/>
              <a:gd name="connsiteX3" fmla="*/ 5866544 w 9528227"/>
              <a:gd name="connsiteY3" fmla="*/ 813866 h 2007479"/>
              <a:gd name="connsiteX4" fmla="*/ 7530958 w 9528227"/>
              <a:gd name="connsiteY4" fmla="*/ 1296751 h 2007479"/>
              <a:gd name="connsiteX5" fmla="*/ 9339209 w 9528227"/>
              <a:gd name="connsiteY5" fmla="*/ 125498 h 2007479"/>
              <a:gd name="connsiteX6" fmla="*/ 9472773 w 9528227"/>
              <a:gd name="connsiteY6" fmla="*/ 33030 h 2007479"/>
              <a:gd name="connsiteX7" fmla="*/ 9472773 w 9528227"/>
              <a:gd name="connsiteY7" fmla="*/ 33030 h 2007479"/>
              <a:gd name="connsiteX8" fmla="*/ 9472773 w 9528227"/>
              <a:gd name="connsiteY8" fmla="*/ 33030 h 20074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528227" h="2007479">
                <a:moveTo>
                  <a:pt x="0" y="1810459"/>
                </a:moveTo>
                <a:cubicBezTo>
                  <a:pt x="1107896" y="1439733"/>
                  <a:pt x="2215793" y="1069007"/>
                  <a:pt x="2794571" y="1101542"/>
                </a:cubicBezTo>
                <a:cubicBezTo>
                  <a:pt x="3373349" y="1134077"/>
                  <a:pt x="2960671" y="2053614"/>
                  <a:pt x="3472666" y="2005668"/>
                </a:cubicBezTo>
                <a:cubicBezTo>
                  <a:pt x="3984662" y="1957722"/>
                  <a:pt x="5190162" y="932019"/>
                  <a:pt x="5866544" y="813866"/>
                </a:cubicBezTo>
                <a:cubicBezTo>
                  <a:pt x="6542926" y="695713"/>
                  <a:pt x="6952181" y="1411479"/>
                  <a:pt x="7530958" y="1296751"/>
                </a:cubicBezTo>
                <a:cubicBezTo>
                  <a:pt x="8109736" y="1182023"/>
                  <a:pt x="9015573" y="336118"/>
                  <a:pt x="9339209" y="125498"/>
                </a:cubicBezTo>
                <a:cubicBezTo>
                  <a:pt x="9662845" y="-85122"/>
                  <a:pt x="9472773" y="33030"/>
                  <a:pt x="9472773" y="33030"/>
                </a:cubicBezTo>
                <a:lnTo>
                  <a:pt x="9472773" y="33030"/>
                </a:lnTo>
                <a:lnTo>
                  <a:pt x="9472773" y="33030"/>
                </a:lnTo>
              </a:path>
            </a:pathLst>
          </a:custGeom>
          <a:noFill/>
          <a:ln w="38100">
            <a:solidFill>
              <a:srgbClr val="FF2D4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4" name="图片 23"/>
          <p:cNvPicPr>
            <a:picLocks noChangeAspect="1"/>
          </p:cNvPicPr>
          <p:nvPr/>
        </p:nvPicPr>
        <p:blipFill rotWithShape="1">
          <a:blip r:embed="rId3" cstate="screen"/>
          <a:srcRect/>
          <a:stretch>
            <a:fillRect/>
          </a:stretch>
        </p:blipFill>
        <p:spPr>
          <a:xfrm>
            <a:off x="1585512" y="3711824"/>
            <a:ext cx="735106" cy="576436"/>
          </a:xfrm>
          <a:prstGeom prst="rect">
            <a:avLst/>
          </a:prstGeom>
        </p:spPr>
      </p:pic>
      <p:pic>
        <p:nvPicPr>
          <p:cNvPr id="25" name="图片 24"/>
          <p:cNvPicPr>
            <a:picLocks noChangeAspect="1"/>
          </p:cNvPicPr>
          <p:nvPr/>
        </p:nvPicPr>
        <p:blipFill rotWithShape="1">
          <a:blip r:embed="rId3" cstate="screen"/>
          <a:srcRect/>
          <a:stretch>
            <a:fillRect/>
          </a:stretch>
        </p:blipFill>
        <p:spPr>
          <a:xfrm>
            <a:off x="4206315" y="4134184"/>
            <a:ext cx="735106" cy="576436"/>
          </a:xfrm>
          <a:prstGeom prst="rect">
            <a:avLst/>
          </a:prstGeom>
        </p:spPr>
      </p:pic>
      <p:pic>
        <p:nvPicPr>
          <p:cNvPr id="26" name="图片 25"/>
          <p:cNvPicPr>
            <a:picLocks noChangeAspect="1"/>
          </p:cNvPicPr>
          <p:nvPr/>
        </p:nvPicPr>
        <p:blipFill rotWithShape="1">
          <a:blip r:embed="rId3" cstate="screen"/>
          <a:srcRect/>
          <a:stretch>
            <a:fillRect/>
          </a:stretch>
        </p:blipFill>
        <p:spPr>
          <a:xfrm>
            <a:off x="6941192" y="2972577"/>
            <a:ext cx="735106" cy="576436"/>
          </a:xfrm>
          <a:prstGeom prst="rect">
            <a:avLst/>
          </a:prstGeom>
        </p:spPr>
      </p:pic>
      <p:pic>
        <p:nvPicPr>
          <p:cNvPr id="27" name="图片 26"/>
          <p:cNvPicPr>
            <a:picLocks noChangeAspect="1"/>
          </p:cNvPicPr>
          <p:nvPr/>
        </p:nvPicPr>
        <p:blipFill rotWithShape="1">
          <a:blip r:embed="rId3" cstate="screen"/>
          <a:srcRect/>
          <a:stretch>
            <a:fillRect/>
          </a:stretch>
        </p:blipFill>
        <p:spPr>
          <a:xfrm>
            <a:off x="9695513" y="2611720"/>
            <a:ext cx="735106" cy="576436"/>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down)">
                                      <p:cBhvr>
                                        <p:cTn id="7" dur="580">
                                          <p:stCondLst>
                                            <p:cond delay="0"/>
                                          </p:stCondLst>
                                        </p:cTn>
                                        <p:tgtEl>
                                          <p:spTgt spid="18"/>
                                        </p:tgtEl>
                                      </p:cBhvr>
                                    </p:animEffect>
                                    <p:anim calcmode="lin" valueType="num">
                                      <p:cBhvr>
                                        <p:cTn id="8" dur="1822" tmFilter="0,0; 0.14,0.36; 0.43,0.73; 0.71,0.91; 1.0,1.0">
                                          <p:stCondLst>
                                            <p:cond delay="0"/>
                                          </p:stCondLst>
                                        </p:cTn>
                                        <p:tgtEl>
                                          <p:spTgt spid="18"/>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8"/>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8"/>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8"/>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8"/>
                                        </p:tgtEl>
                                        <p:attrNameLst>
                                          <p:attrName>ppt_y</p:attrName>
                                        </p:attrNameLst>
                                      </p:cBhvr>
                                      <p:tavLst>
                                        <p:tav tm="0" fmla="#ppt_y-sin(pi*$)/81">
                                          <p:val>
                                            <p:fltVal val="0"/>
                                          </p:val>
                                        </p:tav>
                                        <p:tav tm="100000">
                                          <p:val>
                                            <p:fltVal val="1"/>
                                          </p:val>
                                        </p:tav>
                                      </p:tavLst>
                                    </p:anim>
                                    <p:animScale>
                                      <p:cBhvr>
                                        <p:cTn id="13" dur="26">
                                          <p:stCondLst>
                                            <p:cond delay="650"/>
                                          </p:stCondLst>
                                        </p:cTn>
                                        <p:tgtEl>
                                          <p:spTgt spid="18"/>
                                        </p:tgtEl>
                                      </p:cBhvr>
                                      <p:to x="100000" y="60000"/>
                                    </p:animScale>
                                    <p:animScale>
                                      <p:cBhvr>
                                        <p:cTn id="14" dur="166" decel="50000">
                                          <p:stCondLst>
                                            <p:cond delay="676"/>
                                          </p:stCondLst>
                                        </p:cTn>
                                        <p:tgtEl>
                                          <p:spTgt spid="18"/>
                                        </p:tgtEl>
                                      </p:cBhvr>
                                      <p:to x="100000" y="100000"/>
                                    </p:animScale>
                                    <p:animScale>
                                      <p:cBhvr>
                                        <p:cTn id="15" dur="26">
                                          <p:stCondLst>
                                            <p:cond delay="1312"/>
                                          </p:stCondLst>
                                        </p:cTn>
                                        <p:tgtEl>
                                          <p:spTgt spid="18"/>
                                        </p:tgtEl>
                                      </p:cBhvr>
                                      <p:to x="100000" y="80000"/>
                                    </p:animScale>
                                    <p:animScale>
                                      <p:cBhvr>
                                        <p:cTn id="16" dur="166" decel="50000">
                                          <p:stCondLst>
                                            <p:cond delay="1338"/>
                                          </p:stCondLst>
                                        </p:cTn>
                                        <p:tgtEl>
                                          <p:spTgt spid="18"/>
                                        </p:tgtEl>
                                      </p:cBhvr>
                                      <p:to x="100000" y="100000"/>
                                    </p:animScale>
                                    <p:animScale>
                                      <p:cBhvr>
                                        <p:cTn id="17" dur="26">
                                          <p:stCondLst>
                                            <p:cond delay="1642"/>
                                          </p:stCondLst>
                                        </p:cTn>
                                        <p:tgtEl>
                                          <p:spTgt spid="18"/>
                                        </p:tgtEl>
                                      </p:cBhvr>
                                      <p:to x="100000" y="90000"/>
                                    </p:animScale>
                                    <p:animScale>
                                      <p:cBhvr>
                                        <p:cTn id="18" dur="166" decel="50000">
                                          <p:stCondLst>
                                            <p:cond delay="1668"/>
                                          </p:stCondLst>
                                        </p:cTn>
                                        <p:tgtEl>
                                          <p:spTgt spid="18"/>
                                        </p:tgtEl>
                                      </p:cBhvr>
                                      <p:to x="100000" y="100000"/>
                                    </p:animScale>
                                    <p:animScale>
                                      <p:cBhvr>
                                        <p:cTn id="19" dur="26">
                                          <p:stCondLst>
                                            <p:cond delay="1808"/>
                                          </p:stCondLst>
                                        </p:cTn>
                                        <p:tgtEl>
                                          <p:spTgt spid="18"/>
                                        </p:tgtEl>
                                      </p:cBhvr>
                                      <p:to x="100000" y="95000"/>
                                    </p:animScale>
                                    <p:animScale>
                                      <p:cBhvr>
                                        <p:cTn id="20" dur="166" decel="50000">
                                          <p:stCondLst>
                                            <p:cond delay="1834"/>
                                          </p:stCondLst>
                                        </p:cTn>
                                        <p:tgtEl>
                                          <p:spTgt spid="18"/>
                                        </p:tgtEl>
                                      </p:cBhvr>
                                      <p:to x="100000" y="100000"/>
                                    </p:animScale>
                                  </p:childTnLst>
                                </p:cTn>
                              </p:par>
                              <p:par>
                                <p:cTn id="21" presetID="26" presetClass="entr" presetSubtype="0" fill="hold" nodeType="with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wipe(down)">
                                      <p:cBhvr>
                                        <p:cTn id="23" dur="580">
                                          <p:stCondLst>
                                            <p:cond delay="0"/>
                                          </p:stCondLst>
                                        </p:cTn>
                                        <p:tgtEl>
                                          <p:spTgt spid="19"/>
                                        </p:tgtEl>
                                      </p:cBhvr>
                                    </p:animEffect>
                                    <p:anim calcmode="lin" valueType="num">
                                      <p:cBhvr>
                                        <p:cTn id="24" dur="1822" tmFilter="0,0; 0.14,0.36; 0.43,0.73; 0.71,0.91; 1.0,1.0">
                                          <p:stCondLst>
                                            <p:cond delay="0"/>
                                          </p:stCondLst>
                                        </p:cTn>
                                        <p:tgtEl>
                                          <p:spTgt spid="19"/>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19"/>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19"/>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19"/>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19"/>
                                        </p:tgtEl>
                                        <p:attrNameLst>
                                          <p:attrName>ppt_y</p:attrName>
                                        </p:attrNameLst>
                                      </p:cBhvr>
                                      <p:tavLst>
                                        <p:tav tm="0" fmla="#ppt_y-sin(pi*$)/81">
                                          <p:val>
                                            <p:fltVal val="0"/>
                                          </p:val>
                                        </p:tav>
                                        <p:tav tm="100000">
                                          <p:val>
                                            <p:fltVal val="1"/>
                                          </p:val>
                                        </p:tav>
                                      </p:tavLst>
                                    </p:anim>
                                    <p:animScale>
                                      <p:cBhvr>
                                        <p:cTn id="29" dur="26">
                                          <p:stCondLst>
                                            <p:cond delay="650"/>
                                          </p:stCondLst>
                                        </p:cTn>
                                        <p:tgtEl>
                                          <p:spTgt spid="19"/>
                                        </p:tgtEl>
                                      </p:cBhvr>
                                      <p:to x="100000" y="60000"/>
                                    </p:animScale>
                                    <p:animScale>
                                      <p:cBhvr>
                                        <p:cTn id="30" dur="166" decel="50000">
                                          <p:stCondLst>
                                            <p:cond delay="676"/>
                                          </p:stCondLst>
                                        </p:cTn>
                                        <p:tgtEl>
                                          <p:spTgt spid="19"/>
                                        </p:tgtEl>
                                      </p:cBhvr>
                                      <p:to x="100000" y="100000"/>
                                    </p:animScale>
                                    <p:animScale>
                                      <p:cBhvr>
                                        <p:cTn id="31" dur="26">
                                          <p:stCondLst>
                                            <p:cond delay="1312"/>
                                          </p:stCondLst>
                                        </p:cTn>
                                        <p:tgtEl>
                                          <p:spTgt spid="19"/>
                                        </p:tgtEl>
                                      </p:cBhvr>
                                      <p:to x="100000" y="80000"/>
                                    </p:animScale>
                                    <p:animScale>
                                      <p:cBhvr>
                                        <p:cTn id="32" dur="166" decel="50000">
                                          <p:stCondLst>
                                            <p:cond delay="1338"/>
                                          </p:stCondLst>
                                        </p:cTn>
                                        <p:tgtEl>
                                          <p:spTgt spid="19"/>
                                        </p:tgtEl>
                                      </p:cBhvr>
                                      <p:to x="100000" y="100000"/>
                                    </p:animScale>
                                    <p:animScale>
                                      <p:cBhvr>
                                        <p:cTn id="33" dur="26">
                                          <p:stCondLst>
                                            <p:cond delay="1642"/>
                                          </p:stCondLst>
                                        </p:cTn>
                                        <p:tgtEl>
                                          <p:spTgt spid="19"/>
                                        </p:tgtEl>
                                      </p:cBhvr>
                                      <p:to x="100000" y="90000"/>
                                    </p:animScale>
                                    <p:animScale>
                                      <p:cBhvr>
                                        <p:cTn id="34" dur="166" decel="50000">
                                          <p:stCondLst>
                                            <p:cond delay="1668"/>
                                          </p:stCondLst>
                                        </p:cTn>
                                        <p:tgtEl>
                                          <p:spTgt spid="19"/>
                                        </p:tgtEl>
                                      </p:cBhvr>
                                      <p:to x="100000" y="100000"/>
                                    </p:animScale>
                                    <p:animScale>
                                      <p:cBhvr>
                                        <p:cTn id="35" dur="26">
                                          <p:stCondLst>
                                            <p:cond delay="1808"/>
                                          </p:stCondLst>
                                        </p:cTn>
                                        <p:tgtEl>
                                          <p:spTgt spid="19"/>
                                        </p:tgtEl>
                                      </p:cBhvr>
                                      <p:to x="100000" y="95000"/>
                                    </p:animScale>
                                    <p:animScale>
                                      <p:cBhvr>
                                        <p:cTn id="36" dur="166" decel="50000">
                                          <p:stCondLst>
                                            <p:cond delay="1834"/>
                                          </p:stCondLst>
                                        </p:cTn>
                                        <p:tgtEl>
                                          <p:spTgt spid="19"/>
                                        </p:tgtEl>
                                      </p:cBhvr>
                                      <p:to x="100000" y="100000"/>
                                    </p:animScale>
                                  </p:childTnLst>
                                </p:cTn>
                              </p:par>
                              <p:par>
                                <p:cTn id="37" presetID="26" presetClass="entr" presetSubtype="0" fill="hold" nodeType="withEffect">
                                  <p:stCondLst>
                                    <p:cond delay="0"/>
                                  </p:stCondLst>
                                  <p:childTnLst>
                                    <p:set>
                                      <p:cBhvr>
                                        <p:cTn id="38" dur="1" fill="hold">
                                          <p:stCondLst>
                                            <p:cond delay="0"/>
                                          </p:stCondLst>
                                        </p:cTn>
                                        <p:tgtEl>
                                          <p:spTgt spid="20"/>
                                        </p:tgtEl>
                                        <p:attrNameLst>
                                          <p:attrName>style.visibility</p:attrName>
                                        </p:attrNameLst>
                                      </p:cBhvr>
                                      <p:to>
                                        <p:strVal val="visible"/>
                                      </p:to>
                                    </p:set>
                                    <p:animEffect transition="in" filter="wipe(down)">
                                      <p:cBhvr>
                                        <p:cTn id="39" dur="580">
                                          <p:stCondLst>
                                            <p:cond delay="0"/>
                                          </p:stCondLst>
                                        </p:cTn>
                                        <p:tgtEl>
                                          <p:spTgt spid="20"/>
                                        </p:tgtEl>
                                      </p:cBhvr>
                                    </p:animEffect>
                                    <p:anim calcmode="lin" valueType="num">
                                      <p:cBhvr>
                                        <p:cTn id="40" dur="1822" tmFilter="0,0; 0.14,0.36; 0.43,0.73; 0.71,0.91; 1.0,1.0">
                                          <p:stCondLst>
                                            <p:cond delay="0"/>
                                          </p:stCondLst>
                                        </p:cTn>
                                        <p:tgtEl>
                                          <p:spTgt spid="20"/>
                                        </p:tgtEl>
                                        <p:attrNameLst>
                                          <p:attrName>ppt_x</p:attrName>
                                        </p:attrNameLst>
                                      </p:cBhvr>
                                      <p:tavLst>
                                        <p:tav tm="0">
                                          <p:val>
                                            <p:strVal val="#ppt_x-0.25"/>
                                          </p:val>
                                        </p:tav>
                                        <p:tav tm="100000">
                                          <p:val>
                                            <p:strVal val="#ppt_x"/>
                                          </p:val>
                                        </p:tav>
                                      </p:tavLst>
                                    </p:anim>
                                    <p:anim calcmode="lin" valueType="num">
                                      <p:cBhvr>
                                        <p:cTn id="41" dur="664" tmFilter="0.0,0.0; 0.25,0.07; 0.50,0.2; 0.75,0.467; 1.0,1.0">
                                          <p:stCondLst>
                                            <p:cond delay="0"/>
                                          </p:stCondLst>
                                        </p:cTn>
                                        <p:tgtEl>
                                          <p:spTgt spid="20"/>
                                        </p:tgtEl>
                                        <p:attrNameLst>
                                          <p:attrName>ppt_y</p:attrName>
                                        </p:attrNameLst>
                                      </p:cBhvr>
                                      <p:tavLst>
                                        <p:tav tm="0" fmla="#ppt_y-sin(pi*$)/3">
                                          <p:val>
                                            <p:fltVal val="0.5"/>
                                          </p:val>
                                        </p:tav>
                                        <p:tav tm="100000">
                                          <p:val>
                                            <p:fltVal val="1"/>
                                          </p:val>
                                        </p:tav>
                                      </p:tavLst>
                                    </p:anim>
                                    <p:anim calcmode="lin" valueType="num">
                                      <p:cBhvr>
                                        <p:cTn id="42" dur="664" tmFilter="0, 0; 0.125,0.2665; 0.25,0.4; 0.375,0.465; 0.5,0.5;  0.625,0.535; 0.75,0.6; 0.875,0.7335; 1,1">
                                          <p:stCondLst>
                                            <p:cond delay="664"/>
                                          </p:stCondLst>
                                        </p:cTn>
                                        <p:tgtEl>
                                          <p:spTgt spid="20"/>
                                        </p:tgtEl>
                                        <p:attrNameLst>
                                          <p:attrName>ppt_y</p:attrName>
                                        </p:attrNameLst>
                                      </p:cBhvr>
                                      <p:tavLst>
                                        <p:tav tm="0" fmla="#ppt_y-sin(pi*$)/9">
                                          <p:val>
                                            <p:fltVal val="0"/>
                                          </p:val>
                                        </p:tav>
                                        <p:tav tm="100000">
                                          <p:val>
                                            <p:fltVal val="1"/>
                                          </p:val>
                                        </p:tav>
                                      </p:tavLst>
                                    </p:anim>
                                    <p:anim calcmode="lin" valueType="num">
                                      <p:cBhvr>
                                        <p:cTn id="43" dur="332" tmFilter="0, 0; 0.125,0.2665; 0.25,0.4; 0.375,0.465; 0.5,0.5;  0.625,0.535; 0.75,0.6; 0.875,0.7335; 1,1">
                                          <p:stCondLst>
                                            <p:cond delay="1324"/>
                                          </p:stCondLst>
                                        </p:cTn>
                                        <p:tgtEl>
                                          <p:spTgt spid="20"/>
                                        </p:tgtEl>
                                        <p:attrNameLst>
                                          <p:attrName>ppt_y</p:attrName>
                                        </p:attrNameLst>
                                      </p:cBhvr>
                                      <p:tavLst>
                                        <p:tav tm="0" fmla="#ppt_y-sin(pi*$)/27">
                                          <p:val>
                                            <p:fltVal val="0"/>
                                          </p:val>
                                        </p:tav>
                                        <p:tav tm="100000">
                                          <p:val>
                                            <p:fltVal val="1"/>
                                          </p:val>
                                        </p:tav>
                                      </p:tavLst>
                                    </p:anim>
                                    <p:anim calcmode="lin" valueType="num">
                                      <p:cBhvr>
                                        <p:cTn id="44" dur="164" tmFilter="0, 0; 0.125,0.2665; 0.25,0.4; 0.375,0.465; 0.5,0.5;  0.625,0.535; 0.75,0.6; 0.875,0.7335; 1,1">
                                          <p:stCondLst>
                                            <p:cond delay="1656"/>
                                          </p:stCondLst>
                                        </p:cTn>
                                        <p:tgtEl>
                                          <p:spTgt spid="20"/>
                                        </p:tgtEl>
                                        <p:attrNameLst>
                                          <p:attrName>ppt_y</p:attrName>
                                        </p:attrNameLst>
                                      </p:cBhvr>
                                      <p:tavLst>
                                        <p:tav tm="0" fmla="#ppt_y-sin(pi*$)/81">
                                          <p:val>
                                            <p:fltVal val="0"/>
                                          </p:val>
                                        </p:tav>
                                        <p:tav tm="100000">
                                          <p:val>
                                            <p:fltVal val="1"/>
                                          </p:val>
                                        </p:tav>
                                      </p:tavLst>
                                    </p:anim>
                                    <p:animScale>
                                      <p:cBhvr>
                                        <p:cTn id="45" dur="26">
                                          <p:stCondLst>
                                            <p:cond delay="650"/>
                                          </p:stCondLst>
                                        </p:cTn>
                                        <p:tgtEl>
                                          <p:spTgt spid="20"/>
                                        </p:tgtEl>
                                      </p:cBhvr>
                                      <p:to x="100000" y="60000"/>
                                    </p:animScale>
                                    <p:animScale>
                                      <p:cBhvr>
                                        <p:cTn id="46" dur="166" decel="50000">
                                          <p:stCondLst>
                                            <p:cond delay="676"/>
                                          </p:stCondLst>
                                        </p:cTn>
                                        <p:tgtEl>
                                          <p:spTgt spid="20"/>
                                        </p:tgtEl>
                                      </p:cBhvr>
                                      <p:to x="100000" y="100000"/>
                                    </p:animScale>
                                    <p:animScale>
                                      <p:cBhvr>
                                        <p:cTn id="47" dur="26">
                                          <p:stCondLst>
                                            <p:cond delay="1312"/>
                                          </p:stCondLst>
                                        </p:cTn>
                                        <p:tgtEl>
                                          <p:spTgt spid="20"/>
                                        </p:tgtEl>
                                      </p:cBhvr>
                                      <p:to x="100000" y="80000"/>
                                    </p:animScale>
                                    <p:animScale>
                                      <p:cBhvr>
                                        <p:cTn id="48" dur="166" decel="50000">
                                          <p:stCondLst>
                                            <p:cond delay="1338"/>
                                          </p:stCondLst>
                                        </p:cTn>
                                        <p:tgtEl>
                                          <p:spTgt spid="20"/>
                                        </p:tgtEl>
                                      </p:cBhvr>
                                      <p:to x="100000" y="100000"/>
                                    </p:animScale>
                                    <p:animScale>
                                      <p:cBhvr>
                                        <p:cTn id="49" dur="26">
                                          <p:stCondLst>
                                            <p:cond delay="1642"/>
                                          </p:stCondLst>
                                        </p:cTn>
                                        <p:tgtEl>
                                          <p:spTgt spid="20"/>
                                        </p:tgtEl>
                                      </p:cBhvr>
                                      <p:to x="100000" y="90000"/>
                                    </p:animScale>
                                    <p:animScale>
                                      <p:cBhvr>
                                        <p:cTn id="50" dur="166" decel="50000">
                                          <p:stCondLst>
                                            <p:cond delay="1668"/>
                                          </p:stCondLst>
                                        </p:cTn>
                                        <p:tgtEl>
                                          <p:spTgt spid="20"/>
                                        </p:tgtEl>
                                      </p:cBhvr>
                                      <p:to x="100000" y="100000"/>
                                    </p:animScale>
                                    <p:animScale>
                                      <p:cBhvr>
                                        <p:cTn id="51" dur="26">
                                          <p:stCondLst>
                                            <p:cond delay="1808"/>
                                          </p:stCondLst>
                                        </p:cTn>
                                        <p:tgtEl>
                                          <p:spTgt spid="20"/>
                                        </p:tgtEl>
                                      </p:cBhvr>
                                      <p:to x="100000" y="95000"/>
                                    </p:animScale>
                                    <p:animScale>
                                      <p:cBhvr>
                                        <p:cTn id="52" dur="166" decel="50000">
                                          <p:stCondLst>
                                            <p:cond delay="1834"/>
                                          </p:stCondLst>
                                        </p:cTn>
                                        <p:tgtEl>
                                          <p:spTgt spid="20"/>
                                        </p:tgtEl>
                                      </p:cBhvr>
                                      <p:to x="100000" y="100000"/>
                                    </p:animScale>
                                  </p:childTnLst>
                                </p:cTn>
                              </p:par>
                            </p:childTnLst>
                          </p:cTn>
                        </p:par>
                      </p:childTnLst>
                    </p:cTn>
                  </p:par>
                  <p:par>
                    <p:cTn id="53" fill="hold">
                      <p:stCondLst>
                        <p:cond delay="indefinite"/>
                      </p:stCondLst>
                      <p:childTnLst>
                        <p:par>
                          <p:cTn id="54" fill="hold">
                            <p:stCondLst>
                              <p:cond delay="0"/>
                            </p:stCondLst>
                            <p:childTnLst>
                              <p:par>
                                <p:cTn id="55" presetID="26" presetClass="emph" presetSubtype="0" fill="hold" nodeType="clickEffect">
                                  <p:stCondLst>
                                    <p:cond delay="0"/>
                                  </p:stCondLst>
                                  <p:childTnLst>
                                    <p:animEffect transition="out" filter="fade">
                                      <p:cBhvr>
                                        <p:cTn id="56" dur="500" tmFilter="0, 0; .2, .5; .8, .5; 1, 0"/>
                                        <p:tgtEl>
                                          <p:spTgt spid="18"/>
                                        </p:tgtEl>
                                      </p:cBhvr>
                                    </p:animEffect>
                                    <p:animScale>
                                      <p:cBhvr>
                                        <p:cTn id="57" dur="250" autoRev="1" fill="hold"/>
                                        <p:tgtEl>
                                          <p:spTgt spid="18"/>
                                        </p:tgtEl>
                                      </p:cBhvr>
                                      <p:by x="105000" y="105000"/>
                                    </p:animScale>
                                  </p:childTnLst>
                                </p:cTn>
                              </p:par>
                              <p:par>
                                <p:cTn id="58" presetID="26" presetClass="emph" presetSubtype="0" fill="hold" nodeType="withEffect">
                                  <p:stCondLst>
                                    <p:cond delay="0"/>
                                  </p:stCondLst>
                                  <p:childTnLst>
                                    <p:animEffect transition="out" filter="fade">
                                      <p:cBhvr>
                                        <p:cTn id="59" dur="500" tmFilter="0, 0; .2, .5; .8, .5; 1, 0"/>
                                        <p:tgtEl>
                                          <p:spTgt spid="19"/>
                                        </p:tgtEl>
                                      </p:cBhvr>
                                    </p:animEffect>
                                    <p:animScale>
                                      <p:cBhvr>
                                        <p:cTn id="60" dur="250" autoRev="1" fill="hold"/>
                                        <p:tgtEl>
                                          <p:spTgt spid="19"/>
                                        </p:tgtEl>
                                      </p:cBhvr>
                                      <p:by x="105000" y="105000"/>
                                    </p:animScale>
                                  </p:childTnLst>
                                </p:cTn>
                              </p:par>
                              <p:par>
                                <p:cTn id="61" presetID="26" presetClass="emph" presetSubtype="0" fill="hold" nodeType="withEffect">
                                  <p:stCondLst>
                                    <p:cond delay="0"/>
                                  </p:stCondLst>
                                  <p:childTnLst>
                                    <p:animEffect transition="out" filter="fade">
                                      <p:cBhvr>
                                        <p:cTn id="62" dur="500" tmFilter="0, 0; .2, .5; .8, .5; 1, 0"/>
                                        <p:tgtEl>
                                          <p:spTgt spid="20"/>
                                        </p:tgtEl>
                                      </p:cBhvr>
                                    </p:animEffect>
                                    <p:animScale>
                                      <p:cBhvr>
                                        <p:cTn id="63" dur="250" autoRev="1" fill="hold"/>
                                        <p:tgtEl>
                                          <p:spTgt spid="20"/>
                                        </p:tgtEl>
                                      </p:cBhvr>
                                      <p:by x="105000" y="105000"/>
                                    </p:animScale>
                                  </p:childTnLst>
                                </p:cTn>
                              </p:par>
                            </p:childTnLst>
                          </p:cTn>
                        </p:par>
                      </p:childTnLst>
                    </p:cTn>
                  </p:par>
                  <p:par>
                    <p:cTn id="64" fill="hold">
                      <p:stCondLst>
                        <p:cond delay="indefinite"/>
                      </p:stCondLst>
                      <p:childTnLst>
                        <p:par>
                          <p:cTn id="65" fill="hold">
                            <p:stCondLst>
                              <p:cond delay="0"/>
                            </p:stCondLst>
                            <p:childTnLst>
                              <p:par>
                                <p:cTn id="66" presetID="42" presetClass="entr" presetSubtype="0" fill="hold" nodeType="clickEffect">
                                  <p:stCondLst>
                                    <p:cond delay="0"/>
                                  </p:stCondLst>
                                  <p:childTnLst>
                                    <p:set>
                                      <p:cBhvr>
                                        <p:cTn id="67" dur="1" fill="hold">
                                          <p:stCondLst>
                                            <p:cond delay="0"/>
                                          </p:stCondLst>
                                        </p:cTn>
                                        <p:tgtEl>
                                          <p:spTgt spid="16"/>
                                        </p:tgtEl>
                                        <p:attrNameLst>
                                          <p:attrName>style.visibility</p:attrName>
                                        </p:attrNameLst>
                                      </p:cBhvr>
                                      <p:to>
                                        <p:strVal val="visible"/>
                                      </p:to>
                                    </p:set>
                                    <p:animEffect transition="in" filter="fade">
                                      <p:cBhvr>
                                        <p:cTn id="68" dur="1000"/>
                                        <p:tgtEl>
                                          <p:spTgt spid="16"/>
                                        </p:tgtEl>
                                      </p:cBhvr>
                                    </p:animEffect>
                                    <p:anim calcmode="lin" valueType="num">
                                      <p:cBhvr>
                                        <p:cTn id="69" dur="1000" fill="hold"/>
                                        <p:tgtEl>
                                          <p:spTgt spid="16"/>
                                        </p:tgtEl>
                                        <p:attrNameLst>
                                          <p:attrName>ppt_x</p:attrName>
                                        </p:attrNameLst>
                                      </p:cBhvr>
                                      <p:tavLst>
                                        <p:tav tm="0">
                                          <p:val>
                                            <p:strVal val="#ppt_x"/>
                                          </p:val>
                                        </p:tav>
                                        <p:tav tm="100000">
                                          <p:val>
                                            <p:strVal val="#ppt_x"/>
                                          </p:val>
                                        </p:tav>
                                      </p:tavLst>
                                    </p:anim>
                                    <p:anim calcmode="lin" valueType="num">
                                      <p:cBhvr>
                                        <p:cTn id="70"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71" fill="hold">
                      <p:stCondLst>
                        <p:cond delay="indefinite"/>
                      </p:stCondLst>
                      <p:childTnLst>
                        <p:par>
                          <p:cTn id="72" fill="hold">
                            <p:stCondLst>
                              <p:cond delay="0"/>
                            </p:stCondLst>
                            <p:childTnLst>
                              <p:par>
                                <p:cTn id="73" presetID="22" presetClass="entr" presetSubtype="8" fill="hold" grpId="0" nodeType="clickEffect">
                                  <p:stCondLst>
                                    <p:cond delay="0"/>
                                  </p:stCondLst>
                                  <p:childTnLst>
                                    <p:set>
                                      <p:cBhvr>
                                        <p:cTn id="74" dur="1" fill="hold">
                                          <p:stCondLst>
                                            <p:cond delay="0"/>
                                          </p:stCondLst>
                                        </p:cTn>
                                        <p:tgtEl>
                                          <p:spTgt spid="17"/>
                                        </p:tgtEl>
                                        <p:attrNameLst>
                                          <p:attrName>style.visibility</p:attrName>
                                        </p:attrNameLst>
                                      </p:cBhvr>
                                      <p:to>
                                        <p:strVal val="visible"/>
                                      </p:to>
                                    </p:set>
                                    <p:animEffect transition="in" filter="wipe(left)">
                                      <p:cBhvr>
                                        <p:cTn id="75" dur="500"/>
                                        <p:tgtEl>
                                          <p:spTgt spid="17"/>
                                        </p:tgtEl>
                                      </p:cBhvr>
                                    </p:animEffect>
                                  </p:childTnLst>
                                </p:cTn>
                              </p:par>
                              <p:par>
                                <p:cTn id="76" presetID="2" presetClass="entr" presetSubtype="12" fill="hold" nodeType="withEffect">
                                  <p:stCondLst>
                                    <p:cond delay="0"/>
                                  </p:stCondLst>
                                  <p:childTnLst>
                                    <p:set>
                                      <p:cBhvr>
                                        <p:cTn id="77" dur="1" fill="hold">
                                          <p:stCondLst>
                                            <p:cond delay="0"/>
                                          </p:stCondLst>
                                        </p:cTn>
                                        <p:tgtEl>
                                          <p:spTgt spid="21"/>
                                        </p:tgtEl>
                                        <p:attrNameLst>
                                          <p:attrName>style.visibility</p:attrName>
                                        </p:attrNameLst>
                                      </p:cBhvr>
                                      <p:to>
                                        <p:strVal val="visible"/>
                                      </p:to>
                                    </p:set>
                                    <p:anim calcmode="lin" valueType="num">
                                      <p:cBhvr additive="base">
                                        <p:cTn id="78" dur="2250" fill="hold"/>
                                        <p:tgtEl>
                                          <p:spTgt spid="21"/>
                                        </p:tgtEl>
                                        <p:attrNameLst>
                                          <p:attrName>ppt_x</p:attrName>
                                        </p:attrNameLst>
                                      </p:cBhvr>
                                      <p:tavLst>
                                        <p:tav tm="0">
                                          <p:val>
                                            <p:strVal val="0-#ppt_w/2"/>
                                          </p:val>
                                        </p:tav>
                                        <p:tav tm="100000">
                                          <p:val>
                                            <p:strVal val="#ppt_x"/>
                                          </p:val>
                                        </p:tav>
                                      </p:tavLst>
                                    </p:anim>
                                    <p:anim calcmode="lin" valueType="num">
                                      <p:cBhvr additive="base">
                                        <p:cTn id="79" dur="2250" fill="hold"/>
                                        <p:tgtEl>
                                          <p:spTgt spid="21"/>
                                        </p:tgtEl>
                                        <p:attrNameLst>
                                          <p:attrName>ppt_y</p:attrName>
                                        </p:attrNameLst>
                                      </p:cBhvr>
                                      <p:tavLst>
                                        <p:tav tm="0">
                                          <p:val>
                                            <p:strVal val="1+#ppt_h/2"/>
                                          </p:val>
                                        </p:tav>
                                        <p:tav tm="100000">
                                          <p:val>
                                            <p:strVal val="#ppt_y"/>
                                          </p:val>
                                        </p:tav>
                                      </p:tavLst>
                                    </p:anim>
                                  </p:childTnLst>
                                </p:cTn>
                              </p:par>
                            </p:childTnLst>
                          </p:cTn>
                        </p:par>
                        <p:par>
                          <p:cTn id="80" fill="hold">
                            <p:stCondLst>
                              <p:cond delay="500"/>
                            </p:stCondLst>
                            <p:childTnLst>
                              <p:par>
                                <p:cTn id="81" presetID="2" presetClass="entr" presetSubtype="2" fill="hold" nodeType="afterEffect">
                                  <p:stCondLst>
                                    <p:cond delay="0"/>
                                  </p:stCondLst>
                                  <p:childTnLst>
                                    <p:set>
                                      <p:cBhvr>
                                        <p:cTn id="82" dur="1" fill="hold">
                                          <p:stCondLst>
                                            <p:cond delay="0"/>
                                          </p:stCondLst>
                                        </p:cTn>
                                        <p:tgtEl>
                                          <p:spTgt spid="3"/>
                                        </p:tgtEl>
                                        <p:attrNameLst>
                                          <p:attrName>style.visibility</p:attrName>
                                        </p:attrNameLst>
                                      </p:cBhvr>
                                      <p:to>
                                        <p:strVal val="visible"/>
                                      </p:to>
                                    </p:set>
                                    <p:anim calcmode="lin" valueType="num">
                                      <p:cBhvr additive="base">
                                        <p:cTn id="83" dur="500" fill="hold"/>
                                        <p:tgtEl>
                                          <p:spTgt spid="3"/>
                                        </p:tgtEl>
                                        <p:attrNameLst>
                                          <p:attrName>ppt_x</p:attrName>
                                        </p:attrNameLst>
                                      </p:cBhvr>
                                      <p:tavLst>
                                        <p:tav tm="0">
                                          <p:val>
                                            <p:strVal val="1+#ppt_w/2"/>
                                          </p:val>
                                        </p:tav>
                                        <p:tav tm="100000">
                                          <p:val>
                                            <p:strVal val="#ppt_x"/>
                                          </p:val>
                                        </p:tav>
                                      </p:tavLst>
                                    </p:anim>
                                    <p:anim calcmode="lin" valueType="num">
                                      <p:cBhvr additive="base">
                                        <p:cTn id="84" dur="500" fill="hold"/>
                                        <p:tgtEl>
                                          <p:spTgt spid="3"/>
                                        </p:tgtEl>
                                        <p:attrNameLst>
                                          <p:attrName>ppt_y</p:attrName>
                                        </p:attrNameLst>
                                      </p:cBhvr>
                                      <p:tavLst>
                                        <p:tav tm="0">
                                          <p:val>
                                            <p:strVal val="#ppt_y"/>
                                          </p:val>
                                        </p:tav>
                                        <p:tav tm="100000">
                                          <p:val>
                                            <p:strVal val="#ppt_y"/>
                                          </p:val>
                                        </p:tav>
                                      </p:tavLst>
                                    </p:anim>
                                  </p:childTnLst>
                                </p:cTn>
                              </p:par>
                            </p:childTnLst>
                          </p:cTn>
                        </p:par>
                        <p:par>
                          <p:cTn id="85" fill="hold">
                            <p:stCondLst>
                              <p:cond delay="1000"/>
                            </p:stCondLst>
                            <p:childTnLst>
                              <p:par>
                                <p:cTn id="86" presetID="2" presetClass="entr" presetSubtype="2" fill="hold" nodeType="afterEffect">
                                  <p:stCondLst>
                                    <p:cond delay="0"/>
                                  </p:stCondLst>
                                  <p:childTnLst>
                                    <p:set>
                                      <p:cBhvr>
                                        <p:cTn id="87" dur="1" fill="hold">
                                          <p:stCondLst>
                                            <p:cond delay="0"/>
                                          </p:stCondLst>
                                        </p:cTn>
                                        <p:tgtEl>
                                          <p:spTgt spid="6"/>
                                        </p:tgtEl>
                                        <p:attrNameLst>
                                          <p:attrName>style.visibility</p:attrName>
                                        </p:attrNameLst>
                                      </p:cBhvr>
                                      <p:to>
                                        <p:strVal val="visible"/>
                                      </p:to>
                                    </p:set>
                                    <p:anim calcmode="lin" valueType="num">
                                      <p:cBhvr additive="base">
                                        <p:cTn id="88" dur="500" fill="hold"/>
                                        <p:tgtEl>
                                          <p:spTgt spid="6"/>
                                        </p:tgtEl>
                                        <p:attrNameLst>
                                          <p:attrName>ppt_x</p:attrName>
                                        </p:attrNameLst>
                                      </p:cBhvr>
                                      <p:tavLst>
                                        <p:tav tm="0">
                                          <p:val>
                                            <p:strVal val="1+#ppt_w/2"/>
                                          </p:val>
                                        </p:tav>
                                        <p:tav tm="100000">
                                          <p:val>
                                            <p:strVal val="#ppt_x"/>
                                          </p:val>
                                        </p:tav>
                                      </p:tavLst>
                                    </p:anim>
                                    <p:anim calcmode="lin" valueType="num">
                                      <p:cBhvr additive="base">
                                        <p:cTn id="89" dur="500" fill="hold"/>
                                        <p:tgtEl>
                                          <p:spTgt spid="6"/>
                                        </p:tgtEl>
                                        <p:attrNameLst>
                                          <p:attrName>ppt_y</p:attrName>
                                        </p:attrNameLst>
                                      </p:cBhvr>
                                      <p:tavLst>
                                        <p:tav tm="0">
                                          <p:val>
                                            <p:strVal val="#ppt_y"/>
                                          </p:val>
                                        </p:tav>
                                        <p:tav tm="100000">
                                          <p:val>
                                            <p:strVal val="#ppt_y"/>
                                          </p:val>
                                        </p:tav>
                                      </p:tavLst>
                                    </p:anim>
                                  </p:childTnLst>
                                </p:cTn>
                              </p:par>
                            </p:childTnLst>
                          </p:cTn>
                        </p:par>
                        <p:par>
                          <p:cTn id="90" fill="hold">
                            <p:stCondLst>
                              <p:cond delay="1500"/>
                            </p:stCondLst>
                            <p:childTnLst>
                              <p:par>
                                <p:cTn id="91" presetID="2" presetClass="entr" presetSubtype="2" fill="hold" nodeType="afterEffect">
                                  <p:stCondLst>
                                    <p:cond delay="0"/>
                                  </p:stCondLst>
                                  <p:childTnLst>
                                    <p:set>
                                      <p:cBhvr>
                                        <p:cTn id="92" dur="1" fill="hold">
                                          <p:stCondLst>
                                            <p:cond delay="0"/>
                                          </p:stCondLst>
                                        </p:cTn>
                                        <p:tgtEl>
                                          <p:spTgt spid="9"/>
                                        </p:tgtEl>
                                        <p:attrNameLst>
                                          <p:attrName>style.visibility</p:attrName>
                                        </p:attrNameLst>
                                      </p:cBhvr>
                                      <p:to>
                                        <p:strVal val="visible"/>
                                      </p:to>
                                    </p:set>
                                    <p:anim calcmode="lin" valueType="num">
                                      <p:cBhvr additive="base">
                                        <p:cTn id="93" dur="500" fill="hold"/>
                                        <p:tgtEl>
                                          <p:spTgt spid="9"/>
                                        </p:tgtEl>
                                        <p:attrNameLst>
                                          <p:attrName>ppt_x</p:attrName>
                                        </p:attrNameLst>
                                      </p:cBhvr>
                                      <p:tavLst>
                                        <p:tav tm="0">
                                          <p:val>
                                            <p:strVal val="1+#ppt_w/2"/>
                                          </p:val>
                                        </p:tav>
                                        <p:tav tm="100000">
                                          <p:val>
                                            <p:strVal val="#ppt_x"/>
                                          </p:val>
                                        </p:tav>
                                      </p:tavLst>
                                    </p:anim>
                                    <p:anim calcmode="lin" valueType="num">
                                      <p:cBhvr additive="base">
                                        <p:cTn id="94" dur="500" fill="hold"/>
                                        <p:tgtEl>
                                          <p:spTgt spid="9"/>
                                        </p:tgtEl>
                                        <p:attrNameLst>
                                          <p:attrName>ppt_y</p:attrName>
                                        </p:attrNameLst>
                                      </p:cBhvr>
                                      <p:tavLst>
                                        <p:tav tm="0">
                                          <p:val>
                                            <p:strVal val="#ppt_y"/>
                                          </p:val>
                                        </p:tav>
                                        <p:tav tm="100000">
                                          <p:val>
                                            <p:strVal val="#ppt_y"/>
                                          </p:val>
                                        </p:tav>
                                      </p:tavLst>
                                    </p:anim>
                                  </p:childTnLst>
                                </p:cTn>
                              </p:par>
                            </p:childTnLst>
                          </p:cTn>
                        </p:par>
                        <p:par>
                          <p:cTn id="95" fill="hold">
                            <p:stCondLst>
                              <p:cond delay="2000"/>
                            </p:stCondLst>
                            <p:childTnLst>
                              <p:par>
                                <p:cTn id="96" presetID="2" presetClass="entr" presetSubtype="2" fill="hold" nodeType="afterEffect">
                                  <p:stCondLst>
                                    <p:cond delay="0"/>
                                  </p:stCondLst>
                                  <p:childTnLst>
                                    <p:set>
                                      <p:cBhvr>
                                        <p:cTn id="97" dur="1" fill="hold">
                                          <p:stCondLst>
                                            <p:cond delay="0"/>
                                          </p:stCondLst>
                                        </p:cTn>
                                        <p:tgtEl>
                                          <p:spTgt spid="12"/>
                                        </p:tgtEl>
                                        <p:attrNameLst>
                                          <p:attrName>style.visibility</p:attrName>
                                        </p:attrNameLst>
                                      </p:cBhvr>
                                      <p:to>
                                        <p:strVal val="visible"/>
                                      </p:to>
                                    </p:set>
                                    <p:anim calcmode="lin" valueType="num">
                                      <p:cBhvr additive="base">
                                        <p:cTn id="98" dur="500" fill="hold"/>
                                        <p:tgtEl>
                                          <p:spTgt spid="12"/>
                                        </p:tgtEl>
                                        <p:attrNameLst>
                                          <p:attrName>ppt_x</p:attrName>
                                        </p:attrNameLst>
                                      </p:cBhvr>
                                      <p:tavLst>
                                        <p:tav tm="0">
                                          <p:val>
                                            <p:strVal val="1+#ppt_w/2"/>
                                          </p:val>
                                        </p:tav>
                                        <p:tav tm="100000">
                                          <p:val>
                                            <p:strVal val="#ppt_x"/>
                                          </p:val>
                                        </p:tav>
                                      </p:tavLst>
                                    </p:anim>
                                    <p:anim calcmode="lin" valueType="num">
                                      <p:cBhvr additive="base">
                                        <p:cTn id="99" dur="500" fill="hold"/>
                                        <p:tgtEl>
                                          <p:spTgt spid="12"/>
                                        </p:tgtEl>
                                        <p:attrNameLst>
                                          <p:attrName>ppt_y</p:attrName>
                                        </p:attrNameLst>
                                      </p:cBhvr>
                                      <p:tavLst>
                                        <p:tav tm="0">
                                          <p:val>
                                            <p:strVal val="#ppt_y"/>
                                          </p:val>
                                        </p:tav>
                                        <p:tav tm="100000">
                                          <p:val>
                                            <p:strVal val="#ppt_y"/>
                                          </p:val>
                                        </p:tav>
                                      </p:tavLst>
                                    </p:anim>
                                  </p:childTnLst>
                                </p:cTn>
                              </p:par>
                            </p:childTnLst>
                          </p:cTn>
                        </p:par>
                      </p:childTnLst>
                    </p:cTn>
                  </p:par>
                  <p:par>
                    <p:cTn id="100" fill="hold">
                      <p:stCondLst>
                        <p:cond delay="indefinite"/>
                      </p:stCondLst>
                      <p:childTnLst>
                        <p:par>
                          <p:cTn id="101" fill="hold">
                            <p:stCondLst>
                              <p:cond delay="0"/>
                            </p:stCondLst>
                            <p:childTnLst>
                              <p:par>
                                <p:cTn id="102" presetID="26" presetClass="entr" presetSubtype="0" fill="hold" nodeType="clickEffect">
                                  <p:stCondLst>
                                    <p:cond delay="0"/>
                                  </p:stCondLst>
                                  <p:childTnLst>
                                    <p:set>
                                      <p:cBhvr>
                                        <p:cTn id="103" dur="1" fill="hold">
                                          <p:stCondLst>
                                            <p:cond delay="0"/>
                                          </p:stCondLst>
                                        </p:cTn>
                                        <p:tgtEl>
                                          <p:spTgt spid="24"/>
                                        </p:tgtEl>
                                        <p:attrNameLst>
                                          <p:attrName>style.visibility</p:attrName>
                                        </p:attrNameLst>
                                      </p:cBhvr>
                                      <p:to>
                                        <p:strVal val="visible"/>
                                      </p:to>
                                    </p:set>
                                    <p:animEffect transition="in" filter="wipe(down)">
                                      <p:cBhvr>
                                        <p:cTn id="104" dur="580">
                                          <p:stCondLst>
                                            <p:cond delay="0"/>
                                          </p:stCondLst>
                                        </p:cTn>
                                        <p:tgtEl>
                                          <p:spTgt spid="24"/>
                                        </p:tgtEl>
                                      </p:cBhvr>
                                    </p:animEffect>
                                    <p:anim calcmode="lin" valueType="num">
                                      <p:cBhvr>
                                        <p:cTn id="105" dur="1822" tmFilter="0,0; 0.14,0.36; 0.43,0.73; 0.71,0.91; 1.0,1.0">
                                          <p:stCondLst>
                                            <p:cond delay="0"/>
                                          </p:stCondLst>
                                        </p:cTn>
                                        <p:tgtEl>
                                          <p:spTgt spid="24"/>
                                        </p:tgtEl>
                                        <p:attrNameLst>
                                          <p:attrName>ppt_x</p:attrName>
                                        </p:attrNameLst>
                                      </p:cBhvr>
                                      <p:tavLst>
                                        <p:tav tm="0">
                                          <p:val>
                                            <p:strVal val="#ppt_x-0.25"/>
                                          </p:val>
                                        </p:tav>
                                        <p:tav tm="100000">
                                          <p:val>
                                            <p:strVal val="#ppt_x"/>
                                          </p:val>
                                        </p:tav>
                                      </p:tavLst>
                                    </p:anim>
                                    <p:anim calcmode="lin" valueType="num">
                                      <p:cBhvr>
                                        <p:cTn id="106" dur="664" tmFilter="0.0,0.0; 0.25,0.07; 0.50,0.2; 0.75,0.467; 1.0,1.0">
                                          <p:stCondLst>
                                            <p:cond delay="0"/>
                                          </p:stCondLst>
                                        </p:cTn>
                                        <p:tgtEl>
                                          <p:spTgt spid="24"/>
                                        </p:tgtEl>
                                        <p:attrNameLst>
                                          <p:attrName>ppt_y</p:attrName>
                                        </p:attrNameLst>
                                      </p:cBhvr>
                                      <p:tavLst>
                                        <p:tav tm="0" fmla="#ppt_y-sin(pi*$)/3">
                                          <p:val>
                                            <p:fltVal val="0.5"/>
                                          </p:val>
                                        </p:tav>
                                        <p:tav tm="100000">
                                          <p:val>
                                            <p:fltVal val="1"/>
                                          </p:val>
                                        </p:tav>
                                      </p:tavLst>
                                    </p:anim>
                                    <p:anim calcmode="lin" valueType="num">
                                      <p:cBhvr>
                                        <p:cTn id="107" dur="664" tmFilter="0, 0; 0.125,0.2665; 0.25,0.4; 0.375,0.465; 0.5,0.5;  0.625,0.535; 0.75,0.6; 0.875,0.7335; 1,1">
                                          <p:stCondLst>
                                            <p:cond delay="664"/>
                                          </p:stCondLst>
                                        </p:cTn>
                                        <p:tgtEl>
                                          <p:spTgt spid="24"/>
                                        </p:tgtEl>
                                        <p:attrNameLst>
                                          <p:attrName>ppt_y</p:attrName>
                                        </p:attrNameLst>
                                      </p:cBhvr>
                                      <p:tavLst>
                                        <p:tav tm="0" fmla="#ppt_y-sin(pi*$)/9">
                                          <p:val>
                                            <p:fltVal val="0"/>
                                          </p:val>
                                        </p:tav>
                                        <p:tav tm="100000">
                                          <p:val>
                                            <p:fltVal val="1"/>
                                          </p:val>
                                        </p:tav>
                                      </p:tavLst>
                                    </p:anim>
                                    <p:anim calcmode="lin" valueType="num">
                                      <p:cBhvr>
                                        <p:cTn id="108" dur="332" tmFilter="0, 0; 0.125,0.2665; 0.25,0.4; 0.375,0.465; 0.5,0.5;  0.625,0.535; 0.75,0.6; 0.875,0.7335; 1,1">
                                          <p:stCondLst>
                                            <p:cond delay="1324"/>
                                          </p:stCondLst>
                                        </p:cTn>
                                        <p:tgtEl>
                                          <p:spTgt spid="24"/>
                                        </p:tgtEl>
                                        <p:attrNameLst>
                                          <p:attrName>ppt_y</p:attrName>
                                        </p:attrNameLst>
                                      </p:cBhvr>
                                      <p:tavLst>
                                        <p:tav tm="0" fmla="#ppt_y-sin(pi*$)/27">
                                          <p:val>
                                            <p:fltVal val="0"/>
                                          </p:val>
                                        </p:tav>
                                        <p:tav tm="100000">
                                          <p:val>
                                            <p:fltVal val="1"/>
                                          </p:val>
                                        </p:tav>
                                      </p:tavLst>
                                    </p:anim>
                                    <p:anim calcmode="lin" valueType="num">
                                      <p:cBhvr>
                                        <p:cTn id="109" dur="164" tmFilter="0, 0; 0.125,0.2665; 0.25,0.4; 0.375,0.465; 0.5,0.5;  0.625,0.535; 0.75,0.6; 0.875,0.7335; 1,1">
                                          <p:stCondLst>
                                            <p:cond delay="1656"/>
                                          </p:stCondLst>
                                        </p:cTn>
                                        <p:tgtEl>
                                          <p:spTgt spid="24"/>
                                        </p:tgtEl>
                                        <p:attrNameLst>
                                          <p:attrName>ppt_y</p:attrName>
                                        </p:attrNameLst>
                                      </p:cBhvr>
                                      <p:tavLst>
                                        <p:tav tm="0" fmla="#ppt_y-sin(pi*$)/81">
                                          <p:val>
                                            <p:fltVal val="0"/>
                                          </p:val>
                                        </p:tav>
                                        <p:tav tm="100000">
                                          <p:val>
                                            <p:fltVal val="1"/>
                                          </p:val>
                                        </p:tav>
                                      </p:tavLst>
                                    </p:anim>
                                    <p:animScale>
                                      <p:cBhvr>
                                        <p:cTn id="110" dur="26">
                                          <p:stCondLst>
                                            <p:cond delay="650"/>
                                          </p:stCondLst>
                                        </p:cTn>
                                        <p:tgtEl>
                                          <p:spTgt spid="24"/>
                                        </p:tgtEl>
                                      </p:cBhvr>
                                      <p:to x="100000" y="60000"/>
                                    </p:animScale>
                                    <p:animScale>
                                      <p:cBhvr>
                                        <p:cTn id="111" dur="166" decel="50000">
                                          <p:stCondLst>
                                            <p:cond delay="676"/>
                                          </p:stCondLst>
                                        </p:cTn>
                                        <p:tgtEl>
                                          <p:spTgt spid="24"/>
                                        </p:tgtEl>
                                      </p:cBhvr>
                                      <p:to x="100000" y="100000"/>
                                    </p:animScale>
                                    <p:animScale>
                                      <p:cBhvr>
                                        <p:cTn id="112" dur="26">
                                          <p:stCondLst>
                                            <p:cond delay="1312"/>
                                          </p:stCondLst>
                                        </p:cTn>
                                        <p:tgtEl>
                                          <p:spTgt spid="24"/>
                                        </p:tgtEl>
                                      </p:cBhvr>
                                      <p:to x="100000" y="80000"/>
                                    </p:animScale>
                                    <p:animScale>
                                      <p:cBhvr>
                                        <p:cTn id="113" dur="166" decel="50000">
                                          <p:stCondLst>
                                            <p:cond delay="1338"/>
                                          </p:stCondLst>
                                        </p:cTn>
                                        <p:tgtEl>
                                          <p:spTgt spid="24"/>
                                        </p:tgtEl>
                                      </p:cBhvr>
                                      <p:to x="100000" y="100000"/>
                                    </p:animScale>
                                    <p:animScale>
                                      <p:cBhvr>
                                        <p:cTn id="114" dur="26">
                                          <p:stCondLst>
                                            <p:cond delay="1642"/>
                                          </p:stCondLst>
                                        </p:cTn>
                                        <p:tgtEl>
                                          <p:spTgt spid="24"/>
                                        </p:tgtEl>
                                      </p:cBhvr>
                                      <p:to x="100000" y="90000"/>
                                    </p:animScale>
                                    <p:animScale>
                                      <p:cBhvr>
                                        <p:cTn id="115" dur="166" decel="50000">
                                          <p:stCondLst>
                                            <p:cond delay="1668"/>
                                          </p:stCondLst>
                                        </p:cTn>
                                        <p:tgtEl>
                                          <p:spTgt spid="24"/>
                                        </p:tgtEl>
                                      </p:cBhvr>
                                      <p:to x="100000" y="100000"/>
                                    </p:animScale>
                                    <p:animScale>
                                      <p:cBhvr>
                                        <p:cTn id="116" dur="26">
                                          <p:stCondLst>
                                            <p:cond delay="1808"/>
                                          </p:stCondLst>
                                        </p:cTn>
                                        <p:tgtEl>
                                          <p:spTgt spid="24"/>
                                        </p:tgtEl>
                                      </p:cBhvr>
                                      <p:to x="100000" y="95000"/>
                                    </p:animScale>
                                    <p:animScale>
                                      <p:cBhvr>
                                        <p:cTn id="117" dur="166" decel="50000">
                                          <p:stCondLst>
                                            <p:cond delay="1834"/>
                                          </p:stCondLst>
                                        </p:cTn>
                                        <p:tgtEl>
                                          <p:spTgt spid="24"/>
                                        </p:tgtEl>
                                      </p:cBhvr>
                                      <p:to x="100000" y="100000"/>
                                    </p:animScale>
                                  </p:childTnLst>
                                </p:cTn>
                              </p:par>
                            </p:childTnLst>
                          </p:cTn>
                        </p:par>
                      </p:childTnLst>
                    </p:cTn>
                  </p:par>
                  <p:par>
                    <p:cTn id="118" fill="hold">
                      <p:stCondLst>
                        <p:cond delay="indefinite"/>
                      </p:stCondLst>
                      <p:childTnLst>
                        <p:par>
                          <p:cTn id="119" fill="hold">
                            <p:stCondLst>
                              <p:cond delay="0"/>
                            </p:stCondLst>
                            <p:childTnLst>
                              <p:par>
                                <p:cTn id="120" presetID="26" presetClass="emph" presetSubtype="0" fill="hold" nodeType="clickEffect">
                                  <p:stCondLst>
                                    <p:cond delay="0"/>
                                  </p:stCondLst>
                                  <p:childTnLst>
                                    <p:animEffect transition="out" filter="fade">
                                      <p:cBhvr>
                                        <p:cTn id="121" dur="500" tmFilter="0, 0; .2, .5; .8, .5; 1, 0"/>
                                        <p:tgtEl>
                                          <p:spTgt spid="24"/>
                                        </p:tgtEl>
                                      </p:cBhvr>
                                    </p:animEffect>
                                    <p:animScale>
                                      <p:cBhvr>
                                        <p:cTn id="122" dur="250" autoRev="1" fill="hold"/>
                                        <p:tgtEl>
                                          <p:spTgt spid="24"/>
                                        </p:tgtEl>
                                      </p:cBhvr>
                                      <p:by x="105000" y="105000"/>
                                    </p:animScale>
                                  </p:childTnLst>
                                </p:cTn>
                              </p:par>
                            </p:childTnLst>
                          </p:cTn>
                        </p:par>
                      </p:childTnLst>
                    </p:cTn>
                  </p:par>
                  <p:par>
                    <p:cTn id="123" fill="hold">
                      <p:stCondLst>
                        <p:cond delay="indefinite"/>
                      </p:stCondLst>
                      <p:childTnLst>
                        <p:par>
                          <p:cTn id="124" fill="hold">
                            <p:stCondLst>
                              <p:cond delay="0"/>
                            </p:stCondLst>
                            <p:childTnLst>
                              <p:par>
                                <p:cTn id="125" presetID="26" presetClass="entr" presetSubtype="0" fill="hold" nodeType="clickEffect">
                                  <p:stCondLst>
                                    <p:cond delay="0"/>
                                  </p:stCondLst>
                                  <p:childTnLst>
                                    <p:set>
                                      <p:cBhvr>
                                        <p:cTn id="126" dur="1" fill="hold">
                                          <p:stCondLst>
                                            <p:cond delay="0"/>
                                          </p:stCondLst>
                                        </p:cTn>
                                        <p:tgtEl>
                                          <p:spTgt spid="25"/>
                                        </p:tgtEl>
                                        <p:attrNameLst>
                                          <p:attrName>style.visibility</p:attrName>
                                        </p:attrNameLst>
                                      </p:cBhvr>
                                      <p:to>
                                        <p:strVal val="visible"/>
                                      </p:to>
                                    </p:set>
                                    <p:animEffect transition="in" filter="wipe(down)">
                                      <p:cBhvr>
                                        <p:cTn id="127" dur="580">
                                          <p:stCondLst>
                                            <p:cond delay="0"/>
                                          </p:stCondLst>
                                        </p:cTn>
                                        <p:tgtEl>
                                          <p:spTgt spid="25"/>
                                        </p:tgtEl>
                                      </p:cBhvr>
                                    </p:animEffect>
                                    <p:anim calcmode="lin" valueType="num">
                                      <p:cBhvr>
                                        <p:cTn id="128" dur="1822" tmFilter="0,0; 0.14,0.36; 0.43,0.73; 0.71,0.91; 1.0,1.0">
                                          <p:stCondLst>
                                            <p:cond delay="0"/>
                                          </p:stCondLst>
                                        </p:cTn>
                                        <p:tgtEl>
                                          <p:spTgt spid="25"/>
                                        </p:tgtEl>
                                        <p:attrNameLst>
                                          <p:attrName>ppt_x</p:attrName>
                                        </p:attrNameLst>
                                      </p:cBhvr>
                                      <p:tavLst>
                                        <p:tav tm="0">
                                          <p:val>
                                            <p:strVal val="#ppt_x-0.25"/>
                                          </p:val>
                                        </p:tav>
                                        <p:tav tm="100000">
                                          <p:val>
                                            <p:strVal val="#ppt_x"/>
                                          </p:val>
                                        </p:tav>
                                      </p:tavLst>
                                    </p:anim>
                                    <p:anim calcmode="lin" valueType="num">
                                      <p:cBhvr>
                                        <p:cTn id="129" dur="664" tmFilter="0.0,0.0; 0.25,0.07; 0.50,0.2; 0.75,0.467; 1.0,1.0">
                                          <p:stCondLst>
                                            <p:cond delay="0"/>
                                          </p:stCondLst>
                                        </p:cTn>
                                        <p:tgtEl>
                                          <p:spTgt spid="25"/>
                                        </p:tgtEl>
                                        <p:attrNameLst>
                                          <p:attrName>ppt_y</p:attrName>
                                        </p:attrNameLst>
                                      </p:cBhvr>
                                      <p:tavLst>
                                        <p:tav tm="0" fmla="#ppt_y-sin(pi*$)/3">
                                          <p:val>
                                            <p:fltVal val="0.5"/>
                                          </p:val>
                                        </p:tav>
                                        <p:tav tm="100000">
                                          <p:val>
                                            <p:fltVal val="1"/>
                                          </p:val>
                                        </p:tav>
                                      </p:tavLst>
                                    </p:anim>
                                    <p:anim calcmode="lin" valueType="num">
                                      <p:cBhvr>
                                        <p:cTn id="130" dur="664" tmFilter="0, 0; 0.125,0.2665; 0.25,0.4; 0.375,0.465; 0.5,0.5;  0.625,0.535; 0.75,0.6; 0.875,0.7335; 1,1">
                                          <p:stCondLst>
                                            <p:cond delay="664"/>
                                          </p:stCondLst>
                                        </p:cTn>
                                        <p:tgtEl>
                                          <p:spTgt spid="25"/>
                                        </p:tgtEl>
                                        <p:attrNameLst>
                                          <p:attrName>ppt_y</p:attrName>
                                        </p:attrNameLst>
                                      </p:cBhvr>
                                      <p:tavLst>
                                        <p:tav tm="0" fmla="#ppt_y-sin(pi*$)/9">
                                          <p:val>
                                            <p:fltVal val="0"/>
                                          </p:val>
                                        </p:tav>
                                        <p:tav tm="100000">
                                          <p:val>
                                            <p:fltVal val="1"/>
                                          </p:val>
                                        </p:tav>
                                      </p:tavLst>
                                    </p:anim>
                                    <p:anim calcmode="lin" valueType="num">
                                      <p:cBhvr>
                                        <p:cTn id="131" dur="332" tmFilter="0, 0; 0.125,0.2665; 0.25,0.4; 0.375,0.465; 0.5,0.5;  0.625,0.535; 0.75,0.6; 0.875,0.7335; 1,1">
                                          <p:stCondLst>
                                            <p:cond delay="1324"/>
                                          </p:stCondLst>
                                        </p:cTn>
                                        <p:tgtEl>
                                          <p:spTgt spid="25"/>
                                        </p:tgtEl>
                                        <p:attrNameLst>
                                          <p:attrName>ppt_y</p:attrName>
                                        </p:attrNameLst>
                                      </p:cBhvr>
                                      <p:tavLst>
                                        <p:tav tm="0" fmla="#ppt_y-sin(pi*$)/27">
                                          <p:val>
                                            <p:fltVal val="0"/>
                                          </p:val>
                                        </p:tav>
                                        <p:tav tm="100000">
                                          <p:val>
                                            <p:fltVal val="1"/>
                                          </p:val>
                                        </p:tav>
                                      </p:tavLst>
                                    </p:anim>
                                    <p:anim calcmode="lin" valueType="num">
                                      <p:cBhvr>
                                        <p:cTn id="132" dur="164" tmFilter="0, 0; 0.125,0.2665; 0.25,0.4; 0.375,0.465; 0.5,0.5;  0.625,0.535; 0.75,0.6; 0.875,0.7335; 1,1">
                                          <p:stCondLst>
                                            <p:cond delay="1656"/>
                                          </p:stCondLst>
                                        </p:cTn>
                                        <p:tgtEl>
                                          <p:spTgt spid="25"/>
                                        </p:tgtEl>
                                        <p:attrNameLst>
                                          <p:attrName>ppt_y</p:attrName>
                                        </p:attrNameLst>
                                      </p:cBhvr>
                                      <p:tavLst>
                                        <p:tav tm="0" fmla="#ppt_y-sin(pi*$)/81">
                                          <p:val>
                                            <p:fltVal val="0"/>
                                          </p:val>
                                        </p:tav>
                                        <p:tav tm="100000">
                                          <p:val>
                                            <p:fltVal val="1"/>
                                          </p:val>
                                        </p:tav>
                                      </p:tavLst>
                                    </p:anim>
                                    <p:animScale>
                                      <p:cBhvr>
                                        <p:cTn id="133" dur="26">
                                          <p:stCondLst>
                                            <p:cond delay="650"/>
                                          </p:stCondLst>
                                        </p:cTn>
                                        <p:tgtEl>
                                          <p:spTgt spid="25"/>
                                        </p:tgtEl>
                                      </p:cBhvr>
                                      <p:to x="100000" y="60000"/>
                                    </p:animScale>
                                    <p:animScale>
                                      <p:cBhvr>
                                        <p:cTn id="134" dur="166" decel="50000">
                                          <p:stCondLst>
                                            <p:cond delay="676"/>
                                          </p:stCondLst>
                                        </p:cTn>
                                        <p:tgtEl>
                                          <p:spTgt spid="25"/>
                                        </p:tgtEl>
                                      </p:cBhvr>
                                      <p:to x="100000" y="100000"/>
                                    </p:animScale>
                                    <p:animScale>
                                      <p:cBhvr>
                                        <p:cTn id="135" dur="26">
                                          <p:stCondLst>
                                            <p:cond delay="1312"/>
                                          </p:stCondLst>
                                        </p:cTn>
                                        <p:tgtEl>
                                          <p:spTgt spid="25"/>
                                        </p:tgtEl>
                                      </p:cBhvr>
                                      <p:to x="100000" y="80000"/>
                                    </p:animScale>
                                    <p:animScale>
                                      <p:cBhvr>
                                        <p:cTn id="136" dur="166" decel="50000">
                                          <p:stCondLst>
                                            <p:cond delay="1338"/>
                                          </p:stCondLst>
                                        </p:cTn>
                                        <p:tgtEl>
                                          <p:spTgt spid="25"/>
                                        </p:tgtEl>
                                      </p:cBhvr>
                                      <p:to x="100000" y="100000"/>
                                    </p:animScale>
                                    <p:animScale>
                                      <p:cBhvr>
                                        <p:cTn id="137" dur="26">
                                          <p:stCondLst>
                                            <p:cond delay="1642"/>
                                          </p:stCondLst>
                                        </p:cTn>
                                        <p:tgtEl>
                                          <p:spTgt spid="25"/>
                                        </p:tgtEl>
                                      </p:cBhvr>
                                      <p:to x="100000" y="90000"/>
                                    </p:animScale>
                                    <p:animScale>
                                      <p:cBhvr>
                                        <p:cTn id="138" dur="166" decel="50000">
                                          <p:stCondLst>
                                            <p:cond delay="1668"/>
                                          </p:stCondLst>
                                        </p:cTn>
                                        <p:tgtEl>
                                          <p:spTgt spid="25"/>
                                        </p:tgtEl>
                                      </p:cBhvr>
                                      <p:to x="100000" y="100000"/>
                                    </p:animScale>
                                    <p:animScale>
                                      <p:cBhvr>
                                        <p:cTn id="139" dur="26">
                                          <p:stCondLst>
                                            <p:cond delay="1808"/>
                                          </p:stCondLst>
                                        </p:cTn>
                                        <p:tgtEl>
                                          <p:spTgt spid="25"/>
                                        </p:tgtEl>
                                      </p:cBhvr>
                                      <p:to x="100000" y="95000"/>
                                    </p:animScale>
                                    <p:animScale>
                                      <p:cBhvr>
                                        <p:cTn id="140" dur="166" decel="50000">
                                          <p:stCondLst>
                                            <p:cond delay="1834"/>
                                          </p:stCondLst>
                                        </p:cTn>
                                        <p:tgtEl>
                                          <p:spTgt spid="25"/>
                                        </p:tgtEl>
                                      </p:cBhvr>
                                      <p:to x="100000" y="100000"/>
                                    </p:animScale>
                                  </p:childTnLst>
                                </p:cTn>
                              </p:par>
                            </p:childTnLst>
                          </p:cTn>
                        </p:par>
                      </p:childTnLst>
                    </p:cTn>
                  </p:par>
                  <p:par>
                    <p:cTn id="141" fill="hold">
                      <p:stCondLst>
                        <p:cond delay="indefinite"/>
                      </p:stCondLst>
                      <p:childTnLst>
                        <p:par>
                          <p:cTn id="142" fill="hold">
                            <p:stCondLst>
                              <p:cond delay="0"/>
                            </p:stCondLst>
                            <p:childTnLst>
                              <p:par>
                                <p:cTn id="143" presetID="26" presetClass="emph" presetSubtype="0" fill="hold" nodeType="clickEffect">
                                  <p:stCondLst>
                                    <p:cond delay="0"/>
                                  </p:stCondLst>
                                  <p:childTnLst>
                                    <p:animEffect transition="out" filter="fade">
                                      <p:cBhvr>
                                        <p:cTn id="144" dur="500" tmFilter="0, 0; .2, .5; .8, .5; 1, 0"/>
                                        <p:tgtEl>
                                          <p:spTgt spid="25"/>
                                        </p:tgtEl>
                                      </p:cBhvr>
                                    </p:animEffect>
                                    <p:animScale>
                                      <p:cBhvr>
                                        <p:cTn id="145" dur="250" autoRev="1" fill="hold"/>
                                        <p:tgtEl>
                                          <p:spTgt spid="25"/>
                                        </p:tgtEl>
                                      </p:cBhvr>
                                      <p:by x="105000" y="105000"/>
                                    </p:animScale>
                                  </p:childTnLst>
                                </p:cTn>
                              </p:par>
                            </p:childTnLst>
                          </p:cTn>
                        </p:par>
                      </p:childTnLst>
                    </p:cTn>
                  </p:par>
                  <p:par>
                    <p:cTn id="146" fill="hold">
                      <p:stCondLst>
                        <p:cond delay="indefinite"/>
                      </p:stCondLst>
                      <p:childTnLst>
                        <p:par>
                          <p:cTn id="147" fill="hold">
                            <p:stCondLst>
                              <p:cond delay="0"/>
                            </p:stCondLst>
                            <p:childTnLst>
                              <p:par>
                                <p:cTn id="148" presetID="26" presetClass="entr" presetSubtype="0" fill="hold" nodeType="clickEffect">
                                  <p:stCondLst>
                                    <p:cond delay="0"/>
                                  </p:stCondLst>
                                  <p:childTnLst>
                                    <p:set>
                                      <p:cBhvr>
                                        <p:cTn id="149" dur="1" fill="hold">
                                          <p:stCondLst>
                                            <p:cond delay="0"/>
                                          </p:stCondLst>
                                        </p:cTn>
                                        <p:tgtEl>
                                          <p:spTgt spid="26"/>
                                        </p:tgtEl>
                                        <p:attrNameLst>
                                          <p:attrName>style.visibility</p:attrName>
                                        </p:attrNameLst>
                                      </p:cBhvr>
                                      <p:to>
                                        <p:strVal val="visible"/>
                                      </p:to>
                                    </p:set>
                                    <p:animEffect transition="in" filter="wipe(down)">
                                      <p:cBhvr>
                                        <p:cTn id="150" dur="580">
                                          <p:stCondLst>
                                            <p:cond delay="0"/>
                                          </p:stCondLst>
                                        </p:cTn>
                                        <p:tgtEl>
                                          <p:spTgt spid="26"/>
                                        </p:tgtEl>
                                      </p:cBhvr>
                                    </p:animEffect>
                                    <p:anim calcmode="lin" valueType="num">
                                      <p:cBhvr>
                                        <p:cTn id="151" dur="1822" tmFilter="0,0; 0.14,0.36; 0.43,0.73; 0.71,0.91; 1.0,1.0">
                                          <p:stCondLst>
                                            <p:cond delay="0"/>
                                          </p:stCondLst>
                                        </p:cTn>
                                        <p:tgtEl>
                                          <p:spTgt spid="26"/>
                                        </p:tgtEl>
                                        <p:attrNameLst>
                                          <p:attrName>ppt_x</p:attrName>
                                        </p:attrNameLst>
                                      </p:cBhvr>
                                      <p:tavLst>
                                        <p:tav tm="0">
                                          <p:val>
                                            <p:strVal val="#ppt_x-0.25"/>
                                          </p:val>
                                        </p:tav>
                                        <p:tav tm="100000">
                                          <p:val>
                                            <p:strVal val="#ppt_x"/>
                                          </p:val>
                                        </p:tav>
                                      </p:tavLst>
                                    </p:anim>
                                    <p:anim calcmode="lin" valueType="num">
                                      <p:cBhvr>
                                        <p:cTn id="152" dur="664" tmFilter="0.0,0.0; 0.25,0.07; 0.50,0.2; 0.75,0.467; 1.0,1.0">
                                          <p:stCondLst>
                                            <p:cond delay="0"/>
                                          </p:stCondLst>
                                        </p:cTn>
                                        <p:tgtEl>
                                          <p:spTgt spid="26"/>
                                        </p:tgtEl>
                                        <p:attrNameLst>
                                          <p:attrName>ppt_y</p:attrName>
                                        </p:attrNameLst>
                                      </p:cBhvr>
                                      <p:tavLst>
                                        <p:tav tm="0" fmla="#ppt_y-sin(pi*$)/3">
                                          <p:val>
                                            <p:fltVal val="0.5"/>
                                          </p:val>
                                        </p:tav>
                                        <p:tav tm="100000">
                                          <p:val>
                                            <p:fltVal val="1"/>
                                          </p:val>
                                        </p:tav>
                                      </p:tavLst>
                                    </p:anim>
                                    <p:anim calcmode="lin" valueType="num">
                                      <p:cBhvr>
                                        <p:cTn id="153" dur="664" tmFilter="0, 0; 0.125,0.2665; 0.25,0.4; 0.375,0.465; 0.5,0.5;  0.625,0.535; 0.75,0.6; 0.875,0.7335; 1,1">
                                          <p:stCondLst>
                                            <p:cond delay="664"/>
                                          </p:stCondLst>
                                        </p:cTn>
                                        <p:tgtEl>
                                          <p:spTgt spid="26"/>
                                        </p:tgtEl>
                                        <p:attrNameLst>
                                          <p:attrName>ppt_y</p:attrName>
                                        </p:attrNameLst>
                                      </p:cBhvr>
                                      <p:tavLst>
                                        <p:tav tm="0" fmla="#ppt_y-sin(pi*$)/9">
                                          <p:val>
                                            <p:fltVal val="0"/>
                                          </p:val>
                                        </p:tav>
                                        <p:tav tm="100000">
                                          <p:val>
                                            <p:fltVal val="1"/>
                                          </p:val>
                                        </p:tav>
                                      </p:tavLst>
                                    </p:anim>
                                    <p:anim calcmode="lin" valueType="num">
                                      <p:cBhvr>
                                        <p:cTn id="154" dur="332" tmFilter="0, 0; 0.125,0.2665; 0.25,0.4; 0.375,0.465; 0.5,0.5;  0.625,0.535; 0.75,0.6; 0.875,0.7335; 1,1">
                                          <p:stCondLst>
                                            <p:cond delay="1324"/>
                                          </p:stCondLst>
                                        </p:cTn>
                                        <p:tgtEl>
                                          <p:spTgt spid="26"/>
                                        </p:tgtEl>
                                        <p:attrNameLst>
                                          <p:attrName>ppt_y</p:attrName>
                                        </p:attrNameLst>
                                      </p:cBhvr>
                                      <p:tavLst>
                                        <p:tav tm="0" fmla="#ppt_y-sin(pi*$)/27">
                                          <p:val>
                                            <p:fltVal val="0"/>
                                          </p:val>
                                        </p:tav>
                                        <p:tav tm="100000">
                                          <p:val>
                                            <p:fltVal val="1"/>
                                          </p:val>
                                        </p:tav>
                                      </p:tavLst>
                                    </p:anim>
                                    <p:anim calcmode="lin" valueType="num">
                                      <p:cBhvr>
                                        <p:cTn id="155" dur="164" tmFilter="0, 0; 0.125,0.2665; 0.25,0.4; 0.375,0.465; 0.5,0.5;  0.625,0.535; 0.75,0.6; 0.875,0.7335; 1,1">
                                          <p:stCondLst>
                                            <p:cond delay="1656"/>
                                          </p:stCondLst>
                                        </p:cTn>
                                        <p:tgtEl>
                                          <p:spTgt spid="26"/>
                                        </p:tgtEl>
                                        <p:attrNameLst>
                                          <p:attrName>ppt_y</p:attrName>
                                        </p:attrNameLst>
                                      </p:cBhvr>
                                      <p:tavLst>
                                        <p:tav tm="0" fmla="#ppt_y-sin(pi*$)/81">
                                          <p:val>
                                            <p:fltVal val="0"/>
                                          </p:val>
                                        </p:tav>
                                        <p:tav tm="100000">
                                          <p:val>
                                            <p:fltVal val="1"/>
                                          </p:val>
                                        </p:tav>
                                      </p:tavLst>
                                    </p:anim>
                                    <p:animScale>
                                      <p:cBhvr>
                                        <p:cTn id="156" dur="26">
                                          <p:stCondLst>
                                            <p:cond delay="650"/>
                                          </p:stCondLst>
                                        </p:cTn>
                                        <p:tgtEl>
                                          <p:spTgt spid="26"/>
                                        </p:tgtEl>
                                      </p:cBhvr>
                                      <p:to x="100000" y="60000"/>
                                    </p:animScale>
                                    <p:animScale>
                                      <p:cBhvr>
                                        <p:cTn id="157" dur="166" decel="50000">
                                          <p:stCondLst>
                                            <p:cond delay="676"/>
                                          </p:stCondLst>
                                        </p:cTn>
                                        <p:tgtEl>
                                          <p:spTgt spid="26"/>
                                        </p:tgtEl>
                                      </p:cBhvr>
                                      <p:to x="100000" y="100000"/>
                                    </p:animScale>
                                    <p:animScale>
                                      <p:cBhvr>
                                        <p:cTn id="158" dur="26">
                                          <p:stCondLst>
                                            <p:cond delay="1312"/>
                                          </p:stCondLst>
                                        </p:cTn>
                                        <p:tgtEl>
                                          <p:spTgt spid="26"/>
                                        </p:tgtEl>
                                      </p:cBhvr>
                                      <p:to x="100000" y="80000"/>
                                    </p:animScale>
                                    <p:animScale>
                                      <p:cBhvr>
                                        <p:cTn id="159" dur="166" decel="50000">
                                          <p:stCondLst>
                                            <p:cond delay="1338"/>
                                          </p:stCondLst>
                                        </p:cTn>
                                        <p:tgtEl>
                                          <p:spTgt spid="26"/>
                                        </p:tgtEl>
                                      </p:cBhvr>
                                      <p:to x="100000" y="100000"/>
                                    </p:animScale>
                                    <p:animScale>
                                      <p:cBhvr>
                                        <p:cTn id="160" dur="26">
                                          <p:stCondLst>
                                            <p:cond delay="1642"/>
                                          </p:stCondLst>
                                        </p:cTn>
                                        <p:tgtEl>
                                          <p:spTgt spid="26"/>
                                        </p:tgtEl>
                                      </p:cBhvr>
                                      <p:to x="100000" y="90000"/>
                                    </p:animScale>
                                    <p:animScale>
                                      <p:cBhvr>
                                        <p:cTn id="161" dur="166" decel="50000">
                                          <p:stCondLst>
                                            <p:cond delay="1668"/>
                                          </p:stCondLst>
                                        </p:cTn>
                                        <p:tgtEl>
                                          <p:spTgt spid="26"/>
                                        </p:tgtEl>
                                      </p:cBhvr>
                                      <p:to x="100000" y="100000"/>
                                    </p:animScale>
                                    <p:animScale>
                                      <p:cBhvr>
                                        <p:cTn id="162" dur="26">
                                          <p:stCondLst>
                                            <p:cond delay="1808"/>
                                          </p:stCondLst>
                                        </p:cTn>
                                        <p:tgtEl>
                                          <p:spTgt spid="26"/>
                                        </p:tgtEl>
                                      </p:cBhvr>
                                      <p:to x="100000" y="95000"/>
                                    </p:animScale>
                                    <p:animScale>
                                      <p:cBhvr>
                                        <p:cTn id="163" dur="166" decel="50000">
                                          <p:stCondLst>
                                            <p:cond delay="1834"/>
                                          </p:stCondLst>
                                        </p:cTn>
                                        <p:tgtEl>
                                          <p:spTgt spid="26"/>
                                        </p:tgtEl>
                                      </p:cBhvr>
                                      <p:to x="100000" y="100000"/>
                                    </p:animScale>
                                  </p:childTnLst>
                                </p:cTn>
                              </p:par>
                            </p:childTnLst>
                          </p:cTn>
                        </p:par>
                      </p:childTnLst>
                    </p:cTn>
                  </p:par>
                  <p:par>
                    <p:cTn id="164" fill="hold">
                      <p:stCondLst>
                        <p:cond delay="indefinite"/>
                      </p:stCondLst>
                      <p:childTnLst>
                        <p:par>
                          <p:cTn id="165" fill="hold">
                            <p:stCondLst>
                              <p:cond delay="0"/>
                            </p:stCondLst>
                            <p:childTnLst>
                              <p:par>
                                <p:cTn id="166" presetID="26" presetClass="emph" presetSubtype="0" fill="hold" nodeType="clickEffect">
                                  <p:stCondLst>
                                    <p:cond delay="0"/>
                                  </p:stCondLst>
                                  <p:childTnLst>
                                    <p:animEffect transition="out" filter="fade">
                                      <p:cBhvr>
                                        <p:cTn id="167" dur="500" tmFilter="0, 0; .2, .5; .8, .5; 1, 0"/>
                                        <p:tgtEl>
                                          <p:spTgt spid="26"/>
                                        </p:tgtEl>
                                      </p:cBhvr>
                                    </p:animEffect>
                                    <p:animScale>
                                      <p:cBhvr>
                                        <p:cTn id="168" dur="250" autoRev="1" fill="hold"/>
                                        <p:tgtEl>
                                          <p:spTgt spid="26"/>
                                        </p:tgtEl>
                                      </p:cBhvr>
                                      <p:by x="105000" y="105000"/>
                                    </p:animScale>
                                  </p:childTnLst>
                                </p:cTn>
                              </p:par>
                            </p:childTnLst>
                          </p:cTn>
                        </p:par>
                      </p:childTnLst>
                    </p:cTn>
                  </p:par>
                  <p:par>
                    <p:cTn id="169" fill="hold">
                      <p:stCondLst>
                        <p:cond delay="indefinite"/>
                      </p:stCondLst>
                      <p:childTnLst>
                        <p:par>
                          <p:cTn id="170" fill="hold">
                            <p:stCondLst>
                              <p:cond delay="0"/>
                            </p:stCondLst>
                            <p:childTnLst>
                              <p:par>
                                <p:cTn id="171" presetID="26" presetClass="entr" presetSubtype="0" fill="hold" nodeType="clickEffect">
                                  <p:stCondLst>
                                    <p:cond delay="0"/>
                                  </p:stCondLst>
                                  <p:childTnLst>
                                    <p:set>
                                      <p:cBhvr>
                                        <p:cTn id="172" dur="1" fill="hold">
                                          <p:stCondLst>
                                            <p:cond delay="0"/>
                                          </p:stCondLst>
                                        </p:cTn>
                                        <p:tgtEl>
                                          <p:spTgt spid="27"/>
                                        </p:tgtEl>
                                        <p:attrNameLst>
                                          <p:attrName>style.visibility</p:attrName>
                                        </p:attrNameLst>
                                      </p:cBhvr>
                                      <p:to>
                                        <p:strVal val="visible"/>
                                      </p:to>
                                    </p:set>
                                    <p:animEffect transition="in" filter="wipe(down)">
                                      <p:cBhvr>
                                        <p:cTn id="173" dur="580">
                                          <p:stCondLst>
                                            <p:cond delay="0"/>
                                          </p:stCondLst>
                                        </p:cTn>
                                        <p:tgtEl>
                                          <p:spTgt spid="27"/>
                                        </p:tgtEl>
                                      </p:cBhvr>
                                    </p:animEffect>
                                    <p:anim calcmode="lin" valueType="num">
                                      <p:cBhvr>
                                        <p:cTn id="174" dur="1822" tmFilter="0,0; 0.14,0.36; 0.43,0.73; 0.71,0.91; 1.0,1.0">
                                          <p:stCondLst>
                                            <p:cond delay="0"/>
                                          </p:stCondLst>
                                        </p:cTn>
                                        <p:tgtEl>
                                          <p:spTgt spid="27"/>
                                        </p:tgtEl>
                                        <p:attrNameLst>
                                          <p:attrName>ppt_x</p:attrName>
                                        </p:attrNameLst>
                                      </p:cBhvr>
                                      <p:tavLst>
                                        <p:tav tm="0">
                                          <p:val>
                                            <p:strVal val="#ppt_x-0.25"/>
                                          </p:val>
                                        </p:tav>
                                        <p:tav tm="100000">
                                          <p:val>
                                            <p:strVal val="#ppt_x"/>
                                          </p:val>
                                        </p:tav>
                                      </p:tavLst>
                                    </p:anim>
                                    <p:anim calcmode="lin" valueType="num">
                                      <p:cBhvr>
                                        <p:cTn id="175" dur="664" tmFilter="0.0,0.0; 0.25,0.07; 0.50,0.2; 0.75,0.467; 1.0,1.0">
                                          <p:stCondLst>
                                            <p:cond delay="0"/>
                                          </p:stCondLst>
                                        </p:cTn>
                                        <p:tgtEl>
                                          <p:spTgt spid="27"/>
                                        </p:tgtEl>
                                        <p:attrNameLst>
                                          <p:attrName>ppt_y</p:attrName>
                                        </p:attrNameLst>
                                      </p:cBhvr>
                                      <p:tavLst>
                                        <p:tav tm="0" fmla="#ppt_y-sin(pi*$)/3">
                                          <p:val>
                                            <p:fltVal val="0.5"/>
                                          </p:val>
                                        </p:tav>
                                        <p:tav tm="100000">
                                          <p:val>
                                            <p:fltVal val="1"/>
                                          </p:val>
                                        </p:tav>
                                      </p:tavLst>
                                    </p:anim>
                                    <p:anim calcmode="lin" valueType="num">
                                      <p:cBhvr>
                                        <p:cTn id="176" dur="664" tmFilter="0, 0; 0.125,0.2665; 0.25,0.4; 0.375,0.465; 0.5,0.5;  0.625,0.535; 0.75,0.6; 0.875,0.7335; 1,1">
                                          <p:stCondLst>
                                            <p:cond delay="664"/>
                                          </p:stCondLst>
                                        </p:cTn>
                                        <p:tgtEl>
                                          <p:spTgt spid="27"/>
                                        </p:tgtEl>
                                        <p:attrNameLst>
                                          <p:attrName>ppt_y</p:attrName>
                                        </p:attrNameLst>
                                      </p:cBhvr>
                                      <p:tavLst>
                                        <p:tav tm="0" fmla="#ppt_y-sin(pi*$)/9">
                                          <p:val>
                                            <p:fltVal val="0"/>
                                          </p:val>
                                        </p:tav>
                                        <p:tav tm="100000">
                                          <p:val>
                                            <p:fltVal val="1"/>
                                          </p:val>
                                        </p:tav>
                                      </p:tavLst>
                                    </p:anim>
                                    <p:anim calcmode="lin" valueType="num">
                                      <p:cBhvr>
                                        <p:cTn id="177" dur="332" tmFilter="0, 0; 0.125,0.2665; 0.25,0.4; 0.375,0.465; 0.5,0.5;  0.625,0.535; 0.75,0.6; 0.875,0.7335; 1,1">
                                          <p:stCondLst>
                                            <p:cond delay="1324"/>
                                          </p:stCondLst>
                                        </p:cTn>
                                        <p:tgtEl>
                                          <p:spTgt spid="27"/>
                                        </p:tgtEl>
                                        <p:attrNameLst>
                                          <p:attrName>ppt_y</p:attrName>
                                        </p:attrNameLst>
                                      </p:cBhvr>
                                      <p:tavLst>
                                        <p:tav tm="0" fmla="#ppt_y-sin(pi*$)/27">
                                          <p:val>
                                            <p:fltVal val="0"/>
                                          </p:val>
                                        </p:tav>
                                        <p:tav tm="100000">
                                          <p:val>
                                            <p:fltVal val="1"/>
                                          </p:val>
                                        </p:tav>
                                      </p:tavLst>
                                    </p:anim>
                                    <p:anim calcmode="lin" valueType="num">
                                      <p:cBhvr>
                                        <p:cTn id="178" dur="164" tmFilter="0, 0; 0.125,0.2665; 0.25,0.4; 0.375,0.465; 0.5,0.5;  0.625,0.535; 0.75,0.6; 0.875,0.7335; 1,1">
                                          <p:stCondLst>
                                            <p:cond delay="1656"/>
                                          </p:stCondLst>
                                        </p:cTn>
                                        <p:tgtEl>
                                          <p:spTgt spid="27"/>
                                        </p:tgtEl>
                                        <p:attrNameLst>
                                          <p:attrName>ppt_y</p:attrName>
                                        </p:attrNameLst>
                                      </p:cBhvr>
                                      <p:tavLst>
                                        <p:tav tm="0" fmla="#ppt_y-sin(pi*$)/81">
                                          <p:val>
                                            <p:fltVal val="0"/>
                                          </p:val>
                                        </p:tav>
                                        <p:tav tm="100000">
                                          <p:val>
                                            <p:fltVal val="1"/>
                                          </p:val>
                                        </p:tav>
                                      </p:tavLst>
                                    </p:anim>
                                    <p:animScale>
                                      <p:cBhvr>
                                        <p:cTn id="179" dur="26">
                                          <p:stCondLst>
                                            <p:cond delay="650"/>
                                          </p:stCondLst>
                                        </p:cTn>
                                        <p:tgtEl>
                                          <p:spTgt spid="27"/>
                                        </p:tgtEl>
                                      </p:cBhvr>
                                      <p:to x="100000" y="60000"/>
                                    </p:animScale>
                                    <p:animScale>
                                      <p:cBhvr>
                                        <p:cTn id="180" dur="166" decel="50000">
                                          <p:stCondLst>
                                            <p:cond delay="676"/>
                                          </p:stCondLst>
                                        </p:cTn>
                                        <p:tgtEl>
                                          <p:spTgt spid="27"/>
                                        </p:tgtEl>
                                      </p:cBhvr>
                                      <p:to x="100000" y="100000"/>
                                    </p:animScale>
                                    <p:animScale>
                                      <p:cBhvr>
                                        <p:cTn id="181" dur="26">
                                          <p:stCondLst>
                                            <p:cond delay="1312"/>
                                          </p:stCondLst>
                                        </p:cTn>
                                        <p:tgtEl>
                                          <p:spTgt spid="27"/>
                                        </p:tgtEl>
                                      </p:cBhvr>
                                      <p:to x="100000" y="80000"/>
                                    </p:animScale>
                                    <p:animScale>
                                      <p:cBhvr>
                                        <p:cTn id="182" dur="166" decel="50000">
                                          <p:stCondLst>
                                            <p:cond delay="1338"/>
                                          </p:stCondLst>
                                        </p:cTn>
                                        <p:tgtEl>
                                          <p:spTgt spid="27"/>
                                        </p:tgtEl>
                                      </p:cBhvr>
                                      <p:to x="100000" y="100000"/>
                                    </p:animScale>
                                    <p:animScale>
                                      <p:cBhvr>
                                        <p:cTn id="183" dur="26">
                                          <p:stCondLst>
                                            <p:cond delay="1642"/>
                                          </p:stCondLst>
                                        </p:cTn>
                                        <p:tgtEl>
                                          <p:spTgt spid="27"/>
                                        </p:tgtEl>
                                      </p:cBhvr>
                                      <p:to x="100000" y="90000"/>
                                    </p:animScale>
                                    <p:animScale>
                                      <p:cBhvr>
                                        <p:cTn id="184" dur="166" decel="50000">
                                          <p:stCondLst>
                                            <p:cond delay="1668"/>
                                          </p:stCondLst>
                                        </p:cTn>
                                        <p:tgtEl>
                                          <p:spTgt spid="27"/>
                                        </p:tgtEl>
                                      </p:cBhvr>
                                      <p:to x="100000" y="100000"/>
                                    </p:animScale>
                                    <p:animScale>
                                      <p:cBhvr>
                                        <p:cTn id="185" dur="26">
                                          <p:stCondLst>
                                            <p:cond delay="1808"/>
                                          </p:stCondLst>
                                        </p:cTn>
                                        <p:tgtEl>
                                          <p:spTgt spid="27"/>
                                        </p:tgtEl>
                                      </p:cBhvr>
                                      <p:to x="100000" y="95000"/>
                                    </p:animScale>
                                    <p:animScale>
                                      <p:cBhvr>
                                        <p:cTn id="186" dur="166" decel="50000">
                                          <p:stCondLst>
                                            <p:cond delay="1834"/>
                                          </p:stCondLst>
                                        </p:cTn>
                                        <p:tgtEl>
                                          <p:spTgt spid="27"/>
                                        </p:tgtEl>
                                      </p:cBhvr>
                                      <p:to x="100000" y="100000"/>
                                    </p:animScale>
                                  </p:childTnLst>
                                </p:cTn>
                              </p:par>
                            </p:childTnLst>
                          </p:cTn>
                        </p:par>
                      </p:childTnLst>
                    </p:cTn>
                  </p:par>
                  <p:par>
                    <p:cTn id="187" fill="hold">
                      <p:stCondLst>
                        <p:cond delay="indefinite"/>
                      </p:stCondLst>
                      <p:childTnLst>
                        <p:par>
                          <p:cTn id="188" fill="hold">
                            <p:stCondLst>
                              <p:cond delay="0"/>
                            </p:stCondLst>
                            <p:childTnLst>
                              <p:par>
                                <p:cTn id="189" presetID="26" presetClass="emph" presetSubtype="0" fill="hold" nodeType="clickEffect">
                                  <p:stCondLst>
                                    <p:cond delay="0"/>
                                  </p:stCondLst>
                                  <p:childTnLst>
                                    <p:animEffect transition="out" filter="fade">
                                      <p:cBhvr>
                                        <p:cTn id="190" dur="500" tmFilter="0, 0; .2, .5; .8, .5; 1, 0"/>
                                        <p:tgtEl>
                                          <p:spTgt spid="27"/>
                                        </p:tgtEl>
                                      </p:cBhvr>
                                    </p:animEffect>
                                    <p:animScale>
                                      <p:cBhvr>
                                        <p:cTn id="191" dur="250" autoRev="1" fill="hold"/>
                                        <p:tgtEl>
                                          <p:spTgt spid="27"/>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pic>
        <p:nvPicPr>
          <p:cNvPr id="4" name="图片 3"/>
          <p:cNvPicPr>
            <a:picLocks noChangeAspect="1"/>
          </p:cNvPicPr>
          <p:nvPr/>
        </p:nvPicPr>
        <p:blipFill>
          <a:blip r:embed="rId2" cstate="screen"/>
          <a:stretch>
            <a:fillRect/>
          </a:stretch>
        </p:blipFill>
        <p:spPr>
          <a:xfrm>
            <a:off x="3059434" y="3019736"/>
            <a:ext cx="5675918" cy="1533297"/>
          </a:xfrm>
          <a:prstGeom prst="rect">
            <a:avLst/>
          </a:prstGeom>
        </p:spPr>
      </p:pic>
      <p:sp>
        <p:nvSpPr>
          <p:cNvPr id="5" name="矩形 4"/>
          <p:cNvSpPr/>
          <p:nvPr/>
        </p:nvSpPr>
        <p:spPr>
          <a:xfrm>
            <a:off x="3758697" y="3529679"/>
            <a:ext cx="5125594" cy="769441"/>
          </a:xfrm>
          <a:prstGeom prst="rect">
            <a:avLst/>
          </a:prstGeom>
        </p:spPr>
        <p:txBody>
          <a:bodyPr wrap="square">
            <a:spAutoFit/>
            <a:scene3d>
              <a:camera prst="orthographicFront"/>
              <a:lightRig rig="threePt" dir="t"/>
            </a:scene3d>
            <a:sp3d contourW="12700"/>
          </a:bodyPr>
          <a:lstStyle/>
          <a:p>
            <a:r>
              <a:rPr lang="zh-CN" altLang="en-US" sz="4400" b="1" dirty="0">
                <a:solidFill>
                  <a:srgbClr val="FF2D4E"/>
                </a:solidFill>
                <a:latin typeface="汉仪乐喵体W" panose="00020600040101010101" pitchFamily="18" charset="-122"/>
                <a:ea typeface="汉仪乐喵体W" panose="00020600040101010101" pitchFamily="18" charset="-122"/>
              </a:rPr>
              <a:t>新学习的工作安排</a:t>
            </a:r>
            <a:endParaRPr lang="zh-CN" altLang="en-US" sz="4400" b="1" dirty="0">
              <a:solidFill>
                <a:srgbClr val="FF2D4E"/>
              </a:solidFill>
              <a:latin typeface="汉仪乐喵体W" panose="00020600040101010101" pitchFamily="18" charset="-122"/>
              <a:ea typeface="汉仪乐喵体W" panose="00020600040101010101" pitchFamily="18" charset="-122"/>
            </a:endParaRPr>
          </a:p>
        </p:txBody>
      </p:sp>
      <p:pic>
        <p:nvPicPr>
          <p:cNvPr id="15" name="图片 14"/>
          <p:cNvPicPr>
            <a:picLocks noChangeAspect="1"/>
          </p:cNvPicPr>
          <p:nvPr/>
        </p:nvPicPr>
        <p:blipFill rotWithShape="1">
          <a:blip r:embed="rId3" cstate="screen"/>
          <a:srcRect/>
          <a:stretch>
            <a:fillRect/>
          </a:stretch>
        </p:blipFill>
        <p:spPr>
          <a:xfrm>
            <a:off x="5061856" y="1276594"/>
            <a:ext cx="2068288" cy="1832688"/>
          </a:xfrm>
          <a:prstGeom prst="rect">
            <a:avLst/>
          </a:prstGeom>
        </p:spPr>
      </p:pic>
      <p:pic>
        <p:nvPicPr>
          <p:cNvPr id="17" name="图片 16"/>
          <p:cNvPicPr>
            <a:picLocks noChangeAspect="1"/>
          </p:cNvPicPr>
          <p:nvPr/>
        </p:nvPicPr>
        <p:blipFill rotWithShape="1">
          <a:blip r:embed="rId4" cstate="screen"/>
          <a:srcRect/>
          <a:stretch>
            <a:fillRect/>
          </a:stretch>
        </p:blipFill>
        <p:spPr>
          <a:xfrm>
            <a:off x="0" y="5289176"/>
            <a:ext cx="12192000" cy="1568824"/>
          </a:xfrm>
          <a:prstGeom prst="rect">
            <a:avLst/>
          </a:prstGeom>
        </p:spPr>
      </p:pic>
      <p:pic>
        <p:nvPicPr>
          <p:cNvPr id="18" name="图片 17"/>
          <p:cNvPicPr>
            <a:picLocks noChangeAspect="1"/>
          </p:cNvPicPr>
          <p:nvPr/>
        </p:nvPicPr>
        <p:blipFill rotWithShape="1">
          <a:blip r:embed="rId5" cstate="screen"/>
          <a:srcRect/>
          <a:stretch>
            <a:fillRect/>
          </a:stretch>
        </p:blipFill>
        <p:spPr>
          <a:xfrm>
            <a:off x="319527" y="3873121"/>
            <a:ext cx="3200400" cy="3039035"/>
          </a:xfrm>
          <a:prstGeom prst="rect">
            <a:avLst/>
          </a:prstGeom>
        </p:spPr>
      </p:pic>
      <p:pic>
        <p:nvPicPr>
          <p:cNvPr id="19" name="图片 18"/>
          <p:cNvPicPr>
            <a:picLocks noChangeAspect="1"/>
          </p:cNvPicPr>
          <p:nvPr/>
        </p:nvPicPr>
        <p:blipFill rotWithShape="1">
          <a:blip r:embed="rId6" cstate="screen"/>
          <a:srcRect/>
          <a:stretch>
            <a:fillRect/>
          </a:stretch>
        </p:blipFill>
        <p:spPr>
          <a:xfrm>
            <a:off x="9406498" y="3233174"/>
            <a:ext cx="2263295" cy="3827929"/>
          </a:xfrm>
          <a:prstGeom prst="rect">
            <a:avLst/>
          </a:prstGeom>
        </p:spPr>
      </p:pic>
      <p:pic>
        <p:nvPicPr>
          <p:cNvPr id="20" name="图片 19"/>
          <p:cNvPicPr>
            <a:picLocks noChangeAspect="1"/>
          </p:cNvPicPr>
          <p:nvPr/>
        </p:nvPicPr>
        <p:blipFill rotWithShape="1">
          <a:blip r:embed="rId7" cstate="screen"/>
          <a:srcRect/>
          <a:stretch>
            <a:fillRect/>
          </a:stretch>
        </p:blipFill>
        <p:spPr>
          <a:xfrm>
            <a:off x="645067" y="1511243"/>
            <a:ext cx="735106" cy="576436"/>
          </a:xfrm>
          <a:prstGeom prst="rect">
            <a:avLst/>
          </a:prstGeom>
        </p:spPr>
      </p:pic>
      <p:pic>
        <p:nvPicPr>
          <p:cNvPr id="21" name="图片 20"/>
          <p:cNvPicPr>
            <a:picLocks noChangeAspect="1"/>
          </p:cNvPicPr>
          <p:nvPr/>
        </p:nvPicPr>
        <p:blipFill rotWithShape="1">
          <a:blip r:embed="rId8" cstate="screen"/>
          <a:srcRect/>
          <a:stretch>
            <a:fillRect/>
          </a:stretch>
        </p:blipFill>
        <p:spPr>
          <a:xfrm>
            <a:off x="430822" y="9337"/>
            <a:ext cx="1479176" cy="1267257"/>
          </a:xfrm>
          <a:prstGeom prst="rect">
            <a:avLst/>
          </a:prstGeom>
        </p:spPr>
      </p:pic>
      <p:pic>
        <p:nvPicPr>
          <p:cNvPr id="22" name="图片 21"/>
          <p:cNvPicPr>
            <a:picLocks noChangeAspect="1"/>
          </p:cNvPicPr>
          <p:nvPr/>
        </p:nvPicPr>
        <p:blipFill rotWithShape="1">
          <a:blip r:embed="rId7" cstate="screen"/>
          <a:srcRect/>
          <a:stretch>
            <a:fillRect/>
          </a:stretch>
        </p:blipFill>
        <p:spPr>
          <a:xfrm>
            <a:off x="2110197" y="650104"/>
            <a:ext cx="1098177" cy="861139"/>
          </a:xfrm>
          <a:prstGeom prst="rect">
            <a:avLst/>
          </a:prstGeom>
        </p:spPr>
      </p:pic>
      <p:pic>
        <p:nvPicPr>
          <p:cNvPr id="23" name="图片 22"/>
          <p:cNvPicPr>
            <a:picLocks noChangeAspect="1"/>
          </p:cNvPicPr>
          <p:nvPr/>
        </p:nvPicPr>
        <p:blipFill rotWithShape="1">
          <a:blip r:embed="rId9" cstate="screen"/>
          <a:srcRect/>
          <a:stretch>
            <a:fillRect/>
          </a:stretch>
        </p:blipFill>
        <p:spPr>
          <a:xfrm>
            <a:off x="7781365" y="436454"/>
            <a:ext cx="4527176" cy="1645258"/>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barn(inVertical)">
                                      <p:cBhvr>
                                        <p:cTn id="7" dur="5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fade">
                                      <p:cBhvr>
                                        <p:cTn id="12" dur="1000"/>
                                        <p:tgtEl>
                                          <p:spTgt spid="18"/>
                                        </p:tgtEl>
                                      </p:cBhvr>
                                    </p:animEffect>
                                    <p:anim calcmode="lin" valueType="num">
                                      <p:cBhvr>
                                        <p:cTn id="13" dur="1000" fill="hold"/>
                                        <p:tgtEl>
                                          <p:spTgt spid="18"/>
                                        </p:tgtEl>
                                        <p:attrNameLst>
                                          <p:attrName>ppt_x</p:attrName>
                                        </p:attrNameLst>
                                      </p:cBhvr>
                                      <p:tavLst>
                                        <p:tav tm="0">
                                          <p:val>
                                            <p:strVal val="#ppt_x"/>
                                          </p:val>
                                        </p:tav>
                                        <p:tav tm="100000">
                                          <p:val>
                                            <p:strVal val="#ppt_x"/>
                                          </p:val>
                                        </p:tav>
                                      </p:tavLst>
                                    </p:anim>
                                    <p:anim calcmode="lin" valueType="num">
                                      <p:cBhvr>
                                        <p:cTn id="14"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fade">
                                      <p:cBhvr>
                                        <p:cTn id="19" dur="1000"/>
                                        <p:tgtEl>
                                          <p:spTgt spid="19"/>
                                        </p:tgtEl>
                                      </p:cBhvr>
                                    </p:animEffect>
                                    <p:anim calcmode="lin" valueType="num">
                                      <p:cBhvr>
                                        <p:cTn id="20" dur="1000" fill="hold"/>
                                        <p:tgtEl>
                                          <p:spTgt spid="19"/>
                                        </p:tgtEl>
                                        <p:attrNameLst>
                                          <p:attrName>ppt_x</p:attrName>
                                        </p:attrNameLst>
                                      </p:cBhvr>
                                      <p:tavLst>
                                        <p:tav tm="0">
                                          <p:val>
                                            <p:strVal val="#ppt_x"/>
                                          </p:val>
                                        </p:tav>
                                        <p:tav tm="100000">
                                          <p:val>
                                            <p:strVal val="#ppt_x"/>
                                          </p:val>
                                        </p:tav>
                                      </p:tavLst>
                                    </p:anim>
                                    <p:anim calcmode="lin" valueType="num">
                                      <p:cBhvr>
                                        <p:cTn id="21"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6" presetClass="entr" presetSubtype="0" fill="hold" nodeType="clickEffect">
                                  <p:stCondLst>
                                    <p:cond delay="0"/>
                                  </p:stCondLst>
                                  <p:childTnLst>
                                    <p:set>
                                      <p:cBhvr>
                                        <p:cTn id="25" dur="1" fill="hold">
                                          <p:stCondLst>
                                            <p:cond delay="0"/>
                                          </p:stCondLst>
                                        </p:cTn>
                                        <p:tgtEl>
                                          <p:spTgt spid="20"/>
                                        </p:tgtEl>
                                        <p:attrNameLst>
                                          <p:attrName>style.visibility</p:attrName>
                                        </p:attrNameLst>
                                      </p:cBhvr>
                                      <p:to>
                                        <p:strVal val="visible"/>
                                      </p:to>
                                    </p:set>
                                    <p:animEffect transition="in" filter="wipe(down)">
                                      <p:cBhvr>
                                        <p:cTn id="26" dur="580">
                                          <p:stCondLst>
                                            <p:cond delay="0"/>
                                          </p:stCondLst>
                                        </p:cTn>
                                        <p:tgtEl>
                                          <p:spTgt spid="20"/>
                                        </p:tgtEl>
                                      </p:cBhvr>
                                    </p:animEffect>
                                    <p:anim calcmode="lin" valueType="num">
                                      <p:cBhvr>
                                        <p:cTn id="27" dur="1822" tmFilter="0,0; 0.14,0.36; 0.43,0.73; 0.71,0.91; 1.0,1.0">
                                          <p:stCondLst>
                                            <p:cond delay="0"/>
                                          </p:stCondLst>
                                        </p:cTn>
                                        <p:tgtEl>
                                          <p:spTgt spid="20"/>
                                        </p:tgtEl>
                                        <p:attrNameLst>
                                          <p:attrName>ppt_x</p:attrName>
                                        </p:attrNameLst>
                                      </p:cBhvr>
                                      <p:tavLst>
                                        <p:tav tm="0">
                                          <p:val>
                                            <p:strVal val="#ppt_x-0.25"/>
                                          </p:val>
                                        </p:tav>
                                        <p:tav tm="100000">
                                          <p:val>
                                            <p:strVal val="#ppt_x"/>
                                          </p:val>
                                        </p:tav>
                                      </p:tavLst>
                                    </p:anim>
                                    <p:anim calcmode="lin" valueType="num">
                                      <p:cBhvr>
                                        <p:cTn id="28" dur="664" tmFilter="0.0,0.0; 0.25,0.07; 0.50,0.2; 0.75,0.467; 1.0,1.0">
                                          <p:stCondLst>
                                            <p:cond delay="0"/>
                                          </p:stCondLst>
                                        </p:cTn>
                                        <p:tgtEl>
                                          <p:spTgt spid="20"/>
                                        </p:tgtEl>
                                        <p:attrNameLst>
                                          <p:attrName>ppt_y</p:attrName>
                                        </p:attrNameLst>
                                      </p:cBhvr>
                                      <p:tavLst>
                                        <p:tav tm="0" fmla="#ppt_y-sin(pi*$)/3">
                                          <p:val>
                                            <p:fltVal val="0.5"/>
                                          </p:val>
                                        </p:tav>
                                        <p:tav tm="100000">
                                          <p:val>
                                            <p:fltVal val="1"/>
                                          </p:val>
                                        </p:tav>
                                      </p:tavLst>
                                    </p:anim>
                                    <p:anim calcmode="lin" valueType="num">
                                      <p:cBhvr>
                                        <p:cTn id="29" dur="664" tmFilter="0, 0; 0.125,0.2665; 0.25,0.4; 0.375,0.465; 0.5,0.5;  0.625,0.535; 0.75,0.6; 0.875,0.7335; 1,1">
                                          <p:stCondLst>
                                            <p:cond delay="664"/>
                                          </p:stCondLst>
                                        </p:cTn>
                                        <p:tgtEl>
                                          <p:spTgt spid="20"/>
                                        </p:tgtEl>
                                        <p:attrNameLst>
                                          <p:attrName>ppt_y</p:attrName>
                                        </p:attrNameLst>
                                      </p:cBhvr>
                                      <p:tavLst>
                                        <p:tav tm="0" fmla="#ppt_y-sin(pi*$)/9">
                                          <p:val>
                                            <p:fltVal val="0"/>
                                          </p:val>
                                        </p:tav>
                                        <p:tav tm="100000">
                                          <p:val>
                                            <p:fltVal val="1"/>
                                          </p:val>
                                        </p:tav>
                                      </p:tavLst>
                                    </p:anim>
                                    <p:anim calcmode="lin" valueType="num">
                                      <p:cBhvr>
                                        <p:cTn id="30" dur="332" tmFilter="0, 0; 0.125,0.2665; 0.25,0.4; 0.375,0.465; 0.5,0.5;  0.625,0.535; 0.75,0.6; 0.875,0.7335; 1,1">
                                          <p:stCondLst>
                                            <p:cond delay="1324"/>
                                          </p:stCondLst>
                                        </p:cTn>
                                        <p:tgtEl>
                                          <p:spTgt spid="20"/>
                                        </p:tgtEl>
                                        <p:attrNameLst>
                                          <p:attrName>ppt_y</p:attrName>
                                        </p:attrNameLst>
                                      </p:cBhvr>
                                      <p:tavLst>
                                        <p:tav tm="0" fmla="#ppt_y-sin(pi*$)/27">
                                          <p:val>
                                            <p:fltVal val="0"/>
                                          </p:val>
                                        </p:tav>
                                        <p:tav tm="100000">
                                          <p:val>
                                            <p:fltVal val="1"/>
                                          </p:val>
                                        </p:tav>
                                      </p:tavLst>
                                    </p:anim>
                                    <p:anim calcmode="lin" valueType="num">
                                      <p:cBhvr>
                                        <p:cTn id="31" dur="164" tmFilter="0, 0; 0.125,0.2665; 0.25,0.4; 0.375,0.465; 0.5,0.5;  0.625,0.535; 0.75,0.6; 0.875,0.7335; 1,1">
                                          <p:stCondLst>
                                            <p:cond delay="1656"/>
                                          </p:stCondLst>
                                        </p:cTn>
                                        <p:tgtEl>
                                          <p:spTgt spid="20"/>
                                        </p:tgtEl>
                                        <p:attrNameLst>
                                          <p:attrName>ppt_y</p:attrName>
                                        </p:attrNameLst>
                                      </p:cBhvr>
                                      <p:tavLst>
                                        <p:tav tm="0" fmla="#ppt_y-sin(pi*$)/81">
                                          <p:val>
                                            <p:fltVal val="0"/>
                                          </p:val>
                                        </p:tav>
                                        <p:tav tm="100000">
                                          <p:val>
                                            <p:fltVal val="1"/>
                                          </p:val>
                                        </p:tav>
                                      </p:tavLst>
                                    </p:anim>
                                    <p:animScale>
                                      <p:cBhvr>
                                        <p:cTn id="32" dur="26">
                                          <p:stCondLst>
                                            <p:cond delay="650"/>
                                          </p:stCondLst>
                                        </p:cTn>
                                        <p:tgtEl>
                                          <p:spTgt spid="20"/>
                                        </p:tgtEl>
                                      </p:cBhvr>
                                      <p:to x="100000" y="60000"/>
                                    </p:animScale>
                                    <p:animScale>
                                      <p:cBhvr>
                                        <p:cTn id="33" dur="166" decel="50000">
                                          <p:stCondLst>
                                            <p:cond delay="676"/>
                                          </p:stCondLst>
                                        </p:cTn>
                                        <p:tgtEl>
                                          <p:spTgt spid="20"/>
                                        </p:tgtEl>
                                      </p:cBhvr>
                                      <p:to x="100000" y="100000"/>
                                    </p:animScale>
                                    <p:animScale>
                                      <p:cBhvr>
                                        <p:cTn id="34" dur="26">
                                          <p:stCondLst>
                                            <p:cond delay="1312"/>
                                          </p:stCondLst>
                                        </p:cTn>
                                        <p:tgtEl>
                                          <p:spTgt spid="20"/>
                                        </p:tgtEl>
                                      </p:cBhvr>
                                      <p:to x="100000" y="80000"/>
                                    </p:animScale>
                                    <p:animScale>
                                      <p:cBhvr>
                                        <p:cTn id="35" dur="166" decel="50000">
                                          <p:stCondLst>
                                            <p:cond delay="1338"/>
                                          </p:stCondLst>
                                        </p:cTn>
                                        <p:tgtEl>
                                          <p:spTgt spid="20"/>
                                        </p:tgtEl>
                                      </p:cBhvr>
                                      <p:to x="100000" y="100000"/>
                                    </p:animScale>
                                    <p:animScale>
                                      <p:cBhvr>
                                        <p:cTn id="36" dur="26">
                                          <p:stCondLst>
                                            <p:cond delay="1642"/>
                                          </p:stCondLst>
                                        </p:cTn>
                                        <p:tgtEl>
                                          <p:spTgt spid="20"/>
                                        </p:tgtEl>
                                      </p:cBhvr>
                                      <p:to x="100000" y="90000"/>
                                    </p:animScale>
                                    <p:animScale>
                                      <p:cBhvr>
                                        <p:cTn id="37" dur="166" decel="50000">
                                          <p:stCondLst>
                                            <p:cond delay="1668"/>
                                          </p:stCondLst>
                                        </p:cTn>
                                        <p:tgtEl>
                                          <p:spTgt spid="20"/>
                                        </p:tgtEl>
                                      </p:cBhvr>
                                      <p:to x="100000" y="100000"/>
                                    </p:animScale>
                                    <p:animScale>
                                      <p:cBhvr>
                                        <p:cTn id="38" dur="26">
                                          <p:stCondLst>
                                            <p:cond delay="1808"/>
                                          </p:stCondLst>
                                        </p:cTn>
                                        <p:tgtEl>
                                          <p:spTgt spid="20"/>
                                        </p:tgtEl>
                                      </p:cBhvr>
                                      <p:to x="100000" y="95000"/>
                                    </p:animScale>
                                    <p:animScale>
                                      <p:cBhvr>
                                        <p:cTn id="39" dur="166" decel="50000">
                                          <p:stCondLst>
                                            <p:cond delay="1834"/>
                                          </p:stCondLst>
                                        </p:cTn>
                                        <p:tgtEl>
                                          <p:spTgt spid="20"/>
                                        </p:tgtEl>
                                      </p:cBhvr>
                                      <p:to x="100000" y="100000"/>
                                    </p:animScale>
                                  </p:childTnLst>
                                </p:cTn>
                              </p:par>
                              <p:par>
                                <p:cTn id="40" presetID="26" presetClass="entr" presetSubtype="0" fill="hold" nodeType="withEffect">
                                  <p:stCondLst>
                                    <p:cond delay="0"/>
                                  </p:stCondLst>
                                  <p:childTnLst>
                                    <p:set>
                                      <p:cBhvr>
                                        <p:cTn id="41" dur="1" fill="hold">
                                          <p:stCondLst>
                                            <p:cond delay="0"/>
                                          </p:stCondLst>
                                        </p:cTn>
                                        <p:tgtEl>
                                          <p:spTgt spid="21"/>
                                        </p:tgtEl>
                                        <p:attrNameLst>
                                          <p:attrName>style.visibility</p:attrName>
                                        </p:attrNameLst>
                                      </p:cBhvr>
                                      <p:to>
                                        <p:strVal val="visible"/>
                                      </p:to>
                                    </p:set>
                                    <p:animEffect transition="in" filter="wipe(down)">
                                      <p:cBhvr>
                                        <p:cTn id="42" dur="580">
                                          <p:stCondLst>
                                            <p:cond delay="0"/>
                                          </p:stCondLst>
                                        </p:cTn>
                                        <p:tgtEl>
                                          <p:spTgt spid="21"/>
                                        </p:tgtEl>
                                      </p:cBhvr>
                                    </p:animEffect>
                                    <p:anim calcmode="lin" valueType="num">
                                      <p:cBhvr>
                                        <p:cTn id="43" dur="1822" tmFilter="0,0; 0.14,0.36; 0.43,0.73; 0.71,0.91; 1.0,1.0">
                                          <p:stCondLst>
                                            <p:cond delay="0"/>
                                          </p:stCondLst>
                                        </p:cTn>
                                        <p:tgtEl>
                                          <p:spTgt spid="21"/>
                                        </p:tgtEl>
                                        <p:attrNameLst>
                                          <p:attrName>ppt_x</p:attrName>
                                        </p:attrNameLst>
                                      </p:cBhvr>
                                      <p:tavLst>
                                        <p:tav tm="0">
                                          <p:val>
                                            <p:strVal val="#ppt_x-0.25"/>
                                          </p:val>
                                        </p:tav>
                                        <p:tav tm="100000">
                                          <p:val>
                                            <p:strVal val="#ppt_x"/>
                                          </p:val>
                                        </p:tav>
                                      </p:tavLst>
                                    </p:anim>
                                    <p:anim calcmode="lin" valueType="num">
                                      <p:cBhvr>
                                        <p:cTn id="44" dur="664" tmFilter="0.0,0.0; 0.25,0.07; 0.50,0.2; 0.75,0.467; 1.0,1.0">
                                          <p:stCondLst>
                                            <p:cond delay="0"/>
                                          </p:stCondLst>
                                        </p:cTn>
                                        <p:tgtEl>
                                          <p:spTgt spid="21"/>
                                        </p:tgtEl>
                                        <p:attrNameLst>
                                          <p:attrName>ppt_y</p:attrName>
                                        </p:attrNameLst>
                                      </p:cBhvr>
                                      <p:tavLst>
                                        <p:tav tm="0" fmla="#ppt_y-sin(pi*$)/3">
                                          <p:val>
                                            <p:fltVal val="0.5"/>
                                          </p:val>
                                        </p:tav>
                                        <p:tav tm="100000">
                                          <p:val>
                                            <p:fltVal val="1"/>
                                          </p:val>
                                        </p:tav>
                                      </p:tavLst>
                                    </p:anim>
                                    <p:anim calcmode="lin" valueType="num">
                                      <p:cBhvr>
                                        <p:cTn id="45" dur="664" tmFilter="0, 0; 0.125,0.2665; 0.25,0.4; 0.375,0.465; 0.5,0.5;  0.625,0.535; 0.75,0.6; 0.875,0.7335; 1,1">
                                          <p:stCondLst>
                                            <p:cond delay="664"/>
                                          </p:stCondLst>
                                        </p:cTn>
                                        <p:tgtEl>
                                          <p:spTgt spid="21"/>
                                        </p:tgtEl>
                                        <p:attrNameLst>
                                          <p:attrName>ppt_y</p:attrName>
                                        </p:attrNameLst>
                                      </p:cBhvr>
                                      <p:tavLst>
                                        <p:tav tm="0" fmla="#ppt_y-sin(pi*$)/9">
                                          <p:val>
                                            <p:fltVal val="0"/>
                                          </p:val>
                                        </p:tav>
                                        <p:tav tm="100000">
                                          <p:val>
                                            <p:fltVal val="1"/>
                                          </p:val>
                                        </p:tav>
                                      </p:tavLst>
                                    </p:anim>
                                    <p:anim calcmode="lin" valueType="num">
                                      <p:cBhvr>
                                        <p:cTn id="46" dur="332" tmFilter="0, 0; 0.125,0.2665; 0.25,0.4; 0.375,0.465; 0.5,0.5;  0.625,0.535; 0.75,0.6; 0.875,0.7335; 1,1">
                                          <p:stCondLst>
                                            <p:cond delay="1324"/>
                                          </p:stCondLst>
                                        </p:cTn>
                                        <p:tgtEl>
                                          <p:spTgt spid="21"/>
                                        </p:tgtEl>
                                        <p:attrNameLst>
                                          <p:attrName>ppt_y</p:attrName>
                                        </p:attrNameLst>
                                      </p:cBhvr>
                                      <p:tavLst>
                                        <p:tav tm="0" fmla="#ppt_y-sin(pi*$)/27">
                                          <p:val>
                                            <p:fltVal val="0"/>
                                          </p:val>
                                        </p:tav>
                                        <p:tav tm="100000">
                                          <p:val>
                                            <p:fltVal val="1"/>
                                          </p:val>
                                        </p:tav>
                                      </p:tavLst>
                                    </p:anim>
                                    <p:anim calcmode="lin" valueType="num">
                                      <p:cBhvr>
                                        <p:cTn id="47" dur="164" tmFilter="0, 0; 0.125,0.2665; 0.25,0.4; 0.375,0.465; 0.5,0.5;  0.625,0.535; 0.75,0.6; 0.875,0.7335; 1,1">
                                          <p:stCondLst>
                                            <p:cond delay="1656"/>
                                          </p:stCondLst>
                                        </p:cTn>
                                        <p:tgtEl>
                                          <p:spTgt spid="21"/>
                                        </p:tgtEl>
                                        <p:attrNameLst>
                                          <p:attrName>ppt_y</p:attrName>
                                        </p:attrNameLst>
                                      </p:cBhvr>
                                      <p:tavLst>
                                        <p:tav tm="0" fmla="#ppt_y-sin(pi*$)/81">
                                          <p:val>
                                            <p:fltVal val="0"/>
                                          </p:val>
                                        </p:tav>
                                        <p:tav tm="100000">
                                          <p:val>
                                            <p:fltVal val="1"/>
                                          </p:val>
                                        </p:tav>
                                      </p:tavLst>
                                    </p:anim>
                                    <p:animScale>
                                      <p:cBhvr>
                                        <p:cTn id="48" dur="26">
                                          <p:stCondLst>
                                            <p:cond delay="650"/>
                                          </p:stCondLst>
                                        </p:cTn>
                                        <p:tgtEl>
                                          <p:spTgt spid="21"/>
                                        </p:tgtEl>
                                      </p:cBhvr>
                                      <p:to x="100000" y="60000"/>
                                    </p:animScale>
                                    <p:animScale>
                                      <p:cBhvr>
                                        <p:cTn id="49" dur="166" decel="50000">
                                          <p:stCondLst>
                                            <p:cond delay="676"/>
                                          </p:stCondLst>
                                        </p:cTn>
                                        <p:tgtEl>
                                          <p:spTgt spid="21"/>
                                        </p:tgtEl>
                                      </p:cBhvr>
                                      <p:to x="100000" y="100000"/>
                                    </p:animScale>
                                    <p:animScale>
                                      <p:cBhvr>
                                        <p:cTn id="50" dur="26">
                                          <p:stCondLst>
                                            <p:cond delay="1312"/>
                                          </p:stCondLst>
                                        </p:cTn>
                                        <p:tgtEl>
                                          <p:spTgt spid="21"/>
                                        </p:tgtEl>
                                      </p:cBhvr>
                                      <p:to x="100000" y="80000"/>
                                    </p:animScale>
                                    <p:animScale>
                                      <p:cBhvr>
                                        <p:cTn id="51" dur="166" decel="50000">
                                          <p:stCondLst>
                                            <p:cond delay="1338"/>
                                          </p:stCondLst>
                                        </p:cTn>
                                        <p:tgtEl>
                                          <p:spTgt spid="21"/>
                                        </p:tgtEl>
                                      </p:cBhvr>
                                      <p:to x="100000" y="100000"/>
                                    </p:animScale>
                                    <p:animScale>
                                      <p:cBhvr>
                                        <p:cTn id="52" dur="26">
                                          <p:stCondLst>
                                            <p:cond delay="1642"/>
                                          </p:stCondLst>
                                        </p:cTn>
                                        <p:tgtEl>
                                          <p:spTgt spid="21"/>
                                        </p:tgtEl>
                                      </p:cBhvr>
                                      <p:to x="100000" y="90000"/>
                                    </p:animScale>
                                    <p:animScale>
                                      <p:cBhvr>
                                        <p:cTn id="53" dur="166" decel="50000">
                                          <p:stCondLst>
                                            <p:cond delay="1668"/>
                                          </p:stCondLst>
                                        </p:cTn>
                                        <p:tgtEl>
                                          <p:spTgt spid="21"/>
                                        </p:tgtEl>
                                      </p:cBhvr>
                                      <p:to x="100000" y="100000"/>
                                    </p:animScale>
                                    <p:animScale>
                                      <p:cBhvr>
                                        <p:cTn id="54" dur="26">
                                          <p:stCondLst>
                                            <p:cond delay="1808"/>
                                          </p:stCondLst>
                                        </p:cTn>
                                        <p:tgtEl>
                                          <p:spTgt spid="21"/>
                                        </p:tgtEl>
                                      </p:cBhvr>
                                      <p:to x="100000" y="95000"/>
                                    </p:animScale>
                                    <p:animScale>
                                      <p:cBhvr>
                                        <p:cTn id="55" dur="166" decel="50000">
                                          <p:stCondLst>
                                            <p:cond delay="1834"/>
                                          </p:stCondLst>
                                        </p:cTn>
                                        <p:tgtEl>
                                          <p:spTgt spid="21"/>
                                        </p:tgtEl>
                                      </p:cBhvr>
                                      <p:to x="100000" y="100000"/>
                                    </p:animScale>
                                  </p:childTnLst>
                                </p:cTn>
                              </p:par>
                              <p:par>
                                <p:cTn id="56" presetID="26" presetClass="entr" presetSubtype="0" fill="hold" nodeType="withEffect">
                                  <p:stCondLst>
                                    <p:cond delay="0"/>
                                  </p:stCondLst>
                                  <p:childTnLst>
                                    <p:set>
                                      <p:cBhvr>
                                        <p:cTn id="57" dur="1" fill="hold">
                                          <p:stCondLst>
                                            <p:cond delay="0"/>
                                          </p:stCondLst>
                                        </p:cTn>
                                        <p:tgtEl>
                                          <p:spTgt spid="22"/>
                                        </p:tgtEl>
                                        <p:attrNameLst>
                                          <p:attrName>style.visibility</p:attrName>
                                        </p:attrNameLst>
                                      </p:cBhvr>
                                      <p:to>
                                        <p:strVal val="visible"/>
                                      </p:to>
                                    </p:set>
                                    <p:animEffect transition="in" filter="wipe(down)">
                                      <p:cBhvr>
                                        <p:cTn id="58" dur="580">
                                          <p:stCondLst>
                                            <p:cond delay="0"/>
                                          </p:stCondLst>
                                        </p:cTn>
                                        <p:tgtEl>
                                          <p:spTgt spid="22"/>
                                        </p:tgtEl>
                                      </p:cBhvr>
                                    </p:animEffect>
                                    <p:anim calcmode="lin" valueType="num">
                                      <p:cBhvr>
                                        <p:cTn id="59" dur="1822" tmFilter="0,0; 0.14,0.36; 0.43,0.73; 0.71,0.91; 1.0,1.0">
                                          <p:stCondLst>
                                            <p:cond delay="0"/>
                                          </p:stCondLst>
                                        </p:cTn>
                                        <p:tgtEl>
                                          <p:spTgt spid="22"/>
                                        </p:tgtEl>
                                        <p:attrNameLst>
                                          <p:attrName>ppt_x</p:attrName>
                                        </p:attrNameLst>
                                      </p:cBhvr>
                                      <p:tavLst>
                                        <p:tav tm="0">
                                          <p:val>
                                            <p:strVal val="#ppt_x-0.25"/>
                                          </p:val>
                                        </p:tav>
                                        <p:tav tm="100000">
                                          <p:val>
                                            <p:strVal val="#ppt_x"/>
                                          </p:val>
                                        </p:tav>
                                      </p:tavLst>
                                    </p:anim>
                                    <p:anim calcmode="lin" valueType="num">
                                      <p:cBhvr>
                                        <p:cTn id="60" dur="664" tmFilter="0.0,0.0; 0.25,0.07; 0.50,0.2; 0.75,0.467; 1.0,1.0">
                                          <p:stCondLst>
                                            <p:cond delay="0"/>
                                          </p:stCondLst>
                                        </p:cTn>
                                        <p:tgtEl>
                                          <p:spTgt spid="22"/>
                                        </p:tgtEl>
                                        <p:attrNameLst>
                                          <p:attrName>ppt_y</p:attrName>
                                        </p:attrNameLst>
                                      </p:cBhvr>
                                      <p:tavLst>
                                        <p:tav tm="0" fmla="#ppt_y-sin(pi*$)/3">
                                          <p:val>
                                            <p:fltVal val="0.5"/>
                                          </p:val>
                                        </p:tav>
                                        <p:tav tm="100000">
                                          <p:val>
                                            <p:fltVal val="1"/>
                                          </p:val>
                                        </p:tav>
                                      </p:tavLst>
                                    </p:anim>
                                    <p:anim calcmode="lin" valueType="num">
                                      <p:cBhvr>
                                        <p:cTn id="61" dur="664" tmFilter="0, 0; 0.125,0.2665; 0.25,0.4; 0.375,0.465; 0.5,0.5;  0.625,0.535; 0.75,0.6; 0.875,0.7335; 1,1">
                                          <p:stCondLst>
                                            <p:cond delay="664"/>
                                          </p:stCondLst>
                                        </p:cTn>
                                        <p:tgtEl>
                                          <p:spTgt spid="22"/>
                                        </p:tgtEl>
                                        <p:attrNameLst>
                                          <p:attrName>ppt_y</p:attrName>
                                        </p:attrNameLst>
                                      </p:cBhvr>
                                      <p:tavLst>
                                        <p:tav tm="0" fmla="#ppt_y-sin(pi*$)/9">
                                          <p:val>
                                            <p:fltVal val="0"/>
                                          </p:val>
                                        </p:tav>
                                        <p:tav tm="100000">
                                          <p:val>
                                            <p:fltVal val="1"/>
                                          </p:val>
                                        </p:tav>
                                      </p:tavLst>
                                    </p:anim>
                                    <p:anim calcmode="lin" valueType="num">
                                      <p:cBhvr>
                                        <p:cTn id="62" dur="332" tmFilter="0, 0; 0.125,0.2665; 0.25,0.4; 0.375,0.465; 0.5,0.5;  0.625,0.535; 0.75,0.6; 0.875,0.7335; 1,1">
                                          <p:stCondLst>
                                            <p:cond delay="1324"/>
                                          </p:stCondLst>
                                        </p:cTn>
                                        <p:tgtEl>
                                          <p:spTgt spid="22"/>
                                        </p:tgtEl>
                                        <p:attrNameLst>
                                          <p:attrName>ppt_y</p:attrName>
                                        </p:attrNameLst>
                                      </p:cBhvr>
                                      <p:tavLst>
                                        <p:tav tm="0" fmla="#ppt_y-sin(pi*$)/27">
                                          <p:val>
                                            <p:fltVal val="0"/>
                                          </p:val>
                                        </p:tav>
                                        <p:tav tm="100000">
                                          <p:val>
                                            <p:fltVal val="1"/>
                                          </p:val>
                                        </p:tav>
                                      </p:tavLst>
                                    </p:anim>
                                    <p:anim calcmode="lin" valueType="num">
                                      <p:cBhvr>
                                        <p:cTn id="63" dur="164" tmFilter="0, 0; 0.125,0.2665; 0.25,0.4; 0.375,0.465; 0.5,0.5;  0.625,0.535; 0.75,0.6; 0.875,0.7335; 1,1">
                                          <p:stCondLst>
                                            <p:cond delay="1656"/>
                                          </p:stCondLst>
                                        </p:cTn>
                                        <p:tgtEl>
                                          <p:spTgt spid="22"/>
                                        </p:tgtEl>
                                        <p:attrNameLst>
                                          <p:attrName>ppt_y</p:attrName>
                                        </p:attrNameLst>
                                      </p:cBhvr>
                                      <p:tavLst>
                                        <p:tav tm="0" fmla="#ppt_y-sin(pi*$)/81">
                                          <p:val>
                                            <p:fltVal val="0"/>
                                          </p:val>
                                        </p:tav>
                                        <p:tav tm="100000">
                                          <p:val>
                                            <p:fltVal val="1"/>
                                          </p:val>
                                        </p:tav>
                                      </p:tavLst>
                                    </p:anim>
                                    <p:animScale>
                                      <p:cBhvr>
                                        <p:cTn id="64" dur="26">
                                          <p:stCondLst>
                                            <p:cond delay="650"/>
                                          </p:stCondLst>
                                        </p:cTn>
                                        <p:tgtEl>
                                          <p:spTgt spid="22"/>
                                        </p:tgtEl>
                                      </p:cBhvr>
                                      <p:to x="100000" y="60000"/>
                                    </p:animScale>
                                    <p:animScale>
                                      <p:cBhvr>
                                        <p:cTn id="65" dur="166" decel="50000">
                                          <p:stCondLst>
                                            <p:cond delay="676"/>
                                          </p:stCondLst>
                                        </p:cTn>
                                        <p:tgtEl>
                                          <p:spTgt spid="22"/>
                                        </p:tgtEl>
                                      </p:cBhvr>
                                      <p:to x="100000" y="100000"/>
                                    </p:animScale>
                                    <p:animScale>
                                      <p:cBhvr>
                                        <p:cTn id="66" dur="26">
                                          <p:stCondLst>
                                            <p:cond delay="1312"/>
                                          </p:stCondLst>
                                        </p:cTn>
                                        <p:tgtEl>
                                          <p:spTgt spid="22"/>
                                        </p:tgtEl>
                                      </p:cBhvr>
                                      <p:to x="100000" y="80000"/>
                                    </p:animScale>
                                    <p:animScale>
                                      <p:cBhvr>
                                        <p:cTn id="67" dur="166" decel="50000">
                                          <p:stCondLst>
                                            <p:cond delay="1338"/>
                                          </p:stCondLst>
                                        </p:cTn>
                                        <p:tgtEl>
                                          <p:spTgt spid="22"/>
                                        </p:tgtEl>
                                      </p:cBhvr>
                                      <p:to x="100000" y="100000"/>
                                    </p:animScale>
                                    <p:animScale>
                                      <p:cBhvr>
                                        <p:cTn id="68" dur="26">
                                          <p:stCondLst>
                                            <p:cond delay="1642"/>
                                          </p:stCondLst>
                                        </p:cTn>
                                        <p:tgtEl>
                                          <p:spTgt spid="22"/>
                                        </p:tgtEl>
                                      </p:cBhvr>
                                      <p:to x="100000" y="90000"/>
                                    </p:animScale>
                                    <p:animScale>
                                      <p:cBhvr>
                                        <p:cTn id="69" dur="166" decel="50000">
                                          <p:stCondLst>
                                            <p:cond delay="1668"/>
                                          </p:stCondLst>
                                        </p:cTn>
                                        <p:tgtEl>
                                          <p:spTgt spid="22"/>
                                        </p:tgtEl>
                                      </p:cBhvr>
                                      <p:to x="100000" y="100000"/>
                                    </p:animScale>
                                    <p:animScale>
                                      <p:cBhvr>
                                        <p:cTn id="70" dur="26">
                                          <p:stCondLst>
                                            <p:cond delay="1808"/>
                                          </p:stCondLst>
                                        </p:cTn>
                                        <p:tgtEl>
                                          <p:spTgt spid="22"/>
                                        </p:tgtEl>
                                      </p:cBhvr>
                                      <p:to x="100000" y="95000"/>
                                    </p:animScale>
                                    <p:animScale>
                                      <p:cBhvr>
                                        <p:cTn id="71" dur="166" decel="50000">
                                          <p:stCondLst>
                                            <p:cond delay="1834"/>
                                          </p:stCondLst>
                                        </p:cTn>
                                        <p:tgtEl>
                                          <p:spTgt spid="22"/>
                                        </p:tgtEl>
                                      </p:cBhvr>
                                      <p:to x="100000" y="100000"/>
                                    </p:animScale>
                                  </p:childTnLst>
                                </p:cTn>
                              </p:par>
                            </p:childTnLst>
                          </p:cTn>
                        </p:par>
                      </p:childTnLst>
                    </p:cTn>
                  </p:par>
                  <p:par>
                    <p:cTn id="72" fill="hold">
                      <p:stCondLst>
                        <p:cond delay="indefinite"/>
                      </p:stCondLst>
                      <p:childTnLst>
                        <p:par>
                          <p:cTn id="73" fill="hold">
                            <p:stCondLst>
                              <p:cond delay="0"/>
                            </p:stCondLst>
                            <p:childTnLst>
                              <p:par>
                                <p:cTn id="74" presetID="26" presetClass="emph" presetSubtype="0" fill="hold" nodeType="clickEffect">
                                  <p:stCondLst>
                                    <p:cond delay="0"/>
                                  </p:stCondLst>
                                  <p:childTnLst>
                                    <p:animEffect transition="out" filter="fade">
                                      <p:cBhvr>
                                        <p:cTn id="75" dur="500" tmFilter="0, 0; .2, .5; .8, .5; 1, 0"/>
                                        <p:tgtEl>
                                          <p:spTgt spid="20"/>
                                        </p:tgtEl>
                                      </p:cBhvr>
                                    </p:animEffect>
                                    <p:animScale>
                                      <p:cBhvr>
                                        <p:cTn id="76" dur="250" autoRev="1" fill="hold"/>
                                        <p:tgtEl>
                                          <p:spTgt spid="20"/>
                                        </p:tgtEl>
                                      </p:cBhvr>
                                      <p:by x="105000" y="105000"/>
                                    </p:animScale>
                                  </p:childTnLst>
                                </p:cTn>
                              </p:par>
                              <p:par>
                                <p:cTn id="77" presetID="26" presetClass="emph" presetSubtype="0" fill="hold" nodeType="withEffect">
                                  <p:stCondLst>
                                    <p:cond delay="0"/>
                                  </p:stCondLst>
                                  <p:childTnLst>
                                    <p:animEffect transition="out" filter="fade">
                                      <p:cBhvr>
                                        <p:cTn id="78" dur="500" tmFilter="0, 0; .2, .5; .8, .5; 1, 0"/>
                                        <p:tgtEl>
                                          <p:spTgt spid="21"/>
                                        </p:tgtEl>
                                      </p:cBhvr>
                                    </p:animEffect>
                                    <p:animScale>
                                      <p:cBhvr>
                                        <p:cTn id="79" dur="250" autoRev="1" fill="hold"/>
                                        <p:tgtEl>
                                          <p:spTgt spid="21"/>
                                        </p:tgtEl>
                                      </p:cBhvr>
                                      <p:by x="105000" y="105000"/>
                                    </p:animScale>
                                  </p:childTnLst>
                                </p:cTn>
                              </p:par>
                              <p:par>
                                <p:cTn id="80" presetID="26" presetClass="emph" presetSubtype="0" fill="hold" nodeType="withEffect">
                                  <p:stCondLst>
                                    <p:cond delay="0"/>
                                  </p:stCondLst>
                                  <p:childTnLst>
                                    <p:animEffect transition="out" filter="fade">
                                      <p:cBhvr>
                                        <p:cTn id="81" dur="500" tmFilter="0, 0; .2, .5; .8, .5; 1, 0"/>
                                        <p:tgtEl>
                                          <p:spTgt spid="22"/>
                                        </p:tgtEl>
                                      </p:cBhvr>
                                    </p:animEffect>
                                    <p:animScale>
                                      <p:cBhvr>
                                        <p:cTn id="82" dur="250" autoRev="1" fill="hold"/>
                                        <p:tgtEl>
                                          <p:spTgt spid="22"/>
                                        </p:tgtEl>
                                      </p:cBhvr>
                                      <p:by x="105000" y="105000"/>
                                    </p:animScale>
                                  </p:childTnLst>
                                </p:cTn>
                              </p:par>
                            </p:childTnLst>
                          </p:cTn>
                        </p:par>
                      </p:childTnLst>
                    </p:cTn>
                  </p:par>
                  <p:par>
                    <p:cTn id="83" fill="hold">
                      <p:stCondLst>
                        <p:cond delay="indefinite"/>
                      </p:stCondLst>
                      <p:childTnLst>
                        <p:par>
                          <p:cTn id="84" fill="hold">
                            <p:stCondLst>
                              <p:cond delay="0"/>
                            </p:stCondLst>
                            <p:childTnLst>
                              <p:par>
                                <p:cTn id="85" presetID="2" presetClass="entr" presetSubtype="12" fill="hold" nodeType="clickEffect">
                                  <p:stCondLst>
                                    <p:cond delay="0"/>
                                  </p:stCondLst>
                                  <p:childTnLst>
                                    <p:set>
                                      <p:cBhvr>
                                        <p:cTn id="86" dur="1" fill="hold">
                                          <p:stCondLst>
                                            <p:cond delay="0"/>
                                          </p:stCondLst>
                                        </p:cTn>
                                        <p:tgtEl>
                                          <p:spTgt spid="23"/>
                                        </p:tgtEl>
                                        <p:attrNameLst>
                                          <p:attrName>style.visibility</p:attrName>
                                        </p:attrNameLst>
                                      </p:cBhvr>
                                      <p:to>
                                        <p:strVal val="visible"/>
                                      </p:to>
                                    </p:set>
                                    <p:anim calcmode="lin" valueType="num">
                                      <p:cBhvr additive="base">
                                        <p:cTn id="87" dur="2750" fill="hold"/>
                                        <p:tgtEl>
                                          <p:spTgt spid="23"/>
                                        </p:tgtEl>
                                        <p:attrNameLst>
                                          <p:attrName>ppt_x</p:attrName>
                                        </p:attrNameLst>
                                      </p:cBhvr>
                                      <p:tavLst>
                                        <p:tav tm="0">
                                          <p:val>
                                            <p:strVal val="0-#ppt_w/2"/>
                                          </p:val>
                                        </p:tav>
                                        <p:tav tm="100000">
                                          <p:val>
                                            <p:strVal val="#ppt_x"/>
                                          </p:val>
                                        </p:tav>
                                      </p:tavLst>
                                    </p:anim>
                                    <p:anim calcmode="lin" valueType="num">
                                      <p:cBhvr additive="base">
                                        <p:cTn id="88" dur="275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89" fill="hold">
                      <p:stCondLst>
                        <p:cond delay="indefinite"/>
                      </p:stCondLst>
                      <p:childTnLst>
                        <p:par>
                          <p:cTn id="90" fill="hold">
                            <p:stCondLst>
                              <p:cond delay="0"/>
                            </p:stCondLst>
                            <p:childTnLst>
                              <p:par>
                                <p:cTn id="91" presetID="2" presetClass="entr" presetSubtype="6" fill="hold" nodeType="clickEffect">
                                  <p:stCondLst>
                                    <p:cond delay="0"/>
                                  </p:stCondLst>
                                  <p:childTnLst>
                                    <p:set>
                                      <p:cBhvr>
                                        <p:cTn id="92" dur="1" fill="hold">
                                          <p:stCondLst>
                                            <p:cond delay="0"/>
                                          </p:stCondLst>
                                        </p:cTn>
                                        <p:tgtEl>
                                          <p:spTgt spid="15"/>
                                        </p:tgtEl>
                                        <p:attrNameLst>
                                          <p:attrName>style.visibility</p:attrName>
                                        </p:attrNameLst>
                                      </p:cBhvr>
                                      <p:to>
                                        <p:strVal val="visible"/>
                                      </p:to>
                                    </p:set>
                                    <p:anim calcmode="lin" valueType="num">
                                      <p:cBhvr additive="base">
                                        <p:cTn id="93" dur="500" fill="hold"/>
                                        <p:tgtEl>
                                          <p:spTgt spid="15"/>
                                        </p:tgtEl>
                                        <p:attrNameLst>
                                          <p:attrName>ppt_x</p:attrName>
                                        </p:attrNameLst>
                                      </p:cBhvr>
                                      <p:tavLst>
                                        <p:tav tm="0">
                                          <p:val>
                                            <p:strVal val="1+#ppt_w/2"/>
                                          </p:val>
                                        </p:tav>
                                        <p:tav tm="100000">
                                          <p:val>
                                            <p:strVal val="#ppt_x"/>
                                          </p:val>
                                        </p:tav>
                                      </p:tavLst>
                                    </p:anim>
                                    <p:anim calcmode="lin" valueType="num">
                                      <p:cBhvr additive="base">
                                        <p:cTn id="94"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95" fill="hold">
                      <p:stCondLst>
                        <p:cond delay="indefinite"/>
                      </p:stCondLst>
                      <p:childTnLst>
                        <p:par>
                          <p:cTn id="96" fill="hold">
                            <p:stCondLst>
                              <p:cond delay="0"/>
                            </p:stCondLst>
                            <p:childTnLst>
                              <p:par>
                                <p:cTn id="97" presetID="42" presetClass="entr" presetSubtype="0" fill="hold" nodeType="clickEffect">
                                  <p:stCondLst>
                                    <p:cond delay="0"/>
                                  </p:stCondLst>
                                  <p:childTnLst>
                                    <p:set>
                                      <p:cBhvr>
                                        <p:cTn id="98" dur="1" fill="hold">
                                          <p:stCondLst>
                                            <p:cond delay="0"/>
                                          </p:stCondLst>
                                        </p:cTn>
                                        <p:tgtEl>
                                          <p:spTgt spid="4"/>
                                        </p:tgtEl>
                                        <p:attrNameLst>
                                          <p:attrName>style.visibility</p:attrName>
                                        </p:attrNameLst>
                                      </p:cBhvr>
                                      <p:to>
                                        <p:strVal val="visible"/>
                                      </p:to>
                                    </p:set>
                                    <p:animEffect transition="in" filter="fade">
                                      <p:cBhvr>
                                        <p:cTn id="99" dur="1000"/>
                                        <p:tgtEl>
                                          <p:spTgt spid="4"/>
                                        </p:tgtEl>
                                      </p:cBhvr>
                                    </p:animEffect>
                                    <p:anim calcmode="lin" valueType="num">
                                      <p:cBhvr>
                                        <p:cTn id="100" dur="1000" fill="hold"/>
                                        <p:tgtEl>
                                          <p:spTgt spid="4"/>
                                        </p:tgtEl>
                                        <p:attrNameLst>
                                          <p:attrName>ppt_x</p:attrName>
                                        </p:attrNameLst>
                                      </p:cBhvr>
                                      <p:tavLst>
                                        <p:tav tm="0">
                                          <p:val>
                                            <p:strVal val="#ppt_x"/>
                                          </p:val>
                                        </p:tav>
                                        <p:tav tm="100000">
                                          <p:val>
                                            <p:strVal val="#ppt_x"/>
                                          </p:val>
                                        </p:tav>
                                      </p:tavLst>
                                    </p:anim>
                                    <p:anim calcmode="lin" valueType="num">
                                      <p:cBhvr>
                                        <p:cTn id="101" dur="1000" fill="hold"/>
                                        <p:tgtEl>
                                          <p:spTgt spid="4"/>
                                        </p:tgtEl>
                                        <p:attrNameLst>
                                          <p:attrName>ppt_y</p:attrName>
                                        </p:attrNameLst>
                                      </p:cBhvr>
                                      <p:tavLst>
                                        <p:tav tm="0">
                                          <p:val>
                                            <p:strVal val="#ppt_y+.1"/>
                                          </p:val>
                                        </p:tav>
                                        <p:tav tm="100000">
                                          <p:val>
                                            <p:strVal val="#ppt_y"/>
                                          </p:val>
                                        </p:tav>
                                      </p:tavLst>
                                    </p:anim>
                                  </p:childTnLst>
                                </p:cTn>
                              </p:par>
                            </p:childTnLst>
                          </p:cTn>
                        </p:par>
                        <p:par>
                          <p:cTn id="102" fill="hold">
                            <p:stCondLst>
                              <p:cond delay="1000"/>
                            </p:stCondLst>
                            <p:childTnLst>
                              <p:par>
                                <p:cTn id="103" presetID="42" presetClass="entr" presetSubtype="0" fill="hold" grpId="0" nodeType="afterEffect">
                                  <p:stCondLst>
                                    <p:cond delay="0"/>
                                  </p:stCondLst>
                                  <p:childTnLst>
                                    <p:set>
                                      <p:cBhvr>
                                        <p:cTn id="104" dur="1" fill="hold">
                                          <p:stCondLst>
                                            <p:cond delay="0"/>
                                          </p:stCondLst>
                                        </p:cTn>
                                        <p:tgtEl>
                                          <p:spTgt spid="5"/>
                                        </p:tgtEl>
                                        <p:attrNameLst>
                                          <p:attrName>style.visibility</p:attrName>
                                        </p:attrNameLst>
                                      </p:cBhvr>
                                      <p:to>
                                        <p:strVal val="visible"/>
                                      </p:to>
                                    </p:set>
                                    <p:animEffect transition="in" filter="fade">
                                      <p:cBhvr>
                                        <p:cTn id="105" dur="1000"/>
                                        <p:tgtEl>
                                          <p:spTgt spid="5"/>
                                        </p:tgtEl>
                                      </p:cBhvr>
                                    </p:animEffect>
                                    <p:anim calcmode="lin" valueType="num">
                                      <p:cBhvr>
                                        <p:cTn id="106" dur="1000" fill="hold"/>
                                        <p:tgtEl>
                                          <p:spTgt spid="5"/>
                                        </p:tgtEl>
                                        <p:attrNameLst>
                                          <p:attrName>ppt_x</p:attrName>
                                        </p:attrNameLst>
                                      </p:cBhvr>
                                      <p:tavLst>
                                        <p:tav tm="0">
                                          <p:val>
                                            <p:strVal val="#ppt_x"/>
                                          </p:val>
                                        </p:tav>
                                        <p:tav tm="100000">
                                          <p:val>
                                            <p:strVal val="#ppt_x"/>
                                          </p:val>
                                        </p:tav>
                                      </p:tavLst>
                                    </p:anim>
                                    <p:anim calcmode="lin" valueType="num">
                                      <p:cBhvr>
                                        <p:cTn id="107"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pattFill prst="pct5">
          <a:fgClr>
            <a:schemeClr val="accent1"/>
          </a:fgClr>
          <a:bgClr>
            <a:schemeClr val="bg1"/>
          </a:bgClr>
        </a:pattFill>
        <a:effectLst/>
      </p:bgPr>
    </p:bg>
    <p:spTree>
      <p:nvGrpSpPr>
        <p:cNvPr id="1" name=""/>
        <p:cNvGrpSpPr/>
        <p:nvPr/>
      </p:nvGrpSpPr>
      <p:grpSpPr>
        <a:xfrm>
          <a:off x="0" y="0"/>
          <a:ext cx="0" cy="0"/>
          <a:chOff x="0" y="0"/>
          <a:chExt cx="0" cy="0"/>
        </a:xfrm>
      </p:grpSpPr>
      <p:grpSp>
        <p:nvGrpSpPr>
          <p:cNvPr id="4" name="组合 3"/>
          <p:cNvGrpSpPr/>
          <p:nvPr/>
        </p:nvGrpSpPr>
        <p:grpSpPr>
          <a:xfrm>
            <a:off x="7951151" y="4064771"/>
            <a:ext cx="3410227" cy="1165673"/>
            <a:chOff x="874712" y="3195403"/>
            <a:chExt cx="3410227" cy="1165673"/>
          </a:xfrm>
        </p:grpSpPr>
        <p:sp>
          <p:nvSpPr>
            <p:cNvPr id="5" name="矩形 4"/>
            <p:cNvSpPr/>
            <p:nvPr/>
          </p:nvSpPr>
          <p:spPr>
            <a:xfrm>
              <a:off x="874712" y="3677812"/>
              <a:ext cx="3410227" cy="683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dirty="0">
                  <a:latin typeface="汉仪乐喵体W" panose="00020600040101010101" pitchFamily="18" charset="-122"/>
                  <a:ea typeface="汉仪乐喵体W" panose="00020600040101010101" pitchFamily="18" charset="-122"/>
                </a:rPr>
                <a:t>用户可以在投影仪或者计算机上进行演示也可以将演示文稿打印出来</a:t>
              </a:r>
              <a:endParaRPr lang="zh-CN" altLang="en-US" sz="1600" dirty="0">
                <a:latin typeface="汉仪乐喵体W" panose="00020600040101010101" pitchFamily="18" charset="-122"/>
                <a:ea typeface="汉仪乐喵体W" panose="00020600040101010101" pitchFamily="18" charset="-122"/>
              </a:endParaRPr>
            </a:p>
          </p:txBody>
        </p:sp>
        <p:sp>
          <p:nvSpPr>
            <p:cNvPr id="6" name="矩形 5"/>
            <p:cNvSpPr/>
            <p:nvPr/>
          </p:nvSpPr>
          <p:spPr>
            <a:xfrm>
              <a:off x="874713" y="3195403"/>
              <a:ext cx="3053114" cy="53553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400" b="1" dirty="0">
                  <a:latin typeface="汉仪乐喵体W" panose="00020600040101010101" pitchFamily="18" charset="-122"/>
                  <a:ea typeface="汉仪乐喵体W" panose="00020600040101010101" pitchFamily="18" charset="-122"/>
                </a:rPr>
                <a:t>培养孩子的度量</a:t>
              </a:r>
              <a:endParaRPr lang="zh-CN" altLang="en-US" sz="2400" b="1" dirty="0">
                <a:latin typeface="汉仪乐喵体W" panose="00020600040101010101" pitchFamily="18" charset="-122"/>
                <a:ea typeface="汉仪乐喵体W" panose="00020600040101010101" pitchFamily="18" charset="-122"/>
              </a:endParaRPr>
            </a:p>
          </p:txBody>
        </p:sp>
      </p:grpSp>
      <p:grpSp>
        <p:nvGrpSpPr>
          <p:cNvPr id="10" name="组合 9"/>
          <p:cNvGrpSpPr/>
          <p:nvPr/>
        </p:nvGrpSpPr>
        <p:grpSpPr>
          <a:xfrm>
            <a:off x="3933954" y="2262491"/>
            <a:ext cx="3410227" cy="1165673"/>
            <a:chOff x="874712" y="3195403"/>
            <a:chExt cx="3410227" cy="1165673"/>
          </a:xfrm>
        </p:grpSpPr>
        <p:sp>
          <p:nvSpPr>
            <p:cNvPr id="11" name="矩形 10"/>
            <p:cNvSpPr/>
            <p:nvPr/>
          </p:nvSpPr>
          <p:spPr>
            <a:xfrm>
              <a:off x="874712" y="3677812"/>
              <a:ext cx="3410227" cy="683264"/>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600" dirty="0">
                  <a:latin typeface="汉仪乐喵体W" panose="00020600040101010101" pitchFamily="18" charset="-122"/>
                  <a:ea typeface="汉仪乐喵体W" panose="00020600040101010101" pitchFamily="18" charset="-122"/>
                </a:rPr>
                <a:t>用户可以在投影仪或者计算机上进行演示也可以将演示文稿打印出来</a:t>
              </a:r>
              <a:endParaRPr lang="zh-CN" altLang="en-US" sz="1600" dirty="0">
                <a:latin typeface="汉仪乐喵体W" panose="00020600040101010101" pitchFamily="18" charset="-122"/>
                <a:ea typeface="汉仪乐喵体W" panose="00020600040101010101" pitchFamily="18" charset="-122"/>
              </a:endParaRPr>
            </a:p>
          </p:txBody>
        </p:sp>
        <p:sp>
          <p:nvSpPr>
            <p:cNvPr id="12" name="矩形 11"/>
            <p:cNvSpPr/>
            <p:nvPr/>
          </p:nvSpPr>
          <p:spPr>
            <a:xfrm>
              <a:off x="874712" y="3195403"/>
              <a:ext cx="3410227" cy="535531"/>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2400" b="1" dirty="0">
                  <a:latin typeface="汉仪乐喵体W" panose="00020600040101010101" pitchFamily="18" charset="-122"/>
                  <a:ea typeface="汉仪乐喵体W" panose="00020600040101010101" pitchFamily="18" charset="-122"/>
                </a:rPr>
                <a:t>培养孩子独立自主</a:t>
              </a:r>
              <a:endParaRPr lang="zh-CN" altLang="en-US" sz="2400" b="1" dirty="0">
                <a:latin typeface="汉仪乐喵体W" panose="00020600040101010101" pitchFamily="18" charset="-122"/>
                <a:ea typeface="汉仪乐喵体W" panose="00020600040101010101" pitchFamily="18" charset="-122"/>
              </a:endParaRPr>
            </a:p>
          </p:txBody>
        </p:sp>
      </p:grpSp>
      <p:grpSp>
        <p:nvGrpSpPr>
          <p:cNvPr id="13" name="组合 12"/>
          <p:cNvGrpSpPr/>
          <p:nvPr/>
        </p:nvGrpSpPr>
        <p:grpSpPr>
          <a:xfrm>
            <a:off x="645067" y="4107973"/>
            <a:ext cx="3410227" cy="1165673"/>
            <a:chOff x="874712" y="3195403"/>
            <a:chExt cx="3410227" cy="1165673"/>
          </a:xfrm>
        </p:grpSpPr>
        <p:sp>
          <p:nvSpPr>
            <p:cNvPr id="14" name="矩形 13"/>
            <p:cNvSpPr/>
            <p:nvPr/>
          </p:nvSpPr>
          <p:spPr>
            <a:xfrm>
              <a:off x="874712" y="3677812"/>
              <a:ext cx="3410227" cy="683264"/>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600" dirty="0">
                  <a:latin typeface="汉仪乐喵体W" panose="00020600040101010101" pitchFamily="18" charset="-122"/>
                  <a:ea typeface="汉仪乐喵体W" panose="00020600040101010101" pitchFamily="18" charset="-122"/>
                </a:rPr>
                <a:t>用户可以在投影仪或者计算机上进行演示也可以将演示文稿打印出来</a:t>
              </a:r>
              <a:endParaRPr lang="zh-CN" altLang="en-US" sz="1600" dirty="0">
                <a:latin typeface="汉仪乐喵体W" panose="00020600040101010101" pitchFamily="18" charset="-122"/>
                <a:ea typeface="汉仪乐喵体W" panose="00020600040101010101" pitchFamily="18" charset="-122"/>
              </a:endParaRPr>
            </a:p>
          </p:txBody>
        </p:sp>
        <p:sp>
          <p:nvSpPr>
            <p:cNvPr id="15" name="矩形 14"/>
            <p:cNvSpPr/>
            <p:nvPr/>
          </p:nvSpPr>
          <p:spPr>
            <a:xfrm>
              <a:off x="874712" y="3195403"/>
              <a:ext cx="3410227" cy="535531"/>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2400" b="1" dirty="0">
                  <a:latin typeface="汉仪乐喵体W" panose="00020600040101010101" pitchFamily="18" charset="-122"/>
                  <a:ea typeface="汉仪乐喵体W" panose="00020600040101010101" pitchFamily="18" charset="-122"/>
                </a:rPr>
                <a:t>培养孩子的进取心</a:t>
              </a:r>
              <a:endParaRPr lang="zh-CN" altLang="en-US" sz="2400" b="1" dirty="0">
                <a:latin typeface="汉仪乐喵体W" panose="00020600040101010101" pitchFamily="18" charset="-122"/>
                <a:ea typeface="汉仪乐喵体W" panose="00020600040101010101" pitchFamily="18" charset="-122"/>
              </a:endParaRPr>
            </a:p>
          </p:txBody>
        </p:sp>
      </p:grpSp>
      <p:pic>
        <p:nvPicPr>
          <p:cNvPr id="24" name="图片 23"/>
          <p:cNvPicPr>
            <a:picLocks noChangeAspect="1"/>
          </p:cNvPicPr>
          <p:nvPr/>
        </p:nvPicPr>
        <p:blipFill>
          <a:blip r:embed="rId1" cstate="screen"/>
          <a:stretch>
            <a:fillRect/>
          </a:stretch>
        </p:blipFill>
        <p:spPr>
          <a:xfrm>
            <a:off x="3645026" y="420210"/>
            <a:ext cx="4537132" cy="1359872"/>
          </a:xfrm>
          <a:prstGeom prst="rect">
            <a:avLst/>
          </a:prstGeom>
        </p:spPr>
      </p:pic>
      <p:sp>
        <p:nvSpPr>
          <p:cNvPr id="25" name="矩形 24"/>
          <p:cNvSpPr/>
          <p:nvPr/>
        </p:nvSpPr>
        <p:spPr>
          <a:xfrm>
            <a:off x="3476625" y="805221"/>
            <a:ext cx="5238750" cy="769441"/>
          </a:xfrm>
          <a:prstGeom prst="rect">
            <a:avLst/>
          </a:prstGeom>
        </p:spPr>
        <p:txBody>
          <a:bodyPr wrap="square">
            <a:spAutoFit/>
            <a:scene3d>
              <a:camera prst="orthographicFront"/>
              <a:lightRig rig="threePt" dir="t"/>
            </a:scene3d>
            <a:sp3d contourW="12700"/>
          </a:bodyPr>
          <a:lstStyle/>
          <a:p>
            <a:pPr algn="ctr"/>
            <a:r>
              <a:rPr lang="zh-CN" altLang="en-US" sz="4400" b="1" dirty="0">
                <a:ln w="15875">
                  <a:noFill/>
                </a:ln>
                <a:solidFill>
                  <a:srgbClr val="E71C63"/>
                </a:solidFill>
                <a:latin typeface="汉仪乐喵体W" panose="00020600040101010101" pitchFamily="18" charset="-122"/>
                <a:ea typeface="汉仪乐喵体W" panose="00020600040101010101" pitchFamily="18" charset="-122"/>
              </a:rPr>
              <a:t>新学习工作安排</a:t>
            </a:r>
            <a:endParaRPr lang="zh-CN" altLang="en-US" sz="4400" b="1" dirty="0">
              <a:ln w="15875">
                <a:noFill/>
              </a:ln>
              <a:solidFill>
                <a:srgbClr val="E71C63"/>
              </a:solidFill>
              <a:latin typeface="汉仪乐喵体W" panose="00020600040101010101" pitchFamily="18" charset="-122"/>
              <a:ea typeface="汉仪乐喵体W" panose="00020600040101010101" pitchFamily="18" charset="-122"/>
            </a:endParaRPr>
          </a:p>
        </p:txBody>
      </p:sp>
      <p:pic>
        <p:nvPicPr>
          <p:cNvPr id="26" name="图片 25"/>
          <p:cNvPicPr>
            <a:picLocks noChangeAspect="1"/>
          </p:cNvPicPr>
          <p:nvPr/>
        </p:nvPicPr>
        <p:blipFill rotWithShape="1">
          <a:blip r:embed="rId2" cstate="screen"/>
          <a:srcRect/>
          <a:stretch>
            <a:fillRect/>
          </a:stretch>
        </p:blipFill>
        <p:spPr>
          <a:xfrm>
            <a:off x="645067" y="1613985"/>
            <a:ext cx="735106" cy="576436"/>
          </a:xfrm>
          <a:prstGeom prst="rect">
            <a:avLst/>
          </a:prstGeom>
        </p:spPr>
      </p:pic>
      <p:pic>
        <p:nvPicPr>
          <p:cNvPr id="27" name="图片 26"/>
          <p:cNvPicPr>
            <a:picLocks noChangeAspect="1"/>
          </p:cNvPicPr>
          <p:nvPr/>
        </p:nvPicPr>
        <p:blipFill rotWithShape="1">
          <a:blip r:embed="rId3" cstate="screen"/>
          <a:srcRect/>
          <a:stretch>
            <a:fillRect/>
          </a:stretch>
        </p:blipFill>
        <p:spPr>
          <a:xfrm>
            <a:off x="495227" y="112079"/>
            <a:ext cx="1479176" cy="1267257"/>
          </a:xfrm>
          <a:prstGeom prst="rect">
            <a:avLst/>
          </a:prstGeom>
        </p:spPr>
      </p:pic>
      <p:pic>
        <p:nvPicPr>
          <p:cNvPr id="28" name="图片 27"/>
          <p:cNvPicPr>
            <a:picLocks noChangeAspect="1"/>
          </p:cNvPicPr>
          <p:nvPr/>
        </p:nvPicPr>
        <p:blipFill rotWithShape="1">
          <a:blip r:embed="rId2" cstate="screen"/>
          <a:srcRect/>
          <a:stretch>
            <a:fillRect/>
          </a:stretch>
        </p:blipFill>
        <p:spPr>
          <a:xfrm>
            <a:off x="2174602" y="752846"/>
            <a:ext cx="1098177" cy="861139"/>
          </a:xfrm>
          <a:prstGeom prst="rect">
            <a:avLst/>
          </a:prstGeom>
        </p:spPr>
      </p:pic>
      <p:pic>
        <p:nvPicPr>
          <p:cNvPr id="29" name="图片 28"/>
          <p:cNvPicPr>
            <a:picLocks noChangeAspect="1"/>
          </p:cNvPicPr>
          <p:nvPr/>
        </p:nvPicPr>
        <p:blipFill rotWithShape="1">
          <a:blip r:embed="rId4" cstate="screen"/>
          <a:srcRect/>
          <a:stretch>
            <a:fillRect/>
          </a:stretch>
        </p:blipFill>
        <p:spPr>
          <a:xfrm>
            <a:off x="8391655" y="420210"/>
            <a:ext cx="4077928" cy="1481993"/>
          </a:xfrm>
          <a:prstGeom prst="rect">
            <a:avLst/>
          </a:prstGeom>
        </p:spPr>
      </p:pic>
      <p:pic>
        <p:nvPicPr>
          <p:cNvPr id="30" name="图片 29"/>
          <p:cNvPicPr>
            <a:picLocks noChangeAspect="1"/>
          </p:cNvPicPr>
          <p:nvPr/>
        </p:nvPicPr>
        <p:blipFill rotWithShape="1">
          <a:blip r:embed="rId5" cstate="screen"/>
          <a:srcRect/>
          <a:stretch>
            <a:fillRect/>
          </a:stretch>
        </p:blipFill>
        <p:spPr>
          <a:xfrm>
            <a:off x="0" y="5289176"/>
            <a:ext cx="12192000" cy="1568824"/>
          </a:xfrm>
          <a:prstGeom prst="rect">
            <a:avLst/>
          </a:prstGeom>
        </p:spPr>
      </p:pic>
      <p:pic>
        <p:nvPicPr>
          <p:cNvPr id="31" name="图片 30"/>
          <p:cNvPicPr>
            <a:picLocks noChangeAspect="1"/>
          </p:cNvPicPr>
          <p:nvPr/>
        </p:nvPicPr>
        <p:blipFill>
          <a:blip r:embed="rId6" cstate="screen"/>
          <a:stretch>
            <a:fillRect/>
          </a:stretch>
        </p:blipFill>
        <p:spPr>
          <a:xfrm>
            <a:off x="1487236" y="1981324"/>
            <a:ext cx="2024630" cy="1984834"/>
          </a:xfrm>
          <a:prstGeom prst="rect">
            <a:avLst/>
          </a:prstGeom>
        </p:spPr>
      </p:pic>
      <p:pic>
        <p:nvPicPr>
          <p:cNvPr id="32" name="图片 31"/>
          <p:cNvPicPr>
            <a:picLocks noChangeAspect="1"/>
          </p:cNvPicPr>
          <p:nvPr/>
        </p:nvPicPr>
        <p:blipFill>
          <a:blip r:embed="rId6" cstate="screen">
            <a:duotone>
              <a:schemeClr val="accent1">
                <a:shade val="45000"/>
                <a:satMod val="135000"/>
              </a:schemeClr>
              <a:prstClr val="white"/>
            </a:duotone>
          </a:blip>
          <a:stretch>
            <a:fillRect/>
          </a:stretch>
        </p:blipFill>
        <p:spPr>
          <a:xfrm>
            <a:off x="4781105" y="3554763"/>
            <a:ext cx="2024630" cy="1984834"/>
          </a:xfrm>
          <a:prstGeom prst="rect">
            <a:avLst/>
          </a:prstGeom>
        </p:spPr>
      </p:pic>
      <p:pic>
        <p:nvPicPr>
          <p:cNvPr id="33" name="图片 32"/>
          <p:cNvPicPr>
            <a:picLocks noChangeAspect="1"/>
          </p:cNvPicPr>
          <p:nvPr/>
        </p:nvPicPr>
        <p:blipFill>
          <a:blip r:embed="rId6" cstate="screen">
            <a:duotone>
              <a:schemeClr val="accent3">
                <a:shade val="45000"/>
                <a:satMod val="135000"/>
              </a:schemeClr>
              <a:prstClr val="white"/>
            </a:duotone>
          </a:blip>
          <a:stretch>
            <a:fillRect/>
          </a:stretch>
        </p:blipFill>
        <p:spPr>
          <a:xfrm>
            <a:off x="8170867" y="1861745"/>
            <a:ext cx="2024630" cy="1984834"/>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wipe(down)">
                                      <p:cBhvr>
                                        <p:cTn id="7" dur="580">
                                          <p:stCondLst>
                                            <p:cond delay="0"/>
                                          </p:stCondLst>
                                        </p:cTn>
                                        <p:tgtEl>
                                          <p:spTgt spid="26"/>
                                        </p:tgtEl>
                                      </p:cBhvr>
                                    </p:animEffect>
                                    <p:anim calcmode="lin" valueType="num">
                                      <p:cBhvr>
                                        <p:cTn id="8" dur="1822" tmFilter="0,0; 0.14,0.36; 0.43,0.73; 0.71,0.91; 1.0,1.0">
                                          <p:stCondLst>
                                            <p:cond delay="0"/>
                                          </p:stCondLst>
                                        </p:cTn>
                                        <p:tgtEl>
                                          <p:spTgt spid="26"/>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6"/>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6"/>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6"/>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6"/>
                                        </p:tgtEl>
                                        <p:attrNameLst>
                                          <p:attrName>ppt_y</p:attrName>
                                        </p:attrNameLst>
                                      </p:cBhvr>
                                      <p:tavLst>
                                        <p:tav tm="0" fmla="#ppt_y-sin(pi*$)/81">
                                          <p:val>
                                            <p:fltVal val="0"/>
                                          </p:val>
                                        </p:tav>
                                        <p:tav tm="100000">
                                          <p:val>
                                            <p:fltVal val="1"/>
                                          </p:val>
                                        </p:tav>
                                      </p:tavLst>
                                    </p:anim>
                                    <p:animScale>
                                      <p:cBhvr>
                                        <p:cTn id="13" dur="26">
                                          <p:stCondLst>
                                            <p:cond delay="650"/>
                                          </p:stCondLst>
                                        </p:cTn>
                                        <p:tgtEl>
                                          <p:spTgt spid="26"/>
                                        </p:tgtEl>
                                      </p:cBhvr>
                                      <p:to x="100000" y="60000"/>
                                    </p:animScale>
                                    <p:animScale>
                                      <p:cBhvr>
                                        <p:cTn id="14" dur="166" decel="50000">
                                          <p:stCondLst>
                                            <p:cond delay="676"/>
                                          </p:stCondLst>
                                        </p:cTn>
                                        <p:tgtEl>
                                          <p:spTgt spid="26"/>
                                        </p:tgtEl>
                                      </p:cBhvr>
                                      <p:to x="100000" y="100000"/>
                                    </p:animScale>
                                    <p:animScale>
                                      <p:cBhvr>
                                        <p:cTn id="15" dur="26">
                                          <p:stCondLst>
                                            <p:cond delay="1312"/>
                                          </p:stCondLst>
                                        </p:cTn>
                                        <p:tgtEl>
                                          <p:spTgt spid="26"/>
                                        </p:tgtEl>
                                      </p:cBhvr>
                                      <p:to x="100000" y="80000"/>
                                    </p:animScale>
                                    <p:animScale>
                                      <p:cBhvr>
                                        <p:cTn id="16" dur="166" decel="50000">
                                          <p:stCondLst>
                                            <p:cond delay="1338"/>
                                          </p:stCondLst>
                                        </p:cTn>
                                        <p:tgtEl>
                                          <p:spTgt spid="26"/>
                                        </p:tgtEl>
                                      </p:cBhvr>
                                      <p:to x="100000" y="100000"/>
                                    </p:animScale>
                                    <p:animScale>
                                      <p:cBhvr>
                                        <p:cTn id="17" dur="26">
                                          <p:stCondLst>
                                            <p:cond delay="1642"/>
                                          </p:stCondLst>
                                        </p:cTn>
                                        <p:tgtEl>
                                          <p:spTgt spid="26"/>
                                        </p:tgtEl>
                                      </p:cBhvr>
                                      <p:to x="100000" y="90000"/>
                                    </p:animScale>
                                    <p:animScale>
                                      <p:cBhvr>
                                        <p:cTn id="18" dur="166" decel="50000">
                                          <p:stCondLst>
                                            <p:cond delay="1668"/>
                                          </p:stCondLst>
                                        </p:cTn>
                                        <p:tgtEl>
                                          <p:spTgt spid="26"/>
                                        </p:tgtEl>
                                      </p:cBhvr>
                                      <p:to x="100000" y="100000"/>
                                    </p:animScale>
                                    <p:animScale>
                                      <p:cBhvr>
                                        <p:cTn id="19" dur="26">
                                          <p:stCondLst>
                                            <p:cond delay="1808"/>
                                          </p:stCondLst>
                                        </p:cTn>
                                        <p:tgtEl>
                                          <p:spTgt spid="26"/>
                                        </p:tgtEl>
                                      </p:cBhvr>
                                      <p:to x="100000" y="95000"/>
                                    </p:animScale>
                                    <p:animScale>
                                      <p:cBhvr>
                                        <p:cTn id="20" dur="166" decel="50000">
                                          <p:stCondLst>
                                            <p:cond delay="1834"/>
                                          </p:stCondLst>
                                        </p:cTn>
                                        <p:tgtEl>
                                          <p:spTgt spid="26"/>
                                        </p:tgtEl>
                                      </p:cBhvr>
                                      <p:to x="100000" y="100000"/>
                                    </p:animScale>
                                  </p:childTnLst>
                                </p:cTn>
                              </p:par>
                              <p:par>
                                <p:cTn id="21" presetID="26" presetClass="entr" presetSubtype="0" fill="hold" nodeType="withEffect">
                                  <p:stCondLst>
                                    <p:cond delay="0"/>
                                  </p:stCondLst>
                                  <p:childTnLst>
                                    <p:set>
                                      <p:cBhvr>
                                        <p:cTn id="22" dur="1" fill="hold">
                                          <p:stCondLst>
                                            <p:cond delay="0"/>
                                          </p:stCondLst>
                                        </p:cTn>
                                        <p:tgtEl>
                                          <p:spTgt spid="27"/>
                                        </p:tgtEl>
                                        <p:attrNameLst>
                                          <p:attrName>style.visibility</p:attrName>
                                        </p:attrNameLst>
                                      </p:cBhvr>
                                      <p:to>
                                        <p:strVal val="visible"/>
                                      </p:to>
                                    </p:set>
                                    <p:animEffect transition="in" filter="wipe(down)">
                                      <p:cBhvr>
                                        <p:cTn id="23" dur="580">
                                          <p:stCondLst>
                                            <p:cond delay="0"/>
                                          </p:stCondLst>
                                        </p:cTn>
                                        <p:tgtEl>
                                          <p:spTgt spid="27"/>
                                        </p:tgtEl>
                                      </p:cBhvr>
                                    </p:animEffect>
                                    <p:anim calcmode="lin" valueType="num">
                                      <p:cBhvr>
                                        <p:cTn id="24" dur="1822" tmFilter="0,0; 0.14,0.36; 0.43,0.73; 0.71,0.91; 1.0,1.0">
                                          <p:stCondLst>
                                            <p:cond delay="0"/>
                                          </p:stCondLst>
                                        </p:cTn>
                                        <p:tgtEl>
                                          <p:spTgt spid="27"/>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27"/>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27"/>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27"/>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27"/>
                                        </p:tgtEl>
                                        <p:attrNameLst>
                                          <p:attrName>ppt_y</p:attrName>
                                        </p:attrNameLst>
                                      </p:cBhvr>
                                      <p:tavLst>
                                        <p:tav tm="0" fmla="#ppt_y-sin(pi*$)/81">
                                          <p:val>
                                            <p:fltVal val="0"/>
                                          </p:val>
                                        </p:tav>
                                        <p:tav tm="100000">
                                          <p:val>
                                            <p:fltVal val="1"/>
                                          </p:val>
                                        </p:tav>
                                      </p:tavLst>
                                    </p:anim>
                                    <p:animScale>
                                      <p:cBhvr>
                                        <p:cTn id="29" dur="26">
                                          <p:stCondLst>
                                            <p:cond delay="650"/>
                                          </p:stCondLst>
                                        </p:cTn>
                                        <p:tgtEl>
                                          <p:spTgt spid="27"/>
                                        </p:tgtEl>
                                      </p:cBhvr>
                                      <p:to x="100000" y="60000"/>
                                    </p:animScale>
                                    <p:animScale>
                                      <p:cBhvr>
                                        <p:cTn id="30" dur="166" decel="50000">
                                          <p:stCondLst>
                                            <p:cond delay="676"/>
                                          </p:stCondLst>
                                        </p:cTn>
                                        <p:tgtEl>
                                          <p:spTgt spid="27"/>
                                        </p:tgtEl>
                                      </p:cBhvr>
                                      <p:to x="100000" y="100000"/>
                                    </p:animScale>
                                    <p:animScale>
                                      <p:cBhvr>
                                        <p:cTn id="31" dur="26">
                                          <p:stCondLst>
                                            <p:cond delay="1312"/>
                                          </p:stCondLst>
                                        </p:cTn>
                                        <p:tgtEl>
                                          <p:spTgt spid="27"/>
                                        </p:tgtEl>
                                      </p:cBhvr>
                                      <p:to x="100000" y="80000"/>
                                    </p:animScale>
                                    <p:animScale>
                                      <p:cBhvr>
                                        <p:cTn id="32" dur="166" decel="50000">
                                          <p:stCondLst>
                                            <p:cond delay="1338"/>
                                          </p:stCondLst>
                                        </p:cTn>
                                        <p:tgtEl>
                                          <p:spTgt spid="27"/>
                                        </p:tgtEl>
                                      </p:cBhvr>
                                      <p:to x="100000" y="100000"/>
                                    </p:animScale>
                                    <p:animScale>
                                      <p:cBhvr>
                                        <p:cTn id="33" dur="26">
                                          <p:stCondLst>
                                            <p:cond delay="1642"/>
                                          </p:stCondLst>
                                        </p:cTn>
                                        <p:tgtEl>
                                          <p:spTgt spid="27"/>
                                        </p:tgtEl>
                                      </p:cBhvr>
                                      <p:to x="100000" y="90000"/>
                                    </p:animScale>
                                    <p:animScale>
                                      <p:cBhvr>
                                        <p:cTn id="34" dur="166" decel="50000">
                                          <p:stCondLst>
                                            <p:cond delay="1668"/>
                                          </p:stCondLst>
                                        </p:cTn>
                                        <p:tgtEl>
                                          <p:spTgt spid="27"/>
                                        </p:tgtEl>
                                      </p:cBhvr>
                                      <p:to x="100000" y="100000"/>
                                    </p:animScale>
                                    <p:animScale>
                                      <p:cBhvr>
                                        <p:cTn id="35" dur="26">
                                          <p:stCondLst>
                                            <p:cond delay="1808"/>
                                          </p:stCondLst>
                                        </p:cTn>
                                        <p:tgtEl>
                                          <p:spTgt spid="27"/>
                                        </p:tgtEl>
                                      </p:cBhvr>
                                      <p:to x="100000" y="95000"/>
                                    </p:animScale>
                                    <p:animScale>
                                      <p:cBhvr>
                                        <p:cTn id="36" dur="166" decel="50000">
                                          <p:stCondLst>
                                            <p:cond delay="1834"/>
                                          </p:stCondLst>
                                        </p:cTn>
                                        <p:tgtEl>
                                          <p:spTgt spid="27"/>
                                        </p:tgtEl>
                                      </p:cBhvr>
                                      <p:to x="100000" y="100000"/>
                                    </p:animScale>
                                  </p:childTnLst>
                                </p:cTn>
                              </p:par>
                              <p:par>
                                <p:cTn id="37" presetID="26" presetClass="entr" presetSubtype="0" fill="hold" nodeType="withEffect">
                                  <p:stCondLst>
                                    <p:cond delay="0"/>
                                  </p:stCondLst>
                                  <p:childTnLst>
                                    <p:set>
                                      <p:cBhvr>
                                        <p:cTn id="38" dur="1" fill="hold">
                                          <p:stCondLst>
                                            <p:cond delay="0"/>
                                          </p:stCondLst>
                                        </p:cTn>
                                        <p:tgtEl>
                                          <p:spTgt spid="28"/>
                                        </p:tgtEl>
                                        <p:attrNameLst>
                                          <p:attrName>style.visibility</p:attrName>
                                        </p:attrNameLst>
                                      </p:cBhvr>
                                      <p:to>
                                        <p:strVal val="visible"/>
                                      </p:to>
                                    </p:set>
                                    <p:animEffect transition="in" filter="wipe(down)">
                                      <p:cBhvr>
                                        <p:cTn id="39" dur="580">
                                          <p:stCondLst>
                                            <p:cond delay="0"/>
                                          </p:stCondLst>
                                        </p:cTn>
                                        <p:tgtEl>
                                          <p:spTgt spid="28"/>
                                        </p:tgtEl>
                                      </p:cBhvr>
                                    </p:animEffect>
                                    <p:anim calcmode="lin" valueType="num">
                                      <p:cBhvr>
                                        <p:cTn id="40" dur="1822" tmFilter="0,0; 0.14,0.36; 0.43,0.73; 0.71,0.91; 1.0,1.0">
                                          <p:stCondLst>
                                            <p:cond delay="0"/>
                                          </p:stCondLst>
                                        </p:cTn>
                                        <p:tgtEl>
                                          <p:spTgt spid="28"/>
                                        </p:tgtEl>
                                        <p:attrNameLst>
                                          <p:attrName>ppt_x</p:attrName>
                                        </p:attrNameLst>
                                      </p:cBhvr>
                                      <p:tavLst>
                                        <p:tav tm="0">
                                          <p:val>
                                            <p:strVal val="#ppt_x-0.25"/>
                                          </p:val>
                                        </p:tav>
                                        <p:tav tm="100000">
                                          <p:val>
                                            <p:strVal val="#ppt_x"/>
                                          </p:val>
                                        </p:tav>
                                      </p:tavLst>
                                    </p:anim>
                                    <p:anim calcmode="lin" valueType="num">
                                      <p:cBhvr>
                                        <p:cTn id="41" dur="664" tmFilter="0.0,0.0; 0.25,0.07; 0.50,0.2; 0.75,0.467; 1.0,1.0">
                                          <p:stCondLst>
                                            <p:cond delay="0"/>
                                          </p:stCondLst>
                                        </p:cTn>
                                        <p:tgtEl>
                                          <p:spTgt spid="28"/>
                                        </p:tgtEl>
                                        <p:attrNameLst>
                                          <p:attrName>ppt_y</p:attrName>
                                        </p:attrNameLst>
                                      </p:cBhvr>
                                      <p:tavLst>
                                        <p:tav tm="0" fmla="#ppt_y-sin(pi*$)/3">
                                          <p:val>
                                            <p:fltVal val="0.5"/>
                                          </p:val>
                                        </p:tav>
                                        <p:tav tm="100000">
                                          <p:val>
                                            <p:fltVal val="1"/>
                                          </p:val>
                                        </p:tav>
                                      </p:tavLst>
                                    </p:anim>
                                    <p:anim calcmode="lin" valueType="num">
                                      <p:cBhvr>
                                        <p:cTn id="42" dur="664" tmFilter="0, 0; 0.125,0.2665; 0.25,0.4; 0.375,0.465; 0.5,0.5;  0.625,0.535; 0.75,0.6; 0.875,0.7335; 1,1">
                                          <p:stCondLst>
                                            <p:cond delay="664"/>
                                          </p:stCondLst>
                                        </p:cTn>
                                        <p:tgtEl>
                                          <p:spTgt spid="28"/>
                                        </p:tgtEl>
                                        <p:attrNameLst>
                                          <p:attrName>ppt_y</p:attrName>
                                        </p:attrNameLst>
                                      </p:cBhvr>
                                      <p:tavLst>
                                        <p:tav tm="0" fmla="#ppt_y-sin(pi*$)/9">
                                          <p:val>
                                            <p:fltVal val="0"/>
                                          </p:val>
                                        </p:tav>
                                        <p:tav tm="100000">
                                          <p:val>
                                            <p:fltVal val="1"/>
                                          </p:val>
                                        </p:tav>
                                      </p:tavLst>
                                    </p:anim>
                                    <p:anim calcmode="lin" valueType="num">
                                      <p:cBhvr>
                                        <p:cTn id="43" dur="332" tmFilter="0, 0; 0.125,0.2665; 0.25,0.4; 0.375,0.465; 0.5,0.5;  0.625,0.535; 0.75,0.6; 0.875,0.7335; 1,1">
                                          <p:stCondLst>
                                            <p:cond delay="1324"/>
                                          </p:stCondLst>
                                        </p:cTn>
                                        <p:tgtEl>
                                          <p:spTgt spid="28"/>
                                        </p:tgtEl>
                                        <p:attrNameLst>
                                          <p:attrName>ppt_y</p:attrName>
                                        </p:attrNameLst>
                                      </p:cBhvr>
                                      <p:tavLst>
                                        <p:tav tm="0" fmla="#ppt_y-sin(pi*$)/27">
                                          <p:val>
                                            <p:fltVal val="0"/>
                                          </p:val>
                                        </p:tav>
                                        <p:tav tm="100000">
                                          <p:val>
                                            <p:fltVal val="1"/>
                                          </p:val>
                                        </p:tav>
                                      </p:tavLst>
                                    </p:anim>
                                    <p:anim calcmode="lin" valueType="num">
                                      <p:cBhvr>
                                        <p:cTn id="44" dur="164" tmFilter="0, 0; 0.125,0.2665; 0.25,0.4; 0.375,0.465; 0.5,0.5;  0.625,0.535; 0.75,0.6; 0.875,0.7335; 1,1">
                                          <p:stCondLst>
                                            <p:cond delay="1656"/>
                                          </p:stCondLst>
                                        </p:cTn>
                                        <p:tgtEl>
                                          <p:spTgt spid="28"/>
                                        </p:tgtEl>
                                        <p:attrNameLst>
                                          <p:attrName>ppt_y</p:attrName>
                                        </p:attrNameLst>
                                      </p:cBhvr>
                                      <p:tavLst>
                                        <p:tav tm="0" fmla="#ppt_y-sin(pi*$)/81">
                                          <p:val>
                                            <p:fltVal val="0"/>
                                          </p:val>
                                        </p:tav>
                                        <p:tav tm="100000">
                                          <p:val>
                                            <p:fltVal val="1"/>
                                          </p:val>
                                        </p:tav>
                                      </p:tavLst>
                                    </p:anim>
                                    <p:animScale>
                                      <p:cBhvr>
                                        <p:cTn id="45" dur="26">
                                          <p:stCondLst>
                                            <p:cond delay="650"/>
                                          </p:stCondLst>
                                        </p:cTn>
                                        <p:tgtEl>
                                          <p:spTgt spid="28"/>
                                        </p:tgtEl>
                                      </p:cBhvr>
                                      <p:to x="100000" y="60000"/>
                                    </p:animScale>
                                    <p:animScale>
                                      <p:cBhvr>
                                        <p:cTn id="46" dur="166" decel="50000">
                                          <p:stCondLst>
                                            <p:cond delay="676"/>
                                          </p:stCondLst>
                                        </p:cTn>
                                        <p:tgtEl>
                                          <p:spTgt spid="28"/>
                                        </p:tgtEl>
                                      </p:cBhvr>
                                      <p:to x="100000" y="100000"/>
                                    </p:animScale>
                                    <p:animScale>
                                      <p:cBhvr>
                                        <p:cTn id="47" dur="26">
                                          <p:stCondLst>
                                            <p:cond delay="1312"/>
                                          </p:stCondLst>
                                        </p:cTn>
                                        <p:tgtEl>
                                          <p:spTgt spid="28"/>
                                        </p:tgtEl>
                                      </p:cBhvr>
                                      <p:to x="100000" y="80000"/>
                                    </p:animScale>
                                    <p:animScale>
                                      <p:cBhvr>
                                        <p:cTn id="48" dur="166" decel="50000">
                                          <p:stCondLst>
                                            <p:cond delay="1338"/>
                                          </p:stCondLst>
                                        </p:cTn>
                                        <p:tgtEl>
                                          <p:spTgt spid="28"/>
                                        </p:tgtEl>
                                      </p:cBhvr>
                                      <p:to x="100000" y="100000"/>
                                    </p:animScale>
                                    <p:animScale>
                                      <p:cBhvr>
                                        <p:cTn id="49" dur="26">
                                          <p:stCondLst>
                                            <p:cond delay="1642"/>
                                          </p:stCondLst>
                                        </p:cTn>
                                        <p:tgtEl>
                                          <p:spTgt spid="28"/>
                                        </p:tgtEl>
                                      </p:cBhvr>
                                      <p:to x="100000" y="90000"/>
                                    </p:animScale>
                                    <p:animScale>
                                      <p:cBhvr>
                                        <p:cTn id="50" dur="166" decel="50000">
                                          <p:stCondLst>
                                            <p:cond delay="1668"/>
                                          </p:stCondLst>
                                        </p:cTn>
                                        <p:tgtEl>
                                          <p:spTgt spid="28"/>
                                        </p:tgtEl>
                                      </p:cBhvr>
                                      <p:to x="100000" y="100000"/>
                                    </p:animScale>
                                    <p:animScale>
                                      <p:cBhvr>
                                        <p:cTn id="51" dur="26">
                                          <p:stCondLst>
                                            <p:cond delay="1808"/>
                                          </p:stCondLst>
                                        </p:cTn>
                                        <p:tgtEl>
                                          <p:spTgt spid="28"/>
                                        </p:tgtEl>
                                      </p:cBhvr>
                                      <p:to x="100000" y="95000"/>
                                    </p:animScale>
                                    <p:animScale>
                                      <p:cBhvr>
                                        <p:cTn id="52" dur="166" decel="50000">
                                          <p:stCondLst>
                                            <p:cond delay="1834"/>
                                          </p:stCondLst>
                                        </p:cTn>
                                        <p:tgtEl>
                                          <p:spTgt spid="28"/>
                                        </p:tgtEl>
                                      </p:cBhvr>
                                      <p:to x="100000" y="100000"/>
                                    </p:animScale>
                                  </p:childTnLst>
                                </p:cTn>
                              </p:par>
                            </p:childTnLst>
                          </p:cTn>
                        </p:par>
                      </p:childTnLst>
                    </p:cTn>
                  </p:par>
                  <p:par>
                    <p:cTn id="53" fill="hold">
                      <p:stCondLst>
                        <p:cond delay="indefinite"/>
                      </p:stCondLst>
                      <p:childTnLst>
                        <p:par>
                          <p:cTn id="54" fill="hold">
                            <p:stCondLst>
                              <p:cond delay="0"/>
                            </p:stCondLst>
                            <p:childTnLst>
                              <p:par>
                                <p:cTn id="55" presetID="26" presetClass="emph" presetSubtype="0" fill="hold" nodeType="clickEffect">
                                  <p:stCondLst>
                                    <p:cond delay="0"/>
                                  </p:stCondLst>
                                  <p:childTnLst>
                                    <p:animEffect transition="out" filter="fade">
                                      <p:cBhvr>
                                        <p:cTn id="56" dur="500" tmFilter="0, 0; .2, .5; .8, .5; 1, 0"/>
                                        <p:tgtEl>
                                          <p:spTgt spid="26"/>
                                        </p:tgtEl>
                                      </p:cBhvr>
                                    </p:animEffect>
                                    <p:animScale>
                                      <p:cBhvr>
                                        <p:cTn id="57" dur="250" autoRev="1" fill="hold"/>
                                        <p:tgtEl>
                                          <p:spTgt spid="26"/>
                                        </p:tgtEl>
                                      </p:cBhvr>
                                      <p:by x="105000" y="105000"/>
                                    </p:animScale>
                                  </p:childTnLst>
                                </p:cTn>
                              </p:par>
                              <p:par>
                                <p:cTn id="58" presetID="26" presetClass="emph" presetSubtype="0" fill="hold" nodeType="withEffect">
                                  <p:stCondLst>
                                    <p:cond delay="0"/>
                                  </p:stCondLst>
                                  <p:childTnLst>
                                    <p:animEffect transition="out" filter="fade">
                                      <p:cBhvr>
                                        <p:cTn id="59" dur="500" tmFilter="0, 0; .2, .5; .8, .5; 1, 0"/>
                                        <p:tgtEl>
                                          <p:spTgt spid="27"/>
                                        </p:tgtEl>
                                      </p:cBhvr>
                                    </p:animEffect>
                                    <p:animScale>
                                      <p:cBhvr>
                                        <p:cTn id="60" dur="250" autoRev="1" fill="hold"/>
                                        <p:tgtEl>
                                          <p:spTgt spid="27"/>
                                        </p:tgtEl>
                                      </p:cBhvr>
                                      <p:by x="105000" y="105000"/>
                                    </p:animScale>
                                  </p:childTnLst>
                                </p:cTn>
                              </p:par>
                              <p:par>
                                <p:cTn id="61" presetID="26" presetClass="emph" presetSubtype="0" fill="hold" nodeType="withEffect">
                                  <p:stCondLst>
                                    <p:cond delay="0"/>
                                  </p:stCondLst>
                                  <p:childTnLst>
                                    <p:animEffect transition="out" filter="fade">
                                      <p:cBhvr>
                                        <p:cTn id="62" dur="500" tmFilter="0, 0; .2, .5; .8, .5; 1, 0"/>
                                        <p:tgtEl>
                                          <p:spTgt spid="28"/>
                                        </p:tgtEl>
                                      </p:cBhvr>
                                    </p:animEffect>
                                    <p:animScale>
                                      <p:cBhvr>
                                        <p:cTn id="63" dur="250" autoRev="1" fill="hold"/>
                                        <p:tgtEl>
                                          <p:spTgt spid="28"/>
                                        </p:tgtEl>
                                      </p:cBhvr>
                                      <p:by x="105000" y="105000"/>
                                    </p:animScale>
                                  </p:childTnLst>
                                </p:cTn>
                              </p:par>
                            </p:childTnLst>
                          </p:cTn>
                        </p:par>
                      </p:childTnLst>
                    </p:cTn>
                  </p:par>
                  <p:par>
                    <p:cTn id="64" fill="hold">
                      <p:stCondLst>
                        <p:cond delay="indefinite"/>
                      </p:stCondLst>
                      <p:childTnLst>
                        <p:par>
                          <p:cTn id="65" fill="hold">
                            <p:stCondLst>
                              <p:cond delay="0"/>
                            </p:stCondLst>
                            <p:childTnLst>
                              <p:par>
                                <p:cTn id="66" presetID="42" presetClass="entr" presetSubtype="0" fill="hold" nodeType="clickEffect">
                                  <p:stCondLst>
                                    <p:cond delay="0"/>
                                  </p:stCondLst>
                                  <p:childTnLst>
                                    <p:set>
                                      <p:cBhvr>
                                        <p:cTn id="67" dur="1" fill="hold">
                                          <p:stCondLst>
                                            <p:cond delay="0"/>
                                          </p:stCondLst>
                                        </p:cTn>
                                        <p:tgtEl>
                                          <p:spTgt spid="24"/>
                                        </p:tgtEl>
                                        <p:attrNameLst>
                                          <p:attrName>style.visibility</p:attrName>
                                        </p:attrNameLst>
                                      </p:cBhvr>
                                      <p:to>
                                        <p:strVal val="visible"/>
                                      </p:to>
                                    </p:set>
                                    <p:animEffect transition="in" filter="fade">
                                      <p:cBhvr>
                                        <p:cTn id="68" dur="1000"/>
                                        <p:tgtEl>
                                          <p:spTgt spid="24"/>
                                        </p:tgtEl>
                                      </p:cBhvr>
                                    </p:animEffect>
                                    <p:anim calcmode="lin" valueType="num">
                                      <p:cBhvr>
                                        <p:cTn id="69" dur="1000" fill="hold"/>
                                        <p:tgtEl>
                                          <p:spTgt spid="24"/>
                                        </p:tgtEl>
                                        <p:attrNameLst>
                                          <p:attrName>ppt_x</p:attrName>
                                        </p:attrNameLst>
                                      </p:cBhvr>
                                      <p:tavLst>
                                        <p:tav tm="0">
                                          <p:val>
                                            <p:strVal val="#ppt_x"/>
                                          </p:val>
                                        </p:tav>
                                        <p:tav tm="100000">
                                          <p:val>
                                            <p:strVal val="#ppt_x"/>
                                          </p:val>
                                        </p:tav>
                                      </p:tavLst>
                                    </p:anim>
                                    <p:anim calcmode="lin" valueType="num">
                                      <p:cBhvr>
                                        <p:cTn id="70"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par>
                    <p:cTn id="71" fill="hold">
                      <p:stCondLst>
                        <p:cond delay="indefinite"/>
                      </p:stCondLst>
                      <p:childTnLst>
                        <p:par>
                          <p:cTn id="72" fill="hold">
                            <p:stCondLst>
                              <p:cond delay="0"/>
                            </p:stCondLst>
                            <p:childTnLst>
                              <p:par>
                                <p:cTn id="73" presetID="22" presetClass="entr" presetSubtype="8" fill="hold" grpId="0" nodeType="clickEffect">
                                  <p:stCondLst>
                                    <p:cond delay="0"/>
                                  </p:stCondLst>
                                  <p:childTnLst>
                                    <p:set>
                                      <p:cBhvr>
                                        <p:cTn id="74" dur="1" fill="hold">
                                          <p:stCondLst>
                                            <p:cond delay="0"/>
                                          </p:stCondLst>
                                        </p:cTn>
                                        <p:tgtEl>
                                          <p:spTgt spid="25"/>
                                        </p:tgtEl>
                                        <p:attrNameLst>
                                          <p:attrName>style.visibility</p:attrName>
                                        </p:attrNameLst>
                                      </p:cBhvr>
                                      <p:to>
                                        <p:strVal val="visible"/>
                                      </p:to>
                                    </p:set>
                                    <p:animEffect transition="in" filter="wipe(left)">
                                      <p:cBhvr>
                                        <p:cTn id="75" dur="500"/>
                                        <p:tgtEl>
                                          <p:spTgt spid="25"/>
                                        </p:tgtEl>
                                      </p:cBhvr>
                                    </p:animEffect>
                                  </p:childTnLst>
                                </p:cTn>
                              </p:par>
                              <p:par>
                                <p:cTn id="76" presetID="2" presetClass="entr" presetSubtype="12" fill="hold" nodeType="withEffect">
                                  <p:stCondLst>
                                    <p:cond delay="0"/>
                                  </p:stCondLst>
                                  <p:childTnLst>
                                    <p:set>
                                      <p:cBhvr>
                                        <p:cTn id="77" dur="1" fill="hold">
                                          <p:stCondLst>
                                            <p:cond delay="0"/>
                                          </p:stCondLst>
                                        </p:cTn>
                                        <p:tgtEl>
                                          <p:spTgt spid="29"/>
                                        </p:tgtEl>
                                        <p:attrNameLst>
                                          <p:attrName>style.visibility</p:attrName>
                                        </p:attrNameLst>
                                      </p:cBhvr>
                                      <p:to>
                                        <p:strVal val="visible"/>
                                      </p:to>
                                    </p:set>
                                    <p:anim calcmode="lin" valueType="num">
                                      <p:cBhvr additive="base">
                                        <p:cTn id="78" dur="2250" fill="hold"/>
                                        <p:tgtEl>
                                          <p:spTgt spid="29"/>
                                        </p:tgtEl>
                                        <p:attrNameLst>
                                          <p:attrName>ppt_x</p:attrName>
                                        </p:attrNameLst>
                                      </p:cBhvr>
                                      <p:tavLst>
                                        <p:tav tm="0">
                                          <p:val>
                                            <p:strVal val="0-#ppt_w/2"/>
                                          </p:val>
                                        </p:tav>
                                        <p:tav tm="100000">
                                          <p:val>
                                            <p:strVal val="#ppt_x"/>
                                          </p:val>
                                        </p:tav>
                                      </p:tavLst>
                                    </p:anim>
                                    <p:anim calcmode="lin" valueType="num">
                                      <p:cBhvr additive="base">
                                        <p:cTn id="79" dur="2250" fill="hold"/>
                                        <p:tgtEl>
                                          <p:spTgt spid="29"/>
                                        </p:tgtEl>
                                        <p:attrNameLst>
                                          <p:attrName>ppt_y</p:attrName>
                                        </p:attrNameLst>
                                      </p:cBhvr>
                                      <p:tavLst>
                                        <p:tav tm="0">
                                          <p:val>
                                            <p:strVal val="1+#ppt_h/2"/>
                                          </p:val>
                                        </p:tav>
                                        <p:tav tm="100000">
                                          <p:val>
                                            <p:strVal val="#ppt_y"/>
                                          </p:val>
                                        </p:tav>
                                      </p:tavLst>
                                    </p:anim>
                                  </p:childTnLst>
                                </p:cTn>
                              </p:par>
                            </p:childTnLst>
                          </p:cTn>
                        </p:par>
                        <p:par>
                          <p:cTn id="80" fill="hold">
                            <p:stCondLst>
                              <p:cond delay="500"/>
                            </p:stCondLst>
                            <p:childTnLst>
                              <p:par>
                                <p:cTn id="81" presetID="31" presetClass="entr" presetSubtype="0" fill="hold" nodeType="afterEffect">
                                  <p:stCondLst>
                                    <p:cond delay="0"/>
                                  </p:stCondLst>
                                  <p:childTnLst>
                                    <p:set>
                                      <p:cBhvr>
                                        <p:cTn id="82" dur="1" fill="hold">
                                          <p:stCondLst>
                                            <p:cond delay="0"/>
                                          </p:stCondLst>
                                        </p:cTn>
                                        <p:tgtEl>
                                          <p:spTgt spid="31"/>
                                        </p:tgtEl>
                                        <p:attrNameLst>
                                          <p:attrName>style.visibility</p:attrName>
                                        </p:attrNameLst>
                                      </p:cBhvr>
                                      <p:to>
                                        <p:strVal val="visible"/>
                                      </p:to>
                                    </p:set>
                                    <p:anim calcmode="lin" valueType="num">
                                      <p:cBhvr>
                                        <p:cTn id="83" dur="1000" fill="hold"/>
                                        <p:tgtEl>
                                          <p:spTgt spid="31"/>
                                        </p:tgtEl>
                                        <p:attrNameLst>
                                          <p:attrName>ppt_w</p:attrName>
                                        </p:attrNameLst>
                                      </p:cBhvr>
                                      <p:tavLst>
                                        <p:tav tm="0">
                                          <p:val>
                                            <p:fltVal val="0"/>
                                          </p:val>
                                        </p:tav>
                                        <p:tav tm="100000">
                                          <p:val>
                                            <p:strVal val="#ppt_w"/>
                                          </p:val>
                                        </p:tav>
                                      </p:tavLst>
                                    </p:anim>
                                    <p:anim calcmode="lin" valueType="num">
                                      <p:cBhvr>
                                        <p:cTn id="84" dur="1000" fill="hold"/>
                                        <p:tgtEl>
                                          <p:spTgt spid="31"/>
                                        </p:tgtEl>
                                        <p:attrNameLst>
                                          <p:attrName>ppt_h</p:attrName>
                                        </p:attrNameLst>
                                      </p:cBhvr>
                                      <p:tavLst>
                                        <p:tav tm="0">
                                          <p:val>
                                            <p:fltVal val="0"/>
                                          </p:val>
                                        </p:tav>
                                        <p:tav tm="100000">
                                          <p:val>
                                            <p:strVal val="#ppt_h"/>
                                          </p:val>
                                        </p:tav>
                                      </p:tavLst>
                                    </p:anim>
                                    <p:anim calcmode="lin" valueType="num">
                                      <p:cBhvr>
                                        <p:cTn id="85" dur="1000" fill="hold"/>
                                        <p:tgtEl>
                                          <p:spTgt spid="31"/>
                                        </p:tgtEl>
                                        <p:attrNameLst>
                                          <p:attrName>style.rotation</p:attrName>
                                        </p:attrNameLst>
                                      </p:cBhvr>
                                      <p:tavLst>
                                        <p:tav tm="0">
                                          <p:val>
                                            <p:fltVal val="90"/>
                                          </p:val>
                                        </p:tav>
                                        <p:tav tm="100000">
                                          <p:val>
                                            <p:fltVal val="0"/>
                                          </p:val>
                                        </p:tav>
                                      </p:tavLst>
                                    </p:anim>
                                    <p:animEffect transition="in" filter="fade">
                                      <p:cBhvr>
                                        <p:cTn id="86" dur="1000"/>
                                        <p:tgtEl>
                                          <p:spTgt spid="31"/>
                                        </p:tgtEl>
                                      </p:cBhvr>
                                    </p:animEffect>
                                  </p:childTnLst>
                                </p:cTn>
                              </p:par>
                            </p:childTnLst>
                          </p:cTn>
                        </p:par>
                        <p:par>
                          <p:cTn id="87" fill="hold">
                            <p:stCondLst>
                              <p:cond delay="1500"/>
                            </p:stCondLst>
                            <p:childTnLst>
                              <p:par>
                                <p:cTn id="88" presetID="31" presetClass="entr" presetSubtype="0" fill="hold" nodeType="afterEffect">
                                  <p:stCondLst>
                                    <p:cond delay="0"/>
                                  </p:stCondLst>
                                  <p:childTnLst>
                                    <p:set>
                                      <p:cBhvr>
                                        <p:cTn id="89" dur="1" fill="hold">
                                          <p:stCondLst>
                                            <p:cond delay="0"/>
                                          </p:stCondLst>
                                        </p:cTn>
                                        <p:tgtEl>
                                          <p:spTgt spid="32"/>
                                        </p:tgtEl>
                                        <p:attrNameLst>
                                          <p:attrName>style.visibility</p:attrName>
                                        </p:attrNameLst>
                                      </p:cBhvr>
                                      <p:to>
                                        <p:strVal val="visible"/>
                                      </p:to>
                                    </p:set>
                                    <p:anim calcmode="lin" valueType="num">
                                      <p:cBhvr>
                                        <p:cTn id="90" dur="1000" fill="hold"/>
                                        <p:tgtEl>
                                          <p:spTgt spid="32"/>
                                        </p:tgtEl>
                                        <p:attrNameLst>
                                          <p:attrName>ppt_w</p:attrName>
                                        </p:attrNameLst>
                                      </p:cBhvr>
                                      <p:tavLst>
                                        <p:tav tm="0">
                                          <p:val>
                                            <p:fltVal val="0"/>
                                          </p:val>
                                        </p:tav>
                                        <p:tav tm="100000">
                                          <p:val>
                                            <p:strVal val="#ppt_w"/>
                                          </p:val>
                                        </p:tav>
                                      </p:tavLst>
                                    </p:anim>
                                    <p:anim calcmode="lin" valueType="num">
                                      <p:cBhvr>
                                        <p:cTn id="91" dur="1000" fill="hold"/>
                                        <p:tgtEl>
                                          <p:spTgt spid="32"/>
                                        </p:tgtEl>
                                        <p:attrNameLst>
                                          <p:attrName>ppt_h</p:attrName>
                                        </p:attrNameLst>
                                      </p:cBhvr>
                                      <p:tavLst>
                                        <p:tav tm="0">
                                          <p:val>
                                            <p:fltVal val="0"/>
                                          </p:val>
                                        </p:tav>
                                        <p:tav tm="100000">
                                          <p:val>
                                            <p:strVal val="#ppt_h"/>
                                          </p:val>
                                        </p:tav>
                                      </p:tavLst>
                                    </p:anim>
                                    <p:anim calcmode="lin" valueType="num">
                                      <p:cBhvr>
                                        <p:cTn id="92" dur="1000" fill="hold"/>
                                        <p:tgtEl>
                                          <p:spTgt spid="32"/>
                                        </p:tgtEl>
                                        <p:attrNameLst>
                                          <p:attrName>style.rotation</p:attrName>
                                        </p:attrNameLst>
                                      </p:cBhvr>
                                      <p:tavLst>
                                        <p:tav tm="0">
                                          <p:val>
                                            <p:fltVal val="90"/>
                                          </p:val>
                                        </p:tav>
                                        <p:tav tm="100000">
                                          <p:val>
                                            <p:fltVal val="0"/>
                                          </p:val>
                                        </p:tav>
                                      </p:tavLst>
                                    </p:anim>
                                    <p:animEffect transition="in" filter="fade">
                                      <p:cBhvr>
                                        <p:cTn id="93" dur="1000"/>
                                        <p:tgtEl>
                                          <p:spTgt spid="32"/>
                                        </p:tgtEl>
                                      </p:cBhvr>
                                    </p:animEffect>
                                  </p:childTnLst>
                                </p:cTn>
                              </p:par>
                            </p:childTnLst>
                          </p:cTn>
                        </p:par>
                        <p:par>
                          <p:cTn id="94" fill="hold">
                            <p:stCondLst>
                              <p:cond delay="2500"/>
                            </p:stCondLst>
                            <p:childTnLst>
                              <p:par>
                                <p:cTn id="95" presetID="31" presetClass="entr" presetSubtype="0" fill="hold" nodeType="afterEffect">
                                  <p:stCondLst>
                                    <p:cond delay="0"/>
                                  </p:stCondLst>
                                  <p:childTnLst>
                                    <p:set>
                                      <p:cBhvr>
                                        <p:cTn id="96" dur="1" fill="hold">
                                          <p:stCondLst>
                                            <p:cond delay="0"/>
                                          </p:stCondLst>
                                        </p:cTn>
                                        <p:tgtEl>
                                          <p:spTgt spid="33"/>
                                        </p:tgtEl>
                                        <p:attrNameLst>
                                          <p:attrName>style.visibility</p:attrName>
                                        </p:attrNameLst>
                                      </p:cBhvr>
                                      <p:to>
                                        <p:strVal val="visible"/>
                                      </p:to>
                                    </p:set>
                                    <p:anim calcmode="lin" valueType="num">
                                      <p:cBhvr>
                                        <p:cTn id="97" dur="1000" fill="hold"/>
                                        <p:tgtEl>
                                          <p:spTgt spid="33"/>
                                        </p:tgtEl>
                                        <p:attrNameLst>
                                          <p:attrName>ppt_w</p:attrName>
                                        </p:attrNameLst>
                                      </p:cBhvr>
                                      <p:tavLst>
                                        <p:tav tm="0">
                                          <p:val>
                                            <p:fltVal val="0"/>
                                          </p:val>
                                        </p:tav>
                                        <p:tav tm="100000">
                                          <p:val>
                                            <p:strVal val="#ppt_w"/>
                                          </p:val>
                                        </p:tav>
                                      </p:tavLst>
                                    </p:anim>
                                    <p:anim calcmode="lin" valueType="num">
                                      <p:cBhvr>
                                        <p:cTn id="98" dur="1000" fill="hold"/>
                                        <p:tgtEl>
                                          <p:spTgt spid="33"/>
                                        </p:tgtEl>
                                        <p:attrNameLst>
                                          <p:attrName>ppt_h</p:attrName>
                                        </p:attrNameLst>
                                      </p:cBhvr>
                                      <p:tavLst>
                                        <p:tav tm="0">
                                          <p:val>
                                            <p:fltVal val="0"/>
                                          </p:val>
                                        </p:tav>
                                        <p:tav tm="100000">
                                          <p:val>
                                            <p:strVal val="#ppt_h"/>
                                          </p:val>
                                        </p:tav>
                                      </p:tavLst>
                                    </p:anim>
                                    <p:anim calcmode="lin" valueType="num">
                                      <p:cBhvr>
                                        <p:cTn id="99" dur="1000" fill="hold"/>
                                        <p:tgtEl>
                                          <p:spTgt spid="33"/>
                                        </p:tgtEl>
                                        <p:attrNameLst>
                                          <p:attrName>style.rotation</p:attrName>
                                        </p:attrNameLst>
                                      </p:cBhvr>
                                      <p:tavLst>
                                        <p:tav tm="0">
                                          <p:val>
                                            <p:fltVal val="90"/>
                                          </p:val>
                                        </p:tav>
                                        <p:tav tm="100000">
                                          <p:val>
                                            <p:fltVal val="0"/>
                                          </p:val>
                                        </p:tav>
                                      </p:tavLst>
                                    </p:anim>
                                    <p:animEffect transition="in" filter="fade">
                                      <p:cBhvr>
                                        <p:cTn id="100" dur="1000"/>
                                        <p:tgtEl>
                                          <p:spTgt spid="33"/>
                                        </p:tgtEl>
                                      </p:cBhvr>
                                    </p:animEffect>
                                  </p:childTnLst>
                                </p:cTn>
                              </p:par>
                            </p:childTnLst>
                          </p:cTn>
                        </p:par>
                        <p:par>
                          <p:cTn id="101" fill="hold">
                            <p:stCondLst>
                              <p:cond delay="3500"/>
                            </p:stCondLst>
                            <p:childTnLst>
                              <p:par>
                                <p:cTn id="102" presetID="2" presetClass="entr" presetSubtype="8" fill="hold" nodeType="afterEffect">
                                  <p:stCondLst>
                                    <p:cond delay="0"/>
                                  </p:stCondLst>
                                  <p:childTnLst>
                                    <p:set>
                                      <p:cBhvr>
                                        <p:cTn id="103" dur="1" fill="hold">
                                          <p:stCondLst>
                                            <p:cond delay="0"/>
                                          </p:stCondLst>
                                        </p:cTn>
                                        <p:tgtEl>
                                          <p:spTgt spid="4"/>
                                        </p:tgtEl>
                                        <p:attrNameLst>
                                          <p:attrName>style.visibility</p:attrName>
                                        </p:attrNameLst>
                                      </p:cBhvr>
                                      <p:to>
                                        <p:strVal val="visible"/>
                                      </p:to>
                                    </p:set>
                                    <p:anim calcmode="lin" valueType="num">
                                      <p:cBhvr additive="base">
                                        <p:cTn id="104" dur="500" fill="hold"/>
                                        <p:tgtEl>
                                          <p:spTgt spid="4"/>
                                        </p:tgtEl>
                                        <p:attrNameLst>
                                          <p:attrName>ppt_x</p:attrName>
                                        </p:attrNameLst>
                                      </p:cBhvr>
                                      <p:tavLst>
                                        <p:tav tm="0">
                                          <p:val>
                                            <p:strVal val="0-#ppt_w/2"/>
                                          </p:val>
                                        </p:tav>
                                        <p:tav tm="100000">
                                          <p:val>
                                            <p:strVal val="#ppt_x"/>
                                          </p:val>
                                        </p:tav>
                                      </p:tavLst>
                                    </p:anim>
                                    <p:anim calcmode="lin" valueType="num">
                                      <p:cBhvr additive="base">
                                        <p:cTn id="105" dur="500" fill="hold"/>
                                        <p:tgtEl>
                                          <p:spTgt spid="4"/>
                                        </p:tgtEl>
                                        <p:attrNameLst>
                                          <p:attrName>ppt_y</p:attrName>
                                        </p:attrNameLst>
                                      </p:cBhvr>
                                      <p:tavLst>
                                        <p:tav tm="0">
                                          <p:val>
                                            <p:strVal val="#ppt_y"/>
                                          </p:val>
                                        </p:tav>
                                        <p:tav tm="100000">
                                          <p:val>
                                            <p:strVal val="#ppt_y"/>
                                          </p:val>
                                        </p:tav>
                                      </p:tavLst>
                                    </p:anim>
                                  </p:childTnLst>
                                </p:cTn>
                              </p:par>
                              <p:par>
                                <p:cTn id="106" presetID="2" presetClass="entr" presetSubtype="2" fill="hold" nodeType="withEffect">
                                  <p:stCondLst>
                                    <p:cond delay="500"/>
                                  </p:stCondLst>
                                  <p:childTnLst>
                                    <p:set>
                                      <p:cBhvr>
                                        <p:cTn id="107" dur="1" fill="hold">
                                          <p:stCondLst>
                                            <p:cond delay="0"/>
                                          </p:stCondLst>
                                        </p:cTn>
                                        <p:tgtEl>
                                          <p:spTgt spid="10"/>
                                        </p:tgtEl>
                                        <p:attrNameLst>
                                          <p:attrName>style.visibility</p:attrName>
                                        </p:attrNameLst>
                                      </p:cBhvr>
                                      <p:to>
                                        <p:strVal val="visible"/>
                                      </p:to>
                                    </p:set>
                                    <p:anim calcmode="lin" valueType="num">
                                      <p:cBhvr additive="base">
                                        <p:cTn id="108" dur="500" fill="hold"/>
                                        <p:tgtEl>
                                          <p:spTgt spid="10"/>
                                        </p:tgtEl>
                                        <p:attrNameLst>
                                          <p:attrName>ppt_x</p:attrName>
                                        </p:attrNameLst>
                                      </p:cBhvr>
                                      <p:tavLst>
                                        <p:tav tm="0">
                                          <p:val>
                                            <p:strVal val="1+#ppt_w/2"/>
                                          </p:val>
                                        </p:tav>
                                        <p:tav tm="100000">
                                          <p:val>
                                            <p:strVal val="#ppt_x"/>
                                          </p:val>
                                        </p:tav>
                                      </p:tavLst>
                                    </p:anim>
                                    <p:anim calcmode="lin" valueType="num">
                                      <p:cBhvr additive="base">
                                        <p:cTn id="109" dur="500" fill="hold"/>
                                        <p:tgtEl>
                                          <p:spTgt spid="10"/>
                                        </p:tgtEl>
                                        <p:attrNameLst>
                                          <p:attrName>ppt_y</p:attrName>
                                        </p:attrNameLst>
                                      </p:cBhvr>
                                      <p:tavLst>
                                        <p:tav tm="0">
                                          <p:val>
                                            <p:strVal val="#ppt_y"/>
                                          </p:val>
                                        </p:tav>
                                        <p:tav tm="100000">
                                          <p:val>
                                            <p:strVal val="#ppt_y"/>
                                          </p:val>
                                        </p:tav>
                                      </p:tavLst>
                                    </p:anim>
                                  </p:childTnLst>
                                </p:cTn>
                              </p:par>
                              <p:par>
                                <p:cTn id="110" presetID="2" presetClass="entr" presetSubtype="2" fill="hold" nodeType="withEffect">
                                  <p:stCondLst>
                                    <p:cond delay="750"/>
                                  </p:stCondLst>
                                  <p:childTnLst>
                                    <p:set>
                                      <p:cBhvr>
                                        <p:cTn id="111" dur="1" fill="hold">
                                          <p:stCondLst>
                                            <p:cond delay="0"/>
                                          </p:stCondLst>
                                        </p:cTn>
                                        <p:tgtEl>
                                          <p:spTgt spid="13"/>
                                        </p:tgtEl>
                                        <p:attrNameLst>
                                          <p:attrName>style.visibility</p:attrName>
                                        </p:attrNameLst>
                                      </p:cBhvr>
                                      <p:to>
                                        <p:strVal val="visible"/>
                                      </p:to>
                                    </p:set>
                                    <p:anim calcmode="lin" valueType="num">
                                      <p:cBhvr additive="base">
                                        <p:cTn id="112" dur="500" fill="hold"/>
                                        <p:tgtEl>
                                          <p:spTgt spid="13"/>
                                        </p:tgtEl>
                                        <p:attrNameLst>
                                          <p:attrName>ppt_x</p:attrName>
                                        </p:attrNameLst>
                                      </p:cBhvr>
                                      <p:tavLst>
                                        <p:tav tm="0">
                                          <p:val>
                                            <p:strVal val="1+#ppt_w/2"/>
                                          </p:val>
                                        </p:tav>
                                        <p:tav tm="100000">
                                          <p:val>
                                            <p:strVal val="#ppt_x"/>
                                          </p:val>
                                        </p:tav>
                                      </p:tavLst>
                                    </p:anim>
                                    <p:anim calcmode="lin" valueType="num">
                                      <p:cBhvr additive="base">
                                        <p:cTn id="113" dur="50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pattFill prst="pct5">
          <a:fgClr>
            <a:schemeClr val="accent1"/>
          </a:fgClr>
          <a:bgClr>
            <a:schemeClr val="bg1"/>
          </a:bgClr>
        </a:pattFill>
        <a:effectLst/>
      </p:bgPr>
    </p:bg>
    <p:spTree>
      <p:nvGrpSpPr>
        <p:cNvPr id="1" name=""/>
        <p:cNvGrpSpPr/>
        <p:nvPr/>
      </p:nvGrpSpPr>
      <p:grpSpPr>
        <a:xfrm>
          <a:off x="0" y="0"/>
          <a:ext cx="0" cy="0"/>
          <a:chOff x="0" y="0"/>
          <a:chExt cx="0" cy="0"/>
        </a:xfrm>
      </p:grpSpPr>
      <p:sp>
        <p:nvSpPr>
          <p:cNvPr id="6" name="矩形 5"/>
          <p:cNvSpPr/>
          <p:nvPr/>
        </p:nvSpPr>
        <p:spPr>
          <a:xfrm>
            <a:off x="5695655" y="2217796"/>
            <a:ext cx="5068469" cy="683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dirty="0">
                <a:latin typeface="汉仪乐喵体W" panose="00020600040101010101" pitchFamily="18" charset="-122"/>
                <a:ea typeface="汉仪乐喵体W" panose="00020600040101010101" pitchFamily="18" charset="-122"/>
              </a:rPr>
              <a:t>用户可以在投影仪或者计算机上进行演示也可以将演示文稿打印出来制作成胶片以便应用到更广泛的领域中</a:t>
            </a:r>
            <a:endParaRPr lang="zh-CN" altLang="en-US" sz="1600" dirty="0">
              <a:latin typeface="汉仪乐喵体W" panose="00020600040101010101" pitchFamily="18" charset="-122"/>
              <a:ea typeface="汉仪乐喵体W" panose="00020600040101010101" pitchFamily="18" charset="-122"/>
            </a:endParaRPr>
          </a:p>
        </p:txBody>
      </p:sp>
      <p:sp>
        <p:nvSpPr>
          <p:cNvPr id="7" name="矩形 6"/>
          <p:cNvSpPr/>
          <p:nvPr/>
        </p:nvSpPr>
        <p:spPr>
          <a:xfrm>
            <a:off x="5695655" y="3523721"/>
            <a:ext cx="5068469" cy="683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dirty="0">
                <a:latin typeface="汉仪乐喵体W" panose="00020600040101010101" pitchFamily="18" charset="-122"/>
                <a:ea typeface="汉仪乐喵体W" panose="00020600040101010101" pitchFamily="18" charset="-122"/>
              </a:rPr>
              <a:t>用户可以在投影仪或者计算机上进行演示也可以将演示文稿打印出来制作成胶片以便应用到更广泛的领域中</a:t>
            </a:r>
            <a:endParaRPr lang="zh-CN" altLang="en-US" sz="1600" dirty="0">
              <a:latin typeface="汉仪乐喵体W" panose="00020600040101010101" pitchFamily="18" charset="-122"/>
              <a:ea typeface="汉仪乐喵体W" panose="00020600040101010101" pitchFamily="18" charset="-122"/>
            </a:endParaRPr>
          </a:p>
        </p:txBody>
      </p:sp>
      <p:sp>
        <p:nvSpPr>
          <p:cNvPr id="8" name="矩形 7"/>
          <p:cNvSpPr/>
          <p:nvPr/>
        </p:nvSpPr>
        <p:spPr>
          <a:xfrm>
            <a:off x="5695655" y="4760881"/>
            <a:ext cx="5068469" cy="683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dirty="0">
                <a:latin typeface="汉仪乐喵体W" panose="00020600040101010101" pitchFamily="18" charset="-122"/>
                <a:ea typeface="汉仪乐喵体W" panose="00020600040101010101" pitchFamily="18" charset="-122"/>
              </a:rPr>
              <a:t>用户可以在投影仪或者计算机上进行演示也可以将演示文稿打印出来制作成胶片以便应用到更广泛的领域中</a:t>
            </a:r>
            <a:endParaRPr lang="zh-CN" altLang="en-US" sz="1600" dirty="0">
              <a:latin typeface="汉仪乐喵体W" panose="00020600040101010101" pitchFamily="18" charset="-122"/>
              <a:ea typeface="汉仪乐喵体W" panose="00020600040101010101" pitchFamily="18" charset="-122"/>
            </a:endParaRPr>
          </a:p>
        </p:txBody>
      </p:sp>
      <p:pic>
        <p:nvPicPr>
          <p:cNvPr id="13" name="图片 12"/>
          <p:cNvPicPr>
            <a:picLocks noChangeAspect="1"/>
          </p:cNvPicPr>
          <p:nvPr/>
        </p:nvPicPr>
        <p:blipFill>
          <a:blip r:embed="rId1" cstate="screen"/>
          <a:stretch>
            <a:fillRect/>
          </a:stretch>
        </p:blipFill>
        <p:spPr>
          <a:xfrm>
            <a:off x="3645026" y="420210"/>
            <a:ext cx="4537132" cy="1359872"/>
          </a:xfrm>
          <a:prstGeom prst="rect">
            <a:avLst/>
          </a:prstGeom>
        </p:spPr>
      </p:pic>
      <p:sp>
        <p:nvSpPr>
          <p:cNvPr id="14" name="矩形 13"/>
          <p:cNvSpPr/>
          <p:nvPr/>
        </p:nvSpPr>
        <p:spPr>
          <a:xfrm>
            <a:off x="3476625" y="805221"/>
            <a:ext cx="5238750" cy="769441"/>
          </a:xfrm>
          <a:prstGeom prst="rect">
            <a:avLst/>
          </a:prstGeom>
        </p:spPr>
        <p:txBody>
          <a:bodyPr wrap="square">
            <a:spAutoFit/>
            <a:scene3d>
              <a:camera prst="orthographicFront"/>
              <a:lightRig rig="threePt" dir="t"/>
            </a:scene3d>
            <a:sp3d contourW="12700"/>
          </a:bodyPr>
          <a:lstStyle/>
          <a:p>
            <a:pPr algn="ctr"/>
            <a:r>
              <a:rPr lang="zh-CN" altLang="en-US" sz="4400" b="1" dirty="0">
                <a:ln w="15875">
                  <a:noFill/>
                </a:ln>
                <a:solidFill>
                  <a:srgbClr val="E71C63"/>
                </a:solidFill>
                <a:latin typeface="汉仪乐喵体W" panose="00020600040101010101" pitchFamily="18" charset="-122"/>
                <a:ea typeface="汉仪乐喵体W" panose="00020600040101010101" pitchFamily="18" charset="-122"/>
              </a:rPr>
              <a:t>新学习工作安排</a:t>
            </a:r>
            <a:endParaRPr lang="zh-CN" altLang="en-US" sz="4400" b="1" dirty="0">
              <a:ln w="15875">
                <a:noFill/>
              </a:ln>
              <a:solidFill>
                <a:srgbClr val="E71C63"/>
              </a:solidFill>
              <a:latin typeface="汉仪乐喵体W" panose="00020600040101010101" pitchFamily="18" charset="-122"/>
              <a:ea typeface="汉仪乐喵体W" panose="00020600040101010101" pitchFamily="18" charset="-122"/>
            </a:endParaRPr>
          </a:p>
        </p:txBody>
      </p:sp>
      <p:pic>
        <p:nvPicPr>
          <p:cNvPr id="15" name="图片 14"/>
          <p:cNvPicPr>
            <a:picLocks noChangeAspect="1"/>
          </p:cNvPicPr>
          <p:nvPr/>
        </p:nvPicPr>
        <p:blipFill rotWithShape="1">
          <a:blip r:embed="rId2" cstate="screen"/>
          <a:srcRect/>
          <a:stretch>
            <a:fillRect/>
          </a:stretch>
        </p:blipFill>
        <p:spPr>
          <a:xfrm>
            <a:off x="645067" y="1613985"/>
            <a:ext cx="735106" cy="576436"/>
          </a:xfrm>
          <a:prstGeom prst="rect">
            <a:avLst/>
          </a:prstGeom>
        </p:spPr>
      </p:pic>
      <p:pic>
        <p:nvPicPr>
          <p:cNvPr id="16" name="图片 15"/>
          <p:cNvPicPr>
            <a:picLocks noChangeAspect="1"/>
          </p:cNvPicPr>
          <p:nvPr/>
        </p:nvPicPr>
        <p:blipFill rotWithShape="1">
          <a:blip r:embed="rId3" cstate="screen"/>
          <a:srcRect/>
          <a:stretch>
            <a:fillRect/>
          </a:stretch>
        </p:blipFill>
        <p:spPr>
          <a:xfrm>
            <a:off x="495227" y="112079"/>
            <a:ext cx="1479176" cy="1267257"/>
          </a:xfrm>
          <a:prstGeom prst="rect">
            <a:avLst/>
          </a:prstGeom>
        </p:spPr>
      </p:pic>
      <p:pic>
        <p:nvPicPr>
          <p:cNvPr id="17" name="图片 16"/>
          <p:cNvPicPr>
            <a:picLocks noChangeAspect="1"/>
          </p:cNvPicPr>
          <p:nvPr/>
        </p:nvPicPr>
        <p:blipFill rotWithShape="1">
          <a:blip r:embed="rId2" cstate="screen"/>
          <a:srcRect/>
          <a:stretch>
            <a:fillRect/>
          </a:stretch>
        </p:blipFill>
        <p:spPr>
          <a:xfrm>
            <a:off x="2174602" y="752846"/>
            <a:ext cx="1098177" cy="861139"/>
          </a:xfrm>
          <a:prstGeom prst="rect">
            <a:avLst/>
          </a:prstGeom>
        </p:spPr>
      </p:pic>
      <p:pic>
        <p:nvPicPr>
          <p:cNvPr id="18" name="图片 17"/>
          <p:cNvPicPr>
            <a:picLocks noChangeAspect="1"/>
          </p:cNvPicPr>
          <p:nvPr/>
        </p:nvPicPr>
        <p:blipFill rotWithShape="1">
          <a:blip r:embed="rId4" cstate="screen"/>
          <a:srcRect/>
          <a:stretch>
            <a:fillRect/>
          </a:stretch>
        </p:blipFill>
        <p:spPr>
          <a:xfrm>
            <a:off x="8391655" y="420210"/>
            <a:ext cx="4077928" cy="1481993"/>
          </a:xfrm>
          <a:prstGeom prst="rect">
            <a:avLst/>
          </a:prstGeom>
        </p:spPr>
      </p:pic>
      <p:pic>
        <p:nvPicPr>
          <p:cNvPr id="19" name="图片 18"/>
          <p:cNvPicPr>
            <a:picLocks noChangeAspect="1"/>
          </p:cNvPicPr>
          <p:nvPr/>
        </p:nvPicPr>
        <p:blipFill rotWithShape="1">
          <a:blip r:embed="rId5" cstate="screen"/>
          <a:srcRect/>
          <a:stretch>
            <a:fillRect/>
          </a:stretch>
        </p:blipFill>
        <p:spPr>
          <a:xfrm>
            <a:off x="0" y="5289176"/>
            <a:ext cx="12192000" cy="1568824"/>
          </a:xfrm>
          <a:prstGeom prst="rect">
            <a:avLst/>
          </a:prstGeom>
        </p:spPr>
      </p:pic>
      <p:pic>
        <p:nvPicPr>
          <p:cNvPr id="21" name="图片 20"/>
          <p:cNvPicPr>
            <a:picLocks noChangeAspect="1"/>
          </p:cNvPicPr>
          <p:nvPr/>
        </p:nvPicPr>
        <p:blipFill rotWithShape="1">
          <a:blip r:embed="rId6" cstate="screen"/>
          <a:srcRect/>
          <a:stretch>
            <a:fillRect/>
          </a:stretch>
        </p:blipFill>
        <p:spPr>
          <a:xfrm flipH="1">
            <a:off x="697461" y="1669104"/>
            <a:ext cx="4224507" cy="4337300"/>
          </a:xfrm>
          <a:prstGeom prst="rect">
            <a:avLst/>
          </a:prstGeom>
        </p:spPr>
      </p:pic>
      <p:pic>
        <p:nvPicPr>
          <p:cNvPr id="23" name="图片 22"/>
          <p:cNvPicPr>
            <a:picLocks noChangeAspect="1"/>
          </p:cNvPicPr>
          <p:nvPr/>
        </p:nvPicPr>
        <p:blipFill rotWithShape="1">
          <a:blip r:embed="rId7" cstate="screen"/>
          <a:srcRect/>
          <a:stretch>
            <a:fillRect/>
          </a:stretch>
        </p:blipFill>
        <p:spPr>
          <a:xfrm rot="5400000">
            <a:off x="3685614" y="3445232"/>
            <a:ext cx="3235038" cy="785044"/>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down)">
                                      <p:cBhvr>
                                        <p:cTn id="7" dur="580">
                                          <p:stCondLst>
                                            <p:cond delay="0"/>
                                          </p:stCondLst>
                                        </p:cTn>
                                        <p:tgtEl>
                                          <p:spTgt spid="15"/>
                                        </p:tgtEl>
                                      </p:cBhvr>
                                    </p:animEffect>
                                    <p:anim calcmode="lin" valueType="num">
                                      <p:cBhvr>
                                        <p:cTn id="8" dur="1822" tmFilter="0,0; 0.14,0.36; 0.43,0.73; 0.71,0.91; 1.0,1.0">
                                          <p:stCondLst>
                                            <p:cond delay="0"/>
                                          </p:stCondLst>
                                        </p:cTn>
                                        <p:tgtEl>
                                          <p:spTgt spid="15"/>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5"/>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5"/>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5"/>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5"/>
                                        </p:tgtEl>
                                        <p:attrNameLst>
                                          <p:attrName>ppt_y</p:attrName>
                                        </p:attrNameLst>
                                      </p:cBhvr>
                                      <p:tavLst>
                                        <p:tav tm="0" fmla="#ppt_y-sin(pi*$)/81">
                                          <p:val>
                                            <p:fltVal val="0"/>
                                          </p:val>
                                        </p:tav>
                                        <p:tav tm="100000">
                                          <p:val>
                                            <p:fltVal val="1"/>
                                          </p:val>
                                        </p:tav>
                                      </p:tavLst>
                                    </p:anim>
                                    <p:animScale>
                                      <p:cBhvr>
                                        <p:cTn id="13" dur="26">
                                          <p:stCondLst>
                                            <p:cond delay="650"/>
                                          </p:stCondLst>
                                        </p:cTn>
                                        <p:tgtEl>
                                          <p:spTgt spid="15"/>
                                        </p:tgtEl>
                                      </p:cBhvr>
                                      <p:to x="100000" y="60000"/>
                                    </p:animScale>
                                    <p:animScale>
                                      <p:cBhvr>
                                        <p:cTn id="14" dur="166" decel="50000">
                                          <p:stCondLst>
                                            <p:cond delay="676"/>
                                          </p:stCondLst>
                                        </p:cTn>
                                        <p:tgtEl>
                                          <p:spTgt spid="15"/>
                                        </p:tgtEl>
                                      </p:cBhvr>
                                      <p:to x="100000" y="100000"/>
                                    </p:animScale>
                                    <p:animScale>
                                      <p:cBhvr>
                                        <p:cTn id="15" dur="26">
                                          <p:stCondLst>
                                            <p:cond delay="1312"/>
                                          </p:stCondLst>
                                        </p:cTn>
                                        <p:tgtEl>
                                          <p:spTgt spid="15"/>
                                        </p:tgtEl>
                                      </p:cBhvr>
                                      <p:to x="100000" y="80000"/>
                                    </p:animScale>
                                    <p:animScale>
                                      <p:cBhvr>
                                        <p:cTn id="16" dur="166" decel="50000">
                                          <p:stCondLst>
                                            <p:cond delay="1338"/>
                                          </p:stCondLst>
                                        </p:cTn>
                                        <p:tgtEl>
                                          <p:spTgt spid="15"/>
                                        </p:tgtEl>
                                      </p:cBhvr>
                                      <p:to x="100000" y="100000"/>
                                    </p:animScale>
                                    <p:animScale>
                                      <p:cBhvr>
                                        <p:cTn id="17" dur="26">
                                          <p:stCondLst>
                                            <p:cond delay="1642"/>
                                          </p:stCondLst>
                                        </p:cTn>
                                        <p:tgtEl>
                                          <p:spTgt spid="15"/>
                                        </p:tgtEl>
                                      </p:cBhvr>
                                      <p:to x="100000" y="90000"/>
                                    </p:animScale>
                                    <p:animScale>
                                      <p:cBhvr>
                                        <p:cTn id="18" dur="166" decel="50000">
                                          <p:stCondLst>
                                            <p:cond delay="1668"/>
                                          </p:stCondLst>
                                        </p:cTn>
                                        <p:tgtEl>
                                          <p:spTgt spid="15"/>
                                        </p:tgtEl>
                                      </p:cBhvr>
                                      <p:to x="100000" y="100000"/>
                                    </p:animScale>
                                    <p:animScale>
                                      <p:cBhvr>
                                        <p:cTn id="19" dur="26">
                                          <p:stCondLst>
                                            <p:cond delay="1808"/>
                                          </p:stCondLst>
                                        </p:cTn>
                                        <p:tgtEl>
                                          <p:spTgt spid="15"/>
                                        </p:tgtEl>
                                      </p:cBhvr>
                                      <p:to x="100000" y="95000"/>
                                    </p:animScale>
                                    <p:animScale>
                                      <p:cBhvr>
                                        <p:cTn id="20" dur="166" decel="50000">
                                          <p:stCondLst>
                                            <p:cond delay="1834"/>
                                          </p:stCondLst>
                                        </p:cTn>
                                        <p:tgtEl>
                                          <p:spTgt spid="15"/>
                                        </p:tgtEl>
                                      </p:cBhvr>
                                      <p:to x="100000" y="100000"/>
                                    </p:animScale>
                                  </p:childTnLst>
                                </p:cTn>
                              </p:par>
                              <p:par>
                                <p:cTn id="21" presetID="26" presetClass="entr" presetSubtype="0" fill="hold" nodeType="with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wipe(down)">
                                      <p:cBhvr>
                                        <p:cTn id="23" dur="580">
                                          <p:stCondLst>
                                            <p:cond delay="0"/>
                                          </p:stCondLst>
                                        </p:cTn>
                                        <p:tgtEl>
                                          <p:spTgt spid="16"/>
                                        </p:tgtEl>
                                      </p:cBhvr>
                                    </p:animEffect>
                                    <p:anim calcmode="lin" valueType="num">
                                      <p:cBhvr>
                                        <p:cTn id="24" dur="1822" tmFilter="0,0; 0.14,0.36; 0.43,0.73; 0.71,0.91; 1.0,1.0">
                                          <p:stCondLst>
                                            <p:cond delay="0"/>
                                          </p:stCondLst>
                                        </p:cTn>
                                        <p:tgtEl>
                                          <p:spTgt spid="16"/>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16"/>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16"/>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16"/>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16"/>
                                        </p:tgtEl>
                                        <p:attrNameLst>
                                          <p:attrName>ppt_y</p:attrName>
                                        </p:attrNameLst>
                                      </p:cBhvr>
                                      <p:tavLst>
                                        <p:tav tm="0" fmla="#ppt_y-sin(pi*$)/81">
                                          <p:val>
                                            <p:fltVal val="0"/>
                                          </p:val>
                                        </p:tav>
                                        <p:tav tm="100000">
                                          <p:val>
                                            <p:fltVal val="1"/>
                                          </p:val>
                                        </p:tav>
                                      </p:tavLst>
                                    </p:anim>
                                    <p:animScale>
                                      <p:cBhvr>
                                        <p:cTn id="29" dur="26">
                                          <p:stCondLst>
                                            <p:cond delay="650"/>
                                          </p:stCondLst>
                                        </p:cTn>
                                        <p:tgtEl>
                                          <p:spTgt spid="16"/>
                                        </p:tgtEl>
                                      </p:cBhvr>
                                      <p:to x="100000" y="60000"/>
                                    </p:animScale>
                                    <p:animScale>
                                      <p:cBhvr>
                                        <p:cTn id="30" dur="166" decel="50000">
                                          <p:stCondLst>
                                            <p:cond delay="676"/>
                                          </p:stCondLst>
                                        </p:cTn>
                                        <p:tgtEl>
                                          <p:spTgt spid="16"/>
                                        </p:tgtEl>
                                      </p:cBhvr>
                                      <p:to x="100000" y="100000"/>
                                    </p:animScale>
                                    <p:animScale>
                                      <p:cBhvr>
                                        <p:cTn id="31" dur="26">
                                          <p:stCondLst>
                                            <p:cond delay="1312"/>
                                          </p:stCondLst>
                                        </p:cTn>
                                        <p:tgtEl>
                                          <p:spTgt spid="16"/>
                                        </p:tgtEl>
                                      </p:cBhvr>
                                      <p:to x="100000" y="80000"/>
                                    </p:animScale>
                                    <p:animScale>
                                      <p:cBhvr>
                                        <p:cTn id="32" dur="166" decel="50000">
                                          <p:stCondLst>
                                            <p:cond delay="1338"/>
                                          </p:stCondLst>
                                        </p:cTn>
                                        <p:tgtEl>
                                          <p:spTgt spid="16"/>
                                        </p:tgtEl>
                                      </p:cBhvr>
                                      <p:to x="100000" y="100000"/>
                                    </p:animScale>
                                    <p:animScale>
                                      <p:cBhvr>
                                        <p:cTn id="33" dur="26">
                                          <p:stCondLst>
                                            <p:cond delay="1642"/>
                                          </p:stCondLst>
                                        </p:cTn>
                                        <p:tgtEl>
                                          <p:spTgt spid="16"/>
                                        </p:tgtEl>
                                      </p:cBhvr>
                                      <p:to x="100000" y="90000"/>
                                    </p:animScale>
                                    <p:animScale>
                                      <p:cBhvr>
                                        <p:cTn id="34" dur="166" decel="50000">
                                          <p:stCondLst>
                                            <p:cond delay="1668"/>
                                          </p:stCondLst>
                                        </p:cTn>
                                        <p:tgtEl>
                                          <p:spTgt spid="16"/>
                                        </p:tgtEl>
                                      </p:cBhvr>
                                      <p:to x="100000" y="100000"/>
                                    </p:animScale>
                                    <p:animScale>
                                      <p:cBhvr>
                                        <p:cTn id="35" dur="26">
                                          <p:stCondLst>
                                            <p:cond delay="1808"/>
                                          </p:stCondLst>
                                        </p:cTn>
                                        <p:tgtEl>
                                          <p:spTgt spid="16"/>
                                        </p:tgtEl>
                                      </p:cBhvr>
                                      <p:to x="100000" y="95000"/>
                                    </p:animScale>
                                    <p:animScale>
                                      <p:cBhvr>
                                        <p:cTn id="36" dur="166" decel="50000">
                                          <p:stCondLst>
                                            <p:cond delay="1834"/>
                                          </p:stCondLst>
                                        </p:cTn>
                                        <p:tgtEl>
                                          <p:spTgt spid="16"/>
                                        </p:tgtEl>
                                      </p:cBhvr>
                                      <p:to x="100000" y="100000"/>
                                    </p:animScale>
                                  </p:childTnLst>
                                </p:cTn>
                              </p:par>
                              <p:par>
                                <p:cTn id="37" presetID="26" presetClass="entr" presetSubtype="0" fill="hold" nodeType="withEffect">
                                  <p:stCondLst>
                                    <p:cond delay="0"/>
                                  </p:stCondLst>
                                  <p:childTnLst>
                                    <p:set>
                                      <p:cBhvr>
                                        <p:cTn id="38" dur="1" fill="hold">
                                          <p:stCondLst>
                                            <p:cond delay="0"/>
                                          </p:stCondLst>
                                        </p:cTn>
                                        <p:tgtEl>
                                          <p:spTgt spid="17"/>
                                        </p:tgtEl>
                                        <p:attrNameLst>
                                          <p:attrName>style.visibility</p:attrName>
                                        </p:attrNameLst>
                                      </p:cBhvr>
                                      <p:to>
                                        <p:strVal val="visible"/>
                                      </p:to>
                                    </p:set>
                                    <p:animEffect transition="in" filter="wipe(down)">
                                      <p:cBhvr>
                                        <p:cTn id="39" dur="580">
                                          <p:stCondLst>
                                            <p:cond delay="0"/>
                                          </p:stCondLst>
                                        </p:cTn>
                                        <p:tgtEl>
                                          <p:spTgt spid="17"/>
                                        </p:tgtEl>
                                      </p:cBhvr>
                                    </p:animEffect>
                                    <p:anim calcmode="lin" valueType="num">
                                      <p:cBhvr>
                                        <p:cTn id="40" dur="1822" tmFilter="0,0; 0.14,0.36; 0.43,0.73; 0.71,0.91; 1.0,1.0">
                                          <p:stCondLst>
                                            <p:cond delay="0"/>
                                          </p:stCondLst>
                                        </p:cTn>
                                        <p:tgtEl>
                                          <p:spTgt spid="17"/>
                                        </p:tgtEl>
                                        <p:attrNameLst>
                                          <p:attrName>ppt_x</p:attrName>
                                        </p:attrNameLst>
                                      </p:cBhvr>
                                      <p:tavLst>
                                        <p:tav tm="0">
                                          <p:val>
                                            <p:strVal val="#ppt_x-0.25"/>
                                          </p:val>
                                        </p:tav>
                                        <p:tav tm="100000">
                                          <p:val>
                                            <p:strVal val="#ppt_x"/>
                                          </p:val>
                                        </p:tav>
                                      </p:tavLst>
                                    </p:anim>
                                    <p:anim calcmode="lin" valueType="num">
                                      <p:cBhvr>
                                        <p:cTn id="41" dur="664" tmFilter="0.0,0.0; 0.25,0.07; 0.50,0.2; 0.75,0.467; 1.0,1.0">
                                          <p:stCondLst>
                                            <p:cond delay="0"/>
                                          </p:stCondLst>
                                        </p:cTn>
                                        <p:tgtEl>
                                          <p:spTgt spid="17"/>
                                        </p:tgtEl>
                                        <p:attrNameLst>
                                          <p:attrName>ppt_y</p:attrName>
                                        </p:attrNameLst>
                                      </p:cBhvr>
                                      <p:tavLst>
                                        <p:tav tm="0" fmla="#ppt_y-sin(pi*$)/3">
                                          <p:val>
                                            <p:fltVal val="0.5"/>
                                          </p:val>
                                        </p:tav>
                                        <p:tav tm="100000">
                                          <p:val>
                                            <p:fltVal val="1"/>
                                          </p:val>
                                        </p:tav>
                                      </p:tavLst>
                                    </p:anim>
                                    <p:anim calcmode="lin" valueType="num">
                                      <p:cBhvr>
                                        <p:cTn id="42" dur="664" tmFilter="0, 0; 0.125,0.2665; 0.25,0.4; 0.375,0.465; 0.5,0.5;  0.625,0.535; 0.75,0.6; 0.875,0.7335; 1,1">
                                          <p:stCondLst>
                                            <p:cond delay="664"/>
                                          </p:stCondLst>
                                        </p:cTn>
                                        <p:tgtEl>
                                          <p:spTgt spid="17"/>
                                        </p:tgtEl>
                                        <p:attrNameLst>
                                          <p:attrName>ppt_y</p:attrName>
                                        </p:attrNameLst>
                                      </p:cBhvr>
                                      <p:tavLst>
                                        <p:tav tm="0" fmla="#ppt_y-sin(pi*$)/9">
                                          <p:val>
                                            <p:fltVal val="0"/>
                                          </p:val>
                                        </p:tav>
                                        <p:tav tm="100000">
                                          <p:val>
                                            <p:fltVal val="1"/>
                                          </p:val>
                                        </p:tav>
                                      </p:tavLst>
                                    </p:anim>
                                    <p:anim calcmode="lin" valueType="num">
                                      <p:cBhvr>
                                        <p:cTn id="43" dur="332" tmFilter="0, 0; 0.125,0.2665; 0.25,0.4; 0.375,0.465; 0.5,0.5;  0.625,0.535; 0.75,0.6; 0.875,0.7335; 1,1">
                                          <p:stCondLst>
                                            <p:cond delay="1324"/>
                                          </p:stCondLst>
                                        </p:cTn>
                                        <p:tgtEl>
                                          <p:spTgt spid="17"/>
                                        </p:tgtEl>
                                        <p:attrNameLst>
                                          <p:attrName>ppt_y</p:attrName>
                                        </p:attrNameLst>
                                      </p:cBhvr>
                                      <p:tavLst>
                                        <p:tav tm="0" fmla="#ppt_y-sin(pi*$)/27">
                                          <p:val>
                                            <p:fltVal val="0"/>
                                          </p:val>
                                        </p:tav>
                                        <p:tav tm="100000">
                                          <p:val>
                                            <p:fltVal val="1"/>
                                          </p:val>
                                        </p:tav>
                                      </p:tavLst>
                                    </p:anim>
                                    <p:anim calcmode="lin" valueType="num">
                                      <p:cBhvr>
                                        <p:cTn id="44" dur="164" tmFilter="0, 0; 0.125,0.2665; 0.25,0.4; 0.375,0.465; 0.5,0.5;  0.625,0.535; 0.75,0.6; 0.875,0.7335; 1,1">
                                          <p:stCondLst>
                                            <p:cond delay="1656"/>
                                          </p:stCondLst>
                                        </p:cTn>
                                        <p:tgtEl>
                                          <p:spTgt spid="17"/>
                                        </p:tgtEl>
                                        <p:attrNameLst>
                                          <p:attrName>ppt_y</p:attrName>
                                        </p:attrNameLst>
                                      </p:cBhvr>
                                      <p:tavLst>
                                        <p:tav tm="0" fmla="#ppt_y-sin(pi*$)/81">
                                          <p:val>
                                            <p:fltVal val="0"/>
                                          </p:val>
                                        </p:tav>
                                        <p:tav tm="100000">
                                          <p:val>
                                            <p:fltVal val="1"/>
                                          </p:val>
                                        </p:tav>
                                      </p:tavLst>
                                    </p:anim>
                                    <p:animScale>
                                      <p:cBhvr>
                                        <p:cTn id="45" dur="26">
                                          <p:stCondLst>
                                            <p:cond delay="650"/>
                                          </p:stCondLst>
                                        </p:cTn>
                                        <p:tgtEl>
                                          <p:spTgt spid="17"/>
                                        </p:tgtEl>
                                      </p:cBhvr>
                                      <p:to x="100000" y="60000"/>
                                    </p:animScale>
                                    <p:animScale>
                                      <p:cBhvr>
                                        <p:cTn id="46" dur="166" decel="50000">
                                          <p:stCondLst>
                                            <p:cond delay="676"/>
                                          </p:stCondLst>
                                        </p:cTn>
                                        <p:tgtEl>
                                          <p:spTgt spid="17"/>
                                        </p:tgtEl>
                                      </p:cBhvr>
                                      <p:to x="100000" y="100000"/>
                                    </p:animScale>
                                    <p:animScale>
                                      <p:cBhvr>
                                        <p:cTn id="47" dur="26">
                                          <p:stCondLst>
                                            <p:cond delay="1312"/>
                                          </p:stCondLst>
                                        </p:cTn>
                                        <p:tgtEl>
                                          <p:spTgt spid="17"/>
                                        </p:tgtEl>
                                      </p:cBhvr>
                                      <p:to x="100000" y="80000"/>
                                    </p:animScale>
                                    <p:animScale>
                                      <p:cBhvr>
                                        <p:cTn id="48" dur="166" decel="50000">
                                          <p:stCondLst>
                                            <p:cond delay="1338"/>
                                          </p:stCondLst>
                                        </p:cTn>
                                        <p:tgtEl>
                                          <p:spTgt spid="17"/>
                                        </p:tgtEl>
                                      </p:cBhvr>
                                      <p:to x="100000" y="100000"/>
                                    </p:animScale>
                                    <p:animScale>
                                      <p:cBhvr>
                                        <p:cTn id="49" dur="26">
                                          <p:stCondLst>
                                            <p:cond delay="1642"/>
                                          </p:stCondLst>
                                        </p:cTn>
                                        <p:tgtEl>
                                          <p:spTgt spid="17"/>
                                        </p:tgtEl>
                                      </p:cBhvr>
                                      <p:to x="100000" y="90000"/>
                                    </p:animScale>
                                    <p:animScale>
                                      <p:cBhvr>
                                        <p:cTn id="50" dur="166" decel="50000">
                                          <p:stCondLst>
                                            <p:cond delay="1668"/>
                                          </p:stCondLst>
                                        </p:cTn>
                                        <p:tgtEl>
                                          <p:spTgt spid="17"/>
                                        </p:tgtEl>
                                      </p:cBhvr>
                                      <p:to x="100000" y="100000"/>
                                    </p:animScale>
                                    <p:animScale>
                                      <p:cBhvr>
                                        <p:cTn id="51" dur="26">
                                          <p:stCondLst>
                                            <p:cond delay="1808"/>
                                          </p:stCondLst>
                                        </p:cTn>
                                        <p:tgtEl>
                                          <p:spTgt spid="17"/>
                                        </p:tgtEl>
                                      </p:cBhvr>
                                      <p:to x="100000" y="95000"/>
                                    </p:animScale>
                                    <p:animScale>
                                      <p:cBhvr>
                                        <p:cTn id="52" dur="166" decel="50000">
                                          <p:stCondLst>
                                            <p:cond delay="1834"/>
                                          </p:stCondLst>
                                        </p:cTn>
                                        <p:tgtEl>
                                          <p:spTgt spid="17"/>
                                        </p:tgtEl>
                                      </p:cBhvr>
                                      <p:to x="100000" y="100000"/>
                                    </p:animScale>
                                  </p:childTnLst>
                                </p:cTn>
                              </p:par>
                            </p:childTnLst>
                          </p:cTn>
                        </p:par>
                      </p:childTnLst>
                    </p:cTn>
                  </p:par>
                  <p:par>
                    <p:cTn id="53" fill="hold">
                      <p:stCondLst>
                        <p:cond delay="indefinite"/>
                      </p:stCondLst>
                      <p:childTnLst>
                        <p:par>
                          <p:cTn id="54" fill="hold">
                            <p:stCondLst>
                              <p:cond delay="0"/>
                            </p:stCondLst>
                            <p:childTnLst>
                              <p:par>
                                <p:cTn id="55" presetID="26" presetClass="emph" presetSubtype="0" fill="hold" nodeType="clickEffect">
                                  <p:stCondLst>
                                    <p:cond delay="0"/>
                                  </p:stCondLst>
                                  <p:childTnLst>
                                    <p:animEffect transition="out" filter="fade">
                                      <p:cBhvr>
                                        <p:cTn id="56" dur="500" tmFilter="0, 0; .2, .5; .8, .5; 1, 0"/>
                                        <p:tgtEl>
                                          <p:spTgt spid="15"/>
                                        </p:tgtEl>
                                      </p:cBhvr>
                                    </p:animEffect>
                                    <p:animScale>
                                      <p:cBhvr>
                                        <p:cTn id="57" dur="250" autoRev="1" fill="hold"/>
                                        <p:tgtEl>
                                          <p:spTgt spid="15"/>
                                        </p:tgtEl>
                                      </p:cBhvr>
                                      <p:by x="105000" y="105000"/>
                                    </p:animScale>
                                  </p:childTnLst>
                                </p:cTn>
                              </p:par>
                              <p:par>
                                <p:cTn id="58" presetID="26" presetClass="emph" presetSubtype="0" fill="hold" nodeType="withEffect">
                                  <p:stCondLst>
                                    <p:cond delay="0"/>
                                  </p:stCondLst>
                                  <p:childTnLst>
                                    <p:animEffect transition="out" filter="fade">
                                      <p:cBhvr>
                                        <p:cTn id="59" dur="500" tmFilter="0, 0; .2, .5; .8, .5; 1, 0"/>
                                        <p:tgtEl>
                                          <p:spTgt spid="16"/>
                                        </p:tgtEl>
                                      </p:cBhvr>
                                    </p:animEffect>
                                    <p:animScale>
                                      <p:cBhvr>
                                        <p:cTn id="60" dur="250" autoRev="1" fill="hold"/>
                                        <p:tgtEl>
                                          <p:spTgt spid="16"/>
                                        </p:tgtEl>
                                      </p:cBhvr>
                                      <p:by x="105000" y="105000"/>
                                    </p:animScale>
                                  </p:childTnLst>
                                </p:cTn>
                              </p:par>
                              <p:par>
                                <p:cTn id="61" presetID="26" presetClass="emph" presetSubtype="0" fill="hold" nodeType="withEffect">
                                  <p:stCondLst>
                                    <p:cond delay="0"/>
                                  </p:stCondLst>
                                  <p:childTnLst>
                                    <p:animEffect transition="out" filter="fade">
                                      <p:cBhvr>
                                        <p:cTn id="62" dur="500" tmFilter="0, 0; .2, .5; .8, .5; 1, 0"/>
                                        <p:tgtEl>
                                          <p:spTgt spid="17"/>
                                        </p:tgtEl>
                                      </p:cBhvr>
                                    </p:animEffect>
                                    <p:animScale>
                                      <p:cBhvr>
                                        <p:cTn id="63" dur="250" autoRev="1" fill="hold"/>
                                        <p:tgtEl>
                                          <p:spTgt spid="17"/>
                                        </p:tgtEl>
                                      </p:cBhvr>
                                      <p:by x="105000" y="105000"/>
                                    </p:animScale>
                                  </p:childTnLst>
                                </p:cTn>
                              </p:par>
                            </p:childTnLst>
                          </p:cTn>
                        </p:par>
                      </p:childTnLst>
                    </p:cTn>
                  </p:par>
                  <p:par>
                    <p:cTn id="64" fill="hold">
                      <p:stCondLst>
                        <p:cond delay="indefinite"/>
                      </p:stCondLst>
                      <p:childTnLst>
                        <p:par>
                          <p:cTn id="65" fill="hold">
                            <p:stCondLst>
                              <p:cond delay="0"/>
                            </p:stCondLst>
                            <p:childTnLst>
                              <p:par>
                                <p:cTn id="66" presetID="42" presetClass="entr" presetSubtype="0" fill="hold" nodeType="clickEffect">
                                  <p:stCondLst>
                                    <p:cond delay="0"/>
                                  </p:stCondLst>
                                  <p:childTnLst>
                                    <p:set>
                                      <p:cBhvr>
                                        <p:cTn id="67" dur="1" fill="hold">
                                          <p:stCondLst>
                                            <p:cond delay="0"/>
                                          </p:stCondLst>
                                        </p:cTn>
                                        <p:tgtEl>
                                          <p:spTgt spid="13"/>
                                        </p:tgtEl>
                                        <p:attrNameLst>
                                          <p:attrName>style.visibility</p:attrName>
                                        </p:attrNameLst>
                                      </p:cBhvr>
                                      <p:to>
                                        <p:strVal val="visible"/>
                                      </p:to>
                                    </p:set>
                                    <p:animEffect transition="in" filter="fade">
                                      <p:cBhvr>
                                        <p:cTn id="68" dur="1000"/>
                                        <p:tgtEl>
                                          <p:spTgt spid="13"/>
                                        </p:tgtEl>
                                      </p:cBhvr>
                                    </p:animEffect>
                                    <p:anim calcmode="lin" valueType="num">
                                      <p:cBhvr>
                                        <p:cTn id="69" dur="1000" fill="hold"/>
                                        <p:tgtEl>
                                          <p:spTgt spid="13"/>
                                        </p:tgtEl>
                                        <p:attrNameLst>
                                          <p:attrName>ppt_x</p:attrName>
                                        </p:attrNameLst>
                                      </p:cBhvr>
                                      <p:tavLst>
                                        <p:tav tm="0">
                                          <p:val>
                                            <p:strVal val="#ppt_x"/>
                                          </p:val>
                                        </p:tav>
                                        <p:tav tm="100000">
                                          <p:val>
                                            <p:strVal val="#ppt_x"/>
                                          </p:val>
                                        </p:tav>
                                      </p:tavLst>
                                    </p:anim>
                                    <p:anim calcmode="lin" valueType="num">
                                      <p:cBhvr>
                                        <p:cTn id="70"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71" fill="hold">
                      <p:stCondLst>
                        <p:cond delay="indefinite"/>
                      </p:stCondLst>
                      <p:childTnLst>
                        <p:par>
                          <p:cTn id="72" fill="hold">
                            <p:stCondLst>
                              <p:cond delay="0"/>
                            </p:stCondLst>
                            <p:childTnLst>
                              <p:par>
                                <p:cTn id="73" presetID="22" presetClass="entr" presetSubtype="8" fill="hold" grpId="0" nodeType="clickEffect">
                                  <p:stCondLst>
                                    <p:cond delay="0"/>
                                  </p:stCondLst>
                                  <p:childTnLst>
                                    <p:set>
                                      <p:cBhvr>
                                        <p:cTn id="74" dur="1" fill="hold">
                                          <p:stCondLst>
                                            <p:cond delay="0"/>
                                          </p:stCondLst>
                                        </p:cTn>
                                        <p:tgtEl>
                                          <p:spTgt spid="14"/>
                                        </p:tgtEl>
                                        <p:attrNameLst>
                                          <p:attrName>style.visibility</p:attrName>
                                        </p:attrNameLst>
                                      </p:cBhvr>
                                      <p:to>
                                        <p:strVal val="visible"/>
                                      </p:to>
                                    </p:set>
                                    <p:animEffect transition="in" filter="wipe(left)">
                                      <p:cBhvr>
                                        <p:cTn id="75" dur="500"/>
                                        <p:tgtEl>
                                          <p:spTgt spid="14"/>
                                        </p:tgtEl>
                                      </p:cBhvr>
                                    </p:animEffect>
                                  </p:childTnLst>
                                </p:cTn>
                              </p:par>
                              <p:par>
                                <p:cTn id="76" presetID="2" presetClass="entr" presetSubtype="12" fill="hold" nodeType="withEffect">
                                  <p:stCondLst>
                                    <p:cond delay="0"/>
                                  </p:stCondLst>
                                  <p:childTnLst>
                                    <p:set>
                                      <p:cBhvr>
                                        <p:cTn id="77" dur="1" fill="hold">
                                          <p:stCondLst>
                                            <p:cond delay="0"/>
                                          </p:stCondLst>
                                        </p:cTn>
                                        <p:tgtEl>
                                          <p:spTgt spid="18"/>
                                        </p:tgtEl>
                                        <p:attrNameLst>
                                          <p:attrName>style.visibility</p:attrName>
                                        </p:attrNameLst>
                                      </p:cBhvr>
                                      <p:to>
                                        <p:strVal val="visible"/>
                                      </p:to>
                                    </p:set>
                                    <p:anim calcmode="lin" valueType="num">
                                      <p:cBhvr additive="base">
                                        <p:cTn id="78" dur="2250" fill="hold"/>
                                        <p:tgtEl>
                                          <p:spTgt spid="18"/>
                                        </p:tgtEl>
                                        <p:attrNameLst>
                                          <p:attrName>ppt_x</p:attrName>
                                        </p:attrNameLst>
                                      </p:cBhvr>
                                      <p:tavLst>
                                        <p:tav tm="0">
                                          <p:val>
                                            <p:strVal val="0-#ppt_w/2"/>
                                          </p:val>
                                        </p:tav>
                                        <p:tav tm="100000">
                                          <p:val>
                                            <p:strVal val="#ppt_x"/>
                                          </p:val>
                                        </p:tav>
                                      </p:tavLst>
                                    </p:anim>
                                    <p:anim calcmode="lin" valueType="num">
                                      <p:cBhvr additive="base">
                                        <p:cTn id="79" dur="225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80" fill="hold">
                      <p:stCondLst>
                        <p:cond delay="indefinite"/>
                      </p:stCondLst>
                      <p:childTnLst>
                        <p:par>
                          <p:cTn id="81" fill="hold">
                            <p:stCondLst>
                              <p:cond delay="0"/>
                            </p:stCondLst>
                            <p:childTnLst>
                              <p:par>
                                <p:cTn id="82" presetID="2" presetClass="entr" presetSubtype="4" fill="hold" nodeType="clickEffect">
                                  <p:stCondLst>
                                    <p:cond delay="0"/>
                                  </p:stCondLst>
                                  <p:childTnLst>
                                    <p:set>
                                      <p:cBhvr>
                                        <p:cTn id="83" dur="1" fill="hold">
                                          <p:stCondLst>
                                            <p:cond delay="0"/>
                                          </p:stCondLst>
                                        </p:cTn>
                                        <p:tgtEl>
                                          <p:spTgt spid="21"/>
                                        </p:tgtEl>
                                        <p:attrNameLst>
                                          <p:attrName>style.visibility</p:attrName>
                                        </p:attrNameLst>
                                      </p:cBhvr>
                                      <p:to>
                                        <p:strVal val="visible"/>
                                      </p:to>
                                    </p:set>
                                    <p:anim calcmode="lin" valueType="num">
                                      <p:cBhvr additive="base">
                                        <p:cTn id="84" dur="500" fill="hold"/>
                                        <p:tgtEl>
                                          <p:spTgt spid="21"/>
                                        </p:tgtEl>
                                        <p:attrNameLst>
                                          <p:attrName>ppt_x</p:attrName>
                                        </p:attrNameLst>
                                      </p:cBhvr>
                                      <p:tavLst>
                                        <p:tav tm="0">
                                          <p:val>
                                            <p:strVal val="#ppt_x"/>
                                          </p:val>
                                        </p:tav>
                                        <p:tav tm="100000">
                                          <p:val>
                                            <p:strVal val="#ppt_x"/>
                                          </p:val>
                                        </p:tav>
                                      </p:tavLst>
                                    </p:anim>
                                    <p:anim calcmode="lin" valueType="num">
                                      <p:cBhvr additive="base">
                                        <p:cTn id="85"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86" fill="hold">
                      <p:stCondLst>
                        <p:cond delay="indefinite"/>
                      </p:stCondLst>
                      <p:childTnLst>
                        <p:par>
                          <p:cTn id="87" fill="hold">
                            <p:stCondLst>
                              <p:cond delay="0"/>
                            </p:stCondLst>
                            <p:childTnLst>
                              <p:par>
                                <p:cTn id="88" presetID="22" presetClass="entr" presetSubtype="1" fill="hold" nodeType="clickEffect">
                                  <p:stCondLst>
                                    <p:cond delay="0"/>
                                  </p:stCondLst>
                                  <p:childTnLst>
                                    <p:set>
                                      <p:cBhvr>
                                        <p:cTn id="89" dur="1" fill="hold">
                                          <p:stCondLst>
                                            <p:cond delay="0"/>
                                          </p:stCondLst>
                                        </p:cTn>
                                        <p:tgtEl>
                                          <p:spTgt spid="23"/>
                                        </p:tgtEl>
                                        <p:attrNameLst>
                                          <p:attrName>style.visibility</p:attrName>
                                        </p:attrNameLst>
                                      </p:cBhvr>
                                      <p:to>
                                        <p:strVal val="visible"/>
                                      </p:to>
                                    </p:set>
                                    <p:animEffect transition="in" filter="wipe(up)">
                                      <p:cBhvr>
                                        <p:cTn id="90" dur="500"/>
                                        <p:tgtEl>
                                          <p:spTgt spid="23"/>
                                        </p:tgtEl>
                                      </p:cBhvr>
                                    </p:animEffect>
                                  </p:childTnLst>
                                </p:cTn>
                              </p:par>
                            </p:childTnLst>
                          </p:cTn>
                        </p:par>
                        <p:par>
                          <p:cTn id="91" fill="hold">
                            <p:stCondLst>
                              <p:cond delay="500"/>
                            </p:stCondLst>
                            <p:childTnLst>
                              <p:par>
                                <p:cTn id="92" presetID="22" presetClass="entr" presetSubtype="8" fill="hold" grpId="0" nodeType="afterEffect">
                                  <p:stCondLst>
                                    <p:cond delay="0"/>
                                  </p:stCondLst>
                                  <p:childTnLst>
                                    <p:set>
                                      <p:cBhvr>
                                        <p:cTn id="93" dur="1" fill="hold">
                                          <p:stCondLst>
                                            <p:cond delay="0"/>
                                          </p:stCondLst>
                                        </p:cTn>
                                        <p:tgtEl>
                                          <p:spTgt spid="6"/>
                                        </p:tgtEl>
                                        <p:attrNameLst>
                                          <p:attrName>style.visibility</p:attrName>
                                        </p:attrNameLst>
                                      </p:cBhvr>
                                      <p:to>
                                        <p:strVal val="visible"/>
                                      </p:to>
                                    </p:set>
                                    <p:animEffect transition="in" filter="wipe(left)">
                                      <p:cBhvr>
                                        <p:cTn id="94" dur="500"/>
                                        <p:tgtEl>
                                          <p:spTgt spid="6"/>
                                        </p:tgtEl>
                                      </p:cBhvr>
                                    </p:animEffect>
                                  </p:childTnLst>
                                </p:cTn>
                              </p:par>
                            </p:childTnLst>
                          </p:cTn>
                        </p:par>
                        <p:par>
                          <p:cTn id="95" fill="hold">
                            <p:stCondLst>
                              <p:cond delay="1000"/>
                            </p:stCondLst>
                            <p:childTnLst>
                              <p:par>
                                <p:cTn id="96" presetID="22" presetClass="entr" presetSubtype="8" fill="hold" grpId="0" nodeType="afterEffect">
                                  <p:stCondLst>
                                    <p:cond delay="0"/>
                                  </p:stCondLst>
                                  <p:childTnLst>
                                    <p:set>
                                      <p:cBhvr>
                                        <p:cTn id="97" dur="1" fill="hold">
                                          <p:stCondLst>
                                            <p:cond delay="0"/>
                                          </p:stCondLst>
                                        </p:cTn>
                                        <p:tgtEl>
                                          <p:spTgt spid="7"/>
                                        </p:tgtEl>
                                        <p:attrNameLst>
                                          <p:attrName>style.visibility</p:attrName>
                                        </p:attrNameLst>
                                      </p:cBhvr>
                                      <p:to>
                                        <p:strVal val="visible"/>
                                      </p:to>
                                    </p:set>
                                    <p:animEffect transition="in" filter="wipe(left)">
                                      <p:cBhvr>
                                        <p:cTn id="98" dur="500"/>
                                        <p:tgtEl>
                                          <p:spTgt spid="7"/>
                                        </p:tgtEl>
                                      </p:cBhvr>
                                    </p:animEffect>
                                  </p:childTnLst>
                                </p:cTn>
                              </p:par>
                            </p:childTnLst>
                          </p:cTn>
                        </p:par>
                        <p:par>
                          <p:cTn id="99" fill="hold">
                            <p:stCondLst>
                              <p:cond delay="1500"/>
                            </p:stCondLst>
                            <p:childTnLst>
                              <p:par>
                                <p:cTn id="100" presetID="22" presetClass="entr" presetSubtype="8" fill="hold" grpId="0" nodeType="afterEffect">
                                  <p:stCondLst>
                                    <p:cond delay="0"/>
                                  </p:stCondLst>
                                  <p:childTnLst>
                                    <p:set>
                                      <p:cBhvr>
                                        <p:cTn id="101" dur="1" fill="hold">
                                          <p:stCondLst>
                                            <p:cond delay="0"/>
                                          </p:stCondLst>
                                        </p:cTn>
                                        <p:tgtEl>
                                          <p:spTgt spid="8"/>
                                        </p:tgtEl>
                                        <p:attrNameLst>
                                          <p:attrName>style.visibility</p:attrName>
                                        </p:attrNameLst>
                                      </p:cBhvr>
                                      <p:to>
                                        <p:strVal val="visible"/>
                                      </p:to>
                                    </p:set>
                                    <p:animEffect transition="in" filter="wipe(left)">
                                      <p:cBhvr>
                                        <p:cTn id="10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14"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pattFill prst="pct5">
          <a:fgClr>
            <a:schemeClr val="accent1"/>
          </a:fgClr>
          <a:bgClr>
            <a:schemeClr val="bg1"/>
          </a:bgClr>
        </a:pattFill>
        <a:effectLst/>
      </p:bgPr>
    </p:bg>
    <p:spTree>
      <p:nvGrpSpPr>
        <p:cNvPr id="1" name=""/>
        <p:cNvGrpSpPr/>
        <p:nvPr/>
      </p:nvGrpSpPr>
      <p:grpSpPr>
        <a:xfrm>
          <a:off x="0" y="0"/>
          <a:ext cx="0" cy="0"/>
          <a:chOff x="0" y="0"/>
          <a:chExt cx="0" cy="0"/>
        </a:xfrm>
      </p:grpSpPr>
      <p:grpSp>
        <p:nvGrpSpPr>
          <p:cNvPr id="6" name="组合 5"/>
          <p:cNvGrpSpPr/>
          <p:nvPr/>
        </p:nvGrpSpPr>
        <p:grpSpPr>
          <a:xfrm>
            <a:off x="8085044" y="2216685"/>
            <a:ext cx="3410227" cy="1165673"/>
            <a:chOff x="874712" y="3195403"/>
            <a:chExt cx="3410227" cy="1165673"/>
          </a:xfrm>
        </p:grpSpPr>
        <p:sp>
          <p:nvSpPr>
            <p:cNvPr id="7" name="矩形 6"/>
            <p:cNvSpPr/>
            <p:nvPr/>
          </p:nvSpPr>
          <p:spPr>
            <a:xfrm>
              <a:off x="874712" y="3677812"/>
              <a:ext cx="3410227" cy="683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dirty="0">
                  <a:latin typeface="汉仪乐喵体W" panose="00020600040101010101" pitchFamily="18" charset="-122"/>
                  <a:ea typeface="汉仪乐喵体W" panose="00020600040101010101" pitchFamily="18" charset="-122"/>
                </a:rPr>
                <a:t>用户可以在投影仪或者计算机上进行演示也可以将演示文稿打印出来</a:t>
              </a:r>
              <a:endParaRPr lang="zh-CN" altLang="en-US" sz="1600" dirty="0">
                <a:latin typeface="汉仪乐喵体W" panose="00020600040101010101" pitchFamily="18" charset="-122"/>
                <a:ea typeface="汉仪乐喵体W" panose="00020600040101010101" pitchFamily="18" charset="-122"/>
              </a:endParaRPr>
            </a:p>
          </p:txBody>
        </p:sp>
        <p:sp>
          <p:nvSpPr>
            <p:cNvPr id="8" name="矩形 7"/>
            <p:cNvSpPr/>
            <p:nvPr/>
          </p:nvSpPr>
          <p:spPr>
            <a:xfrm>
              <a:off x="874713" y="3195403"/>
              <a:ext cx="2241974" cy="53553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400" b="1" dirty="0">
                  <a:latin typeface="汉仪乐喵体W" panose="00020600040101010101" pitchFamily="18" charset="-122"/>
                  <a:ea typeface="汉仪乐喵体W" panose="00020600040101010101" pitchFamily="18" charset="-122"/>
                </a:rPr>
                <a:t>人人成才</a:t>
              </a:r>
              <a:endParaRPr lang="zh-CN" altLang="en-US" sz="2400" b="1" dirty="0">
                <a:latin typeface="汉仪乐喵体W" panose="00020600040101010101" pitchFamily="18" charset="-122"/>
                <a:ea typeface="汉仪乐喵体W" panose="00020600040101010101" pitchFamily="18" charset="-122"/>
              </a:endParaRPr>
            </a:p>
          </p:txBody>
        </p:sp>
      </p:grpSp>
      <p:grpSp>
        <p:nvGrpSpPr>
          <p:cNvPr id="9" name="组合 8"/>
          <p:cNvGrpSpPr/>
          <p:nvPr/>
        </p:nvGrpSpPr>
        <p:grpSpPr>
          <a:xfrm>
            <a:off x="8182158" y="4103373"/>
            <a:ext cx="3410227" cy="1165673"/>
            <a:chOff x="874712" y="3195403"/>
            <a:chExt cx="3410227" cy="1165673"/>
          </a:xfrm>
        </p:grpSpPr>
        <p:sp>
          <p:nvSpPr>
            <p:cNvPr id="10" name="矩形 9"/>
            <p:cNvSpPr/>
            <p:nvPr/>
          </p:nvSpPr>
          <p:spPr>
            <a:xfrm>
              <a:off x="874712" y="3677812"/>
              <a:ext cx="3410227" cy="683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dirty="0">
                  <a:latin typeface="汉仪乐喵体W" panose="00020600040101010101" pitchFamily="18" charset="-122"/>
                  <a:ea typeface="汉仪乐喵体W" panose="00020600040101010101" pitchFamily="18" charset="-122"/>
                </a:rPr>
                <a:t>用户可以在投影仪或者计算机上进行演示也可以将演示文稿打印出来</a:t>
              </a:r>
              <a:endParaRPr lang="zh-CN" altLang="en-US" sz="1600" dirty="0">
                <a:latin typeface="汉仪乐喵体W" panose="00020600040101010101" pitchFamily="18" charset="-122"/>
                <a:ea typeface="汉仪乐喵体W" panose="00020600040101010101" pitchFamily="18" charset="-122"/>
              </a:endParaRPr>
            </a:p>
          </p:txBody>
        </p:sp>
        <p:sp>
          <p:nvSpPr>
            <p:cNvPr id="11" name="矩形 10"/>
            <p:cNvSpPr/>
            <p:nvPr/>
          </p:nvSpPr>
          <p:spPr>
            <a:xfrm>
              <a:off x="874713" y="3195403"/>
              <a:ext cx="2241974" cy="53553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400" b="1" dirty="0">
                  <a:latin typeface="汉仪乐喵体W" panose="00020600040101010101" pitchFamily="18" charset="-122"/>
                  <a:ea typeface="汉仪乐喵体W" panose="00020600040101010101" pitchFamily="18" charset="-122"/>
                </a:rPr>
                <a:t>严格教育管理</a:t>
              </a:r>
              <a:endParaRPr lang="zh-CN" altLang="en-US" sz="2400" b="1" dirty="0">
                <a:latin typeface="汉仪乐喵体W" panose="00020600040101010101" pitchFamily="18" charset="-122"/>
                <a:ea typeface="汉仪乐喵体W" panose="00020600040101010101" pitchFamily="18" charset="-122"/>
              </a:endParaRPr>
            </a:p>
          </p:txBody>
        </p:sp>
      </p:grpSp>
      <p:grpSp>
        <p:nvGrpSpPr>
          <p:cNvPr id="12" name="组合 11"/>
          <p:cNvGrpSpPr/>
          <p:nvPr/>
        </p:nvGrpSpPr>
        <p:grpSpPr>
          <a:xfrm>
            <a:off x="681575" y="2218095"/>
            <a:ext cx="3457492" cy="1178713"/>
            <a:chOff x="874712" y="3182363"/>
            <a:chExt cx="3457492" cy="1178713"/>
          </a:xfrm>
        </p:grpSpPr>
        <p:sp>
          <p:nvSpPr>
            <p:cNvPr id="13" name="矩形 12"/>
            <p:cNvSpPr/>
            <p:nvPr/>
          </p:nvSpPr>
          <p:spPr>
            <a:xfrm>
              <a:off x="874712" y="3677812"/>
              <a:ext cx="3410227" cy="683264"/>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600" dirty="0">
                  <a:latin typeface="汉仪乐喵体W" panose="00020600040101010101" pitchFamily="18" charset="-122"/>
                  <a:ea typeface="汉仪乐喵体W" panose="00020600040101010101" pitchFamily="18" charset="-122"/>
                </a:rPr>
                <a:t>用户可以在投影仪或者计算机上进行演示也可以将演示文稿打印出来</a:t>
              </a:r>
              <a:endParaRPr lang="zh-CN" altLang="en-US" sz="1600" dirty="0">
                <a:latin typeface="汉仪乐喵体W" panose="00020600040101010101" pitchFamily="18" charset="-122"/>
                <a:ea typeface="汉仪乐喵体W" panose="00020600040101010101" pitchFamily="18" charset="-122"/>
              </a:endParaRPr>
            </a:p>
          </p:txBody>
        </p:sp>
        <p:sp>
          <p:nvSpPr>
            <p:cNvPr id="14" name="矩形 13"/>
            <p:cNvSpPr/>
            <p:nvPr/>
          </p:nvSpPr>
          <p:spPr>
            <a:xfrm>
              <a:off x="2090230" y="3182363"/>
              <a:ext cx="2241974" cy="535531"/>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2400" b="1" dirty="0">
                  <a:latin typeface="汉仪乐喵体W" panose="00020600040101010101" pitchFamily="18" charset="-122"/>
                  <a:ea typeface="汉仪乐喵体W" panose="00020600040101010101" pitchFamily="18" charset="-122"/>
                </a:rPr>
                <a:t>全面发展</a:t>
              </a:r>
              <a:endParaRPr lang="zh-CN" altLang="en-US" sz="2400" b="1" dirty="0">
                <a:latin typeface="汉仪乐喵体W" panose="00020600040101010101" pitchFamily="18" charset="-122"/>
                <a:ea typeface="汉仪乐喵体W" panose="00020600040101010101" pitchFamily="18" charset="-122"/>
              </a:endParaRPr>
            </a:p>
          </p:txBody>
        </p:sp>
      </p:grpSp>
      <p:grpSp>
        <p:nvGrpSpPr>
          <p:cNvPr id="15" name="组合 14"/>
          <p:cNvGrpSpPr/>
          <p:nvPr/>
        </p:nvGrpSpPr>
        <p:grpSpPr>
          <a:xfrm>
            <a:off x="573458" y="3973577"/>
            <a:ext cx="3410227" cy="1193478"/>
            <a:chOff x="1188461" y="3195403"/>
            <a:chExt cx="3410227" cy="1193478"/>
          </a:xfrm>
        </p:grpSpPr>
        <p:sp>
          <p:nvSpPr>
            <p:cNvPr id="16" name="矩形 15"/>
            <p:cNvSpPr/>
            <p:nvPr/>
          </p:nvSpPr>
          <p:spPr>
            <a:xfrm>
              <a:off x="1188461" y="3705617"/>
              <a:ext cx="3410227" cy="683264"/>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600" dirty="0">
                  <a:latin typeface="汉仪乐喵体W" panose="00020600040101010101" pitchFamily="18" charset="-122"/>
                  <a:ea typeface="汉仪乐喵体W" panose="00020600040101010101" pitchFamily="18" charset="-122"/>
                </a:rPr>
                <a:t>用户可以在投影仪或者计算机上进行演示也可以将演示文稿打印出来</a:t>
              </a:r>
              <a:endParaRPr lang="zh-CN" altLang="en-US" sz="1600" dirty="0">
                <a:latin typeface="汉仪乐喵体W" panose="00020600040101010101" pitchFamily="18" charset="-122"/>
                <a:ea typeface="汉仪乐喵体W" panose="00020600040101010101" pitchFamily="18" charset="-122"/>
              </a:endParaRPr>
            </a:p>
          </p:txBody>
        </p:sp>
        <p:sp>
          <p:nvSpPr>
            <p:cNvPr id="17" name="矩形 16"/>
            <p:cNvSpPr/>
            <p:nvPr/>
          </p:nvSpPr>
          <p:spPr>
            <a:xfrm>
              <a:off x="2356714" y="3195403"/>
              <a:ext cx="2241974" cy="535531"/>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2400" b="1" dirty="0">
                  <a:latin typeface="汉仪乐喵体W" panose="00020600040101010101" pitchFamily="18" charset="-122"/>
                  <a:ea typeface="汉仪乐喵体W" panose="00020600040101010101" pitchFamily="18" charset="-122"/>
                </a:rPr>
                <a:t>提高综合素质</a:t>
              </a:r>
              <a:endParaRPr lang="zh-CN" altLang="en-US" sz="2400" b="1" dirty="0">
                <a:latin typeface="汉仪乐喵体W" panose="00020600040101010101" pitchFamily="18" charset="-122"/>
                <a:ea typeface="汉仪乐喵体W" panose="00020600040101010101" pitchFamily="18" charset="-122"/>
              </a:endParaRPr>
            </a:p>
          </p:txBody>
        </p:sp>
      </p:grpSp>
      <p:pic>
        <p:nvPicPr>
          <p:cNvPr id="19" name="图片 18"/>
          <p:cNvPicPr>
            <a:picLocks noChangeAspect="1"/>
          </p:cNvPicPr>
          <p:nvPr/>
        </p:nvPicPr>
        <p:blipFill>
          <a:blip r:embed="rId1" cstate="screen"/>
          <a:stretch>
            <a:fillRect/>
          </a:stretch>
        </p:blipFill>
        <p:spPr>
          <a:xfrm>
            <a:off x="3645026" y="420210"/>
            <a:ext cx="4537132" cy="1359872"/>
          </a:xfrm>
          <a:prstGeom prst="rect">
            <a:avLst/>
          </a:prstGeom>
        </p:spPr>
      </p:pic>
      <p:sp>
        <p:nvSpPr>
          <p:cNvPr id="20" name="矩形 19"/>
          <p:cNvSpPr/>
          <p:nvPr/>
        </p:nvSpPr>
        <p:spPr>
          <a:xfrm>
            <a:off x="3476625" y="805221"/>
            <a:ext cx="5238750" cy="769441"/>
          </a:xfrm>
          <a:prstGeom prst="rect">
            <a:avLst/>
          </a:prstGeom>
        </p:spPr>
        <p:txBody>
          <a:bodyPr wrap="square">
            <a:spAutoFit/>
            <a:scene3d>
              <a:camera prst="orthographicFront"/>
              <a:lightRig rig="threePt" dir="t"/>
            </a:scene3d>
            <a:sp3d contourW="12700"/>
          </a:bodyPr>
          <a:lstStyle/>
          <a:p>
            <a:pPr algn="ctr"/>
            <a:r>
              <a:rPr lang="zh-CN" altLang="en-US" sz="4400" b="1" dirty="0">
                <a:ln w="15875">
                  <a:noFill/>
                </a:ln>
                <a:solidFill>
                  <a:srgbClr val="E71C63"/>
                </a:solidFill>
                <a:latin typeface="汉仪乐喵体W" panose="00020600040101010101" pitchFamily="18" charset="-122"/>
                <a:ea typeface="汉仪乐喵体W" panose="00020600040101010101" pitchFamily="18" charset="-122"/>
              </a:rPr>
              <a:t>新学习工作安排</a:t>
            </a:r>
            <a:endParaRPr lang="zh-CN" altLang="en-US" sz="4400" b="1" dirty="0">
              <a:ln w="15875">
                <a:noFill/>
              </a:ln>
              <a:solidFill>
                <a:srgbClr val="E71C63"/>
              </a:solidFill>
              <a:latin typeface="汉仪乐喵体W" panose="00020600040101010101" pitchFamily="18" charset="-122"/>
              <a:ea typeface="汉仪乐喵体W" panose="00020600040101010101" pitchFamily="18" charset="-122"/>
            </a:endParaRPr>
          </a:p>
        </p:txBody>
      </p:sp>
      <p:pic>
        <p:nvPicPr>
          <p:cNvPr id="21" name="图片 20"/>
          <p:cNvPicPr>
            <a:picLocks noChangeAspect="1"/>
          </p:cNvPicPr>
          <p:nvPr/>
        </p:nvPicPr>
        <p:blipFill rotWithShape="1">
          <a:blip r:embed="rId2" cstate="screen"/>
          <a:srcRect/>
          <a:stretch>
            <a:fillRect/>
          </a:stretch>
        </p:blipFill>
        <p:spPr>
          <a:xfrm>
            <a:off x="645067" y="1613985"/>
            <a:ext cx="735106" cy="576436"/>
          </a:xfrm>
          <a:prstGeom prst="rect">
            <a:avLst/>
          </a:prstGeom>
        </p:spPr>
      </p:pic>
      <p:pic>
        <p:nvPicPr>
          <p:cNvPr id="22" name="图片 21"/>
          <p:cNvPicPr>
            <a:picLocks noChangeAspect="1"/>
          </p:cNvPicPr>
          <p:nvPr/>
        </p:nvPicPr>
        <p:blipFill rotWithShape="1">
          <a:blip r:embed="rId3" cstate="screen"/>
          <a:srcRect/>
          <a:stretch>
            <a:fillRect/>
          </a:stretch>
        </p:blipFill>
        <p:spPr>
          <a:xfrm>
            <a:off x="495227" y="112079"/>
            <a:ext cx="1479176" cy="1267257"/>
          </a:xfrm>
          <a:prstGeom prst="rect">
            <a:avLst/>
          </a:prstGeom>
        </p:spPr>
      </p:pic>
      <p:pic>
        <p:nvPicPr>
          <p:cNvPr id="23" name="图片 22"/>
          <p:cNvPicPr>
            <a:picLocks noChangeAspect="1"/>
          </p:cNvPicPr>
          <p:nvPr/>
        </p:nvPicPr>
        <p:blipFill rotWithShape="1">
          <a:blip r:embed="rId2" cstate="screen"/>
          <a:srcRect/>
          <a:stretch>
            <a:fillRect/>
          </a:stretch>
        </p:blipFill>
        <p:spPr>
          <a:xfrm>
            <a:off x="2174602" y="752846"/>
            <a:ext cx="1098177" cy="861139"/>
          </a:xfrm>
          <a:prstGeom prst="rect">
            <a:avLst/>
          </a:prstGeom>
        </p:spPr>
      </p:pic>
      <p:pic>
        <p:nvPicPr>
          <p:cNvPr id="24" name="图片 23"/>
          <p:cNvPicPr>
            <a:picLocks noChangeAspect="1"/>
          </p:cNvPicPr>
          <p:nvPr/>
        </p:nvPicPr>
        <p:blipFill rotWithShape="1">
          <a:blip r:embed="rId4" cstate="screen"/>
          <a:srcRect/>
          <a:stretch>
            <a:fillRect/>
          </a:stretch>
        </p:blipFill>
        <p:spPr>
          <a:xfrm>
            <a:off x="8391655" y="420210"/>
            <a:ext cx="4077928" cy="1481993"/>
          </a:xfrm>
          <a:prstGeom prst="rect">
            <a:avLst/>
          </a:prstGeom>
        </p:spPr>
      </p:pic>
      <p:pic>
        <p:nvPicPr>
          <p:cNvPr id="25" name="图片 24"/>
          <p:cNvPicPr>
            <a:picLocks noChangeAspect="1"/>
          </p:cNvPicPr>
          <p:nvPr/>
        </p:nvPicPr>
        <p:blipFill rotWithShape="1">
          <a:blip r:embed="rId5" cstate="screen"/>
          <a:srcRect/>
          <a:stretch>
            <a:fillRect/>
          </a:stretch>
        </p:blipFill>
        <p:spPr>
          <a:xfrm>
            <a:off x="0" y="5289176"/>
            <a:ext cx="12192000" cy="1568824"/>
          </a:xfrm>
          <a:prstGeom prst="rect">
            <a:avLst/>
          </a:prstGeom>
        </p:spPr>
      </p:pic>
      <p:pic>
        <p:nvPicPr>
          <p:cNvPr id="27" name="图片 26"/>
          <p:cNvPicPr>
            <a:picLocks noChangeAspect="1"/>
          </p:cNvPicPr>
          <p:nvPr/>
        </p:nvPicPr>
        <p:blipFill rotWithShape="1">
          <a:blip r:embed="rId6" cstate="screen"/>
          <a:srcRect/>
          <a:stretch>
            <a:fillRect/>
          </a:stretch>
        </p:blipFill>
        <p:spPr>
          <a:xfrm>
            <a:off x="4900244" y="2183155"/>
            <a:ext cx="2421864" cy="3142649"/>
          </a:xfrm>
          <a:prstGeom prst="rect">
            <a:avLst/>
          </a:prstGeom>
        </p:spPr>
      </p:pic>
      <p:sp>
        <p:nvSpPr>
          <p:cNvPr id="28" name="椭圆 27"/>
          <p:cNvSpPr/>
          <p:nvPr/>
        </p:nvSpPr>
        <p:spPr>
          <a:xfrm>
            <a:off x="4516477" y="2233293"/>
            <a:ext cx="3143892" cy="3143892"/>
          </a:xfrm>
          <a:prstGeom prst="ellipse">
            <a:avLst/>
          </a:prstGeom>
          <a:noFill/>
          <a:ln w="38100">
            <a:solidFill>
              <a:srgbClr val="FF2D4E"/>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0" name="图片 29"/>
          <p:cNvPicPr>
            <a:picLocks noChangeAspect="1"/>
          </p:cNvPicPr>
          <p:nvPr/>
        </p:nvPicPr>
        <p:blipFill rotWithShape="1">
          <a:blip r:embed="rId7" cstate="screen"/>
          <a:srcRect/>
          <a:stretch>
            <a:fillRect/>
          </a:stretch>
        </p:blipFill>
        <p:spPr>
          <a:xfrm>
            <a:off x="4340842" y="2137754"/>
            <a:ext cx="966478" cy="1096267"/>
          </a:xfrm>
          <a:prstGeom prst="rect">
            <a:avLst/>
          </a:prstGeom>
        </p:spPr>
      </p:pic>
      <p:pic>
        <p:nvPicPr>
          <p:cNvPr id="31" name="图片 30"/>
          <p:cNvPicPr>
            <a:picLocks noChangeAspect="1"/>
          </p:cNvPicPr>
          <p:nvPr/>
        </p:nvPicPr>
        <p:blipFill rotWithShape="1">
          <a:blip r:embed="rId8" cstate="screen"/>
          <a:srcRect/>
          <a:stretch>
            <a:fillRect/>
          </a:stretch>
        </p:blipFill>
        <p:spPr>
          <a:xfrm>
            <a:off x="7047771" y="3754480"/>
            <a:ext cx="1077772" cy="1096267"/>
          </a:xfrm>
          <a:prstGeom prst="rect">
            <a:avLst/>
          </a:prstGeom>
        </p:spPr>
      </p:pic>
      <p:pic>
        <p:nvPicPr>
          <p:cNvPr id="32" name="图片 31"/>
          <p:cNvPicPr>
            <a:picLocks noChangeAspect="1"/>
          </p:cNvPicPr>
          <p:nvPr/>
        </p:nvPicPr>
        <p:blipFill rotWithShape="1">
          <a:blip r:embed="rId9" cstate="screen"/>
          <a:srcRect/>
          <a:stretch>
            <a:fillRect/>
          </a:stretch>
        </p:blipFill>
        <p:spPr>
          <a:xfrm>
            <a:off x="3864735" y="3754480"/>
            <a:ext cx="1168248" cy="1096267"/>
          </a:xfrm>
          <a:prstGeom prst="rect">
            <a:avLst/>
          </a:prstGeom>
        </p:spPr>
      </p:pic>
      <p:pic>
        <p:nvPicPr>
          <p:cNvPr id="33" name="图片 32"/>
          <p:cNvPicPr>
            <a:picLocks noChangeAspect="1"/>
          </p:cNvPicPr>
          <p:nvPr/>
        </p:nvPicPr>
        <p:blipFill rotWithShape="1">
          <a:blip r:embed="rId10" cstate="screen"/>
          <a:srcRect/>
          <a:stretch>
            <a:fillRect/>
          </a:stretch>
        </p:blipFill>
        <p:spPr>
          <a:xfrm>
            <a:off x="6772294" y="2204082"/>
            <a:ext cx="1100412" cy="1096267"/>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down)">
                                      <p:cBhvr>
                                        <p:cTn id="7" dur="580">
                                          <p:stCondLst>
                                            <p:cond delay="0"/>
                                          </p:stCondLst>
                                        </p:cTn>
                                        <p:tgtEl>
                                          <p:spTgt spid="21"/>
                                        </p:tgtEl>
                                      </p:cBhvr>
                                    </p:animEffect>
                                    <p:anim calcmode="lin" valueType="num">
                                      <p:cBhvr>
                                        <p:cTn id="8" dur="1822" tmFilter="0,0; 0.14,0.36; 0.43,0.73; 0.71,0.91; 1.0,1.0">
                                          <p:stCondLst>
                                            <p:cond delay="0"/>
                                          </p:stCondLst>
                                        </p:cTn>
                                        <p:tgtEl>
                                          <p:spTgt spid="21"/>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1"/>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1"/>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1"/>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1"/>
                                        </p:tgtEl>
                                        <p:attrNameLst>
                                          <p:attrName>ppt_y</p:attrName>
                                        </p:attrNameLst>
                                      </p:cBhvr>
                                      <p:tavLst>
                                        <p:tav tm="0" fmla="#ppt_y-sin(pi*$)/81">
                                          <p:val>
                                            <p:fltVal val="0"/>
                                          </p:val>
                                        </p:tav>
                                        <p:tav tm="100000">
                                          <p:val>
                                            <p:fltVal val="1"/>
                                          </p:val>
                                        </p:tav>
                                      </p:tavLst>
                                    </p:anim>
                                    <p:animScale>
                                      <p:cBhvr>
                                        <p:cTn id="13" dur="26">
                                          <p:stCondLst>
                                            <p:cond delay="650"/>
                                          </p:stCondLst>
                                        </p:cTn>
                                        <p:tgtEl>
                                          <p:spTgt spid="21"/>
                                        </p:tgtEl>
                                      </p:cBhvr>
                                      <p:to x="100000" y="60000"/>
                                    </p:animScale>
                                    <p:animScale>
                                      <p:cBhvr>
                                        <p:cTn id="14" dur="166" decel="50000">
                                          <p:stCondLst>
                                            <p:cond delay="676"/>
                                          </p:stCondLst>
                                        </p:cTn>
                                        <p:tgtEl>
                                          <p:spTgt spid="21"/>
                                        </p:tgtEl>
                                      </p:cBhvr>
                                      <p:to x="100000" y="100000"/>
                                    </p:animScale>
                                    <p:animScale>
                                      <p:cBhvr>
                                        <p:cTn id="15" dur="26">
                                          <p:stCondLst>
                                            <p:cond delay="1312"/>
                                          </p:stCondLst>
                                        </p:cTn>
                                        <p:tgtEl>
                                          <p:spTgt spid="21"/>
                                        </p:tgtEl>
                                      </p:cBhvr>
                                      <p:to x="100000" y="80000"/>
                                    </p:animScale>
                                    <p:animScale>
                                      <p:cBhvr>
                                        <p:cTn id="16" dur="166" decel="50000">
                                          <p:stCondLst>
                                            <p:cond delay="1338"/>
                                          </p:stCondLst>
                                        </p:cTn>
                                        <p:tgtEl>
                                          <p:spTgt spid="21"/>
                                        </p:tgtEl>
                                      </p:cBhvr>
                                      <p:to x="100000" y="100000"/>
                                    </p:animScale>
                                    <p:animScale>
                                      <p:cBhvr>
                                        <p:cTn id="17" dur="26">
                                          <p:stCondLst>
                                            <p:cond delay="1642"/>
                                          </p:stCondLst>
                                        </p:cTn>
                                        <p:tgtEl>
                                          <p:spTgt spid="21"/>
                                        </p:tgtEl>
                                      </p:cBhvr>
                                      <p:to x="100000" y="90000"/>
                                    </p:animScale>
                                    <p:animScale>
                                      <p:cBhvr>
                                        <p:cTn id="18" dur="166" decel="50000">
                                          <p:stCondLst>
                                            <p:cond delay="1668"/>
                                          </p:stCondLst>
                                        </p:cTn>
                                        <p:tgtEl>
                                          <p:spTgt spid="21"/>
                                        </p:tgtEl>
                                      </p:cBhvr>
                                      <p:to x="100000" y="100000"/>
                                    </p:animScale>
                                    <p:animScale>
                                      <p:cBhvr>
                                        <p:cTn id="19" dur="26">
                                          <p:stCondLst>
                                            <p:cond delay="1808"/>
                                          </p:stCondLst>
                                        </p:cTn>
                                        <p:tgtEl>
                                          <p:spTgt spid="21"/>
                                        </p:tgtEl>
                                      </p:cBhvr>
                                      <p:to x="100000" y="95000"/>
                                    </p:animScale>
                                    <p:animScale>
                                      <p:cBhvr>
                                        <p:cTn id="20" dur="166" decel="50000">
                                          <p:stCondLst>
                                            <p:cond delay="1834"/>
                                          </p:stCondLst>
                                        </p:cTn>
                                        <p:tgtEl>
                                          <p:spTgt spid="21"/>
                                        </p:tgtEl>
                                      </p:cBhvr>
                                      <p:to x="100000" y="100000"/>
                                    </p:animScale>
                                  </p:childTnLst>
                                </p:cTn>
                              </p:par>
                              <p:par>
                                <p:cTn id="21" presetID="26" presetClass="entr" presetSubtype="0" fill="hold" nodeType="withEffect">
                                  <p:stCondLst>
                                    <p:cond delay="0"/>
                                  </p:stCondLst>
                                  <p:childTnLst>
                                    <p:set>
                                      <p:cBhvr>
                                        <p:cTn id="22" dur="1" fill="hold">
                                          <p:stCondLst>
                                            <p:cond delay="0"/>
                                          </p:stCondLst>
                                        </p:cTn>
                                        <p:tgtEl>
                                          <p:spTgt spid="22"/>
                                        </p:tgtEl>
                                        <p:attrNameLst>
                                          <p:attrName>style.visibility</p:attrName>
                                        </p:attrNameLst>
                                      </p:cBhvr>
                                      <p:to>
                                        <p:strVal val="visible"/>
                                      </p:to>
                                    </p:set>
                                    <p:animEffect transition="in" filter="wipe(down)">
                                      <p:cBhvr>
                                        <p:cTn id="23" dur="580">
                                          <p:stCondLst>
                                            <p:cond delay="0"/>
                                          </p:stCondLst>
                                        </p:cTn>
                                        <p:tgtEl>
                                          <p:spTgt spid="22"/>
                                        </p:tgtEl>
                                      </p:cBhvr>
                                    </p:animEffect>
                                    <p:anim calcmode="lin" valueType="num">
                                      <p:cBhvr>
                                        <p:cTn id="24" dur="1822" tmFilter="0,0; 0.14,0.36; 0.43,0.73; 0.71,0.91; 1.0,1.0">
                                          <p:stCondLst>
                                            <p:cond delay="0"/>
                                          </p:stCondLst>
                                        </p:cTn>
                                        <p:tgtEl>
                                          <p:spTgt spid="22"/>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22"/>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22"/>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22"/>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22"/>
                                        </p:tgtEl>
                                        <p:attrNameLst>
                                          <p:attrName>ppt_y</p:attrName>
                                        </p:attrNameLst>
                                      </p:cBhvr>
                                      <p:tavLst>
                                        <p:tav tm="0" fmla="#ppt_y-sin(pi*$)/81">
                                          <p:val>
                                            <p:fltVal val="0"/>
                                          </p:val>
                                        </p:tav>
                                        <p:tav tm="100000">
                                          <p:val>
                                            <p:fltVal val="1"/>
                                          </p:val>
                                        </p:tav>
                                      </p:tavLst>
                                    </p:anim>
                                    <p:animScale>
                                      <p:cBhvr>
                                        <p:cTn id="29" dur="26">
                                          <p:stCondLst>
                                            <p:cond delay="650"/>
                                          </p:stCondLst>
                                        </p:cTn>
                                        <p:tgtEl>
                                          <p:spTgt spid="22"/>
                                        </p:tgtEl>
                                      </p:cBhvr>
                                      <p:to x="100000" y="60000"/>
                                    </p:animScale>
                                    <p:animScale>
                                      <p:cBhvr>
                                        <p:cTn id="30" dur="166" decel="50000">
                                          <p:stCondLst>
                                            <p:cond delay="676"/>
                                          </p:stCondLst>
                                        </p:cTn>
                                        <p:tgtEl>
                                          <p:spTgt spid="22"/>
                                        </p:tgtEl>
                                      </p:cBhvr>
                                      <p:to x="100000" y="100000"/>
                                    </p:animScale>
                                    <p:animScale>
                                      <p:cBhvr>
                                        <p:cTn id="31" dur="26">
                                          <p:stCondLst>
                                            <p:cond delay="1312"/>
                                          </p:stCondLst>
                                        </p:cTn>
                                        <p:tgtEl>
                                          <p:spTgt spid="22"/>
                                        </p:tgtEl>
                                      </p:cBhvr>
                                      <p:to x="100000" y="80000"/>
                                    </p:animScale>
                                    <p:animScale>
                                      <p:cBhvr>
                                        <p:cTn id="32" dur="166" decel="50000">
                                          <p:stCondLst>
                                            <p:cond delay="1338"/>
                                          </p:stCondLst>
                                        </p:cTn>
                                        <p:tgtEl>
                                          <p:spTgt spid="22"/>
                                        </p:tgtEl>
                                      </p:cBhvr>
                                      <p:to x="100000" y="100000"/>
                                    </p:animScale>
                                    <p:animScale>
                                      <p:cBhvr>
                                        <p:cTn id="33" dur="26">
                                          <p:stCondLst>
                                            <p:cond delay="1642"/>
                                          </p:stCondLst>
                                        </p:cTn>
                                        <p:tgtEl>
                                          <p:spTgt spid="22"/>
                                        </p:tgtEl>
                                      </p:cBhvr>
                                      <p:to x="100000" y="90000"/>
                                    </p:animScale>
                                    <p:animScale>
                                      <p:cBhvr>
                                        <p:cTn id="34" dur="166" decel="50000">
                                          <p:stCondLst>
                                            <p:cond delay="1668"/>
                                          </p:stCondLst>
                                        </p:cTn>
                                        <p:tgtEl>
                                          <p:spTgt spid="22"/>
                                        </p:tgtEl>
                                      </p:cBhvr>
                                      <p:to x="100000" y="100000"/>
                                    </p:animScale>
                                    <p:animScale>
                                      <p:cBhvr>
                                        <p:cTn id="35" dur="26">
                                          <p:stCondLst>
                                            <p:cond delay="1808"/>
                                          </p:stCondLst>
                                        </p:cTn>
                                        <p:tgtEl>
                                          <p:spTgt spid="22"/>
                                        </p:tgtEl>
                                      </p:cBhvr>
                                      <p:to x="100000" y="95000"/>
                                    </p:animScale>
                                    <p:animScale>
                                      <p:cBhvr>
                                        <p:cTn id="36" dur="166" decel="50000">
                                          <p:stCondLst>
                                            <p:cond delay="1834"/>
                                          </p:stCondLst>
                                        </p:cTn>
                                        <p:tgtEl>
                                          <p:spTgt spid="22"/>
                                        </p:tgtEl>
                                      </p:cBhvr>
                                      <p:to x="100000" y="100000"/>
                                    </p:animScale>
                                  </p:childTnLst>
                                </p:cTn>
                              </p:par>
                              <p:par>
                                <p:cTn id="37" presetID="26" presetClass="entr" presetSubtype="0" fill="hold" nodeType="withEffect">
                                  <p:stCondLst>
                                    <p:cond delay="0"/>
                                  </p:stCondLst>
                                  <p:childTnLst>
                                    <p:set>
                                      <p:cBhvr>
                                        <p:cTn id="38" dur="1" fill="hold">
                                          <p:stCondLst>
                                            <p:cond delay="0"/>
                                          </p:stCondLst>
                                        </p:cTn>
                                        <p:tgtEl>
                                          <p:spTgt spid="23"/>
                                        </p:tgtEl>
                                        <p:attrNameLst>
                                          <p:attrName>style.visibility</p:attrName>
                                        </p:attrNameLst>
                                      </p:cBhvr>
                                      <p:to>
                                        <p:strVal val="visible"/>
                                      </p:to>
                                    </p:set>
                                    <p:animEffect transition="in" filter="wipe(down)">
                                      <p:cBhvr>
                                        <p:cTn id="39" dur="580">
                                          <p:stCondLst>
                                            <p:cond delay="0"/>
                                          </p:stCondLst>
                                        </p:cTn>
                                        <p:tgtEl>
                                          <p:spTgt spid="23"/>
                                        </p:tgtEl>
                                      </p:cBhvr>
                                    </p:animEffect>
                                    <p:anim calcmode="lin" valueType="num">
                                      <p:cBhvr>
                                        <p:cTn id="40" dur="1822" tmFilter="0,0; 0.14,0.36; 0.43,0.73; 0.71,0.91; 1.0,1.0">
                                          <p:stCondLst>
                                            <p:cond delay="0"/>
                                          </p:stCondLst>
                                        </p:cTn>
                                        <p:tgtEl>
                                          <p:spTgt spid="23"/>
                                        </p:tgtEl>
                                        <p:attrNameLst>
                                          <p:attrName>ppt_x</p:attrName>
                                        </p:attrNameLst>
                                      </p:cBhvr>
                                      <p:tavLst>
                                        <p:tav tm="0">
                                          <p:val>
                                            <p:strVal val="#ppt_x-0.25"/>
                                          </p:val>
                                        </p:tav>
                                        <p:tav tm="100000">
                                          <p:val>
                                            <p:strVal val="#ppt_x"/>
                                          </p:val>
                                        </p:tav>
                                      </p:tavLst>
                                    </p:anim>
                                    <p:anim calcmode="lin" valueType="num">
                                      <p:cBhvr>
                                        <p:cTn id="41" dur="664" tmFilter="0.0,0.0; 0.25,0.07; 0.50,0.2; 0.75,0.467; 1.0,1.0">
                                          <p:stCondLst>
                                            <p:cond delay="0"/>
                                          </p:stCondLst>
                                        </p:cTn>
                                        <p:tgtEl>
                                          <p:spTgt spid="23"/>
                                        </p:tgtEl>
                                        <p:attrNameLst>
                                          <p:attrName>ppt_y</p:attrName>
                                        </p:attrNameLst>
                                      </p:cBhvr>
                                      <p:tavLst>
                                        <p:tav tm="0" fmla="#ppt_y-sin(pi*$)/3">
                                          <p:val>
                                            <p:fltVal val="0.5"/>
                                          </p:val>
                                        </p:tav>
                                        <p:tav tm="100000">
                                          <p:val>
                                            <p:fltVal val="1"/>
                                          </p:val>
                                        </p:tav>
                                      </p:tavLst>
                                    </p:anim>
                                    <p:anim calcmode="lin" valueType="num">
                                      <p:cBhvr>
                                        <p:cTn id="42" dur="664" tmFilter="0, 0; 0.125,0.2665; 0.25,0.4; 0.375,0.465; 0.5,0.5;  0.625,0.535; 0.75,0.6; 0.875,0.7335; 1,1">
                                          <p:stCondLst>
                                            <p:cond delay="664"/>
                                          </p:stCondLst>
                                        </p:cTn>
                                        <p:tgtEl>
                                          <p:spTgt spid="23"/>
                                        </p:tgtEl>
                                        <p:attrNameLst>
                                          <p:attrName>ppt_y</p:attrName>
                                        </p:attrNameLst>
                                      </p:cBhvr>
                                      <p:tavLst>
                                        <p:tav tm="0" fmla="#ppt_y-sin(pi*$)/9">
                                          <p:val>
                                            <p:fltVal val="0"/>
                                          </p:val>
                                        </p:tav>
                                        <p:tav tm="100000">
                                          <p:val>
                                            <p:fltVal val="1"/>
                                          </p:val>
                                        </p:tav>
                                      </p:tavLst>
                                    </p:anim>
                                    <p:anim calcmode="lin" valueType="num">
                                      <p:cBhvr>
                                        <p:cTn id="43" dur="332" tmFilter="0, 0; 0.125,0.2665; 0.25,0.4; 0.375,0.465; 0.5,0.5;  0.625,0.535; 0.75,0.6; 0.875,0.7335; 1,1">
                                          <p:stCondLst>
                                            <p:cond delay="1324"/>
                                          </p:stCondLst>
                                        </p:cTn>
                                        <p:tgtEl>
                                          <p:spTgt spid="23"/>
                                        </p:tgtEl>
                                        <p:attrNameLst>
                                          <p:attrName>ppt_y</p:attrName>
                                        </p:attrNameLst>
                                      </p:cBhvr>
                                      <p:tavLst>
                                        <p:tav tm="0" fmla="#ppt_y-sin(pi*$)/27">
                                          <p:val>
                                            <p:fltVal val="0"/>
                                          </p:val>
                                        </p:tav>
                                        <p:tav tm="100000">
                                          <p:val>
                                            <p:fltVal val="1"/>
                                          </p:val>
                                        </p:tav>
                                      </p:tavLst>
                                    </p:anim>
                                    <p:anim calcmode="lin" valueType="num">
                                      <p:cBhvr>
                                        <p:cTn id="44" dur="164" tmFilter="0, 0; 0.125,0.2665; 0.25,0.4; 0.375,0.465; 0.5,0.5;  0.625,0.535; 0.75,0.6; 0.875,0.7335; 1,1">
                                          <p:stCondLst>
                                            <p:cond delay="1656"/>
                                          </p:stCondLst>
                                        </p:cTn>
                                        <p:tgtEl>
                                          <p:spTgt spid="23"/>
                                        </p:tgtEl>
                                        <p:attrNameLst>
                                          <p:attrName>ppt_y</p:attrName>
                                        </p:attrNameLst>
                                      </p:cBhvr>
                                      <p:tavLst>
                                        <p:tav tm="0" fmla="#ppt_y-sin(pi*$)/81">
                                          <p:val>
                                            <p:fltVal val="0"/>
                                          </p:val>
                                        </p:tav>
                                        <p:tav tm="100000">
                                          <p:val>
                                            <p:fltVal val="1"/>
                                          </p:val>
                                        </p:tav>
                                      </p:tavLst>
                                    </p:anim>
                                    <p:animScale>
                                      <p:cBhvr>
                                        <p:cTn id="45" dur="26">
                                          <p:stCondLst>
                                            <p:cond delay="650"/>
                                          </p:stCondLst>
                                        </p:cTn>
                                        <p:tgtEl>
                                          <p:spTgt spid="23"/>
                                        </p:tgtEl>
                                      </p:cBhvr>
                                      <p:to x="100000" y="60000"/>
                                    </p:animScale>
                                    <p:animScale>
                                      <p:cBhvr>
                                        <p:cTn id="46" dur="166" decel="50000">
                                          <p:stCondLst>
                                            <p:cond delay="676"/>
                                          </p:stCondLst>
                                        </p:cTn>
                                        <p:tgtEl>
                                          <p:spTgt spid="23"/>
                                        </p:tgtEl>
                                      </p:cBhvr>
                                      <p:to x="100000" y="100000"/>
                                    </p:animScale>
                                    <p:animScale>
                                      <p:cBhvr>
                                        <p:cTn id="47" dur="26">
                                          <p:stCondLst>
                                            <p:cond delay="1312"/>
                                          </p:stCondLst>
                                        </p:cTn>
                                        <p:tgtEl>
                                          <p:spTgt spid="23"/>
                                        </p:tgtEl>
                                      </p:cBhvr>
                                      <p:to x="100000" y="80000"/>
                                    </p:animScale>
                                    <p:animScale>
                                      <p:cBhvr>
                                        <p:cTn id="48" dur="166" decel="50000">
                                          <p:stCondLst>
                                            <p:cond delay="1338"/>
                                          </p:stCondLst>
                                        </p:cTn>
                                        <p:tgtEl>
                                          <p:spTgt spid="23"/>
                                        </p:tgtEl>
                                      </p:cBhvr>
                                      <p:to x="100000" y="100000"/>
                                    </p:animScale>
                                    <p:animScale>
                                      <p:cBhvr>
                                        <p:cTn id="49" dur="26">
                                          <p:stCondLst>
                                            <p:cond delay="1642"/>
                                          </p:stCondLst>
                                        </p:cTn>
                                        <p:tgtEl>
                                          <p:spTgt spid="23"/>
                                        </p:tgtEl>
                                      </p:cBhvr>
                                      <p:to x="100000" y="90000"/>
                                    </p:animScale>
                                    <p:animScale>
                                      <p:cBhvr>
                                        <p:cTn id="50" dur="166" decel="50000">
                                          <p:stCondLst>
                                            <p:cond delay="1668"/>
                                          </p:stCondLst>
                                        </p:cTn>
                                        <p:tgtEl>
                                          <p:spTgt spid="23"/>
                                        </p:tgtEl>
                                      </p:cBhvr>
                                      <p:to x="100000" y="100000"/>
                                    </p:animScale>
                                    <p:animScale>
                                      <p:cBhvr>
                                        <p:cTn id="51" dur="26">
                                          <p:stCondLst>
                                            <p:cond delay="1808"/>
                                          </p:stCondLst>
                                        </p:cTn>
                                        <p:tgtEl>
                                          <p:spTgt spid="23"/>
                                        </p:tgtEl>
                                      </p:cBhvr>
                                      <p:to x="100000" y="95000"/>
                                    </p:animScale>
                                    <p:animScale>
                                      <p:cBhvr>
                                        <p:cTn id="52" dur="166" decel="50000">
                                          <p:stCondLst>
                                            <p:cond delay="1834"/>
                                          </p:stCondLst>
                                        </p:cTn>
                                        <p:tgtEl>
                                          <p:spTgt spid="23"/>
                                        </p:tgtEl>
                                      </p:cBhvr>
                                      <p:to x="100000" y="100000"/>
                                    </p:animScale>
                                  </p:childTnLst>
                                </p:cTn>
                              </p:par>
                            </p:childTnLst>
                          </p:cTn>
                        </p:par>
                      </p:childTnLst>
                    </p:cTn>
                  </p:par>
                  <p:par>
                    <p:cTn id="53" fill="hold">
                      <p:stCondLst>
                        <p:cond delay="indefinite"/>
                      </p:stCondLst>
                      <p:childTnLst>
                        <p:par>
                          <p:cTn id="54" fill="hold">
                            <p:stCondLst>
                              <p:cond delay="0"/>
                            </p:stCondLst>
                            <p:childTnLst>
                              <p:par>
                                <p:cTn id="55" presetID="26" presetClass="emph" presetSubtype="0" fill="hold" nodeType="clickEffect">
                                  <p:stCondLst>
                                    <p:cond delay="0"/>
                                  </p:stCondLst>
                                  <p:childTnLst>
                                    <p:animEffect transition="out" filter="fade">
                                      <p:cBhvr>
                                        <p:cTn id="56" dur="500" tmFilter="0, 0; .2, .5; .8, .5; 1, 0"/>
                                        <p:tgtEl>
                                          <p:spTgt spid="21"/>
                                        </p:tgtEl>
                                      </p:cBhvr>
                                    </p:animEffect>
                                    <p:animScale>
                                      <p:cBhvr>
                                        <p:cTn id="57" dur="250" autoRev="1" fill="hold"/>
                                        <p:tgtEl>
                                          <p:spTgt spid="21"/>
                                        </p:tgtEl>
                                      </p:cBhvr>
                                      <p:by x="105000" y="105000"/>
                                    </p:animScale>
                                  </p:childTnLst>
                                </p:cTn>
                              </p:par>
                              <p:par>
                                <p:cTn id="58" presetID="26" presetClass="emph" presetSubtype="0" fill="hold" nodeType="withEffect">
                                  <p:stCondLst>
                                    <p:cond delay="0"/>
                                  </p:stCondLst>
                                  <p:childTnLst>
                                    <p:animEffect transition="out" filter="fade">
                                      <p:cBhvr>
                                        <p:cTn id="59" dur="500" tmFilter="0, 0; .2, .5; .8, .5; 1, 0"/>
                                        <p:tgtEl>
                                          <p:spTgt spid="22"/>
                                        </p:tgtEl>
                                      </p:cBhvr>
                                    </p:animEffect>
                                    <p:animScale>
                                      <p:cBhvr>
                                        <p:cTn id="60" dur="250" autoRev="1" fill="hold"/>
                                        <p:tgtEl>
                                          <p:spTgt spid="22"/>
                                        </p:tgtEl>
                                      </p:cBhvr>
                                      <p:by x="105000" y="105000"/>
                                    </p:animScale>
                                  </p:childTnLst>
                                </p:cTn>
                              </p:par>
                              <p:par>
                                <p:cTn id="61" presetID="26" presetClass="emph" presetSubtype="0" fill="hold" nodeType="withEffect">
                                  <p:stCondLst>
                                    <p:cond delay="0"/>
                                  </p:stCondLst>
                                  <p:childTnLst>
                                    <p:animEffect transition="out" filter="fade">
                                      <p:cBhvr>
                                        <p:cTn id="62" dur="500" tmFilter="0, 0; .2, .5; .8, .5; 1, 0"/>
                                        <p:tgtEl>
                                          <p:spTgt spid="23"/>
                                        </p:tgtEl>
                                      </p:cBhvr>
                                    </p:animEffect>
                                    <p:animScale>
                                      <p:cBhvr>
                                        <p:cTn id="63" dur="250" autoRev="1" fill="hold"/>
                                        <p:tgtEl>
                                          <p:spTgt spid="23"/>
                                        </p:tgtEl>
                                      </p:cBhvr>
                                      <p:by x="105000" y="105000"/>
                                    </p:animScale>
                                  </p:childTnLst>
                                </p:cTn>
                              </p:par>
                            </p:childTnLst>
                          </p:cTn>
                        </p:par>
                      </p:childTnLst>
                    </p:cTn>
                  </p:par>
                  <p:par>
                    <p:cTn id="64" fill="hold">
                      <p:stCondLst>
                        <p:cond delay="indefinite"/>
                      </p:stCondLst>
                      <p:childTnLst>
                        <p:par>
                          <p:cTn id="65" fill="hold">
                            <p:stCondLst>
                              <p:cond delay="0"/>
                            </p:stCondLst>
                            <p:childTnLst>
                              <p:par>
                                <p:cTn id="66" presetID="42" presetClass="entr" presetSubtype="0" fill="hold" nodeType="clickEffect">
                                  <p:stCondLst>
                                    <p:cond delay="0"/>
                                  </p:stCondLst>
                                  <p:childTnLst>
                                    <p:set>
                                      <p:cBhvr>
                                        <p:cTn id="67" dur="1" fill="hold">
                                          <p:stCondLst>
                                            <p:cond delay="0"/>
                                          </p:stCondLst>
                                        </p:cTn>
                                        <p:tgtEl>
                                          <p:spTgt spid="19"/>
                                        </p:tgtEl>
                                        <p:attrNameLst>
                                          <p:attrName>style.visibility</p:attrName>
                                        </p:attrNameLst>
                                      </p:cBhvr>
                                      <p:to>
                                        <p:strVal val="visible"/>
                                      </p:to>
                                    </p:set>
                                    <p:animEffect transition="in" filter="fade">
                                      <p:cBhvr>
                                        <p:cTn id="68" dur="1000"/>
                                        <p:tgtEl>
                                          <p:spTgt spid="19"/>
                                        </p:tgtEl>
                                      </p:cBhvr>
                                    </p:animEffect>
                                    <p:anim calcmode="lin" valueType="num">
                                      <p:cBhvr>
                                        <p:cTn id="69" dur="1000" fill="hold"/>
                                        <p:tgtEl>
                                          <p:spTgt spid="19"/>
                                        </p:tgtEl>
                                        <p:attrNameLst>
                                          <p:attrName>ppt_x</p:attrName>
                                        </p:attrNameLst>
                                      </p:cBhvr>
                                      <p:tavLst>
                                        <p:tav tm="0">
                                          <p:val>
                                            <p:strVal val="#ppt_x"/>
                                          </p:val>
                                        </p:tav>
                                        <p:tav tm="100000">
                                          <p:val>
                                            <p:strVal val="#ppt_x"/>
                                          </p:val>
                                        </p:tav>
                                      </p:tavLst>
                                    </p:anim>
                                    <p:anim calcmode="lin" valueType="num">
                                      <p:cBhvr>
                                        <p:cTn id="70"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par>
                    <p:cTn id="71" fill="hold">
                      <p:stCondLst>
                        <p:cond delay="indefinite"/>
                      </p:stCondLst>
                      <p:childTnLst>
                        <p:par>
                          <p:cTn id="72" fill="hold">
                            <p:stCondLst>
                              <p:cond delay="0"/>
                            </p:stCondLst>
                            <p:childTnLst>
                              <p:par>
                                <p:cTn id="73" presetID="22" presetClass="entr" presetSubtype="8" fill="hold" grpId="0" nodeType="clickEffect">
                                  <p:stCondLst>
                                    <p:cond delay="0"/>
                                  </p:stCondLst>
                                  <p:childTnLst>
                                    <p:set>
                                      <p:cBhvr>
                                        <p:cTn id="74" dur="1" fill="hold">
                                          <p:stCondLst>
                                            <p:cond delay="0"/>
                                          </p:stCondLst>
                                        </p:cTn>
                                        <p:tgtEl>
                                          <p:spTgt spid="20"/>
                                        </p:tgtEl>
                                        <p:attrNameLst>
                                          <p:attrName>style.visibility</p:attrName>
                                        </p:attrNameLst>
                                      </p:cBhvr>
                                      <p:to>
                                        <p:strVal val="visible"/>
                                      </p:to>
                                    </p:set>
                                    <p:animEffect transition="in" filter="wipe(left)">
                                      <p:cBhvr>
                                        <p:cTn id="75" dur="500"/>
                                        <p:tgtEl>
                                          <p:spTgt spid="20"/>
                                        </p:tgtEl>
                                      </p:cBhvr>
                                    </p:animEffect>
                                  </p:childTnLst>
                                </p:cTn>
                              </p:par>
                              <p:par>
                                <p:cTn id="76" presetID="2" presetClass="entr" presetSubtype="12" fill="hold" nodeType="withEffect">
                                  <p:stCondLst>
                                    <p:cond delay="0"/>
                                  </p:stCondLst>
                                  <p:childTnLst>
                                    <p:set>
                                      <p:cBhvr>
                                        <p:cTn id="77" dur="1" fill="hold">
                                          <p:stCondLst>
                                            <p:cond delay="0"/>
                                          </p:stCondLst>
                                        </p:cTn>
                                        <p:tgtEl>
                                          <p:spTgt spid="24"/>
                                        </p:tgtEl>
                                        <p:attrNameLst>
                                          <p:attrName>style.visibility</p:attrName>
                                        </p:attrNameLst>
                                      </p:cBhvr>
                                      <p:to>
                                        <p:strVal val="visible"/>
                                      </p:to>
                                    </p:set>
                                    <p:anim calcmode="lin" valueType="num">
                                      <p:cBhvr additive="base">
                                        <p:cTn id="78" dur="2250" fill="hold"/>
                                        <p:tgtEl>
                                          <p:spTgt spid="24"/>
                                        </p:tgtEl>
                                        <p:attrNameLst>
                                          <p:attrName>ppt_x</p:attrName>
                                        </p:attrNameLst>
                                      </p:cBhvr>
                                      <p:tavLst>
                                        <p:tav tm="0">
                                          <p:val>
                                            <p:strVal val="0-#ppt_w/2"/>
                                          </p:val>
                                        </p:tav>
                                        <p:tav tm="100000">
                                          <p:val>
                                            <p:strVal val="#ppt_x"/>
                                          </p:val>
                                        </p:tav>
                                      </p:tavLst>
                                    </p:anim>
                                    <p:anim calcmode="lin" valueType="num">
                                      <p:cBhvr additive="base">
                                        <p:cTn id="79" dur="225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80" fill="hold">
                      <p:stCondLst>
                        <p:cond delay="indefinite"/>
                      </p:stCondLst>
                      <p:childTnLst>
                        <p:par>
                          <p:cTn id="81" fill="hold">
                            <p:stCondLst>
                              <p:cond delay="0"/>
                            </p:stCondLst>
                            <p:childTnLst>
                              <p:par>
                                <p:cTn id="82" presetID="2" presetClass="entr" presetSubtype="4" fill="hold" nodeType="clickEffect">
                                  <p:stCondLst>
                                    <p:cond delay="0"/>
                                  </p:stCondLst>
                                  <p:childTnLst>
                                    <p:set>
                                      <p:cBhvr>
                                        <p:cTn id="83" dur="1" fill="hold">
                                          <p:stCondLst>
                                            <p:cond delay="0"/>
                                          </p:stCondLst>
                                        </p:cTn>
                                        <p:tgtEl>
                                          <p:spTgt spid="27"/>
                                        </p:tgtEl>
                                        <p:attrNameLst>
                                          <p:attrName>style.visibility</p:attrName>
                                        </p:attrNameLst>
                                      </p:cBhvr>
                                      <p:to>
                                        <p:strVal val="visible"/>
                                      </p:to>
                                    </p:set>
                                    <p:anim calcmode="lin" valueType="num">
                                      <p:cBhvr additive="base">
                                        <p:cTn id="84" dur="500" fill="hold"/>
                                        <p:tgtEl>
                                          <p:spTgt spid="27"/>
                                        </p:tgtEl>
                                        <p:attrNameLst>
                                          <p:attrName>ppt_x</p:attrName>
                                        </p:attrNameLst>
                                      </p:cBhvr>
                                      <p:tavLst>
                                        <p:tav tm="0">
                                          <p:val>
                                            <p:strVal val="#ppt_x"/>
                                          </p:val>
                                        </p:tav>
                                        <p:tav tm="100000">
                                          <p:val>
                                            <p:strVal val="#ppt_x"/>
                                          </p:val>
                                        </p:tav>
                                      </p:tavLst>
                                    </p:anim>
                                    <p:anim calcmode="lin" valueType="num">
                                      <p:cBhvr additive="base">
                                        <p:cTn id="85"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par>
                    <p:cTn id="86" fill="hold">
                      <p:stCondLst>
                        <p:cond delay="indefinite"/>
                      </p:stCondLst>
                      <p:childTnLst>
                        <p:par>
                          <p:cTn id="87" fill="hold">
                            <p:stCondLst>
                              <p:cond delay="0"/>
                            </p:stCondLst>
                            <p:childTnLst>
                              <p:par>
                                <p:cTn id="88" presetID="22" presetClass="entr" presetSubtype="8" fill="hold" grpId="0" nodeType="clickEffect">
                                  <p:stCondLst>
                                    <p:cond delay="0"/>
                                  </p:stCondLst>
                                  <p:childTnLst>
                                    <p:set>
                                      <p:cBhvr>
                                        <p:cTn id="89" dur="1" fill="hold">
                                          <p:stCondLst>
                                            <p:cond delay="0"/>
                                          </p:stCondLst>
                                        </p:cTn>
                                        <p:tgtEl>
                                          <p:spTgt spid="28"/>
                                        </p:tgtEl>
                                        <p:attrNameLst>
                                          <p:attrName>style.visibility</p:attrName>
                                        </p:attrNameLst>
                                      </p:cBhvr>
                                      <p:to>
                                        <p:strVal val="visible"/>
                                      </p:to>
                                    </p:set>
                                    <p:animEffect transition="in" filter="wipe(left)">
                                      <p:cBhvr>
                                        <p:cTn id="90" dur="1250"/>
                                        <p:tgtEl>
                                          <p:spTgt spid="28"/>
                                        </p:tgtEl>
                                      </p:cBhvr>
                                    </p:animEffect>
                                  </p:childTnLst>
                                </p:cTn>
                              </p:par>
                            </p:childTnLst>
                          </p:cTn>
                        </p:par>
                      </p:childTnLst>
                    </p:cTn>
                  </p:par>
                  <p:par>
                    <p:cTn id="91" fill="hold">
                      <p:stCondLst>
                        <p:cond delay="indefinite"/>
                      </p:stCondLst>
                      <p:childTnLst>
                        <p:par>
                          <p:cTn id="92" fill="hold">
                            <p:stCondLst>
                              <p:cond delay="0"/>
                            </p:stCondLst>
                            <p:childTnLst>
                              <p:par>
                                <p:cTn id="93" presetID="10" presetClass="entr" presetSubtype="0" fill="hold" nodeType="clickEffect">
                                  <p:stCondLst>
                                    <p:cond delay="0"/>
                                  </p:stCondLst>
                                  <p:childTnLst>
                                    <p:set>
                                      <p:cBhvr>
                                        <p:cTn id="94" dur="1" fill="hold">
                                          <p:stCondLst>
                                            <p:cond delay="0"/>
                                          </p:stCondLst>
                                        </p:cTn>
                                        <p:tgtEl>
                                          <p:spTgt spid="30"/>
                                        </p:tgtEl>
                                        <p:attrNameLst>
                                          <p:attrName>style.visibility</p:attrName>
                                        </p:attrNameLst>
                                      </p:cBhvr>
                                      <p:to>
                                        <p:strVal val="visible"/>
                                      </p:to>
                                    </p:set>
                                    <p:animEffect transition="in" filter="fade">
                                      <p:cBhvr>
                                        <p:cTn id="95" dur="500"/>
                                        <p:tgtEl>
                                          <p:spTgt spid="30"/>
                                        </p:tgtEl>
                                      </p:cBhvr>
                                    </p:animEffect>
                                  </p:childTnLst>
                                </p:cTn>
                              </p:par>
                            </p:childTnLst>
                          </p:cTn>
                        </p:par>
                        <p:par>
                          <p:cTn id="96" fill="hold">
                            <p:stCondLst>
                              <p:cond delay="500"/>
                            </p:stCondLst>
                            <p:childTnLst>
                              <p:par>
                                <p:cTn id="97" presetID="2" presetClass="entr" presetSubtype="8" fill="hold" nodeType="afterEffect">
                                  <p:stCondLst>
                                    <p:cond delay="0"/>
                                  </p:stCondLst>
                                  <p:childTnLst>
                                    <p:set>
                                      <p:cBhvr>
                                        <p:cTn id="98" dur="1" fill="hold">
                                          <p:stCondLst>
                                            <p:cond delay="0"/>
                                          </p:stCondLst>
                                        </p:cTn>
                                        <p:tgtEl>
                                          <p:spTgt spid="12"/>
                                        </p:tgtEl>
                                        <p:attrNameLst>
                                          <p:attrName>style.visibility</p:attrName>
                                        </p:attrNameLst>
                                      </p:cBhvr>
                                      <p:to>
                                        <p:strVal val="visible"/>
                                      </p:to>
                                    </p:set>
                                    <p:anim calcmode="lin" valueType="num">
                                      <p:cBhvr additive="base">
                                        <p:cTn id="99" dur="500" fill="hold"/>
                                        <p:tgtEl>
                                          <p:spTgt spid="12"/>
                                        </p:tgtEl>
                                        <p:attrNameLst>
                                          <p:attrName>ppt_x</p:attrName>
                                        </p:attrNameLst>
                                      </p:cBhvr>
                                      <p:tavLst>
                                        <p:tav tm="0">
                                          <p:val>
                                            <p:strVal val="0-#ppt_w/2"/>
                                          </p:val>
                                        </p:tav>
                                        <p:tav tm="100000">
                                          <p:val>
                                            <p:strVal val="#ppt_x"/>
                                          </p:val>
                                        </p:tav>
                                      </p:tavLst>
                                    </p:anim>
                                    <p:anim calcmode="lin" valueType="num">
                                      <p:cBhvr additive="base">
                                        <p:cTn id="100" dur="500" fill="hold"/>
                                        <p:tgtEl>
                                          <p:spTgt spid="12"/>
                                        </p:tgtEl>
                                        <p:attrNameLst>
                                          <p:attrName>ppt_y</p:attrName>
                                        </p:attrNameLst>
                                      </p:cBhvr>
                                      <p:tavLst>
                                        <p:tav tm="0">
                                          <p:val>
                                            <p:strVal val="#ppt_y"/>
                                          </p:val>
                                        </p:tav>
                                        <p:tav tm="100000">
                                          <p:val>
                                            <p:strVal val="#ppt_y"/>
                                          </p:val>
                                        </p:tav>
                                      </p:tavLst>
                                    </p:anim>
                                  </p:childTnLst>
                                </p:cTn>
                              </p:par>
                            </p:childTnLst>
                          </p:cTn>
                        </p:par>
                      </p:childTnLst>
                    </p:cTn>
                  </p:par>
                  <p:par>
                    <p:cTn id="101" fill="hold">
                      <p:stCondLst>
                        <p:cond delay="indefinite"/>
                      </p:stCondLst>
                      <p:childTnLst>
                        <p:par>
                          <p:cTn id="102" fill="hold">
                            <p:stCondLst>
                              <p:cond delay="0"/>
                            </p:stCondLst>
                            <p:childTnLst>
                              <p:par>
                                <p:cTn id="103" presetID="10" presetClass="entr" presetSubtype="0" fill="hold" nodeType="clickEffect">
                                  <p:stCondLst>
                                    <p:cond delay="0"/>
                                  </p:stCondLst>
                                  <p:childTnLst>
                                    <p:set>
                                      <p:cBhvr>
                                        <p:cTn id="104" dur="1" fill="hold">
                                          <p:stCondLst>
                                            <p:cond delay="0"/>
                                          </p:stCondLst>
                                        </p:cTn>
                                        <p:tgtEl>
                                          <p:spTgt spid="33"/>
                                        </p:tgtEl>
                                        <p:attrNameLst>
                                          <p:attrName>style.visibility</p:attrName>
                                        </p:attrNameLst>
                                      </p:cBhvr>
                                      <p:to>
                                        <p:strVal val="visible"/>
                                      </p:to>
                                    </p:set>
                                    <p:animEffect transition="in" filter="fade">
                                      <p:cBhvr>
                                        <p:cTn id="105" dur="500"/>
                                        <p:tgtEl>
                                          <p:spTgt spid="33"/>
                                        </p:tgtEl>
                                      </p:cBhvr>
                                    </p:animEffect>
                                  </p:childTnLst>
                                </p:cTn>
                              </p:par>
                            </p:childTnLst>
                          </p:cTn>
                        </p:par>
                        <p:par>
                          <p:cTn id="106" fill="hold">
                            <p:stCondLst>
                              <p:cond delay="500"/>
                            </p:stCondLst>
                            <p:childTnLst>
                              <p:par>
                                <p:cTn id="107" presetID="2" presetClass="entr" presetSubtype="8" fill="hold" nodeType="afterEffect">
                                  <p:stCondLst>
                                    <p:cond delay="0"/>
                                  </p:stCondLst>
                                  <p:childTnLst>
                                    <p:set>
                                      <p:cBhvr>
                                        <p:cTn id="108" dur="1" fill="hold">
                                          <p:stCondLst>
                                            <p:cond delay="0"/>
                                          </p:stCondLst>
                                        </p:cTn>
                                        <p:tgtEl>
                                          <p:spTgt spid="6"/>
                                        </p:tgtEl>
                                        <p:attrNameLst>
                                          <p:attrName>style.visibility</p:attrName>
                                        </p:attrNameLst>
                                      </p:cBhvr>
                                      <p:to>
                                        <p:strVal val="visible"/>
                                      </p:to>
                                    </p:set>
                                    <p:anim calcmode="lin" valueType="num">
                                      <p:cBhvr additive="base">
                                        <p:cTn id="109" dur="500" fill="hold"/>
                                        <p:tgtEl>
                                          <p:spTgt spid="6"/>
                                        </p:tgtEl>
                                        <p:attrNameLst>
                                          <p:attrName>ppt_x</p:attrName>
                                        </p:attrNameLst>
                                      </p:cBhvr>
                                      <p:tavLst>
                                        <p:tav tm="0">
                                          <p:val>
                                            <p:strVal val="0-#ppt_w/2"/>
                                          </p:val>
                                        </p:tav>
                                        <p:tav tm="100000">
                                          <p:val>
                                            <p:strVal val="#ppt_x"/>
                                          </p:val>
                                        </p:tav>
                                      </p:tavLst>
                                    </p:anim>
                                    <p:anim calcmode="lin" valueType="num">
                                      <p:cBhvr additive="base">
                                        <p:cTn id="110" dur="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111" fill="hold">
                      <p:stCondLst>
                        <p:cond delay="indefinite"/>
                      </p:stCondLst>
                      <p:childTnLst>
                        <p:par>
                          <p:cTn id="112" fill="hold">
                            <p:stCondLst>
                              <p:cond delay="0"/>
                            </p:stCondLst>
                            <p:childTnLst>
                              <p:par>
                                <p:cTn id="113" presetID="10" presetClass="entr" presetSubtype="0" fill="hold" nodeType="clickEffect">
                                  <p:stCondLst>
                                    <p:cond delay="0"/>
                                  </p:stCondLst>
                                  <p:childTnLst>
                                    <p:set>
                                      <p:cBhvr>
                                        <p:cTn id="114" dur="1" fill="hold">
                                          <p:stCondLst>
                                            <p:cond delay="0"/>
                                          </p:stCondLst>
                                        </p:cTn>
                                        <p:tgtEl>
                                          <p:spTgt spid="31"/>
                                        </p:tgtEl>
                                        <p:attrNameLst>
                                          <p:attrName>style.visibility</p:attrName>
                                        </p:attrNameLst>
                                      </p:cBhvr>
                                      <p:to>
                                        <p:strVal val="visible"/>
                                      </p:to>
                                    </p:set>
                                    <p:animEffect transition="in" filter="fade">
                                      <p:cBhvr>
                                        <p:cTn id="115" dur="500"/>
                                        <p:tgtEl>
                                          <p:spTgt spid="31"/>
                                        </p:tgtEl>
                                      </p:cBhvr>
                                    </p:animEffect>
                                  </p:childTnLst>
                                </p:cTn>
                              </p:par>
                            </p:childTnLst>
                          </p:cTn>
                        </p:par>
                        <p:par>
                          <p:cTn id="116" fill="hold">
                            <p:stCondLst>
                              <p:cond delay="500"/>
                            </p:stCondLst>
                            <p:childTnLst>
                              <p:par>
                                <p:cTn id="117" presetID="2" presetClass="entr" presetSubtype="8" fill="hold" nodeType="afterEffect">
                                  <p:stCondLst>
                                    <p:cond delay="0"/>
                                  </p:stCondLst>
                                  <p:childTnLst>
                                    <p:set>
                                      <p:cBhvr>
                                        <p:cTn id="118" dur="1" fill="hold">
                                          <p:stCondLst>
                                            <p:cond delay="0"/>
                                          </p:stCondLst>
                                        </p:cTn>
                                        <p:tgtEl>
                                          <p:spTgt spid="9"/>
                                        </p:tgtEl>
                                        <p:attrNameLst>
                                          <p:attrName>style.visibility</p:attrName>
                                        </p:attrNameLst>
                                      </p:cBhvr>
                                      <p:to>
                                        <p:strVal val="visible"/>
                                      </p:to>
                                    </p:set>
                                    <p:anim calcmode="lin" valueType="num">
                                      <p:cBhvr additive="base">
                                        <p:cTn id="119" dur="500" fill="hold"/>
                                        <p:tgtEl>
                                          <p:spTgt spid="9"/>
                                        </p:tgtEl>
                                        <p:attrNameLst>
                                          <p:attrName>ppt_x</p:attrName>
                                        </p:attrNameLst>
                                      </p:cBhvr>
                                      <p:tavLst>
                                        <p:tav tm="0">
                                          <p:val>
                                            <p:strVal val="0-#ppt_w/2"/>
                                          </p:val>
                                        </p:tav>
                                        <p:tav tm="100000">
                                          <p:val>
                                            <p:strVal val="#ppt_x"/>
                                          </p:val>
                                        </p:tav>
                                      </p:tavLst>
                                    </p:anim>
                                    <p:anim calcmode="lin" valueType="num">
                                      <p:cBhvr additive="base">
                                        <p:cTn id="120" dur="5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121" fill="hold">
                      <p:stCondLst>
                        <p:cond delay="indefinite"/>
                      </p:stCondLst>
                      <p:childTnLst>
                        <p:par>
                          <p:cTn id="122" fill="hold">
                            <p:stCondLst>
                              <p:cond delay="0"/>
                            </p:stCondLst>
                            <p:childTnLst>
                              <p:par>
                                <p:cTn id="123" presetID="10" presetClass="entr" presetSubtype="0" fill="hold" nodeType="clickEffect">
                                  <p:stCondLst>
                                    <p:cond delay="0"/>
                                  </p:stCondLst>
                                  <p:childTnLst>
                                    <p:set>
                                      <p:cBhvr>
                                        <p:cTn id="124" dur="1" fill="hold">
                                          <p:stCondLst>
                                            <p:cond delay="0"/>
                                          </p:stCondLst>
                                        </p:cTn>
                                        <p:tgtEl>
                                          <p:spTgt spid="32"/>
                                        </p:tgtEl>
                                        <p:attrNameLst>
                                          <p:attrName>style.visibility</p:attrName>
                                        </p:attrNameLst>
                                      </p:cBhvr>
                                      <p:to>
                                        <p:strVal val="visible"/>
                                      </p:to>
                                    </p:set>
                                    <p:animEffect transition="in" filter="fade">
                                      <p:cBhvr>
                                        <p:cTn id="125" dur="500"/>
                                        <p:tgtEl>
                                          <p:spTgt spid="32"/>
                                        </p:tgtEl>
                                      </p:cBhvr>
                                    </p:animEffect>
                                  </p:childTnLst>
                                </p:cTn>
                              </p:par>
                            </p:childTnLst>
                          </p:cTn>
                        </p:par>
                        <p:par>
                          <p:cTn id="126" fill="hold">
                            <p:stCondLst>
                              <p:cond delay="500"/>
                            </p:stCondLst>
                            <p:childTnLst>
                              <p:par>
                                <p:cTn id="127" presetID="2" presetClass="entr" presetSubtype="8" fill="hold" nodeType="afterEffect">
                                  <p:stCondLst>
                                    <p:cond delay="0"/>
                                  </p:stCondLst>
                                  <p:childTnLst>
                                    <p:set>
                                      <p:cBhvr>
                                        <p:cTn id="128" dur="1" fill="hold">
                                          <p:stCondLst>
                                            <p:cond delay="0"/>
                                          </p:stCondLst>
                                        </p:cTn>
                                        <p:tgtEl>
                                          <p:spTgt spid="15"/>
                                        </p:tgtEl>
                                        <p:attrNameLst>
                                          <p:attrName>style.visibility</p:attrName>
                                        </p:attrNameLst>
                                      </p:cBhvr>
                                      <p:to>
                                        <p:strVal val="visible"/>
                                      </p:to>
                                    </p:set>
                                    <p:anim calcmode="lin" valueType="num">
                                      <p:cBhvr additive="base">
                                        <p:cTn id="129" dur="500" fill="hold"/>
                                        <p:tgtEl>
                                          <p:spTgt spid="15"/>
                                        </p:tgtEl>
                                        <p:attrNameLst>
                                          <p:attrName>ppt_x</p:attrName>
                                        </p:attrNameLst>
                                      </p:cBhvr>
                                      <p:tavLst>
                                        <p:tav tm="0">
                                          <p:val>
                                            <p:strVal val="0-#ppt_w/2"/>
                                          </p:val>
                                        </p:tav>
                                        <p:tav tm="100000">
                                          <p:val>
                                            <p:strVal val="#ppt_x"/>
                                          </p:val>
                                        </p:tav>
                                      </p:tavLst>
                                    </p:anim>
                                    <p:anim calcmode="lin" valueType="num">
                                      <p:cBhvr additive="base">
                                        <p:cTn id="130" dur="500" fill="hold"/>
                                        <p:tgtEl>
                                          <p:spTgt spid="1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8"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bg>
      <p:bgPr>
        <a:pattFill prst="pct5">
          <a:fgClr>
            <a:schemeClr val="accent1"/>
          </a:fgClr>
          <a:bgClr>
            <a:schemeClr val="bg1"/>
          </a:bgClr>
        </a:pattFill>
        <a:effectLst/>
      </p:bgPr>
    </p:bg>
    <p:spTree>
      <p:nvGrpSpPr>
        <p:cNvPr id="1" name=""/>
        <p:cNvGrpSpPr/>
        <p:nvPr/>
      </p:nvGrpSpPr>
      <p:grpSpPr>
        <a:xfrm>
          <a:off x="0" y="0"/>
          <a:ext cx="0" cy="0"/>
          <a:chOff x="0" y="0"/>
          <a:chExt cx="0" cy="0"/>
        </a:xfrm>
      </p:grpSpPr>
      <p:sp>
        <p:nvSpPr>
          <p:cNvPr id="3" name="矩形 2"/>
          <p:cNvSpPr/>
          <p:nvPr/>
        </p:nvSpPr>
        <p:spPr>
          <a:xfrm>
            <a:off x="4736413" y="2543532"/>
            <a:ext cx="3978962" cy="978729"/>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dirty="0">
                <a:latin typeface="汉仪乐喵体W" panose="00020600040101010101" pitchFamily="18" charset="-122"/>
                <a:ea typeface="汉仪乐喵体W" panose="00020600040101010101" pitchFamily="18" charset="-122"/>
              </a:rPr>
              <a:t>用户可以在投影仪或者计算机上进行演示也可以将演示文稿打印出来制作成胶片以便应用到更广泛的领域中</a:t>
            </a:r>
            <a:endParaRPr lang="zh-CN" altLang="en-US" sz="1600" dirty="0">
              <a:latin typeface="汉仪乐喵体W" panose="00020600040101010101" pitchFamily="18" charset="-122"/>
              <a:ea typeface="汉仪乐喵体W" panose="00020600040101010101" pitchFamily="18" charset="-122"/>
            </a:endParaRPr>
          </a:p>
        </p:txBody>
      </p:sp>
      <p:sp>
        <p:nvSpPr>
          <p:cNvPr id="4" name="矩形 3"/>
          <p:cNvSpPr/>
          <p:nvPr/>
        </p:nvSpPr>
        <p:spPr>
          <a:xfrm>
            <a:off x="4732636" y="3856222"/>
            <a:ext cx="4050881" cy="978729"/>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dirty="0">
                <a:latin typeface="汉仪乐喵体W" panose="00020600040101010101" pitchFamily="18" charset="-122"/>
                <a:ea typeface="汉仪乐喵体W" panose="00020600040101010101" pitchFamily="18" charset="-122"/>
              </a:rPr>
              <a:t>用户可以在投影仪或者计算机上进行演示也可以将演示文稿打印出来制作成胶片以便应用到更广泛的领域中</a:t>
            </a:r>
            <a:endParaRPr lang="zh-CN" altLang="en-US" sz="1600" dirty="0">
              <a:latin typeface="汉仪乐喵体W" panose="00020600040101010101" pitchFamily="18" charset="-122"/>
              <a:ea typeface="汉仪乐喵体W" panose="00020600040101010101" pitchFamily="18" charset="-122"/>
            </a:endParaRPr>
          </a:p>
        </p:txBody>
      </p:sp>
      <p:pic>
        <p:nvPicPr>
          <p:cNvPr id="10" name="图片 9"/>
          <p:cNvPicPr>
            <a:picLocks noChangeAspect="1"/>
          </p:cNvPicPr>
          <p:nvPr/>
        </p:nvPicPr>
        <p:blipFill rotWithShape="1">
          <a:blip r:embed="rId1" cstate="screen"/>
          <a:srcRect/>
          <a:stretch>
            <a:fillRect/>
          </a:stretch>
        </p:blipFill>
        <p:spPr>
          <a:xfrm>
            <a:off x="1012620" y="1938195"/>
            <a:ext cx="3254114" cy="3203951"/>
          </a:xfrm>
          <a:prstGeom prst="rect">
            <a:avLst/>
          </a:prstGeom>
        </p:spPr>
      </p:pic>
      <p:pic>
        <p:nvPicPr>
          <p:cNvPr id="12" name="图片 11"/>
          <p:cNvPicPr>
            <a:picLocks noChangeAspect="1"/>
          </p:cNvPicPr>
          <p:nvPr/>
        </p:nvPicPr>
        <p:blipFill>
          <a:blip r:embed="rId2" cstate="screen"/>
          <a:stretch>
            <a:fillRect/>
          </a:stretch>
        </p:blipFill>
        <p:spPr>
          <a:xfrm>
            <a:off x="3645026" y="420210"/>
            <a:ext cx="4537132" cy="1359872"/>
          </a:xfrm>
          <a:prstGeom prst="rect">
            <a:avLst/>
          </a:prstGeom>
        </p:spPr>
      </p:pic>
      <p:sp>
        <p:nvSpPr>
          <p:cNvPr id="13" name="矩形 12"/>
          <p:cNvSpPr/>
          <p:nvPr/>
        </p:nvSpPr>
        <p:spPr>
          <a:xfrm>
            <a:off x="3476625" y="805221"/>
            <a:ext cx="5238750" cy="769441"/>
          </a:xfrm>
          <a:prstGeom prst="rect">
            <a:avLst/>
          </a:prstGeom>
        </p:spPr>
        <p:txBody>
          <a:bodyPr wrap="square">
            <a:spAutoFit/>
            <a:scene3d>
              <a:camera prst="orthographicFront"/>
              <a:lightRig rig="threePt" dir="t"/>
            </a:scene3d>
            <a:sp3d contourW="12700"/>
          </a:bodyPr>
          <a:lstStyle/>
          <a:p>
            <a:pPr algn="ctr"/>
            <a:r>
              <a:rPr lang="zh-CN" altLang="en-US" sz="4400" b="1" dirty="0">
                <a:ln w="15875">
                  <a:noFill/>
                </a:ln>
                <a:solidFill>
                  <a:srgbClr val="E71C63"/>
                </a:solidFill>
                <a:latin typeface="汉仪乐喵体W" panose="00020600040101010101" pitchFamily="18" charset="-122"/>
                <a:ea typeface="汉仪乐喵体W" panose="00020600040101010101" pitchFamily="18" charset="-122"/>
              </a:rPr>
              <a:t>新学习工作安排</a:t>
            </a:r>
            <a:endParaRPr lang="zh-CN" altLang="en-US" sz="4400" b="1" dirty="0">
              <a:ln w="15875">
                <a:noFill/>
              </a:ln>
              <a:solidFill>
                <a:srgbClr val="E71C63"/>
              </a:solidFill>
              <a:latin typeface="汉仪乐喵体W" panose="00020600040101010101" pitchFamily="18" charset="-122"/>
              <a:ea typeface="汉仪乐喵体W" panose="00020600040101010101" pitchFamily="18" charset="-122"/>
            </a:endParaRPr>
          </a:p>
        </p:txBody>
      </p:sp>
      <p:pic>
        <p:nvPicPr>
          <p:cNvPr id="14" name="图片 13"/>
          <p:cNvPicPr>
            <a:picLocks noChangeAspect="1"/>
          </p:cNvPicPr>
          <p:nvPr/>
        </p:nvPicPr>
        <p:blipFill rotWithShape="1">
          <a:blip r:embed="rId3" cstate="screen"/>
          <a:srcRect/>
          <a:stretch>
            <a:fillRect/>
          </a:stretch>
        </p:blipFill>
        <p:spPr>
          <a:xfrm>
            <a:off x="645067" y="1613985"/>
            <a:ext cx="735106" cy="576436"/>
          </a:xfrm>
          <a:prstGeom prst="rect">
            <a:avLst/>
          </a:prstGeom>
        </p:spPr>
      </p:pic>
      <p:pic>
        <p:nvPicPr>
          <p:cNvPr id="15" name="图片 14"/>
          <p:cNvPicPr>
            <a:picLocks noChangeAspect="1"/>
          </p:cNvPicPr>
          <p:nvPr/>
        </p:nvPicPr>
        <p:blipFill rotWithShape="1">
          <a:blip r:embed="rId4" cstate="screen"/>
          <a:srcRect/>
          <a:stretch>
            <a:fillRect/>
          </a:stretch>
        </p:blipFill>
        <p:spPr>
          <a:xfrm>
            <a:off x="495227" y="112079"/>
            <a:ext cx="1479176" cy="1267257"/>
          </a:xfrm>
          <a:prstGeom prst="rect">
            <a:avLst/>
          </a:prstGeom>
        </p:spPr>
      </p:pic>
      <p:pic>
        <p:nvPicPr>
          <p:cNvPr id="16" name="图片 15"/>
          <p:cNvPicPr>
            <a:picLocks noChangeAspect="1"/>
          </p:cNvPicPr>
          <p:nvPr/>
        </p:nvPicPr>
        <p:blipFill rotWithShape="1">
          <a:blip r:embed="rId3" cstate="screen"/>
          <a:srcRect/>
          <a:stretch>
            <a:fillRect/>
          </a:stretch>
        </p:blipFill>
        <p:spPr>
          <a:xfrm>
            <a:off x="2174602" y="752846"/>
            <a:ext cx="1098177" cy="861139"/>
          </a:xfrm>
          <a:prstGeom prst="rect">
            <a:avLst/>
          </a:prstGeom>
        </p:spPr>
      </p:pic>
      <p:pic>
        <p:nvPicPr>
          <p:cNvPr id="17" name="图片 16"/>
          <p:cNvPicPr>
            <a:picLocks noChangeAspect="1"/>
          </p:cNvPicPr>
          <p:nvPr/>
        </p:nvPicPr>
        <p:blipFill rotWithShape="1">
          <a:blip r:embed="rId5" cstate="screen"/>
          <a:srcRect/>
          <a:stretch>
            <a:fillRect/>
          </a:stretch>
        </p:blipFill>
        <p:spPr>
          <a:xfrm>
            <a:off x="8391655" y="420210"/>
            <a:ext cx="4077928" cy="1481993"/>
          </a:xfrm>
          <a:prstGeom prst="rect">
            <a:avLst/>
          </a:prstGeom>
        </p:spPr>
      </p:pic>
      <p:pic>
        <p:nvPicPr>
          <p:cNvPr id="18" name="图片 17"/>
          <p:cNvPicPr>
            <a:picLocks noChangeAspect="1"/>
          </p:cNvPicPr>
          <p:nvPr/>
        </p:nvPicPr>
        <p:blipFill rotWithShape="1">
          <a:blip r:embed="rId6" cstate="screen"/>
          <a:srcRect/>
          <a:stretch>
            <a:fillRect/>
          </a:stretch>
        </p:blipFill>
        <p:spPr>
          <a:xfrm>
            <a:off x="0" y="5289176"/>
            <a:ext cx="12192000" cy="1568824"/>
          </a:xfrm>
          <a:prstGeom prst="rect">
            <a:avLst/>
          </a:prstGeom>
        </p:spPr>
      </p:pic>
      <p:sp>
        <p:nvSpPr>
          <p:cNvPr id="20" name="任意多边形: 形状 19"/>
          <p:cNvSpPr/>
          <p:nvPr/>
        </p:nvSpPr>
        <p:spPr bwMode="auto">
          <a:xfrm rot="18988399" flipH="1">
            <a:off x="9188674" y="2219019"/>
            <a:ext cx="1202679" cy="1201076"/>
          </a:xfrm>
          <a:custGeom>
            <a:avLst/>
            <a:gdLst>
              <a:gd name="T0" fmla="*/ 3188 w 3399"/>
              <a:gd name="T1" fmla="*/ 209 h 3399"/>
              <a:gd name="T2" fmla="*/ 2961 w 3399"/>
              <a:gd name="T3" fmla="*/ 104 h 3399"/>
              <a:gd name="T4" fmla="*/ 1582 w 3399"/>
              <a:gd name="T5" fmla="*/ 562 h 3399"/>
              <a:gd name="T6" fmla="*/ 855 w 3399"/>
              <a:gd name="T7" fmla="*/ 624 h 3399"/>
              <a:gd name="T8" fmla="*/ 684 w 3399"/>
              <a:gd name="T9" fmla="*/ 795 h 3399"/>
              <a:gd name="T10" fmla="*/ 1099 w 3399"/>
              <a:gd name="T11" fmla="*/ 1209 h 3399"/>
              <a:gd name="T12" fmla="*/ 978 w 3399"/>
              <a:gd name="T13" fmla="*/ 2218 h 3399"/>
              <a:gd name="T14" fmla="*/ 336 w 3399"/>
              <a:gd name="T15" fmla="*/ 2339 h 3399"/>
              <a:gd name="T16" fmla="*/ 111 w 3399"/>
              <a:gd name="T17" fmla="*/ 2565 h 3399"/>
              <a:gd name="T18" fmla="*/ 550 w 3399"/>
              <a:gd name="T19" fmla="*/ 2769 h 3399"/>
              <a:gd name="T20" fmla="*/ 643 w 3399"/>
              <a:gd name="T21" fmla="*/ 2883 h 3399"/>
              <a:gd name="T22" fmla="*/ 835 w 3399"/>
              <a:gd name="T23" fmla="*/ 3289 h 3399"/>
              <a:gd name="T24" fmla="*/ 1061 w 3399"/>
              <a:gd name="T25" fmla="*/ 3063 h 3399"/>
              <a:gd name="T26" fmla="*/ 1182 w 3399"/>
              <a:gd name="T27" fmla="*/ 2421 h 3399"/>
              <a:gd name="T28" fmla="*/ 2190 w 3399"/>
              <a:gd name="T29" fmla="*/ 2299 h 3399"/>
              <a:gd name="T30" fmla="*/ 2605 w 3399"/>
              <a:gd name="T31" fmla="*/ 2713 h 3399"/>
              <a:gd name="T32" fmla="*/ 2775 w 3399"/>
              <a:gd name="T33" fmla="*/ 2543 h 3399"/>
              <a:gd name="T34" fmla="*/ 2837 w 3399"/>
              <a:gd name="T35" fmla="*/ 1816 h 3399"/>
              <a:gd name="T36" fmla="*/ 3294 w 3399"/>
              <a:gd name="T37" fmla="*/ 436 h 3399"/>
              <a:gd name="T38" fmla="*/ 3188 w 3399"/>
              <a:gd name="T39" fmla="*/ 210 h 3399"/>
              <a:gd name="T40" fmla="*/ 3188 w 3399"/>
              <a:gd name="T41" fmla="*/ 210 h 3399"/>
              <a:gd name="T42" fmla="*/ 3188 w 3399"/>
              <a:gd name="T43" fmla="*/ 210 h 3399"/>
              <a:gd name="T44" fmla="*/ 3188 w 3399"/>
              <a:gd name="T45" fmla="*/ 209 h 3399"/>
              <a:gd name="T46" fmla="*/ 3188 w 3399"/>
              <a:gd name="T47" fmla="*/ 209 h 3399"/>
              <a:gd name="T48" fmla="*/ 2864 w 3399"/>
              <a:gd name="T49" fmla="*/ 824 h 3399"/>
              <a:gd name="T50" fmla="*/ 2578 w 3399"/>
              <a:gd name="T51" fmla="*/ 821 h 3399"/>
              <a:gd name="T52" fmla="*/ 2574 w 3399"/>
              <a:gd name="T53" fmla="*/ 534 h 3399"/>
              <a:gd name="T54" fmla="*/ 2861 w 3399"/>
              <a:gd name="T55" fmla="*/ 537 h 3399"/>
              <a:gd name="T56" fmla="*/ 2864 w 3399"/>
              <a:gd name="T57" fmla="*/ 824 h 3399"/>
              <a:gd name="T58" fmla="*/ 2864 w 3399"/>
              <a:gd name="T59" fmla="*/ 824 h 33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399" h="3399">
                <a:moveTo>
                  <a:pt x="3188" y="209"/>
                </a:moveTo>
                <a:cubicBezTo>
                  <a:pt x="3132" y="154"/>
                  <a:pt x="3037" y="117"/>
                  <a:pt x="2961" y="104"/>
                </a:cubicBezTo>
                <a:cubicBezTo>
                  <a:pt x="2375" y="0"/>
                  <a:pt x="1855" y="327"/>
                  <a:pt x="1582" y="562"/>
                </a:cubicBezTo>
                <a:cubicBezTo>
                  <a:pt x="1431" y="552"/>
                  <a:pt x="855" y="624"/>
                  <a:pt x="855" y="624"/>
                </a:cubicBezTo>
                <a:cubicBezTo>
                  <a:pt x="551" y="663"/>
                  <a:pt x="684" y="795"/>
                  <a:pt x="684" y="795"/>
                </a:cubicBezTo>
                <a:cubicBezTo>
                  <a:pt x="1099" y="1209"/>
                  <a:pt x="1099" y="1209"/>
                  <a:pt x="1099" y="1209"/>
                </a:cubicBezTo>
                <a:cubicBezTo>
                  <a:pt x="884" y="1916"/>
                  <a:pt x="1014" y="2047"/>
                  <a:pt x="978" y="2218"/>
                </a:cubicBezTo>
                <a:cubicBezTo>
                  <a:pt x="942" y="2389"/>
                  <a:pt x="655" y="2319"/>
                  <a:pt x="336" y="2339"/>
                </a:cubicBezTo>
                <a:cubicBezTo>
                  <a:pt x="18" y="2359"/>
                  <a:pt x="0" y="2473"/>
                  <a:pt x="111" y="2565"/>
                </a:cubicBezTo>
                <a:cubicBezTo>
                  <a:pt x="194" y="2634"/>
                  <a:pt x="436" y="2727"/>
                  <a:pt x="550" y="2769"/>
                </a:cubicBezTo>
                <a:cubicBezTo>
                  <a:pt x="577" y="2783"/>
                  <a:pt x="616" y="2814"/>
                  <a:pt x="643" y="2883"/>
                </a:cubicBezTo>
                <a:cubicBezTo>
                  <a:pt x="688" y="3005"/>
                  <a:pt x="772" y="3213"/>
                  <a:pt x="835" y="3289"/>
                </a:cubicBezTo>
                <a:cubicBezTo>
                  <a:pt x="927" y="3399"/>
                  <a:pt x="1041" y="3382"/>
                  <a:pt x="1061" y="3063"/>
                </a:cubicBezTo>
                <a:cubicBezTo>
                  <a:pt x="1081" y="2744"/>
                  <a:pt x="1011" y="2458"/>
                  <a:pt x="1182" y="2421"/>
                </a:cubicBezTo>
                <a:cubicBezTo>
                  <a:pt x="1353" y="2385"/>
                  <a:pt x="1483" y="2515"/>
                  <a:pt x="2190" y="2299"/>
                </a:cubicBezTo>
                <a:cubicBezTo>
                  <a:pt x="2605" y="2713"/>
                  <a:pt x="2605" y="2713"/>
                  <a:pt x="2605" y="2713"/>
                </a:cubicBezTo>
                <a:cubicBezTo>
                  <a:pt x="2605" y="2713"/>
                  <a:pt x="2737" y="2847"/>
                  <a:pt x="2775" y="2543"/>
                </a:cubicBezTo>
                <a:cubicBezTo>
                  <a:pt x="2775" y="2543"/>
                  <a:pt x="2847" y="1967"/>
                  <a:pt x="2837" y="1816"/>
                </a:cubicBezTo>
                <a:cubicBezTo>
                  <a:pt x="3072" y="1542"/>
                  <a:pt x="3399" y="1022"/>
                  <a:pt x="3294" y="436"/>
                </a:cubicBezTo>
                <a:cubicBezTo>
                  <a:pt x="3280" y="360"/>
                  <a:pt x="3244" y="266"/>
                  <a:pt x="3188" y="210"/>
                </a:cubicBezTo>
                <a:cubicBezTo>
                  <a:pt x="3188" y="210"/>
                  <a:pt x="3188" y="210"/>
                  <a:pt x="3188" y="210"/>
                </a:cubicBezTo>
                <a:cubicBezTo>
                  <a:pt x="3188" y="210"/>
                  <a:pt x="3188" y="210"/>
                  <a:pt x="3188" y="210"/>
                </a:cubicBezTo>
                <a:cubicBezTo>
                  <a:pt x="3188" y="209"/>
                  <a:pt x="3188" y="209"/>
                  <a:pt x="3188" y="209"/>
                </a:cubicBezTo>
                <a:cubicBezTo>
                  <a:pt x="3188" y="209"/>
                  <a:pt x="3188" y="209"/>
                  <a:pt x="3188" y="209"/>
                </a:cubicBezTo>
                <a:close/>
                <a:moveTo>
                  <a:pt x="2864" y="824"/>
                </a:moveTo>
                <a:cubicBezTo>
                  <a:pt x="2786" y="902"/>
                  <a:pt x="2657" y="900"/>
                  <a:pt x="2578" y="821"/>
                </a:cubicBezTo>
                <a:cubicBezTo>
                  <a:pt x="2497" y="740"/>
                  <a:pt x="2496" y="612"/>
                  <a:pt x="2574" y="534"/>
                </a:cubicBezTo>
                <a:cubicBezTo>
                  <a:pt x="2652" y="456"/>
                  <a:pt x="2780" y="457"/>
                  <a:pt x="2861" y="537"/>
                </a:cubicBezTo>
                <a:cubicBezTo>
                  <a:pt x="2940" y="617"/>
                  <a:pt x="2942" y="746"/>
                  <a:pt x="2864" y="824"/>
                </a:cubicBezTo>
                <a:cubicBezTo>
                  <a:pt x="2864" y="824"/>
                  <a:pt x="2864" y="824"/>
                  <a:pt x="2864" y="824"/>
                </a:cubicBezTo>
                <a:close/>
              </a:path>
            </a:pathLst>
          </a:custGeom>
          <a:solidFill>
            <a:schemeClr val="accent5">
              <a:lumMod val="75000"/>
            </a:schemeClr>
          </a:solidFill>
          <a:ln>
            <a:noFill/>
          </a:ln>
        </p:spPr>
        <p:txBody>
          <a:bodyPr anchor="ctr"/>
          <a:lstStyle/>
          <a:p>
            <a:pPr algn="ctr"/>
            <a:endParaRPr sz="2400">
              <a:latin typeface="汉仪PP体简" panose="00020600040101010101" pitchFamily="18" charset="-122"/>
              <a:ea typeface="汉仪PP体简" panose="00020600040101010101" pitchFamily="18" charset="-122"/>
            </a:endParaRPr>
          </a:p>
        </p:txBody>
      </p:sp>
      <p:sp>
        <p:nvSpPr>
          <p:cNvPr id="22" name="任意多边形: 形状 21"/>
          <p:cNvSpPr/>
          <p:nvPr/>
        </p:nvSpPr>
        <p:spPr bwMode="auto">
          <a:xfrm rot="18988399" flipH="1">
            <a:off x="9229158" y="3649162"/>
            <a:ext cx="1202679" cy="1201076"/>
          </a:xfrm>
          <a:custGeom>
            <a:avLst/>
            <a:gdLst>
              <a:gd name="T0" fmla="*/ 3188 w 3399"/>
              <a:gd name="T1" fmla="*/ 209 h 3399"/>
              <a:gd name="T2" fmla="*/ 2961 w 3399"/>
              <a:gd name="T3" fmla="*/ 104 h 3399"/>
              <a:gd name="T4" fmla="*/ 1582 w 3399"/>
              <a:gd name="T5" fmla="*/ 562 h 3399"/>
              <a:gd name="T6" fmla="*/ 855 w 3399"/>
              <a:gd name="T7" fmla="*/ 624 h 3399"/>
              <a:gd name="T8" fmla="*/ 684 w 3399"/>
              <a:gd name="T9" fmla="*/ 795 h 3399"/>
              <a:gd name="T10" fmla="*/ 1099 w 3399"/>
              <a:gd name="T11" fmla="*/ 1209 h 3399"/>
              <a:gd name="T12" fmla="*/ 978 w 3399"/>
              <a:gd name="T13" fmla="*/ 2218 h 3399"/>
              <a:gd name="T14" fmla="*/ 336 w 3399"/>
              <a:gd name="T15" fmla="*/ 2339 h 3399"/>
              <a:gd name="T16" fmla="*/ 111 w 3399"/>
              <a:gd name="T17" fmla="*/ 2565 h 3399"/>
              <a:gd name="T18" fmla="*/ 550 w 3399"/>
              <a:gd name="T19" fmla="*/ 2769 h 3399"/>
              <a:gd name="T20" fmla="*/ 643 w 3399"/>
              <a:gd name="T21" fmla="*/ 2883 h 3399"/>
              <a:gd name="T22" fmla="*/ 835 w 3399"/>
              <a:gd name="T23" fmla="*/ 3289 h 3399"/>
              <a:gd name="T24" fmla="*/ 1061 w 3399"/>
              <a:gd name="T25" fmla="*/ 3063 h 3399"/>
              <a:gd name="T26" fmla="*/ 1182 w 3399"/>
              <a:gd name="T27" fmla="*/ 2421 h 3399"/>
              <a:gd name="T28" fmla="*/ 2190 w 3399"/>
              <a:gd name="T29" fmla="*/ 2299 h 3399"/>
              <a:gd name="T30" fmla="*/ 2605 w 3399"/>
              <a:gd name="T31" fmla="*/ 2713 h 3399"/>
              <a:gd name="T32" fmla="*/ 2775 w 3399"/>
              <a:gd name="T33" fmla="*/ 2543 h 3399"/>
              <a:gd name="T34" fmla="*/ 2837 w 3399"/>
              <a:gd name="T35" fmla="*/ 1816 h 3399"/>
              <a:gd name="T36" fmla="*/ 3294 w 3399"/>
              <a:gd name="T37" fmla="*/ 436 h 3399"/>
              <a:gd name="T38" fmla="*/ 3188 w 3399"/>
              <a:gd name="T39" fmla="*/ 210 h 3399"/>
              <a:gd name="T40" fmla="*/ 3188 w 3399"/>
              <a:gd name="T41" fmla="*/ 210 h 3399"/>
              <a:gd name="T42" fmla="*/ 3188 w 3399"/>
              <a:gd name="T43" fmla="*/ 210 h 3399"/>
              <a:gd name="T44" fmla="*/ 3188 w 3399"/>
              <a:gd name="T45" fmla="*/ 209 h 3399"/>
              <a:gd name="T46" fmla="*/ 3188 w 3399"/>
              <a:gd name="T47" fmla="*/ 209 h 3399"/>
              <a:gd name="T48" fmla="*/ 2864 w 3399"/>
              <a:gd name="T49" fmla="*/ 824 h 3399"/>
              <a:gd name="T50" fmla="*/ 2578 w 3399"/>
              <a:gd name="T51" fmla="*/ 821 h 3399"/>
              <a:gd name="T52" fmla="*/ 2574 w 3399"/>
              <a:gd name="T53" fmla="*/ 534 h 3399"/>
              <a:gd name="T54" fmla="*/ 2861 w 3399"/>
              <a:gd name="T55" fmla="*/ 537 h 3399"/>
              <a:gd name="T56" fmla="*/ 2864 w 3399"/>
              <a:gd name="T57" fmla="*/ 824 h 3399"/>
              <a:gd name="T58" fmla="*/ 2864 w 3399"/>
              <a:gd name="T59" fmla="*/ 824 h 33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399" h="3399">
                <a:moveTo>
                  <a:pt x="3188" y="209"/>
                </a:moveTo>
                <a:cubicBezTo>
                  <a:pt x="3132" y="154"/>
                  <a:pt x="3037" y="117"/>
                  <a:pt x="2961" y="104"/>
                </a:cubicBezTo>
                <a:cubicBezTo>
                  <a:pt x="2375" y="0"/>
                  <a:pt x="1855" y="327"/>
                  <a:pt x="1582" y="562"/>
                </a:cubicBezTo>
                <a:cubicBezTo>
                  <a:pt x="1431" y="552"/>
                  <a:pt x="855" y="624"/>
                  <a:pt x="855" y="624"/>
                </a:cubicBezTo>
                <a:cubicBezTo>
                  <a:pt x="551" y="663"/>
                  <a:pt x="684" y="795"/>
                  <a:pt x="684" y="795"/>
                </a:cubicBezTo>
                <a:cubicBezTo>
                  <a:pt x="1099" y="1209"/>
                  <a:pt x="1099" y="1209"/>
                  <a:pt x="1099" y="1209"/>
                </a:cubicBezTo>
                <a:cubicBezTo>
                  <a:pt x="884" y="1916"/>
                  <a:pt x="1014" y="2047"/>
                  <a:pt x="978" y="2218"/>
                </a:cubicBezTo>
                <a:cubicBezTo>
                  <a:pt x="942" y="2389"/>
                  <a:pt x="655" y="2319"/>
                  <a:pt x="336" y="2339"/>
                </a:cubicBezTo>
                <a:cubicBezTo>
                  <a:pt x="18" y="2359"/>
                  <a:pt x="0" y="2473"/>
                  <a:pt x="111" y="2565"/>
                </a:cubicBezTo>
                <a:cubicBezTo>
                  <a:pt x="194" y="2634"/>
                  <a:pt x="436" y="2727"/>
                  <a:pt x="550" y="2769"/>
                </a:cubicBezTo>
                <a:cubicBezTo>
                  <a:pt x="577" y="2783"/>
                  <a:pt x="616" y="2814"/>
                  <a:pt x="643" y="2883"/>
                </a:cubicBezTo>
                <a:cubicBezTo>
                  <a:pt x="688" y="3005"/>
                  <a:pt x="772" y="3213"/>
                  <a:pt x="835" y="3289"/>
                </a:cubicBezTo>
                <a:cubicBezTo>
                  <a:pt x="927" y="3399"/>
                  <a:pt x="1041" y="3382"/>
                  <a:pt x="1061" y="3063"/>
                </a:cubicBezTo>
                <a:cubicBezTo>
                  <a:pt x="1081" y="2744"/>
                  <a:pt x="1011" y="2458"/>
                  <a:pt x="1182" y="2421"/>
                </a:cubicBezTo>
                <a:cubicBezTo>
                  <a:pt x="1353" y="2385"/>
                  <a:pt x="1483" y="2515"/>
                  <a:pt x="2190" y="2299"/>
                </a:cubicBezTo>
                <a:cubicBezTo>
                  <a:pt x="2605" y="2713"/>
                  <a:pt x="2605" y="2713"/>
                  <a:pt x="2605" y="2713"/>
                </a:cubicBezTo>
                <a:cubicBezTo>
                  <a:pt x="2605" y="2713"/>
                  <a:pt x="2737" y="2847"/>
                  <a:pt x="2775" y="2543"/>
                </a:cubicBezTo>
                <a:cubicBezTo>
                  <a:pt x="2775" y="2543"/>
                  <a:pt x="2847" y="1967"/>
                  <a:pt x="2837" y="1816"/>
                </a:cubicBezTo>
                <a:cubicBezTo>
                  <a:pt x="3072" y="1542"/>
                  <a:pt x="3399" y="1022"/>
                  <a:pt x="3294" y="436"/>
                </a:cubicBezTo>
                <a:cubicBezTo>
                  <a:pt x="3280" y="360"/>
                  <a:pt x="3244" y="266"/>
                  <a:pt x="3188" y="210"/>
                </a:cubicBezTo>
                <a:cubicBezTo>
                  <a:pt x="3188" y="210"/>
                  <a:pt x="3188" y="210"/>
                  <a:pt x="3188" y="210"/>
                </a:cubicBezTo>
                <a:cubicBezTo>
                  <a:pt x="3188" y="210"/>
                  <a:pt x="3188" y="210"/>
                  <a:pt x="3188" y="210"/>
                </a:cubicBezTo>
                <a:cubicBezTo>
                  <a:pt x="3188" y="209"/>
                  <a:pt x="3188" y="209"/>
                  <a:pt x="3188" y="209"/>
                </a:cubicBezTo>
                <a:cubicBezTo>
                  <a:pt x="3188" y="209"/>
                  <a:pt x="3188" y="209"/>
                  <a:pt x="3188" y="209"/>
                </a:cubicBezTo>
                <a:close/>
                <a:moveTo>
                  <a:pt x="2864" y="824"/>
                </a:moveTo>
                <a:cubicBezTo>
                  <a:pt x="2786" y="902"/>
                  <a:pt x="2657" y="900"/>
                  <a:pt x="2578" y="821"/>
                </a:cubicBezTo>
                <a:cubicBezTo>
                  <a:pt x="2497" y="740"/>
                  <a:pt x="2496" y="612"/>
                  <a:pt x="2574" y="534"/>
                </a:cubicBezTo>
                <a:cubicBezTo>
                  <a:pt x="2652" y="456"/>
                  <a:pt x="2780" y="457"/>
                  <a:pt x="2861" y="537"/>
                </a:cubicBezTo>
                <a:cubicBezTo>
                  <a:pt x="2940" y="617"/>
                  <a:pt x="2942" y="746"/>
                  <a:pt x="2864" y="824"/>
                </a:cubicBezTo>
                <a:cubicBezTo>
                  <a:pt x="2864" y="824"/>
                  <a:pt x="2864" y="824"/>
                  <a:pt x="2864" y="824"/>
                </a:cubicBezTo>
                <a:close/>
              </a:path>
            </a:pathLst>
          </a:custGeom>
          <a:solidFill>
            <a:srgbClr val="FF0000"/>
          </a:solidFill>
          <a:ln>
            <a:noFill/>
          </a:ln>
        </p:spPr>
        <p:txBody>
          <a:bodyPr anchor="ctr"/>
          <a:lstStyle/>
          <a:p>
            <a:pPr algn="ctr"/>
            <a:endParaRPr sz="2400">
              <a:latin typeface="汉仪PP体简" panose="00020600040101010101" pitchFamily="18" charset="-122"/>
              <a:ea typeface="汉仪PP体简" panose="00020600040101010101" pitchFamily="18" charset="-122"/>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down)">
                                      <p:cBhvr>
                                        <p:cTn id="7" dur="580">
                                          <p:stCondLst>
                                            <p:cond delay="0"/>
                                          </p:stCondLst>
                                        </p:cTn>
                                        <p:tgtEl>
                                          <p:spTgt spid="14"/>
                                        </p:tgtEl>
                                      </p:cBhvr>
                                    </p:animEffect>
                                    <p:anim calcmode="lin" valueType="num">
                                      <p:cBhvr>
                                        <p:cTn id="8" dur="1822" tmFilter="0,0; 0.14,0.36; 0.43,0.73; 0.71,0.91; 1.0,1.0">
                                          <p:stCondLst>
                                            <p:cond delay="0"/>
                                          </p:stCondLst>
                                        </p:cTn>
                                        <p:tgtEl>
                                          <p:spTgt spid="14"/>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4"/>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4"/>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4"/>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4"/>
                                        </p:tgtEl>
                                        <p:attrNameLst>
                                          <p:attrName>ppt_y</p:attrName>
                                        </p:attrNameLst>
                                      </p:cBhvr>
                                      <p:tavLst>
                                        <p:tav tm="0" fmla="#ppt_y-sin(pi*$)/81">
                                          <p:val>
                                            <p:fltVal val="0"/>
                                          </p:val>
                                        </p:tav>
                                        <p:tav tm="100000">
                                          <p:val>
                                            <p:fltVal val="1"/>
                                          </p:val>
                                        </p:tav>
                                      </p:tavLst>
                                    </p:anim>
                                    <p:animScale>
                                      <p:cBhvr>
                                        <p:cTn id="13" dur="26">
                                          <p:stCondLst>
                                            <p:cond delay="650"/>
                                          </p:stCondLst>
                                        </p:cTn>
                                        <p:tgtEl>
                                          <p:spTgt spid="14"/>
                                        </p:tgtEl>
                                      </p:cBhvr>
                                      <p:to x="100000" y="60000"/>
                                    </p:animScale>
                                    <p:animScale>
                                      <p:cBhvr>
                                        <p:cTn id="14" dur="166" decel="50000">
                                          <p:stCondLst>
                                            <p:cond delay="676"/>
                                          </p:stCondLst>
                                        </p:cTn>
                                        <p:tgtEl>
                                          <p:spTgt spid="14"/>
                                        </p:tgtEl>
                                      </p:cBhvr>
                                      <p:to x="100000" y="100000"/>
                                    </p:animScale>
                                    <p:animScale>
                                      <p:cBhvr>
                                        <p:cTn id="15" dur="26">
                                          <p:stCondLst>
                                            <p:cond delay="1312"/>
                                          </p:stCondLst>
                                        </p:cTn>
                                        <p:tgtEl>
                                          <p:spTgt spid="14"/>
                                        </p:tgtEl>
                                      </p:cBhvr>
                                      <p:to x="100000" y="80000"/>
                                    </p:animScale>
                                    <p:animScale>
                                      <p:cBhvr>
                                        <p:cTn id="16" dur="166" decel="50000">
                                          <p:stCondLst>
                                            <p:cond delay="1338"/>
                                          </p:stCondLst>
                                        </p:cTn>
                                        <p:tgtEl>
                                          <p:spTgt spid="14"/>
                                        </p:tgtEl>
                                      </p:cBhvr>
                                      <p:to x="100000" y="100000"/>
                                    </p:animScale>
                                    <p:animScale>
                                      <p:cBhvr>
                                        <p:cTn id="17" dur="26">
                                          <p:stCondLst>
                                            <p:cond delay="1642"/>
                                          </p:stCondLst>
                                        </p:cTn>
                                        <p:tgtEl>
                                          <p:spTgt spid="14"/>
                                        </p:tgtEl>
                                      </p:cBhvr>
                                      <p:to x="100000" y="90000"/>
                                    </p:animScale>
                                    <p:animScale>
                                      <p:cBhvr>
                                        <p:cTn id="18" dur="166" decel="50000">
                                          <p:stCondLst>
                                            <p:cond delay="1668"/>
                                          </p:stCondLst>
                                        </p:cTn>
                                        <p:tgtEl>
                                          <p:spTgt spid="14"/>
                                        </p:tgtEl>
                                      </p:cBhvr>
                                      <p:to x="100000" y="100000"/>
                                    </p:animScale>
                                    <p:animScale>
                                      <p:cBhvr>
                                        <p:cTn id="19" dur="26">
                                          <p:stCondLst>
                                            <p:cond delay="1808"/>
                                          </p:stCondLst>
                                        </p:cTn>
                                        <p:tgtEl>
                                          <p:spTgt spid="14"/>
                                        </p:tgtEl>
                                      </p:cBhvr>
                                      <p:to x="100000" y="95000"/>
                                    </p:animScale>
                                    <p:animScale>
                                      <p:cBhvr>
                                        <p:cTn id="20" dur="166" decel="50000">
                                          <p:stCondLst>
                                            <p:cond delay="1834"/>
                                          </p:stCondLst>
                                        </p:cTn>
                                        <p:tgtEl>
                                          <p:spTgt spid="14"/>
                                        </p:tgtEl>
                                      </p:cBhvr>
                                      <p:to x="100000" y="100000"/>
                                    </p:animScale>
                                  </p:childTnLst>
                                </p:cTn>
                              </p:par>
                              <p:par>
                                <p:cTn id="21" presetID="26" presetClass="entr" presetSubtype="0" fill="hold" nodeType="with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wipe(down)">
                                      <p:cBhvr>
                                        <p:cTn id="23" dur="580">
                                          <p:stCondLst>
                                            <p:cond delay="0"/>
                                          </p:stCondLst>
                                        </p:cTn>
                                        <p:tgtEl>
                                          <p:spTgt spid="15"/>
                                        </p:tgtEl>
                                      </p:cBhvr>
                                    </p:animEffect>
                                    <p:anim calcmode="lin" valueType="num">
                                      <p:cBhvr>
                                        <p:cTn id="24" dur="1822" tmFilter="0,0; 0.14,0.36; 0.43,0.73; 0.71,0.91; 1.0,1.0">
                                          <p:stCondLst>
                                            <p:cond delay="0"/>
                                          </p:stCondLst>
                                        </p:cTn>
                                        <p:tgtEl>
                                          <p:spTgt spid="15"/>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15"/>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15"/>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15"/>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15"/>
                                        </p:tgtEl>
                                        <p:attrNameLst>
                                          <p:attrName>ppt_y</p:attrName>
                                        </p:attrNameLst>
                                      </p:cBhvr>
                                      <p:tavLst>
                                        <p:tav tm="0" fmla="#ppt_y-sin(pi*$)/81">
                                          <p:val>
                                            <p:fltVal val="0"/>
                                          </p:val>
                                        </p:tav>
                                        <p:tav tm="100000">
                                          <p:val>
                                            <p:fltVal val="1"/>
                                          </p:val>
                                        </p:tav>
                                      </p:tavLst>
                                    </p:anim>
                                    <p:animScale>
                                      <p:cBhvr>
                                        <p:cTn id="29" dur="26">
                                          <p:stCondLst>
                                            <p:cond delay="650"/>
                                          </p:stCondLst>
                                        </p:cTn>
                                        <p:tgtEl>
                                          <p:spTgt spid="15"/>
                                        </p:tgtEl>
                                      </p:cBhvr>
                                      <p:to x="100000" y="60000"/>
                                    </p:animScale>
                                    <p:animScale>
                                      <p:cBhvr>
                                        <p:cTn id="30" dur="166" decel="50000">
                                          <p:stCondLst>
                                            <p:cond delay="676"/>
                                          </p:stCondLst>
                                        </p:cTn>
                                        <p:tgtEl>
                                          <p:spTgt spid="15"/>
                                        </p:tgtEl>
                                      </p:cBhvr>
                                      <p:to x="100000" y="100000"/>
                                    </p:animScale>
                                    <p:animScale>
                                      <p:cBhvr>
                                        <p:cTn id="31" dur="26">
                                          <p:stCondLst>
                                            <p:cond delay="1312"/>
                                          </p:stCondLst>
                                        </p:cTn>
                                        <p:tgtEl>
                                          <p:spTgt spid="15"/>
                                        </p:tgtEl>
                                      </p:cBhvr>
                                      <p:to x="100000" y="80000"/>
                                    </p:animScale>
                                    <p:animScale>
                                      <p:cBhvr>
                                        <p:cTn id="32" dur="166" decel="50000">
                                          <p:stCondLst>
                                            <p:cond delay="1338"/>
                                          </p:stCondLst>
                                        </p:cTn>
                                        <p:tgtEl>
                                          <p:spTgt spid="15"/>
                                        </p:tgtEl>
                                      </p:cBhvr>
                                      <p:to x="100000" y="100000"/>
                                    </p:animScale>
                                    <p:animScale>
                                      <p:cBhvr>
                                        <p:cTn id="33" dur="26">
                                          <p:stCondLst>
                                            <p:cond delay="1642"/>
                                          </p:stCondLst>
                                        </p:cTn>
                                        <p:tgtEl>
                                          <p:spTgt spid="15"/>
                                        </p:tgtEl>
                                      </p:cBhvr>
                                      <p:to x="100000" y="90000"/>
                                    </p:animScale>
                                    <p:animScale>
                                      <p:cBhvr>
                                        <p:cTn id="34" dur="166" decel="50000">
                                          <p:stCondLst>
                                            <p:cond delay="1668"/>
                                          </p:stCondLst>
                                        </p:cTn>
                                        <p:tgtEl>
                                          <p:spTgt spid="15"/>
                                        </p:tgtEl>
                                      </p:cBhvr>
                                      <p:to x="100000" y="100000"/>
                                    </p:animScale>
                                    <p:animScale>
                                      <p:cBhvr>
                                        <p:cTn id="35" dur="26">
                                          <p:stCondLst>
                                            <p:cond delay="1808"/>
                                          </p:stCondLst>
                                        </p:cTn>
                                        <p:tgtEl>
                                          <p:spTgt spid="15"/>
                                        </p:tgtEl>
                                      </p:cBhvr>
                                      <p:to x="100000" y="95000"/>
                                    </p:animScale>
                                    <p:animScale>
                                      <p:cBhvr>
                                        <p:cTn id="36" dur="166" decel="50000">
                                          <p:stCondLst>
                                            <p:cond delay="1834"/>
                                          </p:stCondLst>
                                        </p:cTn>
                                        <p:tgtEl>
                                          <p:spTgt spid="15"/>
                                        </p:tgtEl>
                                      </p:cBhvr>
                                      <p:to x="100000" y="100000"/>
                                    </p:animScale>
                                  </p:childTnLst>
                                </p:cTn>
                              </p:par>
                              <p:par>
                                <p:cTn id="37" presetID="26" presetClass="entr" presetSubtype="0" fill="hold" nodeType="withEffect">
                                  <p:stCondLst>
                                    <p:cond delay="0"/>
                                  </p:stCondLst>
                                  <p:childTnLst>
                                    <p:set>
                                      <p:cBhvr>
                                        <p:cTn id="38" dur="1" fill="hold">
                                          <p:stCondLst>
                                            <p:cond delay="0"/>
                                          </p:stCondLst>
                                        </p:cTn>
                                        <p:tgtEl>
                                          <p:spTgt spid="16"/>
                                        </p:tgtEl>
                                        <p:attrNameLst>
                                          <p:attrName>style.visibility</p:attrName>
                                        </p:attrNameLst>
                                      </p:cBhvr>
                                      <p:to>
                                        <p:strVal val="visible"/>
                                      </p:to>
                                    </p:set>
                                    <p:animEffect transition="in" filter="wipe(down)">
                                      <p:cBhvr>
                                        <p:cTn id="39" dur="580">
                                          <p:stCondLst>
                                            <p:cond delay="0"/>
                                          </p:stCondLst>
                                        </p:cTn>
                                        <p:tgtEl>
                                          <p:spTgt spid="16"/>
                                        </p:tgtEl>
                                      </p:cBhvr>
                                    </p:animEffect>
                                    <p:anim calcmode="lin" valueType="num">
                                      <p:cBhvr>
                                        <p:cTn id="40" dur="1822" tmFilter="0,0; 0.14,0.36; 0.43,0.73; 0.71,0.91; 1.0,1.0">
                                          <p:stCondLst>
                                            <p:cond delay="0"/>
                                          </p:stCondLst>
                                        </p:cTn>
                                        <p:tgtEl>
                                          <p:spTgt spid="16"/>
                                        </p:tgtEl>
                                        <p:attrNameLst>
                                          <p:attrName>ppt_x</p:attrName>
                                        </p:attrNameLst>
                                      </p:cBhvr>
                                      <p:tavLst>
                                        <p:tav tm="0">
                                          <p:val>
                                            <p:strVal val="#ppt_x-0.25"/>
                                          </p:val>
                                        </p:tav>
                                        <p:tav tm="100000">
                                          <p:val>
                                            <p:strVal val="#ppt_x"/>
                                          </p:val>
                                        </p:tav>
                                      </p:tavLst>
                                    </p:anim>
                                    <p:anim calcmode="lin" valueType="num">
                                      <p:cBhvr>
                                        <p:cTn id="41" dur="664" tmFilter="0.0,0.0; 0.25,0.07; 0.50,0.2; 0.75,0.467; 1.0,1.0">
                                          <p:stCondLst>
                                            <p:cond delay="0"/>
                                          </p:stCondLst>
                                        </p:cTn>
                                        <p:tgtEl>
                                          <p:spTgt spid="16"/>
                                        </p:tgtEl>
                                        <p:attrNameLst>
                                          <p:attrName>ppt_y</p:attrName>
                                        </p:attrNameLst>
                                      </p:cBhvr>
                                      <p:tavLst>
                                        <p:tav tm="0" fmla="#ppt_y-sin(pi*$)/3">
                                          <p:val>
                                            <p:fltVal val="0.5"/>
                                          </p:val>
                                        </p:tav>
                                        <p:tav tm="100000">
                                          <p:val>
                                            <p:fltVal val="1"/>
                                          </p:val>
                                        </p:tav>
                                      </p:tavLst>
                                    </p:anim>
                                    <p:anim calcmode="lin" valueType="num">
                                      <p:cBhvr>
                                        <p:cTn id="42" dur="664" tmFilter="0, 0; 0.125,0.2665; 0.25,0.4; 0.375,0.465; 0.5,0.5;  0.625,0.535; 0.75,0.6; 0.875,0.7335; 1,1">
                                          <p:stCondLst>
                                            <p:cond delay="664"/>
                                          </p:stCondLst>
                                        </p:cTn>
                                        <p:tgtEl>
                                          <p:spTgt spid="16"/>
                                        </p:tgtEl>
                                        <p:attrNameLst>
                                          <p:attrName>ppt_y</p:attrName>
                                        </p:attrNameLst>
                                      </p:cBhvr>
                                      <p:tavLst>
                                        <p:tav tm="0" fmla="#ppt_y-sin(pi*$)/9">
                                          <p:val>
                                            <p:fltVal val="0"/>
                                          </p:val>
                                        </p:tav>
                                        <p:tav tm="100000">
                                          <p:val>
                                            <p:fltVal val="1"/>
                                          </p:val>
                                        </p:tav>
                                      </p:tavLst>
                                    </p:anim>
                                    <p:anim calcmode="lin" valueType="num">
                                      <p:cBhvr>
                                        <p:cTn id="43" dur="332" tmFilter="0, 0; 0.125,0.2665; 0.25,0.4; 0.375,0.465; 0.5,0.5;  0.625,0.535; 0.75,0.6; 0.875,0.7335; 1,1">
                                          <p:stCondLst>
                                            <p:cond delay="1324"/>
                                          </p:stCondLst>
                                        </p:cTn>
                                        <p:tgtEl>
                                          <p:spTgt spid="16"/>
                                        </p:tgtEl>
                                        <p:attrNameLst>
                                          <p:attrName>ppt_y</p:attrName>
                                        </p:attrNameLst>
                                      </p:cBhvr>
                                      <p:tavLst>
                                        <p:tav tm="0" fmla="#ppt_y-sin(pi*$)/27">
                                          <p:val>
                                            <p:fltVal val="0"/>
                                          </p:val>
                                        </p:tav>
                                        <p:tav tm="100000">
                                          <p:val>
                                            <p:fltVal val="1"/>
                                          </p:val>
                                        </p:tav>
                                      </p:tavLst>
                                    </p:anim>
                                    <p:anim calcmode="lin" valueType="num">
                                      <p:cBhvr>
                                        <p:cTn id="44" dur="164" tmFilter="0, 0; 0.125,0.2665; 0.25,0.4; 0.375,0.465; 0.5,0.5;  0.625,0.535; 0.75,0.6; 0.875,0.7335; 1,1">
                                          <p:stCondLst>
                                            <p:cond delay="1656"/>
                                          </p:stCondLst>
                                        </p:cTn>
                                        <p:tgtEl>
                                          <p:spTgt spid="16"/>
                                        </p:tgtEl>
                                        <p:attrNameLst>
                                          <p:attrName>ppt_y</p:attrName>
                                        </p:attrNameLst>
                                      </p:cBhvr>
                                      <p:tavLst>
                                        <p:tav tm="0" fmla="#ppt_y-sin(pi*$)/81">
                                          <p:val>
                                            <p:fltVal val="0"/>
                                          </p:val>
                                        </p:tav>
                                        <p:tav tm="100000">
                                          <p:val>
                                            <p:fltVal val="1"/>
                                          </p:val>
                                        </p:tav>
                                      </p:tavLst>
                                    </p:anim>
                                    <p:animScale>
                                      <p:cBhvr>
                                        <p:cTn id="45" dur="26">
                                          <p:stCondLst>
                                            <p:cond delay="650"/>
                                          </p:stCondLst>
                                        </p:cTn>
                                        <p:tgtEl>
                                          <p:spTgt spid="16"/>
                                        </p:tgtEl>
                                      </p:cBhvr>
                                      <p:to x="100000" y="60000"/>
                                    </p:animScale>
                                    <p:animScale>
                                      <p:cBhvr>
                                        <p:cTn id="46" dur="166" decel="50000">
                                          <p:stCondLst>
                                            <p:cond delay="676"/>
                                          </p:stCondLst>
                                        </p:cTn>
                                        <p:tgtEl>
                                          <p:spTgt spid="16"/>
                                        </p:tgtEl>
                                      </p:cBhvr>
                                      <p:to x="100000" y="100000"/>
                                    </p:animScale>
                                    <p:animScale>
                                      <p:cBhvr>
                                        <p:cTn id="47" dur="26">
                                          <p:stCondLst>
                                            <p:cond delay="1312"/>
                                          </p:stCondLst>
                                        </p:cTn>
                                        <p:tgtEl>
                                          <p:spTgt spid="16"/>
                                        </p:tgtEl>
                                      </p:cBhvr>
                                      <p:to x="100000" y="80000"/>
                                    </p:animScale>
                                    <p:animScale>
                                      <p:cBhvr>
                                        <p:cTn id="48" dur="166" decel="50000">
                                          <p:stCondLst>
                                            <p:cond delay="1338"/>
                                          </p:stCondLst>
                                        </p:cTn>
                                        <p:tgtEl>
                                          <p:spTgt spid="16"/>
                                        </p:tgtEl>
                                      </p:cBhvr>
                                      <p:to x="100000" y="100000"/>
                                    </p:animScale>
                                    <p:animScale>
                                      <p:cBhvr>
                                        <p:cTn id="49" dur="26">
                                          <p:stCondLst>
                                            <p:cond delay="1642"/>
                                          </p:stCondLst>
                                        </p:cTn>
                                        <p:tgtEl>
                                          <p:spTgt spid="16"/>
                                        </p:tgtEl>
                                      </p:cBhvr>
                                      <p:to x="100000" y="90000"/>
                                    </p:animScale>
                                    <p:animScale>
                                      <p:cBhvr>
                                        <p:cTn id="50" dur="166" decel="50000">
                                          <p:stCondLst>
                                            <p:cond delay="1668"/>
                                          </p:stCondLst>
                                        </p:cTn>
                                        <p:tgtEl>
                                          <p:spTgt spid="16"/>
                                        </p:tgtEl>
                                      </p:cBhvr>
                                      <p:to x="100000" y="100000"/>
                                    </p:animScale>
                                    <p:animScale>
                                      <p:cBhvr>
                                        <p:cTn id="51" dur="26">
                                          <p:stCondLst>
                                            <p:cond delay="1808"/>
                                          </p:stCondLst>
                                        </p:cTn>
                                        <p:tgtEl>
                                          <p:spTgt spid="16"/>
                                        </p:tgtEl>
                                      </p:cBhvr>
                                      <p:to x="100000" y="95000"/>
                                    </p:animScale>
                                    <p:animScale>
                                      <p:cBhvr>
                                        <p:cTn id="52" dur="166" decel="50000">
                                          <p:stCondLst>
                                            <p:cond delay="1834"/>
                                          </p:stCondLst>
                                        </p:cTn>
                                        <p:tgtEl>
                                          <p:spTgt spid="16"/>
                                        </p:tgtEl>
                                      </p:cBhvr>
                                      <p:to x="100000" y="100000"/>
                                    </p:animScale>
                                  </p:childTnLst>
                                </p:cTn>
                              </p:par>
                            </p:childTnLst>
                          </p:cTn>
                        </p:par>
                      </p:childTnLst>
                    </p:cTn>
                  </p:par>
                  <p:par>
                    <p:cTn id="53" fill="hold">
                      <p:stCondLst>
                        <p:cond delay="indefinite"/>
                      </p:stCondLst>
                      <p:childTnLst>
                        <p:par>
                          <p:cTn id="54" fill="hold">
                            <p:stCondLst>
                              <p:cond delay="0"/>
                            </p:stCondLst>
                            <p:childTnLst>
                              <p:par>
                                <p:cTn id="55" presetID="26" presetClass="emph" presetSubtype="0" fill="hold" nodeType="clickEffect">
                                  <p:stCondLst>
                                    <p:cond delay="0"/>
                                  </p:stCondLst>
                                  <p:childTnLst>
                                    <p:animEffect transition="out" filter="fade">
                                      <p:cBhvr>
                                        <p:cTn id="56" dur="500" tmFilter="0, 0; .2, .5; .8, .5; 1, 0"/>
                                        <p:tgtEl>
                                          <p:spTgt spid="14"/>
                                        </p:tgtEl>
                                      </p:cBhvr>
                                    </p:animEffect>
                                    <p:animScale>
                                      <p:cBhvr>
                                        <p:cTn id="57" dur="250" autoRev="1" fill="hold"/>
                                        <p:tgtEl>
                                          <p:spTgt spid="14"/>
                                        </p:tgtEl>
                                      </p:cBhvr>
                                      <p:by x="105000" y="105000"/>
                                    </p:animScale>
                                  </p:childTnLst>
                                </p:cTn>
                              </p:par>
                              <p:par>
                                <p:cTn id="58" presetID="26" presetClass="emph" presetSubtype="0" fill="hold" nodeType="withEffect">
                                  <p:stCondLst>
                                    <p:cond delay="0"/>
                                  </p:stCondLst>
                                  <p:childTnLst>
                                    <p:animEffect transition="out" filter="fade">
                                      <p:cBhvr>
                                        <p:cTn id="59" dur="500" tmFilter="0, 0; .2, .5; .8, .5; 1, 0"/>
                                        <p:tgtEl>
                                          <p:spTgt spid="15"/>
                                        </p:tgtEl>
                                      </p:cBhvr>
                                    </p:animEffect>
                                    <p:animScale>
                                      <p:cBhvr>
                                        <p:cTn id="60" dur="250" autoRev="1" fill="hold"/>
                                        <p:tgtEl>
                                          <p:spTgt spid="15"/>
                                        </p:tgtEl>
                                      </p:cBhvr>
                                      <p:by x="105000" y="105000"/>
                                    </p:animScale>
                                  </p:childTnLst>
                                </p:cTn>
                              </p:par>
                              <p:par>
                                <p:cTn id="61" presetID="26" presetClass="emph" presetSubtype="0" fill="hold" nodeType="withEffect">
                                  <p:stCondLst>
                                    <p:cond delay="0"/>
                                  </p:stCondLst>
                                  <p:childTnLst>
                                    <p:animEffect transition="out" filter="fade">
                                      <p:cBhvr>
                                        <p:cTn id="62" dur="500" tmFilter="0, 0; .2, .5; .8, .5; 1, 0"/>
                                        <p:tgtEl>
                                          <p:spTgt spid="16"/>
                                        </p:tgtEl>
                                      </p:cBhvr>
                                    </p:animEffect>
                                    <p:animScale>
                                      <p:cBhvr>
                                        <p:cTn id="63" dur="250" autoRev="1" fill="hold"/>
                                        <p:tgtEl>
                                          <p:spTgt spid="16"/>
                                        </p:tgtEl>
                                      </p:cBhvr>
                                      <p:by x="105000" y="105000"/>
                                    </p:animScale>
                                  </p:childTnLst>
                                </p:cTn>
                              </p:par>
                            </p:childTnLst>
                          </p:cTn>
                        </p:par>
                      </p:childTnLst>
                    </p:cTn>
                  </p:par>
                  <p:par>
                    <p:cTn id="64" fill="hold">
                      <p:stCondLst>
                        <p:cond delay="indefinite"/>
                      </p:stCondLst>
                      <p:childTnLst>
                        <p:par>
                          <p:cTn id="65" fill="hold">
                            <p:stCondLst>
                              <p:cond delay="0"/>
                            </p:stCondLst>
                            <p:childTnLst>
                              <p:par>
                                <p:cTn id="66" presetID="42" presetClass="entr" presetSubtype="0" fill="hold" nodeType="clickEffect">
                                  <p:stCondLst>
                                    <p:cond delay="0"/>
                                  </p:stCondLst>
                                  <p:childTnLst>
                                    <p:set>
                                      <p:cBhvr>
                                        <p:cTn id="67" dur="1" fill="hold">
                                          <p:stCondLst>
                                            <p:cond delay="0"/>
                                          </p:stCondLst>
                                        </p:cTn>
                                        <p:tgtEl>
                                          <p:spTgt spid="12"/>
                                        </p:tgtEl>
                                        <p:attrNameLst>
                                          <p:attrName>style.visibility</p:attrName>
                                        </p:attrNameLst>
                                      </p:cBhvr>
                                      <p:to>
                                        <p:strVal val="visible"/>
                                      </p:to>
                                    </p:set>
                                    <p:animEffect transition="in" filter="fade">
                                      <p:cBhvr>
                                        <p:cTn id="68" dur="1000"/>
                                        <p:tgtEl>
                                          <p:spTgt spid="12"/>
                                        </p:tgtEl>
                                      </p:cBhvr>
                                    </p:animEffect>
                                    <p:anim calcmode="lin" valueType="num">
                                      <p:cBhvr>
                                        <p:cTn id="69" dur="1000" fill="hold"/>
                                        <p:tgtEl>
                                          <p:spTgt spid="12"/>
                                        </p:tgtEl>
                                        <p:attrNameLst>
                                          <p:attrName>ppt_x</p:attrName>
                                        </p:attrNameLst>
                                      </p:cBhvr>
                                      <p:tavLst>
                                        <p:tav tm="0">
                                          <p:val>
                                            <p:strVal val="#ppt_x"/>
                                          </p:val>
                                        </p:tav>
                                        <p:tav tm="100000">
                                          <p:val>
                                            <p:strVal val="#ppt_x"/>
                                          </p:val>
                                        </p:tav>
                                      </p:tavLst>
                                    </p:anim>
                                    <p:anim calcmode="lin" valueType="num">
                                      <p:cBhvr>
                                        <p:cTn id="70"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71" fill="hold">
                      <p:stCondLst>
                        <p:cond delay="indefinite"/>
                      </p:stCondLst>
                      <p:childTnLst>
                        <p:par>
                          <p:cTn id="72" fill="hold">
                            <p:stCondLst>
                              <p:cond delay="0"/>
                            </p:stCondLst>
                            <p:childTnLst>
                              <p:par>
                                <p:cTn id="73" presetID="22" presetClass="entr" presetSubtype="8" fill="hold" grpId="0" nodeType="clickEffect">
                                  <p:stCondLst>
                                    <p:cond delay="0"/>
                                  </p:stCondLst>
                                  <p:childTnLst>
                                    <p:set>
                                      <p:cBhvr>
                                        <p:cTn id="74" dur="1" fill="hold">
                                          <p:stCondLst>
                                            <p:cond delay="0"/>
                                          </p:stCondLst>
                                        </p:cTn>
                                        <p:tgtEl>
                                          <p:spTgt spid="13"/>
                                        </p:tgtEl>
                                        <p:attrNameLst>
                                          <p:attrName>style.visibility</p:attrName>
                                        </p:attrNameLst>
                                      </p:cBhvr>
                                      <p:to>
                                        <p:strVal val="visible"/>
                                      </p:to>
                                    </p:set>
                                    <p:animEffect transition="in" filter="wipe(left)">
                                      <p:cBhvr>
                                        <p:cTn id="75" dur="500"/>
                                        <p:tgtEl>
                                          <p:spTgt spid="13"/>
                                        </p:tgtEl>
                                      </p:cBhvr>
                                    </p:animEffect>
                                  </p:childTnLst>
                                </p:cTn>
                              </p:par>
                              <p:par>
                                <p:cTn id="76" presetID="2" presetClass="entr" presetSubtype="12" fill="hold" nodeType="withEffect">
                                  <p:stCondLst>
                                    <p:cond delay="0"/>
                                  </p:stCondLst>
                                  <p:childTnLst>
                                    <p:set>
                                      <p:cBhvr>
                                        <p:cTn id="77" dur="1" fill="hold">
                                          <p:stCondLst>
                                            <p:cond delay="0"/>
                                          </p:stCondLst>
                                        </p:cTn>
                                        <p:tgtEl>
                                          <p:spTgt spid="17"/>
                                        </p:tgtEl>
                                        <p:attrNameLst>
                                          <p:attrName>style.visibility</p:attrName>
                                        </p:attrNameLst>
                                      </p:cBhvr>
                                      <p:to>
                                        <p:strVal val="visible"/>
                                      </p:to>
                                    </p:set>
                                    <p:anim calcmode="lin" valueType="num">
                                      <p:cBhvr additive="base">
                                        <p:cTn id="78" dur="2250" fill="hold"/>
                                        <p:tgtEl>
                                          <p:spTgt spid="17"/>
                                        </p:tgtEl>
                                        <p:attrNameLst>
                                          <p:attrName>ppt_x</p:attrName>
                                        </p:attrNameLst>
                                      </p:cBhvr>
                                      <p:tavLst>
                                        <p:tav tm="0">
                                          <p:val>
                                            <p:strVal val="0-#ppt_w/2"/>
                                          </p:val>
                                        </p:tav>
                                        <p:tav tm="100000">
                                          <p:val>
                                            <p:strVal val="#ppt_x"/>
                                          </p:val>
                                        </p:tav>
                                      </p:tavLst>
                                    </p:anim>
                                    <p:anim calcmode="lin" valueType="num">
                                      <p:cBhvr additive="base">
                                        <p:cTn id="79" dur="225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80" fill="hold">
                      <p:stCondLst>
                        <p:cond delay="indefinite"/>
                      </p:stCondLst>
                      <p:childTnLst>
                        <p:par>
                          <p:cTn id="81" fill="hold">
                            <p:stCondLst>
                              <p:cond delay="0"/>
                            </p:stCondLst>
                            <p:childTnLst>
                              <p:par>
                                <p:cTn id="82" presetID="42" presetClass="entr" presetSubtype="0" fill="hold" nodeType="clickEffect">
                                  <p:stCondLst>
                                    <p:cond delay="0"/>
                                  </p:stCondLst>
                                  <p:childTnLst>
                                    <p:set>
                                      <p:cBhvr>
                                        <p:cTn id="83" dur="1" fill="hold">
                                          <p:stCondLst>
                                            <p:cond delay="0"/>
                                          </p:stCondLst>
                                        </p:cTn>
                                        <p:tgtEl>
                                          <p:spTgt spid="10"/>
                                        </p:tgtEl>
                                        <p:attrNameLst>
                                          <p:attrName>style.visibility</p:attrName>
                                        </p:attrNameLst>
                                      </p:cBhvr>
                                      <p:to>
                                        <p:strVal val="visible"/>
                                      </p:to>
                                    </p:set>
                                    <p:animEffect transition="in" filter="fade">
                                      <p:cBhvr>
                                        <p:cTn id="84" dur="1000"/>
                                        <p:tgtEl>
                                          <p:spTgt spid="10"/>
                                        </p:tgtEl>
                                      </p:cBhvr>
                                    </p:animEffect>
                                    <p:anim calcmode="lin" valueType="num">
                                      <p:cBhvr>
                                        <p:cTn id="85" dur="1000" fill="hold"/>
                                        <p:tgtEl>
                                          <p:spTgt spid="10"/>
                                        </p:tgtEl>
                                        <p:attrNameLst>
                                          <p:attrName>ppt_x</p:attrName>
                                        </p:attrNameLst>
                                      </p:cBhvr>
                                      <p:tavLst>
                                        <p:tav tm="0">
                                          <p:val>
                                            <p:strVal val="#ppt_x"/>
                                          </p:val>
                                        </p:tav>
                                        <p:tav tm="100000">
                                          <p:val>
                                            <p:strVal val="#ppt_x"/>
                                          </p:val>
                                        </p:tav>
                                      </p:tavLst>
                                    </p:anim>
                                    <p:anim calcmode="lin" valueType="num">
                                      <p:cBhvr>
                                        <p:cTn id="86" dur="1000" fill="hold"/>
                                        <p:tgtEl>
                                          <p:spTgt spid="10"/>
                                        </p:tgtEl>
                                        <p:attrNameLst>
                                          <p:attrName>ppt_y</p:attrName>
                                        </p:attrNameLst>
                                      </p:cBhvr>
                                      <p:tavLst>
                                        <p:tav tm="0">
                                          <p:val>
                                            <p:strVal val="#ppt_y+.1"/>
                                          </p:val>
                                        </p:tav>
                                        <p:tav tm="100000">
                                          <p:val>
                                            <p:strVal val="#ppt_y"/>
                                          </p:val>
                                        </p:tav>
                                      </p:tavLst>
                                    </p:anim>
                                  </p:childTnLst>
                                </p:cTn>
                              </p:par>
                            </p:childTnLst>
                          </p:cTn>
                        </p:par>
                        <p:par>
                          <p:cTn id="87" fill="hold">
                            <p:stCondLst>
                              <p:cond delay="1000"/>
                            </p:stCondLst>
                            <p:childTnLst>
                              <p:par>
                                <p:cTn id="88" presetID="22" presetClass="entr" presetSubtype="8" fill="hold" grpId="0" nodeType="afterEffect">
                                  <p:stCondLst>
                                    <p:cond delay="0"/>
                                  </p:stCondLst>
                                  <p:childTnLst>
                                    <p:set>
                                      <p:cBhvr>
                                        <p:cTn id="89" dur="1" fill="hold">
                                          <p:stCondLst>
                                            <p:cond delay="0"/>
                                          </p:stCondLst>
                                        </p:cTn>
                                        <p:tgtEl>
                                          <p:spTgt spid="3"/>
                                        </p:tgtEl>
                                        <p:attrNameLst>
                                          <p:attrName>style.visibility</p:attrName>
                                        </p:attrNameLst>
                                      </p:cBhvr>
                                      <p:to>
                                        <p:strVal val="visible"/>
                                      </p:to>
                                    </p:set>
                                    <p:animEffect transition="in" filter="wipe(left)">
                                      <p:cBhvr>
                                        <p:cTn id="90" dur="500"/>
                                        <p:tgtEl>
                                          <p:spTgt spid="3"/>
                                        </p:tgtEl>
                                      </p:cBhvr>
                                    </p:animEffect>
                                  </p:childTnLst>
                                </p:cTn>
                              </p:par>
                            </p:childTnLst>
                          </p:cTn>
                        </p:par>
                        <p:par>
                          <p:cTn id="91" fill="hold">
                            <p:stCondLst>
                              <p:cond delay="1500"/>
                            </p:stCondLst>
                            <p:childTnLst>
                              <p:par>
                                <p:cTn id="92" presetID="22" presetClass="entr" presetSubtype="8" fill="hold" grpId="0" nodeType="afterEffect">
                                  <p:stCondLst>
                                    <p:cond delay="0"/>
                                  </p:stCondLst>
                                  <p:childTnLst>
                                    <p:set>
                                      <p:cBhvr>
                                        <p:cTn id="93" dur="1" fill="hold">
                                          <p:stCondLst>
                                            <p:cond delay="0"/>
                                          </p:stCondLst>
                                        </p:cTn>
                                        <p:tgtEl>
                                          <p:spTgt spid="4"/>
                                        </p:tgtEl>
                                        <p:attrNameLst>
                                          <p:attrName>style.visibility</p:attrName>
                                        </p:attrNameLst>
                                      </p:cBhvr>
                                      <p:to>
                                        <p:strVal val="visible"/>
                                      </p:to>
                                    </p:set>
                                    <p:animEffect transition="in" filter="wipe(left)">
                                      <p:cBhvr>
                                        <p:cTn id="94" dur="500"/>
                                        <p:tgtEl>
                                          <p:spTgt spid="4"/>
                                        </p:tgtEl>
                                      </p:cBhvr>
                                    </p:animEffect>
                                  </p:childTnLst>
                                </p:cTn>
                              </p:par>
                            </p:childTnLst>
                          </p:cTn>
                        </p:par>
                        <p:par>
                          <p:cTn id="95" fill="hold">
                            <p:stCondLst>
                              <p:cond delay="2000"/>
                            </p:stCondLst>
                            <p:childTnLst>
                              <p:par>
                                <p:cTn id="96" presetID="2" presetClass="entr" presetSubtype="2" fill="hold" grpId="0" nodeType="afterEffect">
                                  <p:stCondLst>
                                    <p:cond delay="0"/>
                                  </p:stCondLst>
                                  <p:childTnLst>
                                    <p:set>
                                      <p:cBhvr>
                                        <p:cTn id="97" dur="1" fill="hold">
                                          <p:stCondLst>
                                            <p:cond delay="0"/>
                                          </p:stCondLst>
                                        </p:cTn>
                                        <p:tgtEl>
                                          <p:spTgt spid="20"/>
                                        </p:tgtEl>
                                        <p:attrNameLst>
                                          <p:attrName>style.visibility</p:attrName>
                                        </p:attrNameLst>
                                      </p:cBhvr>
                                      <p:to>
                                        <p:strVal val="visible"/>
                                      </p:to>
                                    </p:set>
                                    <p:anim calcmode="lin" valueType="num">
                                      <p:cBhvr additive="base">
                                        <p:cTn id="98" dur="500" fill="hold"/>
                                        <p:tgtEl>
                                          <p:spTgt spid="20"/>
                                        </p:tgtEl>
                                        <p:attrNameLst>
                                          <p:attrName>ppt_x</p:attrName>
                                        </p:attrNameLst>
                                      </p:cBhvr>
                                      <p:tavLst>
                                        <p:tav tm="0">
                                          <p:val>
                                            <p:strVal val="1+#ppt_w/2"/>
                                          </p:val>
                                        </p:tav>
                                        <p:tav tm="100000">
                                          <p:val>
                                            <p:strVal val="#ppt_x"/>
                                          </p:val>
                                        </p:tav>
                                      </p:tavLst>
                                    </p:anim>
                                    <p:anim calcmode="lin" valueType="num">
                                      <p:cBhvr additive="base">
                                        <p:cTn id="99" dur="500" fill="hold"/>
                                        <p:tgtEl>
                                          <p:spTgt spid="20"/>
                                        </p:tgtEl>
                                        <p:attrNameLst>
                                          <p:attrName>ppt_y</p:attrName>
                                        </p:attrNameLst>
                                      </p:cBhvr>
                                      <p:tavLst>
                                        <p:tav tm="0">
                                          <p:val>
                                            <p:strVal val="#ppt_y"/>
                                          </p:val>
                                        </p:tav>
                                        <p:tav tm="100000">
                                          <p:val>
                                            <p:strVal val="#ppt_y"/>
                                          </p:val>
                                        </p:tav>
                                      </p:tavLst>
                                    </p:anim>
                                  </p:childTnLst>
                                </p:cTn>
                              </p:par>
                            </p:childTnLst>
                          </p:cTn>
                        </p:par>
                        <p:par>
                          <p:cTn id="100" fill="hold">
                            <p:stCondLst>
                              <p:cond delay="2500"/>
                            </p:stCondLst>
                            <p:childTnLst>
                              <p:par>
                                <p:cTn id="101" presetID="2" presetClass="entr" presetSubtype="2" fill="hold" grpId="0" nodeType="afterEffect">
                                  <p:stCondLst>
                                    <p:cond delay="0"/>
                                  </p:stCondLst>
                                  <p:childTnLst>
                                    <p:set>
                                      <p:cBhvr>
                                        <p:cTn id="102" dur="1" fill="hold">
                                          <p:stCondLst>
                                            <p:cond delay="0"/>
                                          </p:stCondLst>
                                        </p:cTn>
                                        <p:tgtEl>
                                          <p:spTgt spid="22"/>
                                        </p:tgtEl>
                                        <p:attrNameLst>
                                          <p:attrName>style.visibility</p:attrName>
                                        </p:attrNameLst>
                                      </p:cBhvr>
                                      <p:to>
                                        <p:strVal val="visible"/>
                                      </p:to>
                                    </p:set>
                                    <p:anim calcmode="lin" valueType="num">
                                      <p:cBhvr additive="base">
                                        <p:cTn id="103" dur="500" fill="hold"/>
                                        <p:tgtEl>
                                          <p:spTgt spid="22"/>
                                        </p:tgtEl>
                                        <p:attrNameLst>
                                          <p:attrName>ppt_x</p:attrName>
                                        </p:attrNameLst>
                                      </p:cBhvr>
                                      <p:tavLst>
                                        <p:tav tm="0">
                                          <p:val>
                                            <p:strVal val="1+#ppt_w/2"/>
                                          </p:val>
                                        </p:tav>
                                        <p:tav tm="100000">
                                          <p:val>
                                            <p:strVal val="#ppt_x"/>
                                          </p:val>
                                        </p:tav>
                                      </p:tavLst>
                                    </p:anim>
                                    <p:anim calcmode="lin" valueType="num">
                                      <p:cBhvr additive="base">
                                        <p:cTn id="104" dur="500" fill="hold"/>
                                        <p:tgtEl>
                                          <p:spTgt spid="2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13" grpId="0"/>
      <p:bldP spid="20" grpId="0" animBg="1"/>
      <p:bldP spid="22"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pic>
        <p:nvPicPr>
          <p:cNvPr id="7" name="图片 6"/>
          <p:cNvPicPr>
            <a:picLocks noChangeAspect="1"/>
          </p:cNvPicPr>
          <p:nvPr/>
        </p:nvPicPr>
        <p:blipFill rotWithShape="1">
          <a:blip r:embed="rId2" cstate="screen"/>
          <a:srcRect/>
          <a:stretch>
            <a:fillRect/>
          </a:stretch>
        </p:blipFill>
        <p:spPr>
          <a:xfrm>
            <a:off x="0" y="5289176"/>
            <a:ext cx="12192000" cy="1568824"/>
          </a:xfrm>
          <a:prstGeom prst="rect">
            <a:avLst/>
          </a:prstGeom>
        </p:spPr>
      </p:pic>
      <p:pic>
        <p:nvPicPr>
          <p:cNvPr id="10" name="图片 9"/>
          <p:cNvPicPr>
            <a:picLocks noChangeAspect="1"/>
          </p:cNvPicPr>
          <p:nvPr/>
        </p:nvPicPr>
        <p:blipFill rotWithShape="1">
          <a:blip r:embed="rId3" cstate="screen"/>
          <a:srcRect/>
          <a:stretch>
            <a:fillRect/>
          </a:stretch>
        </p:blipFill>
        <p:spPr>
          <a:xfrm>
            <a:off x="319527" y="3873121"/>
            <a:ext cx="3200400" cy="3039035"/>
          </a:xfrm>
          <a:prstGeom prst="rect">
            <a:avLst/>
          </a:prstGeom>
        </p:spPr>
      </p:pic>
      <p:pic>
        <p:nvPicPr>
          <p:cNvPr id="11" name="图片 10"/>
          <p:cNvPicPr>
            <a:picLocks noChangeAspect="1"/>
          </p:cNvPicPr>
          <p:nvPr/>
        </p:nvPicPr>
        <p:blipFill rotWithShape="1">
          <a:blip r:embed="rId4" cstate="screen"/>
          <a:srcRect/>
          <a:stretch>
            <a:fillRect/>
          </a:stretch>
        </p:blipFill>
        <p:spPr>
          <a:xfrm>
            <a:off x="9406498" y="3233174"/>
            <a:ext cx="2263295" cy="3827929"/>
          </a:xfrm>
          <a:prstGeom prst="rect">
            <a:avLst/>
          </a:prstGeom>
        </p:spPr>
      </p:pic>
      <p:pic>
        <p:nvPicPr>
          <p:cNvPr id="14" name="图片 13"/>
          <p:cNvPicPr>
            <a:picLocks noChangeAspect="1"/>
          </p:cNvPicPr>
          <p:nvPr/>
        </p:nvPicPr>
        <p:blipFill rotWithShape="1">
          <a:blip r:embed="rId5" cstate="screen"/>
          <a:srcRect/>
          <a:stretch>
            <a:fillRect/>
          </a:stretch>
        </p:blipFill>
        <p:spPr>
          <a:xfrm>
            <a:off x="10538145" y="1459067"/>
            <a:ext cx="1014284" cy="868969"/>
          </a:xfrm>
          <a:prstGeom prst="rect">
            <a:avLst/>
          </a:prstGeom>
        </p:spPr>
      </p:pic>
      <p:pic>
        <p:nvPicPr>
          <p:cNvPr id="15" name="图片 14"/>
          <p:cNvPicPr>
            <a:picLocks noChangeAspect="1"/>
          </p:cNvPicPr>
          <p:nvPr/>
        </p:nvPicPr>
        <p:blipFill rotWithShape="1">
          <a:blip r:embed="rId6" cstate="screen"/>
          <a:srcRect/>
          <a:stretch>
            <a:fillRect/>
          </a:stretch>
        </p:blipFill>
        <p:spPr>
          <a:xfrm>
            <a:off x="548561" y="1450040"/>
            <a:ext cx="1098177" cy="861139"/>
          </a:xfrm>
          <a:prstGeom prst="rect">
            <a:avLst/>
          </a:prstGeom>
        </p:spPr>
      </p:pic>
      <p:pic>
        <p:nvPicPr>
          <p:cNvPr id="5" name="图片 4"/>
          <p:cNvPicPr>
            <a:picLocks noChangeAspect="1"/>
          </p:cNvPicPr>
          <p:nvPr/>
        </p:nvPicPr>
        <p:blipFill rotWithShape="1">
          <a:blip r:embed="rId7" cstate="screen"/>
          <a:srcRect t="11845" b="27936"/>
          <a:stretch>
            <a:fillRect/>
          </a:stretch>
        </p:blipFill>
        <p:spPr>
          <a:xfrm>
            <a:off x="2079082" y="-95127"/>
            <a:ext cx="7933207" cy="4777289"/>
          </a:xfrm>
          <a:prstGeom prst="rect">
            <a:avLst/>
          </a:prstGeom>
        </p:spPr>
      </p:pic>
      <p:sp>
        <p:nvSpPr>
          <p:cNvPr id="8" name="矩形 7"/>
          <p:cNvSpPr/>
          <p:nvPr/>
        </p:nvSpPr>
        <p:spPr>
          <a:xfrm>
            <a:off x="3305292" y="2817362"/>
            <a:ext cx="5509831" cy="1569660"/>
          </a:xfrm>
          <a:prstGeom prst="rect">
            <a:avLst/>
          </a:prstGeom>
        </p:spPr>
        <p:txBody>
          <a:bodyPr wrap="square">
            <a:spAutoFit/>
            <a:scene3d>
              <a:camera prst="orthographicFront"/>
              <a:lightRig rig="threePt" dir="t"/>
            </a:scene3d>
            <a:sp3d contourW="12700"/>
          </a:bodyPr>
          <a:lstStyle/>
          <a:p>
            <a:pPr algn="ctr"/>
            <a:r>
              <a:rPr lang="zh-CN" altLang="en-US" sz="9600" b="1" dirty="0">
                <a:ln w="15875">
                  <a:solidFill>
                    <a:schemeClr val="bg1"/>
                  </a:solidFill>
                </a:ln>
                <a:solidFill>
                  <a:srgbClr val="FF0000"/>
                </a:solidFill>
                <a:effectLst>
                  <a:outerShdw blurRad="38100" dist="38100" dir="2700000" algn="tl">
                    <a:srgbClr val="000000">
                      <a:alpha val="43137"/>
                    </a:srgbClr>
                  </a:outerShdw>
                </a:effectLst>
                <a:latin typeface="汉仪乐喵体W" panose="00020600040101010101" pitchFamily="18" charset="-122"/>
                <a:ea typeface="汉仪乐喵体W" panose="00020600040101010101" pitchFamily="18" charset="-122"/>
              </a:rPr>
              <a:t>谢谢观看</a:t>
            </a:r>
            <a:endParaRPr lang="zh-CN" altLang="en-US" sz="9600" b="1" dirty="0">
              <a:ln w="15875">
                <a:solidFill>
                  <a:schemeClr val="bg1"/>
                </a:solidFill>
              </a:ln>
              <a:solidFill>
                <a:srgbClr val="FF0000"/>
              </a:solidFill>
              <a:effectLst>
                <a:outerShdw blurRad="38100" dist="38100" dir="2700000" algn="tl">
                  <a:srgbClr val="000000">
                    <a:alpha val="43137"/>
                  </a:srgbClr>
                </a:outerShdw>
              </a:effectLst>
              <a:latin typeface="汉仪乐喵体W" panose="00020600040101010101" pitchFamily="18" charset="-122"/>
              <a:ea typeface="汉仪乐喵体W" panose="00020600040101010101" pitchFamily="18" charset="-122"/>
            </a:endParaRPr>
          </a:p>
        </p:txBody>
      </p:sp>
      <p:pic>
        <p:nvPicPr>
          <p:cNvPr id="16" name="图片 15"/>
          <p:cNvPicPr>
            <a:picLocks noChangeAspect="1"/>
          </p:cNvPicPr>
          <p:nvPr/>
        </p:nvPicPr>
        <p:blipFill rotWithShape="1">
          <a:blip r:embed="rId6" cstate="screen"/>
          <a:srcRect/>
          <a:stretch>
            <a:fillRect/>
          </a:stretch>
        </p:blipFill>
        <p:spPr>
          <a:xfrm>
            <a:off x="4987792" y="1734237"/>
            <a:ext cx="735106" cy="576436"/>
          </a:xfrm>
          <a:prstGeom prst="rect">
            <a:avLst/>
          </a:prstGeom>
        </p:spPr>
      </p:pic>
      <p:pic>
        <p:nvPicPr>
          <p:cNvPr id="18" name="图片 17"/>
          <p:cNvPicPr>
            <a:picLocks noChangeAspect="1"/>
          </p:cNvPicPr>
          <p:nvPr/>
        </p:nvPicPr>
        <p:blipFill rotWithShape="1">
          <a:blip r:embed="rId8" cstate="screen"/>
          <a:srcRect/>
          <a:stretch>
            <a:fillRect/>
          </a:stretch>
        </p:blipFill>
        <p:spPr>
          <a:xfrm>
            <a:off x="4837952" y="232331"/>
            <a:ext cx="1479176" cy="1267257"/>
          </a:xfrm>
          <a:prstGeom prst="rect">
            <a:avLst/>
          </a:prstGeom>
        </p:spPr>
      </p:pic>
      <p:pic>
        <p:nvPicPr>
          <p:cNvPr id="19" name="图片 18"/>
          <p:cNvPicPr>
            <a:picLocks noChangeAspect="1"/>
          </p:cNvPicPr>
          <p:nvPr/>
        </p:nvPicPr>
        <p:blipFill rotWithShape="1">
          <a:blip r:embed="rId6" cstate="screen"/>
          <a:srcRect/>
          <a:stretch>
            <a:fillRect/>
          </a:stretch>
        </p:blipFill>
        <p:spPr>
          <a:xfrm>
            <a:off x="6517327" y="873098"/>
            <a:ext cx="1098177" cy="861139"/>
          </a:xfrm>
          <a:prstGeom prst="rect">
            <a:avLst/>
          </a:prstGeom>
        </p:spPr>
      </p:pic>
      <p:pic>
        <p:nvPicPr>
          <p:cNvPr id="6" name="图片 5"/>
          <p:cNvPicPr>
            <a:picLocks noChangeAspect="1"/>
          </p:cNvPicPr>
          <p:nvPr/>
        </p:nvPicPr>
        <p:blipFill rotWithShape="1">
          <a:blip r:embed="rId9" cstate="screen"/>
          <a:srcRect/>
          <a:stretch>
            <a:fillRect/>
          </a:stretch>
        </p:blipFill>
        <p:spPr>
          <a:xfrm>
            <a:off x="5146696" y="5212845"/>
            <a:ext cx="1797977" cy="1606574"/>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1" fill="hold" nodeType="clickEffect">
                                  <p:stCondLst>
                                    <p:cond delay="0"/>
                                  </p:stCondLst>
                                  <p:childTnLst>
                                    <p:set>
                                      <p:cBhvr>
                                        <p:cTn id="13" dur="1" fill="hold">
                                          <p:stCondLst>
                                            <p:cond delay="0"/>
                                          </p:stCondLst>
                                        </p:cTn>
                                        <p:tgtEl>
                                          <p:spTgt spid="10"/>
                                        </p:tgtEl>
                                        <p:attrNameLst>
                                          <p:attrName>style.visibility</p:attrName>
                                        </p:attrNameLst>
                                      </p:cBhvr>
                                      <p:to>
                                        <p:strVal val="visible"/>
                                      </p:to>
                                    </p:set>
                                    <p:anim calcmode="lin" valueType="num">
                                      <p:cBhvr additive="base">
                                        <p:cTn id="14" dur="500" fill="hold"/>
                                        <p:tgtEl>
                                          <p:spTgt spid="10"/>
                                        </p:tgtEl>
                                        <p:attrNameLst>
                                          <p:attrName>ppt_x</p:attrName>
                                        </p:attrNameLst>
                                      </p:cBhvr>
                                      <p:tavLst>
                                        <p:tav tm="0">
                                          <p:val>
                                            <p:strVal val="#ppt_x"/>
                                          </p:val>
                                        </p:tav>
                                        <p:tav tm="100000">
                                          <p:val>
                                            <p:strVal val="#ppt_x"/>
                                          </p:val>
                                        </p:tav>
                                      </p:tavLst>
                                    </p:anim>
                                    <p:anim calcmode="lin" valueType="num">
                                      <p:cBhvr additive="base">
                                        <p:cTn id="15" dur="500" fill="hold"/>
                                        <p:tgtEl>
                                          <p:spTgt spid="10"/>
                                        </p:tgtEl>
                                        <p:attrNameLst>
                                          <p:attrName>ppt_y</p:attrName>
                                        </p:attrNameLst>
                                      </p:cBhvr>
                                      <p:tavLst>
                                        <p:tav tm="0">
                                          <p:val>
                                            <p:strVal val="0-#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1" fill="hold" nodeType="clickEffect">
                                  <p:stCondLst>
                                    <p:cond delay="0"/>
                                  </p:stCondLst>
                                  <p:childTnLst>
                                    <p:set>
                                      <p:cBhvr>
                                        <p:cTn id="19" dur="1" fill="hold">
                                          <p:stCondLst>
                                            <p:cond delay="0"/>
                                          </p:stCondLst>
                                        </p:cTn>
                                        <p:tgtEl>
                                          <p:spTgt spid="11"/>
                                        </p:tgtEl>
                                        <p:attrNameLst>
                                          <p:attrName>style.visibility</p:attrName>
                                        </p:attrNameLst>
                                      </p:cBhvr>
                                      <p:to>
                                        <p:strVal val="visible"/>
                                      </p:to>
                                    </p:set>
                                    <p:anim calcmode="lin" valueType="num">
                                      <p:cBhvr additive="base">
                                        <p:cTn id="20" dur="500" fill="hold"/>
                                        <p:tgtEl>
                                          <p:spTgt spid="11"/>
                                        </p:tgtEl>
                                        <p:attrNameLst>
                                          <p:attrName>ppt_x</p:attrName>
                                        </p:attrNameLst>
                                      </p:cBhvr>
                                      <p:tavLst>
                                        <p:tav tm="0">
                                          <p:val>
                                            <p:strVal val="#ppt_x"/>
                                          </p:val>
                                        </p:tav>
                                        <p:tav tm="100000">
                                          <p:val>
                                            <p:strVal val="#ppt_x"/>
                                          </p:val>
                                        </p:tav>
                                      </p:tavLst>
                                    </p:anim>
                                    <p:anim calcmode="lin" valueType="num">
                                      <p:cBhvr additive="base">
                                        <p:cTn id="21" dur="500" fill="hold"/>
                                        <p:tgtEl>
                                          <p:spTgt spid="11"/>
                                        </p:tgtEl>
                                        <p:attrNameLst>
                                          <p:attrName>ppt_y</p:attrName>
                                        </p:attrNameLst>
                                      </p:cBhvr>
                                      <p:tavLst>
                                        <p:tav tm="0">
                                          <p:val>
                                            <p:strVal val="0-#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7" presetClass="entr" presetSubtype="0" fill="hold" nodeType="click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fade">
                                      <p:cBhvr>
                                        <p:cTn id="26" dur="1000"/>
                                        <p:tgtEl>
                                          <p:spTgt spid="5"/>
                                        </p:tgtEl>
                                      </p:cBhvr>
                                    </p:animEffect>
                                    <p:anim calcmode="lin" valueType="num">
                                      <p:cBhvr>
                                        <p:cTn id="27" dur="1000" fill="hold"/>
                                        <p:tgtEl>
                                          <p:spTgt spid="5"/>
                                        </p:tgtEl>
                                        <p:attrNameLst>
                                          <p:attrName>ppt_x</p:attrName>
                                        </p:attrNameLst>
                                      </p:cBhvr>
                                      <p:tavLst>
                                        <p:tav tm="0">
                                          <p:val>
                                            <p:strVal val="#ppt_x"/>
                                          </p:val>
                                        </p:tav>
                                        <p:tav tm="100000">
                                          <p:val>
                                            <p:strVal val="#ppt_x"/>
                                          </p:val>
                                        </p:tav>
                                      </p:tavLst>
                                    </p:anim>
                                    <p:anim calcmode="lin" valueType="num">
                                      <p:cBhvr>
                                        <p:cTn id="28"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6" presetClass="entr" presetSubtype="0" fill="hold" grpId="0" nodeType="clickEffect">
                                  <p:stCondLst>
                                    <p:cond delay="0"/>
                                  </p:stCondLst>
                                  <p:childTnLst>
                                    <p:set>
                                      <p:cBhvr>
                                        <p:cTn id="32" dur="1" fill="hold">
                                          <p:stCondLst>
                                            <p:cond delay="0"/>
                                          </p:stCondLst>
                                        </p:cTn>
                                        <p:tgtEl>
                                          <p:spTgt spid="8"/>
                                        </p:tgtEl>
                                        <p:attrNameLst>
                                          <p:attrName>style.visibility</p:attrName>
                                        </p:attrNameLst>
                                      </p:cBhvr>
                                      <p:to>
                                        <p:strVal val="visible"/>
                                      </p:to>
                                    </p:set>
                                    <p:animEffect transition="in" filter="wipe(down)">
                                      <p:cBhvr>
                                        <p:cTn id="33" dur="580">
                                          <p:stCondLst>
                                            <p:cond delay="0"/>
                                          </p:stCondLst>
                                        </p:cTn>
                                        <p:tgtEl>
                                          <p:spTgt spid="8"/>
                                        </p:tgtEl>
                                      </p:cBhvr>
                                    </p:animEffect>
                                    <p:anim calcmode="lin" valueType="num">
                                      <p:cBhvr>
                                        <p:cTn id="34" dur="182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35" dur="664"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36" dur="664" tmFilter="0, 0; 0.125,0.2665; 0.25,0.4; 0.375,0.465; 0.5,0.5;  0.625,0.535; 0.75,0.6; 0.875,0.7335; 1,1">
                                          <p:stCondLst>
                                            <p:cond delay="664"/>
                                          </p:stCondLst>
                                        </p:cTn>
                                        <p:tgtEl>
                                          <p:spTgt spid="8"/>
                                        </p:tgtEl>
                                        <p:attrNameLst>
                                          <p:attrName>ppt_y</p:attrName>
                                        </p:attrNameLst>
                                      </p:cBhvr>
                                      <p:tavLst>
                                        <p:tav tm="0" fmla="#ppt_y-sin(pi*$)/9">
                                          <p:val>
                                            <p:fltVal val="0"/>
                                          </p:val>
                                        </p:tav>
                                        <p:tav tm="100000">
                                          <p:val>
                                            <p:fltVal val="1"/>
                                          </p:val>
                                        </p:tav>
                                      </p:tavLst>
                                    </p:anim>
                                    <p:anim calcmode="lin" valueType="num">
                                      <p:cBhvr>
                                        <p:cTn id="37" dur="332" tmFilter="0, 0; 0.125,0.2665; 0.25,0.4; 0.375,0.465; 0.5,0.5;  0.625,0.535; 0.75,0.6; 0.875,0.7335; 1,1">
                                          <p:stCondLst>
                                            <p:cond delay="1324"/>
                                          </p:stCondLst>
                                        </p:cTn>
                                        <p:tgtEl>
                                          <p:spTgt spid="8"/>
                                        </p:tgtEl>
                                        <p:attrNameLst>
                                          <p:attrName>ppt_y</p:attrName>
                                        </p:attrNameLst>
                                      </p:cBhvr>
                                      <p:tavLst>
                                        <p:tav tm="0" fmla="#ppt_y-sin(pi*$)/27">
                                          <p:val>
                                            <p:fltVal val="0"/>
                                          </p:val>
                                        </p:tav>
                                        <p:tav tm="100000">
                                          <p:val>
                                            <p:fltVal val="1"/>
                                          </p:val>
                                        </p:tav>
                                      </p:tavLst>
                                    </p:anim>
                                    <p:anim calcmode="lin" valueType="num">
                                      <p:cBhvr>
                                        <p:cTn id="38" dur="164" tmFilter="0, 0; 0.125,0.2665; 0.25,0.4; 0.375,0.465; 0.5,0.5;  0.625,0.535; 0.75,0.6; 0.875,0.7335; 1,1">
                                          <p:stCondLst>
                                            <p:cond delay="1656"/>
                                          </p:stCondLst>
                                        </p:cTn>
                                        <p:tgtEl>
                                          <p:spTgt spid="8"/>
                                        </p:tgtEl>
                                        <p:attrNameLst>
                                          <p:attrName>ppt_y</p:attrName>
                                        </p:attrNameLst>
                                      </p:cBhvr>
                                      <p:tavLst>
                                        <p:tav tm="0" fmla="#ppt_y-sin(pi*$)/81">
                                          <p:val>
                                            <p:fltVal val="0"/>
                                          </p:val>
                                        </p:tav>
                                        <p:tav tm="100000">
                                          <p:val>
                                            <p:fltVal val="1"/>
                                          </p:val>
                                        </p:tav>
                                      </p:tavLst>
                                    </p:anim>
                                    <p:animScale>
                                      <p:cBhvr>
                                        <p:cTn id="39" dur="26">
                                          <p:stCondLst>
                                            <p:cond delay="650"/>
                                          </p:stCondLst>
                                        </p:cTn>
                                        <p:tgtEl>
                                          <p:spTgt spid="8"/>
                                        </p:tgtEl>
                                      </p:cBhvr>
                                      <p:to x="100000" y="60000"/>
                                    </p:animScale>
                                    <p:animScale>
                                      <p:cBhvr>
                                        <p:cTn id="40" dur="166" decel="50000">
                                          <p:stCondLst>
                                            <p:cond delay="676"/>
                                          </p:stCondLst>
                                        </p:cTn>
                                        <p:tgtEl>
                                          <p:spTgt spid="8"/>
                                        </p:tgtEl>
                                      </p:cBhvr>
                                      <p:to x="100000" y="100000"/>
                                    </p:animScale>
                                    <p:animScale>
                                      <p:cBhvr>
                                        <p:cTn id="41" dur="26">
                                          <p:stCondLst>
                                            <p:cond delay="1312"/>
                                          </p:stCondLst>
                                        </p:cTn>
                                        <p:tgtEl>
                                          <p:spTgt spid="8"/>
                                        </p:tgtEl>
                                      </p:cBhvr>
                                      <p:to x="100000" y="80000"/>
                                    </p:animScale>
                                    <p:animScale>
                                      <p:cBhvr>
                                        <p:cTn id="42" dur="166" decel="50000">
                                          <p:stCondLst>
                                            <p:cond delay="1338"/>
                                          </p:stCondLst>
                                        </p:cTn>
                                        <p:tgtEl>
                                          <p:spTgt spid="8"/>
                                        </p:tgtEl>
                                      </p:cBhvr>
                                      <p:to x="100000" y="100000"/>
                                    </p:animScale>
                                    <p:animScale>
                                      <p:cBhvr>
                                        <p:cTn id="43" dur="26">
                                          <p:stCondLst>
                                            <p:cond delay="1642"/>
                                          </p:stCondLst>
                                        </p:cTn>
                                        <p:tgtEl>
                                          <p:spTgt spid="8"/>
                                        </p:tgtEl>
                                      </p:cBhvr>
                                      <p:to x="100000" y="90000"/>
                                    </p:animScale>
                                    <p:animScale>
                                      <p:cBhvr>
                                        <p:cTn id="44" dur="166" decel="50000">
                                          <p:stCondLst>
                                            <p:cond delay="1668"/>
                                          </p:stCondLst>
                                        </p:cTn>
                                        <p:tgtEl>
                                          <p:spTgt spid="8"/>
                                        </p:tgtEl>
                                      </p:cBhvr>
                                      <p:to x="100000" y="100000"/>
                                    </p:animScale>
                                    <p:animScale>
                                      <p:cBhvr>
                                        <p:cTn id="45" dur="26">
                                          <p:stCondLst>
                                            <p:cond delay="1808"/>
                                          </p:stCondLst>
                                        </p:cTn>
                                        <p:tgtEl>
                                          <p:spTgt spid="8"/>
                                        </p:tgtEl>
                                      </p:cBhvr>
                                      <p:to x="100000" y="95000"/>
                                    </p:animScale>
                                    <p:animScale>
                                      <p:cBhvr>
                                        <p:cTn id="46" dur="166" decel="50000">
                                          <p:stCondLst>
                                            <p:cond delay="1834"/>
                                          </p:stCondLst>
                                        </p:cTn>
                                        <p:tgtEl>
                                          <p:spTgt spid="8"/>
                                        </p:tgtEl>
                                      </p:cBhvr>
                                      <p:to x="100000" y="100000"/>
                                    </p:animScale>
                                  </p:childTnLst>
                                </p:cTn>
                              </p:par>
                            </p:childTnLst>
                          </p:cTn>
                        </p:par>
                      </p:childTnLst>
                    </p:cTn>
                  </p:par>
                  <p:par>
                    <p:cTn id="47" fill="hold">
                      <p:stCondLst>
                        <p:cond delay="indefinite"/>
                      </p:stCondLst>
                      <p:childTnLst>
                        <p:par>
                          <p:cTn id="48" fill="hold">
                            <p:stCondLst>
                              <p:cond delay="0"/>
                            </p:stCondLst>
                            <p:childTnLst>
                              <p:par>
                                <p:cTn id="49" presetID="26" presetClass="entr" presetSubtype="0" fill="hold" nodeType="clickEffect">
                                  <p:stCondLst>
                                    <p:cond delay="0"/>
                                  </p:stCondLst>
                                  <p:childTnLst>
                                    <p:set>
                                      <p:cBhvr>
                                        <p:cTn id="50" dur="1" fill="hold">
                                          <p:stCondLst>
                                            <p:cond delay="0"/>
                                          </p:stCondLst>
                                        </p:cTn>
                                        <p:tgtEl>
                                          <p:spTgt spid="16"/>
                                        </p:tgtEl>
                                        <p:attrNameLst>
                                          <p:attrName>style.visibility</p:attrName>
                                        </p:attrNameLst>
                                      </p:cBhvr>
                                      <p:to>
                                        <p:strVal val="visible"/>
                                      </p:to>
                                    </p:set>
                                    <p:animEffect transition="in" filter="wipe(down)">
                                      <p:cBhvr>
                                        <p:cTn id="51" dur="580">
                                          <p:stCondLst>
                                            <p:cond delay="0"/>
                                          </p:stCondLst>
                                        </p:cTn>
                                        <p:tgtEl>
                                          <p:spTgt spid="16"/>
                                        </p:tgtEl>
                                      </p:cBhvr>
                                    </p:animEffect>
                                    <p:anim calcmode="lin" valueType="num">
                                      <p:cBhvr>
                                        <p:cTn id="52" dur="1822" tmFilter="0,0; 0.14,0.36; 0.43,0.73; 0.71,0.91; 1.0,1.0">
                                          <p:stCondLst>
                                            <p:cond delay="0"/>
                                          </p:stCondLst>
                                        </p:cTn>
                                        <p:tgtEl>
                                          <p:spTgt spid="16"/>
                                        </p:tgtEl>
                                        <p:attrNameLst>
                                          <p:attrName>ppt_x</p:attrName>
                                        </p:attrNameLst>
                                      </p:cBhvr>
                                      <p:tavLst>
                                        <p:tav tm="0">
                                          <p:val>
                                            <p:strVal val="#ppt_x-0.25"/>
                                          </p:val>
                                        </p:tav>
                                        <p:tav tm="100000">
                                          <p:val>
                                            <p:strVal val="#ppt_x"/>
                                          </p:val>
                                        </p:tav>
                                      </p:tavLst>
                                    </p:anim>
                                    <p:anim calcmode="lin" valueType="num">
                                      <p:cBhvr>
                                        <p:cTn id="53" dur="664" tmFilter="0.0,0.0; 0.25,0.07; 0.50,0.2; 0.75,0.467; 1.0,1.0">
                                          <p:stCondLst>
                                            <p:cond delay="0"/>
                                          </p:stCondLst>
                                        </p:cTn>
                                        <p:tgtEl>
                                          <p:spTgt spid="16"/>
                                        </p:tgtEl>
                                        <p:attrNameLst>
                                          <p:attrName>ppt_y</p:attrName>
                                        </p:attrNameLst>
                                      </p:cBhvr>
                                      <p:tavLst>
                                        <p:tav tm="0" fmla="#ppt_y-sin(pi*$)/3">
                                          <p:val>
                                            <p:fltVal val="0.5"/>
                                          </p:val>
                                        </p:tav>
                                        <p:tav tm="100000">
                                          <p:val>
                                            <p:fltVal val="1"/>
                                          </p:val>
                                        </p:tav>
                                      </p:tavLst>
                                    </p:anim>
                                    <p:anim calcmode="lin" valueType="num">
                                      <p:cBhvr>
                                        <p:cTn id="54" dur="664" tmFilter="0, 0; 0.125,0.2665; 0.25,0.4; 0.375,0.465; 0.5,0.5;  0.625,0.535; 0.75,0.6; 0.875,0.7335; 1,1">
                                          <p:stCondLst>
                                            <p:cond delay="664"/>
                                          </p:stCondLst>
                                        </p:cTn>
                                        <p:tgtEl>
                                          <p:spTgt spid="16"/>
                                        </p:tgtEl>
                                        <p:attrNameLst>
                                          <p:attrName>ppt_y</p:attrName>
                                        </p:attrNameLst>
                                      </p:cBhvr>
                                      <p:tavLst>
                                        <p:tav tm="0" fmla="#ppt_y-sin(pi*$)/9">
                                          <p:val>
                                            <p:fltVal val="0"/>
                                          </p:val>
                                        </p:tav>
                                        <p:tav tm="100000">
                                          <p:val>
                                            <p:fltVal val="1"/>
                                          </p:val>
                                        </p:tav>
                                      </p:tavLst>
                                    </p:anim>
                                    <p:anim calcmode="lin" valueType="num">
                                      <p:cBhvr>
                                        <p:cTn id="55" dur="332" tmFilter="0, 0; 0.125,0.2665; 0.25,0.4; 0.375,0.465; 0.5,0.5;  0.625,0.535; 0.75,0.6; 0.875,0.7335; 1,1">
                                          <p:stCondLst>
                                            <p:cond delay="1324"/>
                                          </p:stCondLst>
                                        </p:cTn>
                                        <p:tgtEl>
                                          <p:spTgt spid="16"/>
                                        </p:tgtEl>
                                        <p:attrNameLst>
                                          <p:attrName>ppt_y</p:attrName>
                                        </p:attrNameLst>
                                      </p:cBhvr>
                                      <p:tavLst>
                                        <p:tav tm="0" fmla="#ppt_y-sin(pi*$)/27">
                                          <p:val>
                                            <p:fltVal val="0"/>
                                          </p:val>
                                        </p:tav>
                                        <p:tav tm="100000">
                                          <p:val>
                                            <p:fltVal val="1"/>
                                          </p:val>
                                        </p:tav>
                                      </p:tavLst>
                                    </p:anim>
                                    <p:anim calcmode="lin" valueType="num">
                                      <p:cBhvr>
                                        <p:cTn id="56" dur="164" tmFilter="0, 0; 0.125,0.2665; 0.25,0.4; 0.375,0.465; 0.5,0.5;  0.625,0.535; 0.75,0.6; 0.875,0.7335; 1,1">
                                          <p:stCondLst>
                                            <p:cond delay="1656"/>
                                          </p:stCondLst>
                                        </p:cTn>
                                        <p:tgtEl>
                                          <p:spTgt spid="16"/>
                                        </p:tgtEl>
                                        <p:attrNameLst>
                                          <p:attrName>ppt_y</p:attrName>
                                        </p:attrNameLst>
                                      </p:cBhvr>
                                      <p:tavLst>
                                        <p:tav tm="0" fmla="#ppt_y-sin(pi*$)/81">
                                          <p:val>
                                            <p:fltVal val="0"/>
                                          </p:val>
                                        </p:tav>
                                        <p:tav tm="100000">
                                          <p:val>
                                            <p:fltVal val="1"/>
                                          </p:val>
                                        </p:tav>
                                      </p:tavLst>
                                    </p:anim>
                                    <p:animScale>
                                      <p:cBhvr>
                                        <p:cTn id="57" dur="26">
                                          <p:stCondLst>
                                            <p:cond delay="650"/>
                                          </p:stCondLst>
                                        </p:cTn>
                                        <p:tgtEl>
                                          <p:spTgt spid="16"/>
                                        </p:tgtEl>
                                      </p:cBhvr>
                                      <p:to x="100000" y="60000"/>
                                    </p:animScale>
                                    <p:animScale>
                                      <p:cBhvr>
                                        <p:cTn id="58" dur="166" decel="50000">
                                          <p:stCondLst>
                                            <p:cond delay="676"/>
                                          </p:stCondLst>
                                        </p:cTn>
                                        <p:tgtEl>
                                          <p:spTgt spid="16"/>
                                        </p:tgtEl>
                                      </p:cBhvr>
                                      <p:to x="100000" y="100000"/>
                                    </p:animScale>
                                    <p:animScale>
                                      <p:cBhvr>
                                        <p:cTn id="59" dur="26">
                                          <p:stCondLst>
                                            <p:cond delay="1312"/>
                                          </p:stCondLst>
                                        </p:cTn>
                                        <p:tgtEl>
                                          <p:spTgt spid="16"/>
                                        </p:tgtEl>
                                      </p:cBhvr>
                                      <p:to x="100000" y="80000"/>
                                    </p:animScale>
                                    <p:animScale>
                                      <p:cBhvr>
                                        <p:cTn id="60" dur="166" decel="50000">
                                          <p:stCondLst>
                                            <p:cond delay="1338"/>
                                          </p:stCondLst>
                                        </p:cTn>
                                        <p:tgtEl>
                                          <p:spTgt spid="16"/>
                                        </p:tgtEl>
                                      </p:cBhvr>
                                      <p:to x="100000" y="100000"/>
                                    </p:animScale>
                                    <p:animScale>
                                      <p:cBhvr>
                                        <p:cTn id="61" dur="26">
                                          <p:stCondLst>
                                            <p:cond delay="1642"/>
                                          </p:stCondLst>
                                        </p:cTn>
                                        <p:tgtEl>
                                          <p:spTgt spid="16"/>
                                        </p:tgtEl>
                                      </p:cBhvr>
                                      <p:to x="100000" y="90000"/>
                                    </p:animScale>
                                    <p:animScale>
                                      <p:cBhvr>
                                        <p:cTn id="62" dur="166" decel="50000">
                                          <p:stCondLst>
                                            <p:cond delay="1668"/>
                                          </p:stCondLst>
                                        </p:cTn>
                                        <p:tgtEl>
                                          <p:spTgt spid="16"/>
                                        </p:tgtEl>
                                      </p:cBhvr>
                                      <p:to x="100000" y="100000"/>
                                    </p:animScale>
                                    <p:animScale>
                                      <p:cBhvr>
                                        <p:cTn id="63" dur="26">
                                          <p:stCondLst>
                                            <p:cond delay="1808"/>
                                          </p:stCondLst>
                                        </p:cTn>
                                        <p:tgtEl>
                                          <p:spTgt spid="16"/>
                                        </p:tgtEl>
                                      </p:cBhvr>
                                      <p:to x="100000" y="95000"/>
                                    </p:animScale>
                                    <p:animScale>
                                      <p:cBhvr>
                                        <p:cTn id="64" dur="166" decel="50000">
                                          <p:stCondLst>
                                            <p:cond delay="1834"/>
                                          </p:stCondLst>
                                        </p:cTn>
                                        <p:tgtEl>
                                          <p:spTgt spid="16"/>
                                        </p:tgtEl>
                                      </p:cBhvr>
                                      <p:to x="100000" y="100000"/>
                                    </p:animScale>
                                  </p:childTnLst>
                                </p:cTn>
                              </p:par>
                              <p:par>
                                <p:cTn id="65" presetID="26" presetClass="entr" presetSubtype="0" fill="hold" nodeType="withEffect">
                                  <p:stCondLst>
                                    <p:cond delay="0"/>
                                  </p:stCondLst>
                                  <p:childTnLst>
                                    <p:set>
                                      <p:cBhvr>
                                        <p:cTn id="66" dur="1" fill="hold">
                                          <p:stCondLst>
                                            <p:cond delay="0"/>
                                          </p:stCondLst>
                                        </p:cTn>
                                        <p:tgtEl>
                                          <p:spTgt spid="18"/>
                                        </p:tgtEl>
                                        <p:attrNameLst>
                                          <p:attrName>style.visibility</p:attrName>
                                        </p:attrNameLst>
                                      </p:cBhvr>
                                      <p:to>
                                        <p:strVal val="visible"/>
                                      </p:to>
                                    </p:set>
                                    <p:animEffect transition="in" filter="wipe(down)">
                                      <p:cBhvr>
                                        <p:cTn id="67" dur="580">
                                          <p:stCondLst>
                                            <p:cond delay="0"/>
                                          </p:stCondLst>
                                        </p:cTn>
                                        <p:tgtEl>
                                          <p:spTgt spid="18"/>
                                        </p:tgtEl>
                                      </p:cBhvr>
                                    </p:animEffect>
                                    <p:anim calcmode="lin" valueType="num">
                                      <p:cBhvr>
                                        <p:cTn id="68" dur="1822" tmFilter="0,0; 0.14,0.36; 0.43,0.73; 0.71,0.91; 1.0,1.0">
                                          <p:stCondLst>
                                            <p:cond delay="0"/>
                                          </p:stCondLst>
                                        </p:cTn>
                                        <p:tgtEl>
                                          <p:spTgt spid="18"/>
                                        </p:tgtEl>
                                        <p:attrNameLst>
                                          <p:attrName>ppt_x</p:attrName>
                                        </p:attrNameLst>
                                      </p:cBhvr>
                                      <p:tavLst>
                                        <p:tav tm="0">
                                          <p:val>
                                            <p:strVal val="#ppt_x-0.25"/>
                                          </p:val>
                                        </p:tav>
                                        <p:tav tm="100000">
                                          <p:val>
                                            <p:strVal val="#ppt_x"/>
                                          </p:val>
                                        </p:tav>
                                      </p:tavLst>
                                    </p:anim>
                                    <p:anim calcmode="lin" valueType="num">
                                      <p:cBhvr>
                                        <p:cTn id="69" dur="664" tmFilter="0.0,0.0; 0.25,0.07; 0.50,0.2; 0.75,0.467; 1.0,1.0">
                                          <p:stCondLst>
                                            <p:cond delay="0"/>
                                          </p:stCondLst>
                                        </p:cTn>
                                        <p:tgtEl>
                                          <p:spTgt spid="18"/>
                                        </p:tgtEl>
                                        <p:attrNameLst>
                                          <p:attrName>ppt_y</p:attrName>
                                        </p:attrNameLst>
                                      </p:cBhvr>
                                      <p:tavLst>
                                        <p:tav tm="0" fmla="#ppt_y-sin(pi*$)/3">
                                          <p:val>
                                            <p:fltVal val="0.5"/>
                                          </p:val>
                                        </p:tav>
                                        <p:tav tm="100000">
                                          <p:val>
                                            <p:fltVal val="1"/>
                                          </p:val>
                                        </p:tav>
                                      </p:tavLst>
                                    </p:anim>
                                    <p:anim calcmode="lin" valueType="num">
                                      <p:cBhvr>
                                        <p:cTn id="70" dur="664" tmFilter="0, 0; 0.125,0.2665; 0.25,0.4; 0.375,0.465; 0.5,0.5;  0.625,0.535; 0.75,0.6; 0.875,0.7335; 1,1">
                                          <p:stCondLst>
                                            <p:cond delay="664"/>
                                          </p:stCondLst>
                                        </p:cTn>
                                        <p:tgtEl>
                                          <p:spTgt spid="18"/>
                                        </p:tgtEl>
                                        <p:attrNameLst>
                                          <p:attrName>ppt_y</p:attrName>
                                        </p:attrNameLst>
                                      </p:cBhvr>
                                      <p:tavLst>
                                        <p:tav tm="0" fmla="#ppt_y-sin(pi*$)/9">
                                          <p:val>
                                            <p:fltVal val="0"/>
                                          </p:val>
                                        </p:tav>
                                        <p:tav tm="100000">
                                          <p:val>
                                            <p:fltVal val="1"/>
                                          </p:val>
                                        </p:tav>
                                      </p:tavLst>
                                    </p:anim>
                                    <p:anim calcmode="lin" valueType="num">
                                      <p:cBhvr>
                                        <p:cTn id="71" dur="332" tmFilter="0, 0; 0.125,0.2665; 0.25,0.4; 0.375,0.465; 0.5,0.5;  0.625,0.535; 0.75,0.6; 0.875,0.7335; 1,1">
                                          <p:stCondLst>
                                            <p:cond delay="1324"/>
                                          </p:stCondLst>
                                        </p:cTn>
                                        <p:tgtEl>
                                          <p:spTgt spid="18"/>
                                        </p:tgtEl>
                                        <p:attrNameLst>
                                          <p:attrName>ppt_y</p:attrName>
                                        </p:attrNameLst>
                                      </p:cBhvr>
                                      <p:tavLst>
                                        <p:tav tm="0" fmla="#ppt_y-sin(pi*$)/27">
                                          <p:val>
                                            <p:fltVal val="0"/>
                                          </p:val>
                                        </p:tav>
                                        <p:tav tm="100000">
                                          <p:val>
                                            <p:fltVal val="1"/>
                                          </p:val>
                                        </p:tav>
                                      </p:tavLst>
                                    </p:anim>
                                    <p:anim calcmode="lin" valueType="num">
                                      <p:cBhvr>
                                        <p:cTn id="72" dur="164" tmFilter="0, 0; 0.125,0.2665; 0.25,0.4; 0.375,0.465; 0.5,0.5;  0.625,0.535; 0.75,0.6; 0.875,0.7335; 1,1">
                                          <p:stCondLst>
                                            <p:cond delay="1656"/>
                                          </p:stCondLst>
                                        </p:cTn>
                                        <p:tgtEl>
                                          <p:spTgt spid="18"/>
                                        </p:tgtEl>
                                        <p:attrNameLst>
                                          <p:attrName>ppt_y</p:attrName>
                                        </p:attrNameLst>
                                      </p:cBhvr>
                                      <p:tavLst>
                                        <p:tav tm="0" fmla="#ppt_y-sin(pi*$)/81">
                                          <p:val>
                                            <p:fltVal val="0"/>
                                          </p:val>
                                        </p:tav>
                                        <p:tav tm="100000">
                                          <p:val>
                                            <p:fltVal val="1"/>
                                          </p:val>
                                        </p:tav>
                                      </p:tavLst>
                                    </p:anim>
                                    <p:animScale>
                                      <p:cBhvr>
                                        <p:cTn id="73" dur="26">
                                          <p:stCondLst>
                                            <p:cond delay="650"/>
                                          </p:stCondLst>
                                        </p:cTn>
                                        <p:tgtEl>
                                          <p:spTgt spid="18"/>
                                        </p:tgtEl>
                                      </p:cBhvr>
                                      <p:to x="100000" y="60000"/>
                                    </p:animScale>
                                    <p:animScale>
                                      <p:cBhvr>
                                        <p:cTn id="74" dur="166" decel="50000">
                                          <p:stCondLst>
                                            <p:cond delay="676"/>
                                          </p:stCondLst>
                                        </p:cTn>
                                        <p:tgtEl>
                                          <p:spTgt spid="18"/>
                                        </p:tgtEl>
                                      </p:cBhvr>
                                      <p:to x="100000" y="100000"/>
                                    </p:animScale>
                                    <p:animScale>
                                      <p:cBhvr>
                                        <p:cTn id="75" dur="26">
                                          <p:stCondLst>
                                            <p:cond delay="1312"/>
                                          </p:stCondLst>
                                        </p:cTn>
                                        <p:tgtEl>
                                          <p:spTgt spid="18"/>
                                        </p:tgtEl>
                                      </p:cBhvr>
                                      <p:to x="100000" y="80000"/>
                                    </p:animScale>
                                    <p:animScale>
                                      <p:cBhvr>
                                        <p:cTn id="76" dur="166" decel="50000">
                                          <p:stCondLst>
                                            <p:cond delay="1338"/>
                                          </p:stCondLst>
                                        </p:cTn>
                                        <p:tgtEl>
                                          <p:spTgt spid="18"/>
                                        </p:tgtEl>
                                      </p:cBhvr>
                                      <p:to x="100000" y="100000"/>
                                    </p:animScale>
                                    <p:animScale>
                                      <p:cBhvr>
                                        <p:cTn id="77" dur="26">
                                          <p:stCondLst>
                                            <p:cond delay="1642"/>
                                          </p:stCondLst>
                                        </p:cTn>
                                        <p:tgtEl>
                                          <p:spTgt spid="18"/>
                                        </p:tgtEl>
                                      </p:cBhvr>
                                      <p:to x="100000" y="90000"/>
                                    </p:animScale>
                                    <p:animScale>
                                      <p:cBhvr>
                                        <p:cTn id="78" dur="166" decel="50000">
                                          <p:stCondLst>
                                            <p:cond delay="1668"/>
                                          </p:stCondLst>
                                        </p:cTn>
                                        <p:tgtEl>
                                          <p:spTgt spid="18"/>
                                        </p:tgtEl>
                                      </p:cBhvr>
                                      <p:to x="100000" y="100000"/>
                                    </p:animScale>
                                    <p:animScale>
                                      <p:cBhvr>
                                        <p:cTn id="79" dur="26">
                                          <p:stCondLst>
                                            <p:cond delay="1808"/>
                                          </p:stCondLst>
                                        </p:cTn>
                                        <p:tgtEl>
                                          <p:spTgt spid="18"/>
                                        </p:tgtEl>
                                      </p:cBhvr>
                                      <p:to x="100000" y="95000"/>
                                    </p:animScale>
                                    <p:animScale>
                                      <p:cBhvr>
                                        <p:cTn id="80" dur="166" decel="50000">
                                          <p:stCondLst>
                                            <p:cond delay="1834"/>
                                          </p:stCondLst>
                                        </p:cTn>
                                        <p:tgtEl>
                                          <p:spTgt spid="18"/>
                                        </p:tgtEl>
                                      </p:cBhvr>
                                      <p:to x="100000" y="100000"/>
                                    </p:animScale>
                                  </p:childTnLst>
                                </p:cTn>
                              </p:par>
                              <p:par>
                                <p:cTn id="81" presetID="26" presetClass="entr" presetSubtype="0" fill="hold" nodeType="withEffect">
                                  <p:stCondLst>
                                    <p:cond delay="0"/>
                                  </p:stCondLst>
                                  <p:childTnLst>
                                    <p:set>
                                      <p:cBhvr>
                                        <p:cTn id="82" dur="1" fill="hold">
                                          <p:stCondLst>
                                            <p:cond delay="0"/>
                                          </p:stCondLst>
                                        </p:cTn>
                                        <p:tgtEl>
                                          <p:spTgt spid="19"/>
                                        </p:tgtEl>
                                        <p:attrNameLst>
                                          <p:attrName>style.visibility</p:attrName>
                                        </p:attrNameLst>
                                      </p:cBhvr>
                                      <p:to>
                                        <p:strVal val="visible"/>
                                      </p:to>
                                    </p:set>
                                    <p:animEffect transition="in" filter="wipe(down)">
                                      <p:cBhvr>
                                        <p:cTn id="83" dur="580">
                                          <p:stCondLst>
                                            <p:cond delay="0"/>
                                          </p:stCondLst>
                                        </p:cTn>
                                        <p:tgtEl>
                                          <p:spTgt spid="19"/>
                                        </p:tgtEl>
                                      </p:cBhvr>
                                    </p:animEffect>
                                    <p:anim calcmode="lin" valueType="num">
                                      <p:cBhvr>
                                        <p:cTn id="84" dur="1822" tmFilter="0,0; 0.14,0.36; 0.43,0.73; 0.71,0.91; 1.0,1.0">
                                          <p:stCondLst>
                                            <p:cond delay="0"/>
                                          </p:stCondLst>
                                        </p:cTn>
                                        <p:tgtEl>
                                          <p:spTgt spid="19"/>
                                        </p:tgtEl>
                                        <p:attrNameLst>
                                          <p:attrName>ppt_x</p:attrName>
                                        </p:attrNameLst>
                                      </p:cBhvr>
                                      <p:tavLst>
                                        <p:tav tm="0">
                                          <p:val>
                                            <p:strVal val="#ppt_x-0.25"/>
                                          </p:val>
                                        </p:tav>
                                        <p:tav tm="100000">
                                          <p:val>
                                            <p:strVal val="#ppt_x"/>
                                          </p:val>
                                        </p:tav>
                                      </p:tavLst>
                                    </p:anim>
                                    <p:anim calcmode="lin" valueType="num">
                                      <p:cBhvr>
                                        <p:cTn id="85" dur="664" tmFilter="0.0,0.0; 0.25,0.07; 0.50,0.2; 0.75,0.467; 1.0,1.0">
                                          <p:stCondLst>
                                            <p:cond delay="0"/>
                                          </p:stCondLst>
                                        </p:cTn>
                                        <p:tgtEl>
                                          <p:spTgt spid="19"/>
                                        </p:tgtEl>
                                        <p:attrNameLst>
                                          <p:attrName>ppt_y</p:attrName>
                                        </p:attrNameLst>
                                      </p:cBhvr>
                                      <p:tavLst>
                                        <p:tav tm="0" fmla="#ppt_y-sin(pi*$)/3">
                                          <p:val>
                                            <p:fltVal val="0.5"/>
                                          </p:val>
                                        </p:tav>
                                        <p:tav tm="100000">
                                          <p:val>
                                            <p:fltVal val="1"/>
                                          </p:val>
                                        </p:tav>
                                      </p:tavLst>
                                    </p:anim>
                                    <p:anim calcmode="lin" valueType="num">
                                      <p:cBhvr>
                                        <p:cTn id="86" dur="664" tmFilter="0, 0; 0.125,0.2665; 0.25,0.4; 0.375,0.465; 0.5,0.5;  0.625,0.535; 0.75,0.6; 0.875,0.7335; 1,1">
                                          <p:stCondLst>
                                            <p:cond delay="664"/>
                                          </p:stCondLst>
                                        </p:cTn>
                                        <p:tgtEl>
                                          <p:spTgt spid="19"/>
                                        </p:tgtEl>
                                        <p:attrNameLst>
                                          <p:attrName>ppt_y</p:attrName>
                                        </p:attrNameLst>
                                      </p:cBhvr>
                                      <p:tavLst>
                                        <p:tav tm="0" fmla="#ppt_y-sin(pi*$)/9">
                                          <p:val>
                                            <p:fltVal val="0"/>
                                          </p:val>
                                        </p:tav>
                                        <p:tav tm="100000">
                                          <p:val>
                                            <p:fltVal val="1"/>
                                          </p:val>
                                        </p:tav>
                                      </p:tavLst>
                                    </p:anim>
                                    <p:anim calcmode="lin" valueType="num">
                                      <p:cBhvr>
                                        <p:cTn id="87" dur="332" tmFilter="0, 0; 0.125,0.2665; 0.25,0.4; 0.375,0.465; 0.5,0.5;  0.625,0.535; 0.75,0.6; 0.875,0.7335; 1,1">
                                          <p:stCondLst>
                                            <p:cond delay="1324"/>
                                          </p:stCondLst>
                                        </p:cTn>
                                        <p:tgtEl>
                                          <p:spTgt spid="19"/>
                                        </p:tgtEl>
                                        <p:attrNameLst>
                                          <p:attrName>ppt_y</p:attrName>
                                        </p:attrNameLst>
                                      </p:cBhvr>
                                      <p:tavLst>
                                        <p:tav tm="0" fmla="#ppt_y-sin(pi*$)/27">
                                          <p:val>
                                            <p:fltVal val="0"/>
                                          </p:val>
                                        </p:tav>
                                        <p:tav tm="100000">
                                          <p:val>
                                            <p:fltVal val="1"/>
                                          </p:val>
                                        </p:tav>
                                      </p:tavLst>
                                    </p:anim>
                                    <p:anim calcmode="lin" valueType="num">
                                      <p:cBhvr>
                                        <p:cTn id="88" dur="164" tmFilter="0, 0; 0.125,0.2665; 0.25,0.4; 0.375,0.465; 0.5,0.5;  0.625,0.535; 0.75,0.6; 0.875,0.7335; 1,1">
                                          <p:stCondLst>
                                            <p:cond delay="1656"/>
                                          </p:stCondLst>
                                        </p:cTn>
                                        <p:tgtEl>
                                          <p:spTgt spid="19"/>
                                        </p:tgtEl>
                                        <p:attrNameLst>
                                          <p:attrName>ppt_y</p:attrName>
                                        </p:attrNameLst>
                                      </p:cBhvr>
                                      <p:tavLst>
                                        <p:tav tm="0" fmla="#ppt_y-sin(pi*$)/81">
                                          <p:val>
                                            <p:fltVal val="0"/>
                                          </p:val>
                                        </p:tav>
                                        <p:tav tm="100000">
                                          <p:val>
                                            <p:fltVal val="1"/>
                                          </p:val>
                                        </p:tav>
                                      </p:tavLst>
                                    </p:anim>
                                    <p:animScale>
                                      <p:cBhvr>
                                        <p:cTn id="89" dur="26">
                                          <p:stCondLst>
                                            <p:cond delay="650"/>
                                          </p:stCondLst>
                                        </p:cTn>
                                        <p:tgtEl>
                                          <p:spTgt spid="19"/>
                                        </p:tgtEl>
                                      </p:cBhvr>
                                      <p:to x="100000" y="60000"/>
                                    </p:animScale>
                                    <p:animScale>
                                      <p:cBhvr>
                                        <p:cTn id="90" dur="166" decel="50000">
                                          <p:stCondLst>
                                            <p:cond delay="676"/>
                                          </p:stCondLst>
                                        </p:cTn>
                                        <p:tgtEl>
                                          <p:spTgt spid="19"/>
                                        </p:tgtEl>
                                      </p:cBhvr>
                                      <p:to x="100000" y="100000"/>
                                    </p:animScale>
                                    <p:animScale>
                                      <p:cBhvr>
                                        <p:cTn id="91" dur="26">
                                          <p:stCondLst>
                                            <p:cond delay="1312"/>
                                          </p:stCondLst>
                                        </p:cTn>
                                        <p:tgtEl>
                                          <p:spTgt spid="19"/>
                                        </p:tgtEl>
                                      </p:cBhvr>
                                      <p:to x="100000" y="80000"/>
                                    </p:animScale>
                                    <p:animScale>
                                      <p:cBhvr>
                                        <p:cTn id="92" dur="166" decel="50000">
                                          <p:stCondLst>
                                            <p:cond delay="1338"/>
                                          </p:stCondLst>
                                        </p:cTn>
                                        <p:tgtEl>
                                          <p:spTgt spid="19"/>
                                        </p:tgtEl>
                                      </p:cBhvr>
                                      <p:to x="100000" y="100000"/>
                                    </p:animScale>
                                    <p:animScale>
                                      <p:cBhvr>
                                        <p:cTn id="93" dur="26">
                                          <p:stCondLst>
                                            <p:cond delay="1642"/>
                                          </p:stCondLst>
                                        </p:cTn>
                                        <p:tgtEl>
                                          <p:spTgt spid="19"/>
                                        </p:tgtEl>
                                      </p:cBhvr>
                                      <p:to x="100000" y="90000"/>
                                    </p:animScale>
                                    <p:animScale>
                                      <p:cBhvr>
                                        <p:cTn id="94" dur="166" decel="50000">
                                          <p:stCondLst>
                                            <p:cond delay="1668"/>
                                          </p:stCondLst>
                                        </p:cTn>
                                        <p:tgtEl>
                                          <p:spTgt spid="19"/>
                                        </p:tgtEl>
                                      </p:cBhvr>
                                      <p:to x="100000" y="100000"/>
                                    </p:animScale>
                                    <p:animScale>
                                      <p:cBhvr>
                                        <p:cTn id="95" dur="26">
                                          <p:stCondLst>
                                            <p:cond delay="1808"/>
                                          </p:stCondLst>
                                        </p:cTn>
                                        <p:tgtEl>
                                          <p:spTgt spid="19"/>
                                        </p:tgtEl>
                                      </p:cBhvr>
                                      <p:to x="100000" y="95000"/>
                                    </p:animScale>
                                    <p:animScale>
                                      <p:cBhvr>
                                        <p:cTn id="96" dur="166" decel="50000">
                                          <p:stCondLst>
                                            <p:cond delay="1834"/>
                                          </p:stCondLst>
                                        </p:cTn>
                                        <p:tgtEl>
                                          <p:spTgt spid="19"/>
                                        </p:tgtEl>
                                      </p:cBhvr>
                                      <p:to x="100000" y="100000"/>
                                    </p:animScale>
                                  </p:childTnLst>
                                </p:cTn>
                              </p:par>
                            </p:childTnLst>
                          </p:cTn>
                        </p:par>
                      </p:childTnLst>
                    </p:cTn>
                  </p:par>
                  <p:par>
                    <p:cTn id="97" fill="hold">
                      <p:stCondLst>
                        <p:cond delay="indefinite"/>
                      </p:stCondLst>
                      <p:childTnLst>
                        <p:par>
                          <p:cTn id="98" fill="hold">
                            <p:stCondLst>
                              <p:cond delay="0"/>
                            </p:stCondLst>
                            <p:childTnLst>
                              <p:par>
                                <p:cTn id="99" presetID="26" presetClass="emph" presetSubtype="0" fill="hold" nodeType="clickEffect">
                                  <p:stCondLst>
                                    <p:cond delay="0"/>
                                  </p:stCondLst>
                                  <p:childTnLst>
                                    <p:animEffect transition="out" filter="fade">
                                      <p:cBhvr>
                                        <p:cTn id="100" dur="500" tmFilter="0, 0; .2, .5; .8, .5; 1, 0"/>
                                        <p:tgtEl>
                                          <p:spTgt spid="16"/>
                                        </p:tgtEl>
                                      </p:cBhvr>
                                    </p:animEffect>
                                    <p:animScale>
                                      <p:cBhvr>
                                        <p:cTn id="101" dur="250" autoRev="1" fill="hold"/>
                                        <p:tgtEl>
                                          <p:spTgt spid="16"/>
                                        </p:tgtEl>
                                      </p:cBhvr>
                                      <p:by x="105000" y="105000"/>
                                    </p:animScale>
                                  </p:childTnLst>
                                </p:cTn>
                              </p:par>
                              <p:par>
                                <p:cTn id="102" presetID="26" presetClass="emph" presetSubtype="0" fill="hold" nodeType="withEffect">
                                  <p:stCondLst>
                                    <p:cond delay="0"/>
                                  </p:stCondLst>
                                  <p:childTnLst>
                                    <p:animEffect transition="out" filter="fade">
                                      <p:cBhvr>
                                        <p:cTn id="103" dur="500" tmFilter="0, 0; .2, .5; .8, .5; 1, 0"/>
                                        <p:tgtEl>
                                          <p:spTgt spid="18"/>
                                        </p:tgtEl>
                                      </p:cBhvr>
                                    </p:animEffect>
                                    <p:animScale>
                                      <p:cBhvr>
                                        <p:cTn id="104" dur="250" autoRev="1" fill="hold"/>
                                        <p:tgtEl>
                                          <p:spTgt spid="18"/>
                                        </p:tgtEl>
                                      </p:cBhvr>
                                      <p:by x="105000" y="105000"/>
                                    </p:animScale>
                                  </p:childTnLst>
                                </p:cTn>
                              </p:par>
                              <p:par>
                                <p:cTn id="105" presetID="26" presetClass="emph" presetSubtype="0" fill="hold" nodeType="withEffect">
                                  <p:stCondLst>
                                    <p:cond delay="0"/>
                                  </p:stCondLst>
                                  <p:childTnLst>
                                    <p:animEffect transition="out" filter="fade">
                                      <p:cBhvr>
                                        <p:cTn id="106" dur="500" tmFilter="0, 0; .2, .5; .8, .5; 1, 0"/>
                                        <p:tgtEl>
                                          <p:spTgt spid="19"/>
                                        </p:tgtEl>
                                      </p:cBhvr>
                                    </p:animEffect>
                                    <p:animScale>
                                      <p:cBhvr>
                                        <p:cTn id="107" dur="250" autoRev="1" fill="hold"/>
                                        <p:tgtEl>
                                          <p:spTgt spid="19"/>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tags/tag1.xml><?xml version="1.0" encoding="utf-8"?>
<p:tagLst xmlns:p="http://schemas.openxmlformats.org/presentationml/2006/main">
  <p:tag name="MH" val="20170910174809"/>
  <p:tag name="MH_LIBRARY" val="GRAPHIC"/>
  <p:tag name="MH_TYPE" val="Other"/>
  <p:tag name="MH_ORDER" val="16"/>
</p:tagLst>
</file>

<file path=ppt/tags/tag2.xml><?xml version="1.0" encoding="utf-8"?>
<p:tagLst xmlns:p="http://schemas.openxmlformats.org/presentationml/2006/main">
  <p:tag name="MH_TYPE" val="#NeiR#"/>
  <p:tag name="MH_NUMBER" val="3"/>
  <p:tag name="MH_CATEGORY" val="#TuWHP#"/>
  <p:tag name="MH_LAYOUT" val="SubTitleText"/>
  <p:tag name="MH" val="20170910174809"/>
  <p:tag name="MH_LIBRARY" val="GRAPHIC"/>
</p:tagLst>
</file>

<file path=ppt/tags/tag3.xml><?xml version="1.0" encoding="utf-8"?>
<p:tagLst xmlns:p="http://schemas.openxmlformats.org/presentationml/2006/main">
  <p:tag name="MH_TYPE" val="#NeiR#"/>
  <p:tag name="MH_NUMBER" val="3"/>
  <p:tag name="MH_CATEGORY" val="#TuWHP#"/>
  <p:tag name="MH_LAYOUT" val="SubTitleTextDesc"/>
  <p:tag name="MH" val="20170910175040"/>
  <p:tag name="MH_LIBRARY" val="GRAPHIC"/>
</p:tagLst>
</file>

<file path=ppt/tags/tag4.xml><?xml version="1.0" encoding="utf-8"?>
<p:tagLst xmlns:p="http://schemas.openxmlformats.org/presentationml/2006/main">
  <p:tag name="ISPRING_PRESENTATION_TITLE" val="PowerPoint 演示文稿"/>
</p:tagLst>
</file>

<file path=ppt/theme/theme1.xml><?xml version="1.0" encoding="utf-8"?>
<a:theme xmlns:a="http://schemas.openxmlformats.org/drawingml/2006/main" name="第一PPT，www.1ppt.com">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自定义 1">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包图主题2</Template>
  <TotalTime>0</TotalTime>
  <Words>1844</Words>
  <Application>WPS 演示</Application>
  <PresentationFormat>自定义</PresentationFormat>
  <Paragraphs>204</Paragraphs>
  <Slides>23</Slides>
  <Notes>23</Notes>
  <HiddenSlides>0</HiddenSlides>
  <MMClips>0</MMClips>
  <ScaleCrop>false</ScaleCrop>
  <HeadingPairs>
    <vt:vector size="6" baseType="variant">
      <vt:variant>
        <vt:lpstr>已用的字体</vt:lpstr>
      </vt:variant>
      <vt:variant>
        <vt:i4>12</vt:i4>
      </vt:variant>
      <vt:variant>
        <vt:lpstr>主题</vt:lpstr>
      </vt:variant>
      <vt:variant>
        <vt:i4>1</vt:i4>
      </vt:variant>
      <vt:variant>
        <vt:lpstr>幻灯片标题</vt:lpstr>
      </vt:variant>
      <vt:variant>
        <vt:i4>23</vt:i4>
      </vt:variant>
    </vt:vector>
  </HeadingPairs>
  <TitlesOfParts>
    <vt:vector size="36" baseType="lpstr">
      <vt:lpstr>Arial</vt:lpstr>
      <vt:lpstr>宋体</vt:lpstr>
      <vt:lpstr>Wingdings</vt:lpstr>
      <vt:lpstr>Calibri</vt:lpstr>
      <vt:lpstr>汉仪乐喵体W</vt:lpstr>
      <vt:lpstr>微软雅黑</vt:lpstr>
      <vt:lpstr>Arial Unicode MS</vt:lpstr>
      <vt:lpstr>等线</vt:lpstr>
      <vt:lpstr>Arial Narrow</vt:lpstr>
      <vt:lpstr>Calibri</vt:lpstr>
      <vt:lpstr>汉仪PP体简</vt:lpstr>
      <vt:lpstr>Arial</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http://www.ypppt.com/</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卡通</dc:title>
  <dc:creator>第一PPT模板网-WWW.1PPT.COM</dc:creator>
  <cp:keywords>第一PPT模板网-WWW.1PPT.COM</cp:keywords>
  <dc:description>www.1ppt.com</dc:description>
  <cp:lastModifiedBy>♛</cp:lastModifiedBy>
  <cp:revision>64</cp:revision>
  <dcterms:created xsi:type="dcterms:W3CDTF">2017-09-10T07:00:00Z</dcterms:created>
  <dcterms:modified xsi:type="dcterms:W3CDTF">2019-11-13T01:48:34Z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2052-11.1.0.9175</vt:lpwstr>
  </property>
</Properties>
</file>