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23"/>
  </p:notesMasterIdLst>
  <p:handoutMasterIdLst>
    <p:handoutMasterId r:id="rId24"/>
  </p:handoutMasterIdLst>
  <p:sldIdLst>
    <p:sldId id="256" r:id="rId3"/>
    <p:sldId id="278" r:id="rId4"/>
    <p:sldId id="260" r:id="rId5"/>
    <p:sldId id="261" r:id="rId6"/>
    <p:sldId id="262" r:id="rId7"/>
    <p:sldId id="263" r:id="rId8"/>
    <p:sldId id="264" r:id="rId9"/>
    <p:sldId id="276" r:id="rId10"/>
    <p:sldId id="265" r:id="rId11"/>
    <p:sldId id="266" r:id="rId12"/>
    <p:sldId id="267" r:id="rId13"/>
    <p:sldId id="268" r:id="rId14"/>
    <p:sldId id="269" r:id="rId15"/>
    <p:sldId id="25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7F7C"/>
    <a:srgbClr val="179592"/>
    <a:srgbClr val="1AADA9"/>
    <a:srgbClr val="E1491D"/>
    <a:srgbClr val="5D824D"/>
    <a:srgbClr val="EBAA00"/>
    <a:srgbClr val="E85453"/>
    <a:srgbClr val="DB2B25"/>
    <a:srgbClr val="D0605C"/>
    <a:srgbClr val="E9C9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 varScale="1">
        <p:scale>
          <a:sx n="89" d="100"/>
          <a:sy n="89" d="100"/>
        </p:scale>
        <p:origin x="-21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69208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0470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836F75-F59A-40F0-B16E-81426B548495}" type="datetimeFigureOut">
              <a:rPr lang="zh-CN" altLang="en-US" smtClean="0"/>
              <a:t>2018/1/17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9EDA48-E84F-44BD-9F21-B4C4970E30A5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02E2F4-4800-4CF4-A217-C10F4208E0F8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2018/1/17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46992A-0804-4803-A612-3D8FF451B225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4.jpeg"/><Relationship Id="rId5" Type="http://schemas.openxmlformats.org/officeDocument/2006/relationships/image" Target="../media/image9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" name="组合 222"/>
          <p:cNvGrpSpPr/>
          <p:nvPr/>
        </p:nvGrpSpPr>
        <p:grpSpPr>
          <a:xfrm>
            <a:off x="3431704" y="908720"/>
            <a:ext cx="5056187" cy="4233863"/>
            <a:chOff x="3506788" y="904875"/>
            <a:chExt cx="5056187" cy="4233863"/>
          </a:xfrm>
        </p:grpSpPr>
        <p:grpSp>
          <p:nvGrpSpPr>
            <p:cNvPr id="5" name="Group 205"/>
            <p:cNvGrpSpPr/>
            <p:nvPr/>
          </p:nvGrpSpPr>
          <p:grpSpPr bwMode="auto">
            <a:xfrm>
              <a:off x="3725863" y="904875"/>
              <a:ext cx="4618037" cy="3560763"/>
              <a:chOff x="2347" y="570"/>
              <a:chExt cx="2909" cy="2243"/>
            </a:xfrm>
          </p:grpSpPr>
          <p:sp>
            <p:nvSpPr>
              <p:cNvPr id="23" name="Freeform 5"/>
              <p:cNvSpPr/>
              <p:nvPr/>
            </p:nvSpPr>
            <p:spPr bwMode="auto">
              <a:xfrm>
                <a:off x="2347" y="906"/>
                <a:ext cx="440" cy="289"/>
              </a:xfrm>
              <a:custGeom>
                <a:avLst/>
                <a:gdLst>
                  <a:gd name="T0" fmla="*/ 49 w 186"/>
                  <a:gd name="T1" fmla="*/ 74 h 122"/>
                  <a:gd name="T2" fmla="*/ 0 w 186"/>
                  <a:gd name="T3" fmla="*/ 122 h 122"/>
                  <a:gd name="T4" fmla="*/ 186 w 186"/>
                  <a:gd name="T5" fmla="*/ 81 h 122"/>
                  <a:gd name="T6" fmla="*/ 165 w 186"/>
                  <a:gd name="T7" fmla="*/ 0 h 122"/>
                  <a:gd name="T8" fmla="*/ 8 w 186"/>
                  <a:gd name="T9" fmla="*/ 33 h 122"/>
                  <a:gd name="T10" fmla="*/ 49 w 186"/>
                  <a:gd name="T11" fmla="*/ 7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" h="122">
                    <a:moveTo>
                      <a:pt x="49" y="74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72" y="116"/>
                      <a:pt x="136" y="101"/>
                      <a:pt x="186" y="81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0" y="16"/>
                      <a:pt x="67" y="27"/>
                      <a:pt x="8" y="33"/>
                    </a:cubicBezTo>
                    <a:lnTo>
                      <a:pt x="49" y="74"/>
                    </a:lnTo>
                    <a:close/>
                  </a:path>
                </a:pathLst>
              </a:custGeom>
              <a:solidFill>
                <a:srgbClr val="E25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6"/>
              <p:cNvSpPr/>
              <p:nvPr/>
            </p:nvSpPr>
            <p:spPr bwMode="auto">
              <a:xfrm>
                <a:off x="4816" y="908"/>
                <a:ext cx="440" cy="289"/>
              </a:xfrm>
              <a:custGeom>
                <a:avLst/>
                <a:gdLst>
                  <a:gd name="T0" fmla="*/ 138 w 186"/>
                  <a:gd name="T1" fmla="*/ 73 h 122"/>
                  <a:gd name="T2" fmla="*/ 186 w 186"/>
                  <a:gd name="T3" fmla="*/ 122 h 122"/>
                  <a:gd name="T4" fmla="*/ 0 w 186"/>
                  <a:gd name="T5" fmla="*/ 80 h 122"/>
                  <a:gd name="T6" fmla="*/ 22 w 186"/>
                  <a:gd name="T7" fmla="*/ 0 h 122"/>
                  <a:gd name="T8" fmla="*/ 179 w 186"/>
                  <a:gd name="T9" fmla="*/ 32 h 122"/>
                  <a:gd name="T10" fmla="*/ 138 w 186"/>
                  <a:gd name="T11" fmla="*/ 7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" h="122">
                    <a:moveTo>
                      <a:pt x="138" y="73"/>
                    </a:moveTo>
                    <a:cubicBezTo>
                      <a:pt x="186" y="122"/>
                      <a:pt x="186" y="122"/>
                      <a:pt x="186" y="122"/>
                    </a:cubicBezTo>
                    <a:cubicBezTo>
                      <a:pt x="114" y="115"/>
                      <a:pt x="50" y="101"/>
                      <a:pt x="0" y="8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6" y="15"/>
                      <a:pt x="120" y="26"/>
                      <a:pt x="179" y="32"/>
                    </a:cubicBezTo>
                    <a:lnTo>
                      <a:pt x="138" y="73"/>
                    </a:lnTo>
                    <a:close/>
                  </a:path>
                </a:pathLst>
              </a:custGeom>
              <a:solidFill>
                <a:srgbClr val="E25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7"/>
              <p:cNvSpPr/>
              <p:nvPr/>
            </p:nvSpPr>
            <p:spPr bwMode="auto">
              <a:xfrm>
                <a:off x="2673" y="963"/>
                <a:ext cx="173" cy="137"/>
              </a:xfrm>
              <a:custGeom>
                <a:avLst/>
                <a:gdLst>
                  <a:gd name="T0" fmla="*/ 47 w 73"/>
                  <a:gd name="T1" fmla="*/ 58 h 58"/>
                  <a:gd name="T2" fmla="*/ 12 w 73"/>
                  <a:gd name="T3" fmla="*/ 25 h 58"/>
                  <a:gd name="T4" fmla="*/ 35 w 73"/>
                  <a:gd name="T5" fmla="*/ 13 h 58"/>
                  <a:gd name="T6" fmla="*/ 56 w 73"/>
                  <a:gd name="T7" fmla="*/ 5 h 58"/>
                  <a:gd name="T8" fmla="*/ 63 w 73"/>
                  <a:gd name="T9" fmla="*/ 27 h 58"/>
                  <a:gd name="T10" fmla="*/ 47 w 73"/>
                  <a:gd name="T1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58">
                    <a:moveTo>
                      <a:pt x="47" y="58"/>
                    </a:moveTo>
                    <a:cubicBezTo>
                      <a:pt x="36" y="58"/>
                      <a:pt x="0" y="36"/>
                      <a:pt x="12" y="25"/>
                    </a:cubicBezTo>
                    <a:cubicBezTo>
                      <a:pt x="18" y="19"/>
                      <a:pt x="28" y="16"/>
                      <a:pt x="35" y="13"/>
                    </a:cubicBezTo>
                    <a:cubicBezTo>
                      <a:pt x="42" y="10"/>
                      <a:pt x="49" y="8"/>
                      <a:pt x="56" y="5"/>
                    </a:cubicBezTo>
                    <a:cubicBezTo>
                      <a:pt x="73" y="0"/>
                      <a:pt x="65" y="17"/>
                      <a:pt x="63" y="27"/>
                    </a:cubicBezTo>
                    <a:cubicBezTo>
                      <a:pt x="61" y="35"/>
                      <a:pt x="58" y="57"/>
                      <a:pt x="47" y="58"/>
                    </a:cubicBezTo>
                    <a:close/>
                  </a:path>
                </a:pathLst>
              </a:custGeom>
              <a:solidFill>
                <a:srgbClr val="D5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8"/>
              <p:cNvSpPr/>
              <p:nvPr/>
            </p:nvSpPr>
            <p:spPr bwMode="auto">
              <a:xfrm>
                <a:off x="4761" y="965"/>
                <a:ext cx="173" cy="138"/>
              </a:xfrm>
              <a:custGeom>
                <a:avLst/>
                <a:gdLst>
                  <a:gd name="T0" fmla="*/ 27 w 73"/>
                  <a:gd name="T1" fmla="*/ 58 h 58"/>
                  <a:gd name="T2" fmla="*/ 61 w 73"/>
                  <a:gd name="T3" fmla="*/ 25 h 58"/>
                  <a:gd name="T4" fmla="*/ 38 w 73"/>
                  <a:gd name="T5" fmla="*/ 14 h 58"/>
                  <a:gd name="T6" fmla="*/ 17 w 73"/>
                  <a:gd name="T7" fmla="*/ 5 h 58"/>
                  <a:gd name="T8" fmla="*/ 11 w 73"/>
                  <a:gd name="T9" fmla="*/ 27 h 58"/>
                  <a:gd name="T10" fmla="*/ 27 w 73"/>
                  <a:gd name="T1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58">
                    <a:moveTo>
                      <a:pt x="27" y="58"/>
                    </a:moveTo>
                    <a:cubicBezTo>
                      <a:pt x="37" y="58"/>
                      <a:pt x="73" y="37"/>
                      <a:pt x="61" y="25"/>
                    </a:cubicBezTo>
                    <a:cubicBezTo>
                      <a:pt x="56" y="20"/>
                      <a:pt x="45" y="17"/>
                      <a:pt x="38" y="14"/>
                    </a:cubicBezTo>
                    <a:cubicBezTo>
                      <a:pt x="32" y="10"/>
                      <a:pt x="24" y="8"/>
                      <a:pt x="17" y="5"/>
                    </a:cubicBezTo>
                    <a:cubicBezTo>
                      <a:pt x="0" y="0"/>
                      <a:pt x="8" y="17"/>
                      <a:pt x="11" y="27"/>
                    </a:cubicBezTo>
                    <a:cubicBezTo>
                      <a:pt x="13" y="35"/>
                      <a:pt x="16" y="57"/>
                      <a:pt x="27" y="58"/>
                    </a:cubicBezTo>
                    <a:close/>
                  </a:path>
                </a:pathLst>
              </a:custGeom>
              <a:solidFill>
                <a:srgbClr val="D5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9"/>
              <p:cNvSpPr/>
              <p:nvPr/>
            </p:nvSpPr>
            <p:spPr bwMode="auto">
              <a:xfrm>
                <a:off x="4477" y="742"/>
                <a:ext cx="441" cy="289"/>
              </a:xfrm>
              <a:custGeom>
                <a:avLst/>
                <a:gdLst>
                  <a:gd name="T0" fmla="*/ 186 w 186"/>
                  <a:gd name="T1" fmla="*/ 122 h 122"/>
                  <a:gd name="T2" fmla="*/ 0 w 186"/>
                  <a:gd name="T3" fmla="*/ 80 h 122"/>
                  <a:gd name="T4" fmla="*/ 21 w 186"/>
                  <a:gd name="T5" fmla="*/ 0 h 122"/>
                  <a:gd name="T6" fmla="*/ 159 w 186"/>
                  <a:gd name="T7" fmla="*/ 30 h 122"/>
                  <a:gd name="T8" fmla="*/ 178 w 186"/>
                  <a:gd name="T9" fmla="*/ 32 h 122"/>
                  <a:gd name="T10" fmla="*/ 186 w 186"/>
                  <a:gd name="T1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" h="122">
                    <a:moveTo>
                      <a:pt x="186" y="122"/>
                    </a:moveTo>
                    <a:cubicBezTo>
                      <a:pt x="114" y="115"/>
                      <a:pt x="50" y="101"/>
                      <a:pt x="0" y="8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57" y="12"/>
                      <a:pt x="154" y="29"/>
                      <a:pt x="159" y="30"/>
                    </a:cubicBezTo>
                    <a:cubicBezTo>
                      <a:pt x="165" y="31"/>
                      <a:pt x="172" y="32"/>
                      <a:pt x="178" y="32"/>
                    </a:cubicBezTo>
                    <a:lnTo>
                      <a:pt x="186" y="122"/>
                    </a:ln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0"/>
              <p:cNvSpPr/>
              <p:nvPr/>
            </p:nvSpPr>
            <p:spPr bwMode="auto">
              <a:xfrm>
                <a:off x="2697" y="735"/>
                <a:ext cx="440" cy="289"/>
              </a:xfrm>
              <a:custGeom>
                <a:avLst/>
                <a:gdLst>
                  <a:gd name="T0" fmla="*/ 0 w 186"/>
                  <a:gd name="T1" fmla="*/ 122 h 122"/>
                  <a:gd name="T2" fmla="*/ 186 w 186"/>
                  <a:gd name="T3" fmla="*/ 81 h 122"/>
                  <a:gd name="T4" fmla="*/ 164 w 186"/>
                  <a:gd name="T5" fmla="*/ 0 h 122"/>
                  <a:gd name="T6" fmla="*/ 23 w 186"/>
                  <a:gd name="T7" fmla="*/ 31 h 122"/>
                  <a:gd name="T8" fmla="*/ 0 w 186"/>
                  <a:gd name="T9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22">
                    <a:moveTo>
                      <a:pt x="0" y="122"/>
                    </a:moveTo>
                    <a:cubicBezTo>
                      <a:pt x="71" y="116"/>
                      <a:pt x="136" y="101"/>
                      <a:pt x="186" y="81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125" y="13"/>
                      <a:pt x="72" y="25"/>
                      <a:pt x="23" y="31"/>
                    </a:cubicBezTo>
                    <a:lnTo>
                      <a:pt x="0" y="122"/>
                    </a:ln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1"/>
              <p:cNvSpPr/>
              <p:nvPr/>
            </p:nvSpPr>
            <p:spPr bwMode="auto">
              <a:xfrm>
                <a:off x="3024" y="792"/>
                <a:ext cx="173" cy="138"/>
              </a:xfrm>
              <a:custGeom>
                <a:avLst/>
                <a:gdLst>
                  <a:gd name="T0" fmla="*/ 46 w 73"/>
                  <a:gd name="T1" fmla="*/ 58 h 58"/>
                  <a:gd name="T2" fmla="*/ 11 w 73"/>
                  <a:gd name="T3" fmla="*/ 25 h 58"/>
                  <a:gd name="T4" fmla="*/ 34 w 73"/>
                  <a:gd name="T5" fmla="*/ 13 h 58"/>
                  <a:gd name="T6" fmla="*/ 55 w 73"/>
                  <a:gd name="T7" fmla="*/ 5 h 58"/>
                  <a:gd name="T8" fmla="*/ 62 w 73"/>
                  <a:gd name="T9" fmla="*/ 27 h 58"/>
                  <a:gd name="T10" fmla="*/ 46 w 73"/>
                  <a:gd name="T1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58">
                    <a:moveTo>
                      <a:pt x="46" y="58"/>
                    </a:moveTo>
                    <a:cubicBezTo>
                      <a:pt x="35" y="58"/>
                      <a:pt x="0" y="36"/>
                      <a:pt x="11" y="25"/>
                    </a:cubicBezTo>
                    <a:cubicBezTo>
                      <a:pt x="17" y="19"/>
                      <a:pt x="27" y="16"/>
                      <a:pt x="34" y="13"/>
                    </a:cubicBezTo>
                    <a:cubicBezTo>
                      <a:pt x="41" y="10"/>
                      <a:pt x="48" y="8"/>
                      <a:pt x="55" y="5"/>
                    </a:cubicBezTo>
                    <a:cubicBezTo>
                      <a:pt x="73" y="0"/>
                      <a:pt x="64" y="17"/>
                      <a:pt x="62" y="27"/>
                    </a:cubicBezTo>
                    <a:cubicBezTo>
                      <a:pt x="60" y="35"/>
                      <a:pt x="57" y="57"/>
                      <a:pt x="46" y="58"/>
                    </a:cubicBezTo>
                    <a:close/>
                  </a:path>
                </a:pathLst>
              </a:custGeom>
              <a:solidFill>
                <a:srgbClr val="D5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2"/>
              <p:cNvSpPr/>
              <p:nvPr/>
            </p:nvSpPr>
            <p:spPr bwMode="auto">
              <a:xfrm>
                <a:off x="4425" y="806"/>
                <a:ext cx="173" cy="140"/>
              </a:xfrm>
              <a:custGeom>
                <a:avLst/>
                <a:gdLst>
                  <a:gd name="T0" fmla="*/ 27 w 73"/>
                  <a:gd name="T1" fmla="*/ 58 h 59"/>
                  <a:gd name="T2" fmla="*/ 61 w 73"/>
                  <a:gd name="T3" fmla="*/ 25 h 59"/>
                  <a:gd name="T4" fmla="*/ 38 w 73"/>
                  <a:gd name="T5" fmla="*/ 14 h 59"/>
                  <a:gd name="T6" fmla="*/ 17 w 73"/>
                  <a:gd name="T7" fmla="*/ 6 h 59"/>
                  <a:gd name="T8" fmla="*/ 10 w 73"/>
                  <a:gd name="T9" fmla="*/ 27 h 59"/>
                  <a:gd name="T10" fmla="*/ 27 w 73"/>
                  <a:gd name="T1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59">
                    <a:moveTo>
                      <a:pt x="27" y="58"/>
                    </a:moveTo>
                    <a:cubicBezTo>
                      <a:pt x="37" y="59"/>
                      <a:pt x="73" y="37"/>
                      <a:pt x="61" y="25"/>
                    </a:cubicBezTo>
                    <a:cubicBezTo>
                      <a:pt x="56" y="20"/>
                      <a:pt x="45" y="17"/>
                      <a:pt x="38" y="14"/>
                    </a:cubicBezTo>
                    <a:cubicBezTo>
                      <a:pt x="31" y="11"/>
                      <a:pt x="24" y="8"/>
                      <a:pt x="17" y="6"/>
                    </a:cubicBezTo>
                    <a:cubicBezTo>
                      <a:pt x="0" y="0"/>
                      <a:pt x="8" y="17"/>
                      <a:pt x="10" y="27"/>
                    </a:cubicBezTo>
                    <a:cubicBezTo>
                      <a:pt x="12" y="35"/>
                      <a:pt x="15" y="58"/>
                      <a:pt x="27" y="58"/>
                    </a:cubicBezTo>
                    <a:close/>
                  </a:path>
                </a:pathLst>
              </a:custGeom>
              <a:solidFill>
                <a:srgbClr val="D5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3"/>
              <p:cNvSpPr/>
              <p:nvPr/>
            </p:nvSpPr>
            <p:spPr bwMode="auto">
              <a:xfrm>
                <a:off x="2976" y="570"/>
                <a:ext cx="1669" cy="305"/>
              </a:xfrm>
              <a:custGeom>
                <a:avLst/>
                <a:gdLst>
                  <a:gd name="T0" fmla="*/ 347 w 705"/>
                  <a:gd name="T1" fmla="*/ 0 h 129"/>
                  <a:gd name="T2" fmla="*/ 0 w 705"/>
                  <a:gd name="T3" fmla="*/ 46 h 129"/>
                  <a:gd name="T4" fmla="*/ 28 w 705"/>
                  <a:gd name="T5" fmla="*/ 126 h 129"/>
                  <a:gd name="T6" fmla="*/ 347 w 705"/>
                  <a:gd name="T7" fmla="*/ 89 h 129"/>
                  <a:gd name="T8" fmla="*/ 678 w 705"/>
                  <a:gd name="T9" fmla="*/ 129 h 129"/>
                  <a:gd name="T10" fmla="*/ 705 w 705"/>
                  <a:gd name="T11" fmla="*/ 49 h 129"/>
                  <a:gd name="T12" fmla="*/ 347 w 705"/>
                  <a:gd name="T1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129">
                    <a:moveTo>
                      <a:pt x="347" y="0"/>
                    </a:moveTo>
                    <a:cubicBezTo>
                      <a:pt x="212" y="0"/>
                      <a:pt x="89" y="18"/>
                      <a:pt x="0" y="46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114" y="103"/>
                      <a:pt x="225" y="89"/>
                      <a:pt x="347" y="89"/>
                    </a:cubicBezTo>
                    <a:cubicBezTo>
                      <a:pt x="475" y="89"/>
                      <a:pt x="590" y="105"/>
                      <a:pt x="678" y="129"/>
                    </a:cubicBezTo>
                    <a:cubicBezTo>
                      <a:pt x="705" y="49"/>
                      <a:pt x="705" y="49"/>
                      <a:pt x="705" y="49"/>
                    </a:cubicBezTo>
                    <a:cubicBezTo>
                      <a:pt x="616" y="19"/>
                      <a:pt x="489" y="0"/>
                      <a:pt x="347" y="0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"/>
              <p:cNvSpPr>
                <a:spLocks noEditPoints="1"/>
              </p:cNvSpPr>
              <p:nvPr/>
            </p:nvSpPr>
            <p:spPr bwMode="auto">
              <a:xfrm>
                <a:off x="2939" y="1981"/>
                <a:ext cx="831" cy="832"/>
              </a:xfrm>
              <a:custGeom>
                <a:avLst/>
                <a:gdLst>
                  <a:gd name="T0" fmla="*/ 0 w 351"/>
                  <a:gd name="T1" fmla="*/ 176 h 351"/>
                  <a:gd name="T2" fmla="*/ 175 w 351"/>
                  <a:gd name="T3" fmla="*/ 351 h 351"/>
                  <a:gd name="T4" fmla="*/ 351 w 351"/>
                  <a:gd name="T5" fmla="*/ 176 h 351"/>
                  <a:gd name="T6" fmla="*/ 175 w 351"/>
                  <a:gd name="T7" fmla="*/ 0 h 351"/>
                  <a:gd name="T8" fmla="*/ 0 w 351"/>
                  <a:gd name="T9" fmla="*/ 176 h 351"/>
                  <a:gd name="T10" fmla="*/ 13 w 351"/>
                  <a:gd name="T11" fmla="*/ 176 h 351"/>
                  <a:gd name="T12" fmla="*/ 175 w 351"/>
                  <a:gd name="T13" fmla="*/ 13 h 351"/>
                  <a:gd name="T14" fmla="*/ 338 w 351"/>
                  <a:gd name="T15" fmla="*/ 176 h 351"/>
                  <a:gd name="T16" fmla="*/ 175 w 351"/>
                  <a:gd name="T17" fmla="*/ 338 h 351"/>
                  <a:gd name="T18" fmla="*/ 13 w 351"/>
                  <a:gd name="T19" fmla="*/ 17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1" h="351">
                    <a:moveTo>
                      <a:pt x="0" y="176"/>
                    </a:moveTo>
                    <a:cubicBezTo>
                      <a:pt x="0" y="272"/>
                      <a:pt x="78" y="351"/>
                      <a:pt x="175" y="351"/>
                    </a:cubicBezTo>
                    <a:cubicBezTo>
                      <a:pt x="272" y="351"/>
                      <a:pt x="351" y="272"/>
                      <a:pt x="351" y="176"/>
                    </a:cubicBezTo>
                    <a:cubicBezTo>
                      <a:pt x="351" y="79"/>
                      <a:pt x="272" y="0"/>
                      <a:pt x="175" y="0"/>
                    </a:cubicBezTo>
                    <a:cubicBezTo>
                      <a:pt x="78" y="0"/>
                      <a:pt x="0" y="79"/>
                      <a:pt x="0" y="176"/>
                    </a:cubicBezTo>
                    <a:close/>
                    <a:moveTo>
                      <a:pt x="13" y="176"/>
                    </a:moveTo>
                    <a:cubicBezTo>
                      <a:pt x="13" y="86"/>
                      <a:pt x="86" y="13"/>
                      <a:pt x="175" y="13"/>
                    </a:cubicBezTo>
                    <a:cubicBezTo>
                      <a:pt x="265" y="13"/>
                      <a:pt x="338" y="86"/>
                      <a:pt x="338" y="176"/>
                    </a:cubicBezTo>
                    <a:cubicBezTo>
                      <a:pt x="338" y="265"/>
                      <a:pt x="265" y="338"/>
                      <a:pt x="175" y="338"/>
                    </a:cubicBezTo>
                    <a:cubicBezTo>
                      <a:pt x="86" y="338"/>
                      <a:pt x="13" y="265"/>
                      <a:pt x="13" y="176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Rectangle 25"/>
              <p:cNvSpPr>
                <a:spLocks noChangeArrowheads="1"/>
              </p:cNvSpPr>
              <p:nvPr/>
            </p:nvSpPr>
            <p:spPr bwMode="auto">
              <a:xfrm>
                <a:off x="3346" y="2003"/>
                <a:ext cx="16" cy="791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6"/>
              <p:cNvSpPr/>
              <p:nvPr/>
            </p:nvSpPr>
            <p:spPr bwMode="auto">
              <a:xfrm>
                <a:off x="3277" y="2010"/>
                <a:ext cx="154" cy="779"/>
              </a:xfrm>
              <a:custGeom>
                <a:avLst/>
                <a:gdLst>
                  <a:gd name="T0" fmla="*/ 0 w 154"/>
                  <a:gd name="T1" fmla="*/ 777 h 779"/>
                  <a:gd name="T2" fmla="*/ 17 w 154"/>
                  <a:gd name="T3" fmla="*/ 779 h 779"/>
                  <a:gd name="T4" fmla="*/ 154 w 154"/>
                  <a:gd name="T5" fmla="*/ 2 h 779"/>
                  <a:gd name="T6" fmla="*/ 140 w 154"/>
                  <a:gd name="T7" fmla="*/ 0 h 779"/>
                  <a:gd name="T8" fmla="*/ 0 w 154"/>
                  <a:gd name="T9" fmla="*/ 777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779">
                    <a:moveTo>
                      <a:pt x="0" y="777"/>
                    </a:moveTo>
                    <a:lnTo>
                      <a:pt x="17" y="779"/>
                    </a:lnTo>
                    <a:lnTo>
                      <a:pt x="154" y="2"/>
                    </a:lnTo>
                    <a:lnTo>
                      <a:pt x="140" y="0"/>
                    </a:lnTo>
                    <a:lnTo>
                      <a:pt x="0" y="777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7"/>
              <p:cNvSpPr/>
              <p:nvPr/>
            </p:nvSpPr>
            <p:spPr bwMode="auto">
              <a:xfrm>
                <a:off x="3213" y="2026"/>
                <a:ext cx="289" cy="749"/>
              </a:xfrm>
              <a:custGeom>
                <a:avLst/>
                <a:gdLst>
                  <a:gd name="T0" fmla="*/ 0 w 289"/>
                  <a:gd name="T1" fmla="*/ 742 h 749"/>
                  <a:gd name="T2" fmla="*/ 14 w 289"/>
                  <a:gd name="T3" fmla="*/ 749 h 749"/>
                  <a:gd name="T4" fmla="*/ 289 w 289"/>
                  <a:gd name="T5" fmla="*/ 5 h 749"/>
                  <a:gd name="T6" fmla="*/ 272 w 289"/>
                  <a:gd name="T7" fmla="*/ 0 h 749"/>
                  <a:gd name="T8" fmla="*/ 0 w 289"/>
                  <a:gd name="T9" fmla="*/ 742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749">
                    <a:moveTo>
                      <a:pt x="0" y="742"/>
                    </a:moveTo>
                    <a:lnTo>
                      <a:pt x="14" y="749"/>
                    </a:lnTo>
                    <a:lnTo>
                      <a:pt x="289" y="5"/>
                    </a:lnTo>
                    <a:lnTo>
                      <a:pt x="272" y="0"/>
                    </a:lnTo>
                    <a:lnTo>
                      <a:pt x="0" y="742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8"/>
              <p:cNvSpPr/>
              <p:nvPr/>
            </p:nvSpPr>
            <p:spPr bwMode="auto">
              <a:xfrm>
                <a:off x="3152" y="2055"/>
                <a:ext cx="407" cy="692"/>
              </a:xfrm>
              <a:custGeom>
                <a:avLst/>
                <a:gdLst>
                  <a:gd name="T0" fmla="*/ 0 w 407"/>
                  <a:gd name="T1" fmla="*/ 685 h 692"/>
                  <a:gd name="T2" fmla="*/ 14 w 407"/>
                  <a:gd name="T3" fmla="*/ 692 h 692"/>
                  <a:gd name="T4" fmla="*/ 407 w 407"/>
                  <a:gd name="T5" fmla="*/ 7 h 692"/>
                  <a:gd name="T6" fmla="*/ 395 w 407"/>
                  <a:gd name="T7" fmla="*/ 0 h 692"/>
                  <a:gd name="T8" fmla="*/ 0 w 407"/>
                  <a:gd name="T9" fmla="*/ 685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692">
                    <a:moveTo>
                      <a:pt x="0" y="685"/>
                    </a:moveTo>
                    <a:lnTo>
                      <a:pt x="14" y="692"/>
                    </a:lnTo>
                    <a:lnTo>
                      <a:pt x="407" y="7"/>
                    </a:lnTo>
                    <a:lnTo>
                      <a:pt x="395" y="0"/>
                    </a:lnTo>
                    <a:lnTo>
                      <a:pt x="0" y="685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9"/>
              <p:cNvSpPr/>
              <p:nvPr/>
            </p:nvSpPr>
            <p:spPr bwMode="auto">
              <a:xfrm>
                <a:off x="3097" y="2102"/>
                <a:ext cx="514" cy="607"/>
              </a:xfrm>
              <a:custGeom>
                <a:avLst/>
                <a:gdLst>
                  <a:gd name="T0" fmla="*/ 0 w 514"/>
                  <a:gd name="T1" fmla="*/ 597 h 607"/>
                  <a:gd name="T2" fmla="*/ 12 w 514"/>
                  <a:gd name="T3" fmla="*/ 607 h 607"/>
                  <a:gd name="T4" fmla="*/ 514 w 514"/>
                  <a:gd name="T5" fmla="*/ 10 h 607"/>
                  <a:gd name="T6" fmla="*/ 502 w 514"/>
                  <a:gd name="T7" fmla="*/ 0 h 607"/>
                  <a:gd name="T8" fmla="*/ 0 w 514"/>
                  <a:gd name="T9" fmla="*/ 597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4" h="607">
                    <a:moveTo>
                      <a:pt x="0" y="597"/>
                    </a:moveTo>
                    <a:lnTo>
                      <a:pt x="12" y="607"/>
                    </a:lnTo>
                    <a:lnTo>
                      <a:pt x="514" y="10"/>
                    </a:lnTo>
                    <a:lnTo>
                      <a:pt x="502" y="0"/>
                    </a:lnTo>
                    <a:lnTo>
                      <a:pt x="0" y="597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0"/>
              <p:cNvSpPr/>
              <p:nvPr/>
            </p:nvSpPr>
            <p:spPr bwMode="auto">
              <a:xfrm>
                <a:off x="3050" y="2147"/>
                <a:ext cx="606" cy="514"/>
              </a:xfrm>
              <a:custGeom>
                <a:avLst/>
                <a:gdLst>
                  <a:gd name="T0" fmla="*/ 0 w 606"/>
                  <a:gd name="T1" fmla="*/ 503 h 514"/>
                  <a:gd name="T2" fmla="*/ 9 w 606"/>
                  <a:gd name="T3" fmla="*/ 514 h 514"/>
                  <a:gd name="T4" fmla="*/ 606 w 606"/>
                  <a:gd name="T5" fmla="*/ 12 h 514"/>
                  <a:gd name="T6" fmla="*/ 596 w 606"/>
                  <a:gd name="T7" fmla="*/ 0 h 514"/>
                  <a:gd name="T8" fmla="*/ 0 w 606"/>
                  <a:gd name="T9" fmla="*/ 503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514">
                    <a:moveTo>
                      <a:pt x="0" y="503"/>
                    </a:moveTo>
                    <a:lnTo>
                      <a:pt x="9" y="514"/>
                    </a:lnTo>
                    <a:lnTo>
                      <a:pt x="606" y="12"/>
                    </a:lnTo>
                    <a:lnTo>
                      <a:pt x="596" y="0"/>
                    </a:lnTo>
                    <a:lnTo>
                      <a:pt x="0" y="50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31"/>
              <p:cNvSpPr/>
              <p:nvPr/>
            </p:nvSpPr>
            <p:spPr bwMode="auto">
              <a:xfrm>
                <a:off x="3012" y="2204"/>
                <a:ext cx="682" cy="403"/>
              </a:xfrm>
              <a:custGeom>
                <a:avLst/>
                <a:gdLst>
                  <a:gd name="T0" fmla="*/ 0 w 682"/>
                  <a:gd name="T1" fmla="*/ 389 h 403"/>
                  <a:gd name="T2" fmla="*/ 7 w 682"/>
                  <a:gd name="T3" fmla="*/ 403 h 403"/>
                  <a:gd name="T4" fmla="*/ 682 w 682"/>
                  <a:gd name="T5" fmla="*/ 12 h 403"/>
                  <a:gd name="T6" fmla="*/ 675 w 682"/>
                  <a:gd name="T7" fmla="*/ 0 h 403"/>
                  <a:gd name="T8" fmla="*/ 0 w 682"/>
                  <a:gd name="T9" fmla="*/ 389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2" h="403">
                    <a:moveTo>
                      <a:pt x="0" y="389"/>
                    </a:moveTo>
                    <a:lnTo>
                      <a:pt x="7" y="403"/>
                    </a:lnTo>
                    <a:lnTo>
                      <a:pt x="682" y="12"/>
                    </a:lnTo>
                    <a:lnTo>
                      <a:pt x="675" y="0"/>
                    </a:lnTo>
                    <a:lnTo>
                      <a:pt x="0" y="38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2"/>
              <p:cNvSpPr/>
              <p:nvPr/>
            </p:nvSpPr>
            <p:spPr bwMode="auto">
              <a:xfrm>
                <a:off x="2984" y="2263"/>
                <a:ext cx="738" cy="282"/>
              </a:xfrm>
              <a:custGeom>
                <a:avLst/>
                <a:gdLst>
                  <a:gd name="T0" fmla="*/ 0 w 738"/>
                  <a:gd name="T1" fmla="*/ 268 h 282"/>
                  <a:gd name="T2" fmla="*/ 7 w 738"/>
                  <a:gd name="T3" fmla="*/ 282 h 282"/>
                  <a:gd name="T4" fmla="*/ 738 w 738"/>
                  <a:gd name="T5" fmla="*/ 17 h 282"/>
                  <a:gd name="T6" fmla="*/ 733 w 738"/>
                  <a:gd name="T7" fmla="*/ 0 h 282"/>
                  <a:gd name="T8" fmla="*/ 0 w 738"/>
                  <a:gd name="T9" fmla="*/ 26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8" h="282">
                    <a:moveTo>
                      <a:pt x="0" y="268"/>
                    </a:moveTo>
                    <a:lnTo>
                      <a:pt x="7" y="282"/>
                    </a:lnTo>
                    <a:lnTo>
                      <a:pt x="738" y="17"/>
                    </a:lnTo>
                    <a:lnTo>
                      <a:pt x="733" y="0"/>
                    </a:lnTo>
                    <a:lnTo>
                      <a:pt x="0" y="268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3"/>
              <p:cNvSpPr/>
              <p:nvPr/>
            </p:nvSpPr>
            <p:spPr bwMode="auto">
              <a:xfrm>
                <a:off x="2969" y="2330"/>
                <a:ext cx="770" cy="151"/>
              </a:xfrm>
              <a:custGeom>
                <a:avLst/>
                <a:gdLst>
                  <a:gd name="T0" fmla="*/ 0 w 770"/>
                  <a:gd name="T1" fmla="*/ 135 h 151"/>
                  <a:gd name="T2" fmla="*/ 3 w 770"/>
                  <a:gd name="T3" fmla="*/ 151 h 151"/>
                  <a:gd name="T4" fmla="*/ 770 w 770"/>
                  <a:gd name="T5" fmla="*/ 14 h 151"/>
                  <a:gd name="T6" fmla="*/ 767 w 770"/>
                  <a:gd name="T7" fmla="*/ 0 h 151"/>
                  <a:gd name="T8" fmla="*/ 0 w 770"/>
                  <a:gd name="T9" fmla="*/ 13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151">
                    <a:moveTo>
                      <a:pt x="0" y="135"/>
                    </a:moveTo>
                    <a:lnTo>
                      <a:pt x="3" y="151"/>
                    </a:lnTo>
                    <a:lnTo>
                      <a:pt x="770" y="14"/>
                    </a:lnTo>
                    <a:lnTo>
                      <a:pt x="767" y="0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4"/>
              <p:cNvSpPr/>
              <p:nvPr/>
            </p:nvSpPr>
            <p:spPr bwMode="auto">
              <a:xfrm>
                <a:off x="2965" y="2396"/>
                <a:ext cx="778" cy="17"/>
              </a:xfrm>
              <a:custGeom>
                <a:avLst/>
                <a:gdLst>
                  <a:gd name="T0" fmla="*/ 0 w 778"/>
                  <a:gd name="T1" fmla="*/ 0 h 17"/>
                  <a:gd name="T2" fmla="*/ 0 w 778"/>
                  <a:gd name="T3" fmla="*/ 17 h 17"/>
                  <a:gd name="T4" fmla="*/ 778 w 778"/>
                  <a:gd name="T5" fmla="*/ 17 h 17"/>
                  <a:gd name="T6" fmla="*/ 778 w 778"/>
                  <a:gd name="T7" fmla="*/ 2 h 17"/>
                  <a:gd name="T8" fmla="*/ 0 w 778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8" h="17">
                    <a:moveTo>
                      <a:pt x="0" y="0"/>
                    </a:moveTo>
                    <a:lnTo>
                      <a:pt x="0" y="17"/>
                    </a:lnTo>
                    <a:lnTo>
                      <a:pt x="778" y="17"/>
                    </a:lnTo>
                    <a:lnTo>
                      <a:pt x="77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35"/>
              <p:cNvSpPr/>
              <p:nvPr/>
            </p:nvSpPr>
            <p:spPr bwMode="auto">
              <a:xfrm>
                <a:off x="2969" y="2330"/>
                <a:ext cx="770" cy="151"/>
              </a:xfrm>
              <a:custGeom>
                <a:avLst/>
                <a:gdLst>
                  <a:gd name="T0" fmla="*/ 3 w 770"/>
                  <a:gd name="T1" fmla="*/ 0 h 151"/>
                  <a:gd name="T2" fmla="*/ 0 w 770"/>
                  <a:gd name="T3" fmla="*/ 14 h 151"/>
                  <a:gd name="T4" fmla="*/ 767 w 770"/>
                  <a:gd name="T5" fmla="*/ 151 h 151"/>
                  <a:gd name="T6" fmla="*/ 770 w 770"/>
                  <a:gd name="T7" fmla="*/ 135 h 151"/>
                  <a:gd name="T8" fmla="*/ 3 w 770"/>
                  <a:gd name="T9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151">
                    <a:moveTo>
                      <a:pt x="3" y="0"/>
                    </a:moveTo>
                    <a:lnTo>
                      <a:pt x="0" y="14"/>
                    </a:lnTo>
                    <a:lnTo>
                      <a:pt x="767" y="151"/>
                    </a:lnTo>
                    <a:lnTo>
                      <a:pt x="770" y="13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36"/>
              <p:cNvSpPr/>
              <p:nvPr/>
            </p:nvSpPr>
            <p:spPr bwMode="auto">
              <a:xfrm>
                <a:off x="2984" y="2263"/>
                <a:ext cx="738" cy="282"/>
              </a:xfrm>
              <a:custGeom>
                <a:avLst/>
                <a:gdLst>
                  <a:gd name="T0" fmla="*/ 7 w 738"/>
                  <a:gd name="T1" fmla="*/ 0 h 282"/>
                  <a:gd name="T2" fmla="*/ 0 w 738"/>
                  <a:gd name="T3" fmla="*/ 17 h 282"/>
                  <a:gd name="T4" fmla="*/ 733 w 738"/>
                  <a:gd name="T5" fmla="*/ 282 h 282"/>
                  <a:gd name="T6" fmla="*/ 738 w 738"/>
                  <a:gd name="T7" fmla="*/ 268 h 282"/>
                  <a:gd name="T8" fmla="*/ 7 w 738"/>
                  <a:gd name="T9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8" h="282">
                    <a:moveTo>
                      <a:pt x="7" y="0"/>
                    </a:moveTo>
                    <a:lnTo>
                      <a:pt x="0" y="17"/>
                    </a:lnTo>
                    <a:lnTo>
                      <a:pt x="733" y="282"/>
                    </a:lnTo>
                    <a:lnTo>
                      <a:pt x="738" y="26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7"/>
              <p:cNvSpPr/>
              <p:nvPr/>
            </p:nvSpPr>
            <p:spPr bwMode="auto">
              <a:xfrm>
                <a:off x="3012" y="2204"/>
                <a:ext cx="682" cy="403"/>
              </a:xfrm>
              <a:custGeom>
                <a:avLst/>
                <a:gdLst>
                  <a:gd name="T0" fmla="*/ 7 w 682"/>
                  <a:gd name="T1" fmla="*/ 0 h 403"/>
                  <a:gd name="T2" fmla="*/ 0 w 682"/>
                  <a:gd name="T3" fmla="*/ 12 h 403"/>
                  <a:gd name="T4" fmla="*/ 675 w 682"/>
                  <a:gd name="T5" fmla="*/ 403 h 403"/>
                  <a:gd name="T6" fmla="*/ 682 w 682"/>
                  <a:gd name="T7" fmla="*/ 389 h 403"/>
                  <a:gd name="T8" fmla="*/ 7 w 682"/>
                  <a:gd name="T9" fmla="*/ 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2" h="403">
                    <a:moveTo>
                      <a:pt x="7" y="0"/>
                    </a:moveTo>
                    <a:lnTo>
                      <a:pt x="0" y="12"/>
                    </a:lnTo>
                    <a:lnTo>
                      <a:pt x="675" y="403"/>
                    </a:lnTo>
                    <a:lnTo>
                      <a:pt x="682" y="38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8"/>
              <p:cNvSpPr/>
              <p:nvPr/>
            </p:nvSpPr>
            <p:spPr bwMode="auto">
              <a:xfrm>
                <a:off x="3050" y="2147"/>
                <a:ext cx="606" cy="514"/>
              </a:xfrm>
              <a:custGeom>
                <a:avLst/>
                <a:gdLst>
                  <a:gd name="T0" fmla="*/ 9 w 606"/>
                  <a:gd name="T1" fmla="*/ 0 h 514"/>
                  <a:gd name="T2" fmla="*/ 0 w 606"/>
                  <a:gd name="T3" fmla="*/ 12 h 514"/>
                  <a:gd name="T4" fmla="*/ 596 w 606"/>
                  <a:gd name="T5" fmla="*/ 514 h 514"/>
                  <a:gd name="T6" fmla="*/ 606 w 606"/>
                  <a:gd name="T7" fmla="*/ 503 h 514"/>
                  <a:gd name="T8" fmla="*/ 9 w 606"/>
                  <a:gd name="T9" fmla="*/ 0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514">
                    <a:moveTo>
                      <a:pt x="9" y="0"/>
                    </a:moveTo>
                    <a:lnTo>
                      <a:pt x="0" y="12"/>
                    </a:lnTo>
                    <a:lnTo>
                      <a:pt x="596" y="514"/>
                    </a:lnTo>
                    <a:lnTo>
                      <a:pt x="606" y="50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39"/>
              <p:cNvSpPr/>
              <p:nvPr/>
            </p:nvSpPr>
            <p:spPr bwMode="auto">
              <a:xfrm>
                <a:off x="3097" y="2102"/>
                <a:ext cx="514" cy="607"/>
              </a:xfrm>
              <a:custGeom>
                <a:avLst/>
                <a:gdLst>
                  <a:gd name="T0" fmla="*/ 12 w 514"/>
                  <a:gd name="T1" fmla="*/ 0 h 607"/>
                  <a:gd name="T2" fmla="*/ 0 w 514"/>
                  <a:gd name="T3" fmla="*/ 10 h 607"/>
                  <a:gd name="T4" fmla="*/ 502 w 514"/>
                  <a:gd name="T5" fmla="*/ 607 h 607"/>
                  <a:gd name="T6" fmla="*/ 514 w 514"/>
                  <a:gd name="T7" fmla="*/ 597 h 607"/>
                  <a:gd name="T8" fmla="*/ 12 w 514"/>
                  <a:gd name="T9" fmla="*/ 0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4" h="607">
                    <a:moveTo>
                      <a:pt x="12" y="0"/>
                    </a:moveTo>
                    <a:lnTo>
                      <a:pt x="0" y="10"/>
                    </a:lnTo>
                    <a:lnTo>
                      <a:pt x="502" y="607"/>
                    </a:lnTo>
                    <a:lnTo>
                      <a:pt x="514" y="59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40"/>
              <p:cNvSpPr/>
              <p:nvPr/>
            </p:nvSpPr>
            <p:spPr bwMode="auto">
              <a:xfrm>
                <a:off x="3152" y="2064"/>
                <a:ext cx="402" cy="683"/>
              </a:xfrm>
              <a:custGeom>
                <a:avLst/>
                <a:gdLst>
                  <a:gd name="T0" fmla="*/ 14 w 402"/>
                  <a:gd name="T1" fmla="*/ 0 h 683"/>
                  <a:gd name="T2" fmla="*/ 0 w 402"/>
                  <a:gd name="T3" fmla="*/ 7 h 683"/>
                  <a:gd name="T4" fmla="*/ 390 w 402"/>
                  <a:gd name="T5" fmla="*/ 683 h 683"/>
                  <a:gd name="T6" fmla="*/ 402 w 402"/>
                  <a:gd name="T7" fmla="*/ 676 h 683"/>
                  <a:gd name="T8" fmla="*/ 14 w 402"/>
                  <a:gd name="T9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2" h="683">
                    <a:moveTo>
                      <a:pt x="14" y="0"/>
                    </a:moveTo>
                    <a:lnTo>
                      <a:pt x="0" y="7"/>
                    </a:lnTo>
                    <a:lnTo>
                      <a:pt x="390" y="683"/>
                    </a:lnTo>
                    <a:lnTo>
                      <a:pt x="402" y="67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41"/>
              <p:cNvSpPr/>
              <p:nvPr/>
            </p:nvSpPr>
            <p:spPr bwMode="auto">
              <a:xfrm>
                <a:off x="3213" y="2036"/>
                <a:ext cx="282" cy="739"/>
              </a:xfrm>
              <a:custGeom>
                <a:avLst/>
                <a:gdLst>
                  <a:gd name="T0" fmla="*/ 14 w 282"/>
                  <a:gd name="T1" fmla="*/ 0 h 739"/>
                  <a:gd name="T2" fmla="*/ 0 w 282"/>
                  <a:gd name="T3" fmla="*/ 5 h 739"/>
                  <a:gd name="T4" fmla="*/ 265 w 282"/>
                  <a:gd name="T5" fmla="*/ 739 h 739"/>
                  <a:gd name="T6" fmla="*/ 282 w 282"/>
                  <a:gd name="T7" fmla="*/ 732 h 739"/>
                  <a:gd name="T8" fmla="*/ 14 w 282"/>
                  <a:gd name="T9" fmla="*/ 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739">
                    <a:moveTo>
                      <a:pt x="14" y="0"/>
                    </a:moveTo>
                    <a:lnTo>
                      <a:pt x="0" y="5"/>
                    </a:lnTo>
                    <a:lnTo>
                      <a:pt x="265" y="739"/>
                    </a:lnTo>
                    <a:lnTo>
                      <a:pt x="282" y="73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42"/>
              <p:cNvSpPr/>
              <p:nvPr/>
            </p:nvSpPr>
            <p:spPr bwMode="auto">
              <a:xfrm>
                <a:off x="3277" y="2008"/>
                <a:ext cx="152" cy="784"/>
              </a:xfrm>
              <a:custGeom>
                <a:avLst/>
                <a:gdLst>
                  <a:gd name="T0" fmla="*/ 14 w 152"/>
                  <a:gd name="T1" fmla="*/ 0 h 784"/>
                  <a:gd name="T2" fmla="*/ 0 w 152"/>
                  <a:gd name="T3" fmla="*/ 14 h 784"/>
                  <a:gd name="T4" fmla="*/ 137 w 152"/>
                  <a:gd name="T5" fmla="*/ 784 h 784"/>
                  <a:gd name="T6" fmla="*/ 152 w 152"/>
                  <a:gd name="T7" fmla="*/ 779 h 784"/>
                  <a:gd name="T8" fmla="*/ 14 w 152"/>
                  <a:gd name="T9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784">
                    <a:moveTo>
                      <a:pt x="14" y="0"/>
                    </a:moveTo>
                    <a:lnTo>
                      <a:pt x="0" y="14"/>
                    </a:lnTo>
                    <a:lnTo>
                      <a:pt x="137" y="784"/>
                    </a:lnTo>
                    <a:lnTo>
                      <a:pt x="152" y="77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43"/>
              <p:cNvSpPr>
                <a:spLocks noEditPoints="1"/>
              </p:cNvSpPr>
              <p:nvPr/>
            </p:nvSpPr>
            <p:spPr bwMode="auto">
              <a:xfrm>
                <a:off x="2512" y="2363"/>
                <a:ext cx="446" cy="445"/>
              </a:xfrm>
              <a:custGeom>
                <a:avLst/>
                <a:gdLst>
                  <a:gd name="T0" fmla="*/ 0 w 188"/>
                  <a:gd name="T1" fmla="*/ 94 h 188"/>
                  <a:gd name="T2" fmla="*/ 94 w 188"/>
                  <a:gd name="T3" fmla="*/ 0 h 188"/>
                  <a:gd name="T4" fmla="*/ 188 w 188"/>
                  <a:gd name="T5" fmla="*/ 94 h 188"/>
                  <a:gd name="T6" fmla="*/ 94 w 188"/>
                  <a:gd name="T7" fmla="*/ 188 h 188"/>
                  <a:gd name="T8" fmla="*/ 0 w 188"/>
                  <a:gd name="T9" fmla="*/ 94 h 188"/>
                  <a:gd name="T10" fmla="*/ 11 w 188"/>
                  <a:gd name="T11" fmla="*/ 94 h 188"/>
                  <a:gd name="T12" fmla="*/ 94 w 188"/>
                  <a:gd name="T13" fmla="*/ 176 h 188"/>
                  <a:gd name="T14" fmla="*/ 176 w 188"/>
                  <a:gd name="T15" fmla="*/ 94 h 188"/>
                  <a:gd name="T16" fmla="*/ 94 w 188"/>
                  <a:gd name="T17" fmla="*/ 12 h 188"/>
                  <a:gd name="T18" fmla="*/ 11 w 188"/>
                  <a:gd name="T19" fmla="*/ 9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8" h="188">
                    <a:moveTo>
                      <a:pt x="0" y="94"/>
                    </a:moveTo>
                    <a:cubicBezTo>
                      <a:pt x="0" y="42"/>
                      <a:pt x="42" y="0"/>
                      <a:pt x="94" y="0"/>
                    </a:cubicBezTo>
                    <a:cubicBezTo>
                      <a:pt x="145" y="0"/>
                      <a:pt x="188" y="42"/>
                      <a:pt x="188" y="94"/>
                    </a:cubicBezTo>
                    <a:cubicBezTo>
                      <a:pt x="188" y="146"/>
                      <a:pt x="145" y="188"/>
                      <a:pt x="94" y="188"/>
                    </a:cubicBezTo>
                    <a:cubicBezTo>
                      <a:pt x="42" y="188"/>
                      <a:pt x="0" y="146"/>
                      <a:pt x="0" y="94"/>
                    </a:cubicBezTo>
                    <a:close/>
                    <a:moveTo>
                      <a:pt x="11" y="94"/>
                    </a:moveTo>
                    <a:cubicBezTo>
                      <a:pt x="11" y="139"/>
                      <a:pt x="48" y="176"/>
                      <a:pt x="94" y="176"/>
                    </a:cubicBezTo>
                    <a:cubicBezTo>
                      <a:pt x="139" y="176"/>
                      <a:pt x="176" y="139"/>
                      <a:pt x="176" y="94"/>
                    </a:cubicBezTo>
                    <a:cubicBezTo>
                      <a:pt x="176" y="49"/>
                      <a:pt x="139" y="12"/>
                      <a:pt x="94" y="12"/>
                    </a:cubicBezTo>
                    <a:cubicBezTo>
                      <a:pt x="48" y="12"/>
                      <a:pt x="11" y="49"/>
                      <a:pt x="11" y="94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Rectangle 44"/>
              <p:cNvSpPr>
                <a:spLocks noChangeArrowheads="1"/>
              </p:cNvSpPr>
              <p:nvPr/>
            </p:nvSpPr>
            <p:spPr bwMode="auto">
              <a:xfrm>
                <a:off x="2730" y="2382"/>
                <a:ext cx="7" cy="417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45"/>
              <p:cNvSpPr/>
              <p:nvPr/>
            </p:nvSpPr>
            <p:spPr bwMode="auto">
              <a:xfrm>
                <a:off x="2695" y="2384"/>
                <a:ext cx="80" cy="412"/>
              </a:xfrm>
              <a:custGeom>
                <a:avLst/>
                <a:gdLst>
                  <a:gd name="T0" fmla="*/ 0 w 80"/>
                  <a:gd name="T1" fmla="*/ 410 h 412"/>
                  <a:gd name="T2" fmla="*/ 7 w 80"/>
                  <a:gd name="T3" fmla="*/ 412 h 412"/>
                  <a:gd name="T4" fmla="*/ 80 w 80"/>
                  <a:gd name="T5" fmla="*/ 0 h 412"/>
                  <a:gd name="T6" fmla="*/ 71 w 80"/>
                  <a:gd name="T7" fmla="*/ 0 h 412"/>
                  <a:gd name="T8" fmla="*/ 0 w 80"/>
                  <a:gd name="T9" fmla="*/ 41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412">
                    <a:moveTo>
                      <a:pt x="0" y="410"/>
                    </a:moveTo>
                    <a:lnTo>
                      <a:pt x="7" y="412"/>
                    </a:lnTo>
                    <a:lnTo>
                      <a:pt x="80" y="0"/>
                    </a:lnTo>
                    <a:lnTo>
                      <a:pt x="71" y="0"/>
                    </a:lnTo>
                    <a:lnTo>
                      <a:pt x="0" y="41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46"/>
              <p:cNvSpPr/>
              <p:nvPr/>
            </p:nvSpPr>
            <p:spPr bwMode="auto">
              <a:xfrm>
                <a:off x="2659" y="2391"/>
                <a:ext cx="149" cy="396"/>
              </a:xfrm>
              <a:custGeom>
                <a:avLst/>
                <a:gdLst>
                  <a:gd name="T0" fmla="*/ 0 w 149"/>
                  <a:gd name="T1" fmla="*/ 394 h 396"/>
                  <a:gd name="T2" fmla="*/ 7 w 149"/>
                  <a:gd name="T3" fmla="*/ 396 h 396"/>
                  <a:gd name="T4" fmla="*/ 149 w 149"/>
                  <a:gd name="T5" fmla="*/ 5 h 396"/>
                  <a:gd name="T6" fmla="*/ 142 w 149"/>
                  <a:gd name="T7" fmla="*/ 0 h 396"/>
                  <a:gd name="T8" fmla="*/ 0 w 149"/>
                  <a:gd name="T9" fmla="*/ 394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396">
                    <a:moveTo>
                      <a:pt x="0" y="394"/>
                    </a:moveTo>
                    <a:lnTo>
                      <a:pt x="7" y="396"/>
                    </a:lnTo>
                    <a:lnTo>
                      <a:pt x="149" y="5"/>
                    </a:lnTo>
                    <a:lnTo>
                      <a:pt x="142" y="0"/>
                    </a:lnTo>
                    <a:lnTo>
                      <a:pt x="0" y="394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47"/>
              <p:cNvSpPr/>
              <p:nvPr/>
            </p:nvSpPr>
            <p:spPr bwMode="auto">
              <a:xfrm>
                <a:off x="2626" y="2408"/>
                <a:ext cx="216" cy="365"/>
              </a:xfrm>
              <a:custGeom>
                <a:avLst/>
                <a:gdLst>
                  <a:gd name="T0" fmla="*/ 0 w 216"/>
                  <a:gd name="T1" fmla="*/ 360 h 365"/>
                  <a:gd name="T2" fmla="*/ 7 w 216"/>
                  <a:gd name="T3" fmla="*/ 365 h 365"/>
                  <a:gd name="T4" fmla="*/ 216 w 216"/>
                  <a:gd name="T5" fmla="*/ 2 h 365"/>
                  <a:gd name="T6" fmla="*/ 208 w 216"/>
                  <a:gd name="T7" fmla="*/ 0 h 365"/>
                  <a:gd name="T8" fmla="*/ 0 w 216"/>
                  <a:gd name="T9" fmla="*/ 36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365">
                    <a:moveTo>
                      <a:pt x="0" y="360"/>
                    </a:moveTo>
                    <a:lnTo>
                      <a:pt x="7" y="365"/>
                    </a:lnTo>
                    <a:lnTo>
                      <a:pt x="216" y="2"/>
                    </a:lnTo>
                    <a:lnTo>
                      <a:pt x="208" y="0"/>
                    </a:lnTo>
                    <a:lnTo>
                      <a:pt x="0" y="36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48"/>
              <p:cNvSpPr/>
              <p:nvPr/>
            </p:nvSpPr>
            <p:spPr bwMode="auto">
              <a:xfrm>
                <a:off x="2598" y="2427"/>
                <a:ext cx="274" cy="324"/>
              </a:xfrm>
              <a:custGeom>
                <a:avLst/>
                <a:gdLst>
                  <a:gd name="T0" fmla="*/ 0 w 274"/>
                  <a:gd name="T1" fmla="*/ 320 h 324"/>
                  <a:gd name="T2" fmla="*/ 4 w 274"/>
                  <a:gd name="T3" fmla="*/ 324 h 324"/>
                  <a:gd name="T4" fmla="*/ 274 w 274"/>
                  <a:gd name="T5" fmla="*/ 5 h 324"/>
                  <a:gd name="T6" fmla="*/ 267 w 274"/>
                  <a:gd name="T7" fmla="*/ 0 h 324"/>
                  <a:gd name="T8" fmla="*/ 0 w 274"/>
                  <a:gd name="T9" fmla="*/ 32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324">
                    <a:moveTo>
                      <a:pt x="0" y="320"/>
                    </a:moveTo>
                    <a:lnTo>
                      <a:pt x="4" y="324"/>
                    </a:lnTo>
                    <a:lnTo>
                      <a:pt x="274" y="5"/>
                    </a:lnTo>
                    <a:lnTo>
                      <a:pt x="267" y="0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49"/>
              <p:cNvSpPr/>
              <p:nvPr/>
            </p:nvSpPr>
            <p:spPr bwMode="auto">
              <a:xfrm>
                <a:off x="2572" y="2453"/>
                <a:ext cx="324" cy="275"/>
              </a:xfrm>
              <a:custGeom>
                <a:avLst/>
                <a:gdLst>
                  <a:gd name="T0" fmla="*/ 0 w 324"/>
                  <a:gd name="T1" fmla="*/ 268 h 275"/>
                  <a:gd name="T2" fmla="*/ 4 w 324"/>
                  <a:gd name="T3" fmla="*/ 275 h 275"/>
                  <a:gd name="T4" fmla="*/ 324 w 324"/>
                  <a:gd name="T5" fmla="*/ 7 h 275"/>
                  <a:gd name="T6" fmla="*/ 319 w 324"/>
                  <a:gd name="T7" fmla="*/ 0 h 275"/>
                  <a:gd name="T8" fmla="*/ 0 w 324"/>
                  <a:gd name="T9" fmla="*/ 268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275">
                    <a:moveTo>
                      <a:pt x="0" y="268"/>
                    </a:moveTo>
                    <a:lnTo>
                      <a:pt x="4" y="275"/>
                    </a:lnTo>
                    <a:lnTo>
                      <a:pt x="324" y="7"/>
                    </a:lnTo>
                    <a:lnTo>
                      <a:pt x="319" y="0"/>
                    </a:lnTo>
                    <a:lnTo>
                      <a:pt x="0" y="268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50"/>
              <p:cNvSpPr/>
              <p:nvPr/>
            </p:nvSpPr>
            <p:spPr bwMode="auto">
              <a:xfrm>
                <a:off x="2553" y="2481"/>
                <a:ext cx="364" cy="216"/>
              </a:xfrm>
              <a:custGeom>
                <a:avLst/>
                <a:gdLst>
                  <a:gd name="T0" fmla="*/ 0 w 364"/>
                  <a:gd name="T1" fmla="*/ 209 h 216"/>
                  <a:gd name="T2" fmla="*/ 2 w 364"/>
                  <a:gd name="T3" fmla="*/ 216 h 216"/>
                  <a:gd name="T4" fmla="*/ 364 w 364"/>
                  <a:gd name="T5" fmla="*/ 7 h 216"/>
                  <a:gd name="T6" fmla="*/ 360 w 364"/>
                  <a:gd name="T7" fmla="*/ 0 h 216"/>
                  <a:gd name="T8" fmla="*/ 0 w 364"/>
                  <a:gd name="T9" fmla="*/ 209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216">
                    <a:moveTo>
                      <a:pt x="0" y="209"/>
                    </a:moveTo>
                    <a:lnTo>
                      <a:pt x="2" y="216"/>
                    </a:lnTo>
                    <a:lnTo>
                      <a:pt x="364" y="7"/>
                    </a:lnTo>
                    <a:lnTo>
                      <a:pt x="360" y="0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51"/>
              <p:cNvSpPr/>
              <p:nvPr/>
            </p:nvSpPr>
            <p:spPr bwMode="auto">
              <a:xfrm>
                <a:off x="2536" y="2514"/>
                <a:ext cx="395" cy="152"/>
              </a:xfrm>
              <a:custGeom>
                <a:avLst/>
                <a:gdLst>
                  <a:gd name="T0" fmla="*/ 0 w 395"/>
                  <a:gd name="T1" fmla="*/ 143 h 152"/>
                  <a:gd name="T2" fmla="*/ 3 w 395"/>
                  <a:gd name="T3" fmla="*/ 152 h 152"/>
                  <a:gd name="T4" fmla="*/ 395 w 395"/>
                  <a:gd name="T5" fmla="*/ 8 h 152"/>
                  <a:gd name="T6" fmla="*/ 393 w 395"/>
                  <a:gd name="T7" fmla="*/ 0 h 152"/>
                  <a:gd name="T8" fmla="*/ 0 w 395"/>
                  <a:gd name="T9" fmla="*/ 14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152">
                    <a:moveTo>
                      <a:pt x="0" y="143"/>
                    </a:moveTo>
                    <a:lnTo>
                      <a:pt x="3" y="152"/>
                    </a:lnTo>
                    <a:lnTo>
                      <a:pt x="395" y="8"/>
                    </a:lnTo>
                    <a:lnTo>
                      <a:pt x="393" y="0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52"/>
              <p:cNvSpPr/>
              <p:nvPr/>
            </p:nvSpPr>
            <p:spPr bwMode="auto">
              <a:xfrm>
                <a:off x="2529" y="2550"/>
                <a:ext cx="412" cy="81"/>
              </a:xfrm>
              <a:custGeom>
                <a:avLst/>
                <a:gdLst>
                  <a:gd name="T0" fmla="*/ 0 w 412"/>
                  <a:gd name="T1" fmla="*/ 71 h 81"/>
                  <a:gd name="T2" fmla="*/ 0 w 412"/>
                  <a:gd name="T3" fmla="*/ 81 h 81"/>
                  <a:gd name="T4" fmla="*/ 412 w 412"/>
                  <a:gd name="T5" fmla="*/ 7 h 81"/>
                  <a:gd name="T6" fmla="*/ 410 w 412"/>
                  <a:gd name="T7" fmla="*/ 0 h 81"/>
                  <a:gd name="T8" fmla="*/ 0 w 412"/>
                  <a:gd name="T9" fmla="*/ 7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81">
                    <a:moveTo>
                      <a:pt x="0" y="71"/>
                    </a:moveTo>
                    <a:lnTo>
                      <a:pt x="0" y="81"/>
                    </a:lnTo>
                    <a:lnTo>
                      <a:pt x="412" y="7"/>
                    </a:lnTo>
                    <a:lnTo>
                      <a:pt x="410" y="0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Rectangle 53"/>
              <p:cNvSpPr>
                <a:spLocks noChangeArrowheads="1"/>
              </p:cNvSpPr>
              <p:nvPr/>
            </p:nvSpPr>
            <p:spPr bwMode="auto">
              <a:xfrm>
                <a:off x="2527" y="2586"/>
                <a:ext cx="416" cy="9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54"/>
              <p:cNvSpPr/>
              <p:nvPr/>
            </p:nvSpPr>
            <p:spPr bwMode="auto">
              <a:xfrm>
                <a:off x="2529" y="2550"/>
                <a:ext cx="412" cy="81"/>
              </a:xfrm>
              <a:custGeom>
                <a:avLst/>
                <a:gdLst>
                  <a:gd name="T0" fmla="*/ 0 w 412"/>
                  <a:gd name="T1" fmla="*/ 0 h 81"/>
                  <a:gd name="T2" fmla="*/ 0 w 412"/>
                  <a:gd name="T3" fmla="*/ 7 h 81"/>
                  <a:gd name="T4" fmla="*/ 410 w 412"/>
                  <a:gd name="T5" fmla="*/ 81 h 81"/>
                  <a:gd name="T6" fmla="*/ 412 w 412"/>
                  <a:gd name="T7" fmla="*/ 71 h 81"/>
                  <a:gd name="T8" fmla="*/ 0 w 412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81">
                    <a:moveTo>
                      <a:pt x="0" y="0"/>
                    </a:moveTo>
                    <a:lnTo>
                      <a:pt x="0" y="7"/>
                    </a:lnTo>
                    <a:lnTo>
                      <a:pt x="410" y="81"/>
                    </a:lnTo>
                    <a:lnTo>
                      <a:pt x="412" y="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55"/>
              <p:cNvSpPr/>
              <p:nvPr/>
            </p:nvSpPr>
            <p:spPr bwMode="auto">
              <a:xfrm>
                <a:off x="2536" y="2514"/>
                <a:ext cx="395" cy="152"/>
              </a:xfrm>
              <a:custGeom>
                <a:avLst/>
                <a:gdLst>
                  <a:gd name="T0" fmla="*/ 3 w 395"/>
                  <a:gd name="T1" fmla="*/ 0 h 152"/>
                  <a:gd name="T2" fmla="*/ 0 w 395"/>
                  <a:gd name="T3" fmla="*/ 8 h 152"/>
                  <a:gd name="T4" fmla="*/ 393 w 395"/>
                  <a:gd name="T5" fmla="*/ 152 h 152"/>
                  <a:gd name="T6" fmla="*/ 395 w 395"/>
                  <a:gd name="T7" fmla="*/ 143 h 152"/>
                  <a:gd name="T8" fmla="*/ 3 w 395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152">
                    <a:moveTo>
                      <a:pt x="3" y="0"/>
                    </a:moveTo>
                    <a:lnTo>
                      <a:pt x="0" y="8"/>
                    </a:lnTo>
                    <a:lnTo>
                      <a:pt x="393" y="152"/>
                    </a:lnTo>
                    <a:lnTo>
                      <a:pt x="395" y="14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56"/>
              <p:cNvSpPr/>
              <p:nvPr/>
            </p:nvSpPr>
            <p:spPr bwMode="auto">
              <a:xfrm>
                <a:off x="2553" y="2481"/>
                <a:ext cx="364" cy="216"/>
              </a:xfrm>
              <a:custGeom>
                <a:avLst/>
                <a:gdLst>
                  <a:gd name="T0" fmla="*/ 2 w 364"/>
                  <a:gd name="T1" fmla="*/ 0 h 216"/>
                  <a:gd name="T2" fmla="*/ 0 w 364"/>
                  <a:gd name="T3" fmla="*/ 7 h 216"/>
                  <a:gd name="T4" fmla="*/ 360 w 364"/>
                  <a:gd name="T5" fmla="*/ 216 h 216"/>
                  <a:gd name="T6" fmla="*/ 364 w 364"/>
                  <a:gd name="T7" fmla="*/ 209 h 216"/>
                  <a:gd name="T8" fmla="*/ 2 w 364"/>
                  <a:gd name="T9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216">
                    <a:moveTo>
                      <a:pt x="2" y="0"/>
                    </a:moveTo>
                    <a:lnTo>
                      <a:pt x="0" y="7"/>
                    </a:lnTo>
                    <a:lnTo>
                      <a:pt x="360" y="216"/>
                    </a:lnTo>
                    <a:lnTo>
                      <a:pt x="364" y="20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57"/>
              <p:cNvSpPr/>
              <p:nvPr/>
            </p:nvSpPr>
            <p:spPr bwMode="auto">
              <a:xfrm>
                <a:off x="2572" y="2453"/>
                <a:ext cx="324" cy="275"/>
              </a:xfrm>
              <a:custGeom>
                <a:avLst/>
                <a:gdLst>
                  <a:gd name="T0" fmla="*/ 4 w 324"/>
                  <a:gd name="T1" fmla="*/ 0 h 275"/>
                  <a:gd name="T2" fmla="*/ 0 w 324"/>
                  <a:gd name="T3" fmla="*/ 7 h 275"/>
                  <a:gd name="T4" fmla="*/ 319 w 324"/>
                  <a:gd name="T5" fmla="*/ 275 h 275"/>
                  <a:gd name="T6" fmla="*/ 324 w 324"/>
                  <a:gd name="T7" fmla="*/ 268 h 275"/>
                  <a:gd name="T8" fmla="*/ 4 w 324"/>
                  <a:gd name="T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275">
                    <a:moveTo>
                      <a:pt x="4" y="0"/>
                    </a:moveTo>
                    <a:lnTo>
                      <a:pt x="0" y="7"/>
                    </a:lnTo>
                    <a:lnTo>
                      <a:pt x="319" y="275"/>
                    </a:lnTo>
                    <a:lnTo>
                      <a:pt x="324" y="26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58"/>
              <p:cNvSpPr/>
              <p:nvPr/>
            </p:nvSpPr>
            <p:spPr bwMode="auto">
              <a:xfrm>
                <a:off x="2598" y="2427"/>
                <a:ext cx="274" cy="324"/>
              </a:xfrm>
              <a:custGeom>
                <a:avLst/>
                <a:gdLst>
                  <a:gd name="T0" fmla="*/ 4 w 274"/>
                  <a:gd name="T1" fmla="*/ 0 h 324"/>
                  <a:gd name="T2" fmla="*/ 0 w 274"/>
                  <a:gd name="T3" fmla="*/ 5 h 324"/>
                  <a:gd name="T4" fmla="*/ 267 w 274"/>
                  <a:gd name="T5" fmla="*/ 324 h 324"/>
                  <a:gd name="T6" fmla="*/ 274 w 274"/>
                  <a:gd name="T7" fmla="*/ 320 h 324"/>
                  <a:gd name="T8" fmla="*/ 4 w 274"/>
                  <a:gd name="T9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324">
                    <a:moveTo>
                      <a:pt x="4" y="0"/>
                    </a:moveTo>
                    <a:lnTo>
                      <a:pt x="0" y="5"/>
                    </a:lnTo>
                    <a:lnTo>
                      <a:pt x="267" y="324"/>
                    </a:lnTo>
                    <a:lnTo>
                      <a:pt x="274" y="32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59"/>
              <p:cNvSpPr/>
              <p:nvPr/>
            </p:nvSpPr>
            <p:spPr bwMode="auto">
              <a:xfrm>
                <a:off x="2626" y="2408"/>
                <a:ext cx="216" cy="365"/>
              </a:xfrm>
              <a:custGeom>
                <a:avLst/>
                <a:gdLst>
                  <a:gd name="T0" fmla="*/ 7 w 216"/>
                  <a:gd name="T1" fmla="*/ 0 h 365"/>
                  <a:gd name="T2" fmla="*/ 0 w 216"/>
                  <a:gd name="T3" fmla="*/ 2 h 365"/>
                  <a:gd name="T4" fmla="*/ 208 w 216"/>
                  <a:gd name="T5" fmla="*/ 365 h 365"/>
                  <a:gd name="T6" fmla="*/ 216 w 216"/>
                  <a:gd name="T7" fmla="*/ 360 h 365"/>
                  <a:gd name="T8" fmla="*/ 7 w 216"/>
                  <a:gd name="T9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365">
                    <a:moveTo>
                      <a:pt x="7" y="0"/>
                    </a:moveTo>
                    <a:lnTo>
                      <a:pt x="0" y="2"/>
                    </a:lnTo>
                    <a:lnTo>
                      <a:pt x="208" y="365"/>
                    </a:lnTo>
                    <a:lnTo>
                      <a:pt x="216" y="36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60"/>
              <p:cNvSpPr/>
              <p:nvPr/>
            </p:nvSpPr>
            <p:spPr bwMode="auto">
              <a:xfrm>
                <a:off x="2659" y="2391"/>
                <a:ext cx="149" cy="396"/>
              </a:xfrm>
              <a:custGeom>
                <a:avLst/>
                <a:gdLst>
                  <a:gd name="T0" fmla="*/ 7 w 149"/>
                  <a:gd name="T1" fmla="*/ 0 h 396"/>
                  <a:gd name="T2" fmla="*/ 0 w 149"/>
                  <a:gd name="T3" fmla="*/ 5 h 396"/>
                  <a:gd name="T4" fmla="*/ 142 w 149"/>
                  <a:gd name="T5" fmla="*/ 396 h 396"/>
                  <a:gd name="T6" fmla="*/ 149 w 149"/>
                  <a:gd name="T7" fmla="*/ 394 h 396"/>
                  <a:gd name="T8" fmla="*/ 7 w 149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396">
                    <a:moveTo>
                      <a:pt x="7" y="0"/>
                    </a:moveTo>
                    <a:lnTo>
                      <a:pt x="0" y="5"/>
                    </a:lnTo>
                    <a:lnTo>
                      <a:pt x="142" y="396"/>
                    </a:lnTo>
                    <a:lnTo>
                      <a:pt x="149" y="39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61"/>
              <p:cNvSpPr/>
              <p:nvPr/>
            </p:nvSpPr>
            <p:spPr bwMode="auto">
              <a:xfrm>
                <a:off x="2695" y="2384"/>
                <a:ext cx="80" cy="412"/>
              </a:xfrm>
              <a:custGeom>
                <a:avLst/>
                <a:gdLst>
                  <a:gd name="T0" fmla="*/ 7 w 80"/>
                  <a:gd name="T1" fmla="*/ 0 h 412"/>
                  <a:gd name="T2" fmla="*/ 0 w 80"/>
                  <a:gd name="T3" fmla="*/ 0 h 412"/>
                  <a:gd name="T4" fmla="*/ 71 w 80"/>
                  <a:gd name="T5" fmla="*/ 412 h 412"/>
                  <a:gd name="T6" fmla="*/ 80 w 80"/>
                  <a:gd name="T7" fmla="*/ 410 h 412"/>
                  <a:gd name="T8" fmla="*/ 7 w 80"/>
                  <a:gd name="T9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412">
                    <a:moveTo>
                      <a:pt x="7" y="0"/>
                    </a:moveTo>
                    <a:lnTo>
                      <a:pt x="0" y="0"/>
                    </a:lnTo>
                    <a:lnTo>
                      <a:pt x="71" y="412"/>
                    </a:lnTo>
                    <a:lnTo>
                      <a:pt x="80" y="41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Rectangle 62"/>
              <p:cNvSpPr>
                <a:spLocks noChangeArrowheads="1"/>
              </p:cNvSpPr>
              <p:nvPr/>
            </p:nvSpPr>
            <p:spPr bwMode="auto">
              <a:xfrm>
                <a:off x="3348" y="1880"/>
                <a:ext cx="19" cy="661"/>
              </a:xfrm>
              <a:prstGeom prst="rect">
                <a:avLst/>
              </a:pr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Rectangle 63"/>
              <p:cNvSpPr>
                <a:spLocks noChangeArrowheads="1"/>
              </p:cNvSpPr>
              <p:nvPr/>
            </p:nvSpPr>
            <p:spPr bwMode="auto">
              <a:xfrm>
                <a:off x="3315" y="2541"/>
                <a:ext cx="76" cy="28"/>
              </a:xfrm>
              <a:prstGeom prst="rect">
                <a:avLst/>
              </a:pr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64"/>
              <p:cNvSpPr/>
              <p:nvPr/>
            </p:nvSpPr>
            <p:spPr bwMode="auto">
              <a:xfrm>
                <a:off x="2730" y="1901"/>
                <a:ext cx="632" cy="651"/>
              </a:xfrm>
              <a:custGeom>
                <a:avLst/>
                <a:gdLst>
                  <a:gd name="T0" fmla="*/ 6 w 267"/>
                  <a:gd name="T1" fmla="*/ 275 h 275"/>
                  <a:gd name="T2" fmla="*/ 12 w 267"/>
                  <a:gd name="T3" fmla="*/ 270 h 275"/>
                  <a:gd name="T4" fmla="*/ 107 w 267"/>
                  <a:gd name="T5" fmla="*/ 68 h 275"/>
                  <a:gd name="T6" fmla="*/ 260 w 267"/>
                  <a:gd name="T7" fmla="*/ 21 h 275"/>
                  <a:gd name="T8" fmla="*/ 267 w 267"/>
                  <a:gd name="T9" fmla="*/ 16 h 275"/>
                  <a:gd name="T10" fmla="*/ 261 w 267"/>
                  <a:gd name="T11" fmla="*/ 9 h 275"/>
                  <a:gd name="T12" fmla="*/ 100 w 267"/>
                  <a:gd name="T13" fmla="*/ 59 h 275"/>
                  <a:gd name="T14" fmla="*/ 1 w 267"/>
                  <a:gd name="T15" fmla="*/ 269 h 275"/>
                  <a:gd name="T16" fmla="*/ 6 w 267"/>
                  <a:gd name="T17" fmla="*/ 275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75">
                    <a:moveTo>
                      <a:pt x="6" y="275"/>
                    </a:moveTo>
                    <a:cubicBezTo>
                      <a:pt x="9" y="275"/>
                      <a:pt x="12" y="273"/>
                      <a:pt x="12" y="270"/>
                    </a:cubicBezTo>
                    <a:cubicBezTo>
                      <a:pt x="22" y="178"/>
                      <a:pt x="54" y="110"/>
                      <a:pt x="107" y="68"/>
                    </a:cubicBezTo>
                    <a:cubicBezTo>
                      <a:pt x="176" y="12"/>
                      <a:pt x="259" y="21"/>
                      <a:pt x="260" y="21"/>
                    </a:cubicBezTo>
                    <a:cubicBezTo>
                      <a:pt x="263" y="21"/>
                      <a:pt x="266" y="19"/>
                      <a:pt x="267" y="16"/>
                    </a:cubicBezTo>
                    <a:cubicBezTo>
                      <a:pt x="267" y="13"/>
                      <a:pt x="265" y="10"/>
                      <a:pt x="261" y="9"/>
                    </a:cubicBezTo>
                    <a:cubicBezTo>
                      <a:pt x="258" y="9"/>
                      <a:pt x="173" y="0"/>
                      <a:pt x="100" y="59"/>
                    </a:cubicBezTo>
                    <a:cubicBezTo>
                      <a:pt x="44" y="103"/>
                      <a:pt x="11" y="174"/>
                      <a:pt x="1" y="269"/>
                    </a:cubicBezTo>
                    <a:cubicBezTo>
                      <a:pt x="0" y="272"/>
                      <a:pt x="3" y="275"/>
                      <a:pt x="6" y="275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65"/>
              <p:cNvSpPr/>
              <p:nvPr/>
            </p:nvSpPr>
            <p:spPr bwMode="auto">
              <a:xfrm>
                <a:off x="3230" y="1749"/>
                <a:ext cx="187" cy="166"/>
              </a:xfrm>
              <a:custGeom>
                <a:avLst/>
                <a:gdLst>
                  <a:gd name="T0" fmla="*/ 7 w 79"/>
                  <a:gd name="T1" fmla="*/ 28 h 70"/>
                  <a:gd name="T2" fmla="*/ 29 w 79"/>
                  <a:gd name="T3" fmla="*/ 40 h 70"/>
                  <a:gd name="T4" fmla="*/ 48 w 79"/>
                  <a:gd name="T5" fmla="*/ 54 h 70"/>
                  <a:gd name="T6" fmla="*/ 37 w 79"/>
                  <a:gd name="T7" fmla="*/ 3 h 70"/>
                  <a:gd name="T8" fmla="*/ 51 w 79"/>
                  <a:gd name="T9" fmla="*/ 10 h 70"/>
                  <a:gd name="T10" fmla="*/ 52 w 79"/>
                  <a:gd name="T11" fmla="*/ 16 h 70"/>
                  <a:gd name="T12" fmla="*/ 47 w 79"/>
                  <a:gd name="T13" fmla="*/ 13 h 70"/>
                  <a:gd name="T14" fmla="*/ 41 w 79"/>
                  <a:gd name="T15" fmla="*/ 11 h 70"/>
                  <a:gd name="T16" fmla="*/ 59 w 79"/>
                  <a:gd name="T17" fmla="*/ 32 h 70"/>
                  <a:gd name="T18" fmla="*/ 64 w 79"/>
                  <a:gd name="T19" fmla="*/ 47 h 70"/>
                  <a:gd name="T20" fmla="*/ 51 w 79"/>
                  <a:gd name="T21" fmla="*/ 63 h 70"/>
                  <a:gd name="T22" fmla="*/ 24 w 79"/>
                  <a:gd name="T23" fmla="*/ 45 h 70"/>
                  <a:gd name="T24" fmla="*/ 10 w 79"/>
                  <a:gd name="T25" fmla="*/ 41 h 70"/>
                  <a:gd name="T26" fmla="*/ 2 w 79"/>
                  <a:gd name="T27" fmla="*/ 47 h 70"/>
                  <a:gd name="T28" fmla="*/ 4 w 79"/>
                  <a:gd name="T29" fmla="*/ 32 h 70"/>
                  <a:gd name="T30" fmla="*/ 7 w 79"/>
                  <a:gd name="T31" fmla="*/ 2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" h="70">
                    <a:moveTo>
                      <a:pt x="7" y="28"/>
                    </a:moveTo>
                    <a:cubicBezTo>
                      <a:pt x="13" y="23"/>
                      <a:pt x="23" y="32"/>
                      <a:pt x="29" y="40"/>
                    </a:cubicBezTo>
                    <a:cubicBezTo>
                      <a:pt x="33" y="46"/>
                      <a:pt x="38" y="58"/>
                      <a:pt x="48" y="54"/>
                    </a:cubicBezTo>
                    <a:cubicBezTo>
                      <a:pt x="79" y="43"/>
                      <a:pt x="22" y="13"/>
                      <a:pt x="37" y="3"/>
                    </a:cubicBezTo>
                    <a:cubicBezTo>
                      <a:pt x="42" y="0"/>
                      <a:pt x="47" y="6"/>
                      <a:pt x="51" y="10"/>
                    </a:cubicBezTo>
                    <a:cubicBezTo>
                      <a:pt x="53" y="12"/>
                      <a:pt x="53" y="15"/>
                      <a:pt x="52" y="16"/>
                    </a:cubicBezTo>
                    <a:cubicBezTo>
                      <a:pt x="51" y="18"/>
                      <a:pt x="48" y="15"/>
                      <a:pt x="47" y="13"/>
                    </a:cubicBezTo>
                    <a:cubicBezTo>
                      <a:pt x="42" y="5"/>
                      <a:pt x="41" y="11"/>
                      <a:pt x="41" y="11"/>
                    </a:cubicBezTo>
                    <a:cubicBezTo>
                      <a:pt x="40" y="12"/>
                      <a:pt x="57" y="29"/>
                      <a:pt x="59" y="32"/>
                    </a:cubicBezTo>
                    <a:cubicBezTo>
                      <a:pt x="62" y="38"/>
                      <a:pt x="64" y="44"/>
                      <a:pt x="64" y="47"/>
                    </a:cubicBezTo>
                    <a:cubicBezTo>
                      <a:pt x="63" y="54"/>
                      <a:pt x="58" y="61"/>
                      <a:pt x="51" y="63"/>
                    </a:cubicBezTo>
                    <a:cubicBezTo>
                      <a:pt x="33" y="70"/>
                      <a:pt x="27" y="50"/>
                      <a:pt x="24" y="45"/>
                    </a:cubicBezTo>
                    <a:cubicBezTo>
                      <a:pt x="19" y="39"/>
                      <a:pt x="14" y="34"/>
                      <a:pt x="10" y="41"/>
                    </a:cubicBezTo>
                    <a:cubicBezTo>
                      <a:pt x="8" y="43"/>
                      <a:pt x="6" y="52"/>
                      <a:pt x="2" y="47"/>
                    </a:cubicBezTo>
                    <a:cubicBezTo>
                      <a:pt x="0" y="43"/>
                      <a:pt x="3" y="34"/>
                      <a:pt x="4" y="32"/>
                    </a:cubicBezTo>
                    <a:cubicBezTo>
                      <a:pt x="5" y="30"/>
                      <a:pt x="6" y="29"/>
                      <a:pt x="7" y="28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66"/>
              <p:cNvSpPr/>
              <p:nvPr/>
            </p:nvSpPr>
            <p:spPr bwMode="auto">
              <a:xfrm>
                <a:off x="2936" y="1901"/>
                <a:ext cx="197" cy="99"/>
              </a:xfrm>
              <a:custGeom>
                <a:avLst/>
                <a:gdLst>
                  <a:gd name="T0" fmla="*/ 7 w 83"/>
                  <a:gd name="T1" fmla="*/ 23 h 42"/>
                  <a:gd name="T2" fmla="*/ 37 w 83"/>
                  <a:gd name="T3" fmla="*/ 15 h 42"/>
                  <a:gd name="T4" fmla="*/ 49 w 83"/>
                  <a:gd name="T5" fmla="*/ 14 h 42"/>
                  <a:gd name="T6" fmla="*/ 64 w 83"/>
                  <a:gd name="T7" fmla="*/ 15 h 42"/>
                  <a:gd name="T8" fmla="*/ 25 w 83"/>
                  <a:gd name="T9" fmla="*/ 38 h 42"/>
                  <a:gd name="T10" fmla="*/ 7 w 83"/>
                  <a:gd name="T11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42">
                    <a:moveTo>
                      <a:pt x="7" y="23"/>
                    </a:moveTo>
                    <a:cubicBezTo>
                      <a:pt x="15" y="0"/>
                      <a:pt x="21" y="11"/>
                      <a:pt x="37" y="15"/>
                    </a:cubicBezTo>
                    <a:cubicBezTo>
                      <a:pt x="40" y="15"/>
                      <a:pt x="44" y="15"/>
                      <a:pt x="49" y="14"/>
                    </a:cubicBezTo>
                    <a:cubicBezTo>
                      <a:pt x="55" y="13"/>
                      <a:pt x="61" y="13"/>
                      <a:pt x="64" y="15"/>
                    </a:cubicBezTo>
                    <a:cubicBezTo>
                      <a:pt x="83" y="30"/>
                      <a:pt x="31" y="37"/>
                      <a:pt x="25" y="38"/>
                    </a:cubicBezTo>
                    <a:cubicBezTo>
                      <a:pt x="8" y="41"/>
                      <a:pt x="0" y="42"/>
                      <a:pt x="7" y="23"/>
                    </a:cubicBezTo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67"/>
              <p:cNvSpPr/>
              <p:nvPr/>
            </p:nvSpPr>
            <p:spPr bwMode="auto">
              <a:xfrm>
                <a:off x="3175" y="2417"/>
                <a:ext cx="164" cy="57"/>
              </a:xfrm>
              <a:custGeom>
                <a:avLst/>
                <a:gdLst>
                  <a:gd name="T0" fmla="*/ 34 w 69"/>
                  <a:gd name="T1" fmla="*/ 11 h 24"/>
                  <a:gd name="T2" fmla="*/ 21 w 69"/>
                  <a:gd name="T3" fmla="*/ 0 h 24"/>
                  <a:gd name="T4" fmla="*/ 8 w 69"/>
                  <a:gd name="T5" fmla="*/ 4 h 24"/>
                  <a:gd name="T6" fmla="*/ 0 w 69"/>
                  <a:gd name="T7" fmla="*/ 11 h 24"/>
                  <a:gd name="T8" fmla="*/ 18 w 69"/>
                  <a:gd name="T9" fmla="*/ 21 h 24"/>
                  <a:gd name="T10" fmla="*/ 69 w 69"/>
                  <a:gd name="T11" fmla="*/ 22 h 24"/>
                  <a:gd name="T12" fmla="*/ 34 w 69"/>
                  <a:gd name="T1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24">
                    <a:moveTo>
                      <a:pt x="34" y="11"/>
                    </a:moveTo>
                    <a:cubicBezTo>
                      <a:pt x="28" y="7"/>
                      <a:pt x="21" y="0"/>
                      <a:pt x="21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5"/>
                      <a:pt x="1" y="9"/>
                      <a:pt x="0" y="11"/>
                    </a:cubicBezTo>
                    <a:cubicBezTo>
                      <a:pt x="5" y="15"/>
                      <a:pt x="12" y="18"/>
                      <a:pt x="18" y="21"/>
                    </a:cubicBezTo>
                    <a:cubicBezTo>
                      <a:pt x="22" y="24"/>
                      <a:pt x="64" y="22"/>
                      <a:pt x="69" y="22"/>
                    </a:cubicBezTo>
                    <a:cubicBezTo>
                      <a:pt x="65" y="19"/>
                      <a:pt x="44" y="18"/>
                      <a:pt x="34" y="1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68"/>
              <p:cNvSpPr/>
              <p:nvPr/>
            </p:nvSpPr>
            <p:spPr bwMode="auto">
              <a:xfrm>
                <a:off x="3175" y="2417"/>
                <a:ext cx="74" cy="43"/>
              </a:xfrm>
              <a:custGeom>
                <a:avLst/>
                <a:gdLst>
                  <a:gd name="T0" fmla="*/ 24 w 31"/>
                  <a:gd name="T1" fmla="*/ 12 h 18"/>
                  <a:gd name="T2" fmla="*/ 31 w 31"/>
                  <a:gd name="T3" fmla="*/ 9 h 18"/>
                  <a:gd name="T4" fmla="*/ 21 w 31"/>
                  <a:gd name="T5" fmla="*/ 0 h 18"/>
                  <a:gd name="T6" fmla="*/ 8 w 31"/>
                  <a:gd name="T7" fmla="*/ 4 h 18"/>
                  <a:gd name="T8" fmla="*/ 0 w 31"/>
                  <a:gd name="T9" fmla="*/ 11 h 18"/>
                  <a:gd name="T10" fmla="*/ 12 w 31"/>
                  <a:gd name="T11" fmla="*/ 18 h 18"/>
                  <a:gd name="T12" fmla="*/ 24 w 31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8">
                    <a:moveTo>
                      <a:pt x="24" y="12"/>
                    </a:moveTo>
                    <a:cubicBezTo>
                      <a:pt x="26" y="11"/>
                      <a:pt x="28" y="10"/>
                      <a:pt x="31" y="9"/>
                    </a:cubicBezTo>
                    <a:cubicBezTo>
                      <a:pt x="25" y="5"/>
                      <a:pt x="21" y="0"/>
                      <a:pt x="21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5"/>
                      <a:pt x="1" y="9"/>
                      <a:pt x="0" y="11"/>
                    </a:cubicBezTo>
                    <a:cubicBezTo>
                      <a:pt x="4" y="14"/>
                      <a:pt x="8" y="16"/>
                      <a:pt x="12" y="18"/>
                    </a:cubicBezTo>
                    <a:cubicBezTo>
                      <a:pt x="16" y="17"/>
                      <a:pt x="20" y="14"/>
                      <a:pt x="24" y="12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69"/>
              <p:cNvSpPr/>
              <p:nvPr/>
            </p:nvSpPr>
            <p:spPr bwMode="auto">
              <a:xfrm>
                <a:off x="3057" y="1470"/>
                <a:ext cx="270" cy="317"/>
              </a:xfrm>
              <a:custGeom>
                <a:avLst/>
                <a:gdLst>
                  <a:gd name="T0" fmla="*/ 113 w 114"/>
                  <a:gd name="T1" fmla="*/ 130 h 134"/>
                  <a:gd name="T2" fmla="*/ 113 w 114"/>
                  <a:gd name="T3" fmla="*/ 131 h 134"/>
                  <a:gd name="T4" fmla="*/ 107 w 114"/>
                  <a:gd name="T5" fmla="*/ 134 h 134"/>
                  <a:gd name="T6" fmla="*/ 105 w 114"/>
                  <a:gd name="T7" fmla="*/ 129 h 134"/>
                  <a:gd name="T8" fmla="*/ 103 w 114"/>
                  <a:gd name="T9" fmla="*/ 126 h 134"/>
                  <a:gd name="T10" fmla="*/ 99 w 114"/>
                  <a:gd name="T11" fmla="*/ 125 h 134"/>
                  <a:gd name="T12" fmla="*/ 94 w 114"/>
                  <a:gd name="T13" fmla="*/ 123 h 134"/>
                  <a:gd name="T14" fmla="*/ 90 w 114"/>
                  <a:gd name="T15" fmla="*/ 120 h 134"/>
                  <a:gd name="T16" fmla="*/ 86 w 114"/>
                  <a:gd name="T17" fmla="*/ 117 h 134"/>
                  <a:gd name="T18" fmla="*/ 54 w 114"/>
                  <a:gd name="T19" fmla="*/ 91 h 134"/>
                  <a:gd name="T20" fmla="*/ 52 w 114"/>
                  <a:gd name="T21" fmla="*/ 88 h 134"/>
                  <a:gd name="T22" fmla="*/ 50 w 114"/>
                  <a:gd name="T23" fmla="*/ 86 h 134"/>
                  <a:gd name="T24" fmla="*/ 41 w 114"/>
                  <a:gd name="T25" fmla="*/ 74 h 134"/>
                  <a:gd name="T26" fmla="*/ 39 w 114"/>
                  <a:gd name="T27" fmla="*/ 71 h 134"/>
                  <a:gd name="T28" fmla="*/ 29 w 114"/>
                  <a:gd name="T29" fmla="*/ 57 h 134"/>
                  <a:gd name="T30" fmla="*/ 19 w 114"/>
                  <a:gd name="T31" fmla="*/ 42 h 134"/>
                  <a:gd name="T32" fmla="*/ 10 w 114"/>
                  <a:gd name="T33" fmla="*/ 29 h 134"/>
                  <a:gd name="T34" fmla="*/ 0 w 114"/>
                  <a:gd name="T35" fmla="*/ 8 h 134"/>
                  <a:gd name="T36" fmla="*/ 5 w 114"/>
                  <a:gd name="T37" fmla="*/ 1 h 134"/>
                  <a:gd name="T38" fmla="*/ 9 w 114"/>
                  <a:gd name="T39" fmla="*/ 1 h 134"/>
                  <a:gd name="T40" fmla="*/ 16 w 114"/>
                  <a:gd name="T41" fmla="*/ 8 h 134"/>
                  <a:gd name="T42" fmla="*/ 18 w 114"/>
                  <a:gd name="T43" fmla="*/ 10 h 134"/>
                  <a:gd name="T44" fmla="*/ 23 w 114"/>
                  <a:gd name="T45" fmla="*/ 19 h 134"/>
                  <a:gd name="T46" fmla="*/ 27 w 114"/>
                  <a:gd name="T47" fmla="*/ 27 h 134"/>
                  <a:gd name="T48" fmla="*/ 43 w 114"/>
                  <a:gd name="T49" fmla="*/ 53 h 134"/>
                  <a:gd name="T50" fmla="*/ 45 w 114"/>
                  <a:gd name="T51" fmla="*/ 58 h 134"/>
                  <a:gd name="T52" fmla="*/ 62 w 114"/>
                  <a:gd name="T53" fmla="*/ 81 h 134"/>
                  <a:gd name="T54" fmla="*/ 74 w 114"/>
                  <a:gd name="T55" fmla="*/ 93 h 134"/>
                  <a:gd name="T56" fmla="*/ 93 w 114"/>
                  <a:gd name="T57" fmla="*/ 109 h 134"/>
                  <a:gd name="T58" fmla="*/ 94 w 114"/>
                  <a:gd name="T59" fmla="*/ 109 h 134"/>
                  <a:gd name="T60" fmla="*/ 97 w 114"/>
                  <a:gd name="T61" fmla="*/ 109 h 134"/>
                  <a:gd name="T62" fmla="*/ 99 w 114"/>
                  <a:gd name="T63" fmla="*/ 110 h 134"/>
                  <a:gd name="T64" fmla="*/ 106 w 114"/>
                  <a:gd name="T65" fmla="*/ 113 h 134"/>
                  <a:gd name="T66" fmla="*/ 110 w 114"/>
                  <a:gd name="T67" fmla="*/ 115 h 134"/>
                  <a:gd name="T68" fmla="*/ 113 w 114"/>
                  <a:gd name="T69" fmla="*/ 119 h 134"/>
                  <a:gd name="T70" fmla="*/ 114 w 114"/>
                  <a:gd name="T71" fmla="*/ 125 h 134"/>
                  <a:gd name="T72" fmla="*/ 113 w 114"/>
                  <a:gd name="T73" fmla="*/ 129 h 134"/>
                  <a:gd name="T74" fmla="*/ 113 w 114"/>
                  <a:gd name="T75" fmla="*/ 1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" h="134">
                    <a:moveTo>
                      <a:pt x="113" y="130"/>
                    </a:moveTo>
                    <a:cubicBezTo>
                      <a:pt x="113" y="131"/>
                      <a:pt x="113" y="131"/>
                      <a:pt x="113" y="131"/>
                    </a:cubicBezTo>
                    <a:cubicBezTo>
                      <a:pt x="112" y="133"/>
                      <a:pt x="109" y="134"/>
                      <a:pt x="107" y="134"/>
                    </a:cubicBezTo>
                    <a:cubicBezTo>
                      <a:pt x="104" y="134"/>
                      <a:pt x="105" y="131"/>
                      <a:pt x="105" y="129"/>
                    </a:cubicBezTo>
                    <a:cubicBezTo>
                      <a:pt x="105" y="127"/>
                      <a:pt x="104" y="127"/>
                      <a:pt x="103" y="126"/>
                    </a:cubicBezTo>
                    <a:cubicBezTo>
                      <a:pt x="102" y="126"/>
                      <a:pt x="100" y="125"/>
                      <a:pt x="99" y="125"/>
                    </a:cubicBezTo>
                    <a:cubicBezTo>
                      <a:pt x="97" y="124"/>
                      <a:pt x="96" y="123"/>
                      <a:pt x="94" y="123"/>
                    </a:cubicBezTo>
                    <a:cubicBezTo>
                      <a:pt x="92" y="122"/>
                      <a:pt x="91" y="121"/>
                      <a:pt x="90" y="120"/>
                    </a:cubicBezTo>
                    <a:cubicBezTo>
                      <a:pt x="88" y="119"/>
                      <a:pt x="87" y="118"/>
                      <a:pt x="86" y="117"/>
                    </a:cubicBezTo>
                    <a:cubicBezTo>
                      <a:pt x="82" y="115"/>
                      <a:pt x="57" y="93"/>
                      <a:pt x="54" y="91"/>
                    </a:cubicBezTo>
                    <a:cubicBezTo>
                      <a:pt x="53" y="90"/>
                      <a:pt x="52" y="89"/>
                      <a:pt x="52" y="88"/>
                    </a:cubicBezTo>
                    <a:cubicBezTo>
                      <a:pt x="51" y="88"/>
                      <a:pt x="50" y="87"/>
                      <a:pt x="50" y="86"/>
                    </a:cubicBezTo>
                    <a:cubicBezTo>
                      <a:pt x="47" y="84"/>
                      <a:pt x="43" y="78"/>
                      <a:pt x="41" y="74"/>
                    </a:cubicBezTo>
                    <a:cubicBezTo>
                      <a:pt x="40" y="73"/>
                      <a:pt x="40" y="72"/>
                      <a:pt x="39" y="71"/>
                    </a:cubicBezTo>
                    <a:cubicBezTo>
                      <a:pt x="36" y="67"/>
                      <a:pt x="33" y="62"/>
                      <a:pt x="29" y="57"/>
                    </a:cubicBezTo>
                    <a:cubicBezTo>
                      <a:pt x="25" y="52"/>
                      <a:pt x="22" y="47"/>
                      <a:pt x="19" y="42"/>
                    </a:cubicBezTo>
                    <a:cubicBezTo>
                      <a:pt x="16" y="37"/>
                      <a:pt x="13" y="33"/>
                      <a:pt x="10" y="29"/>
                    </a:cubicBezTo>
                    <a:cubicBezTo>
                      <a:pt x="6" y="23"/>
                      <a:pt x="0" y="15"/>
                      <a:pt x="0" y="8"/>
                    </a:cubicBezTo>
                    <a:cubicBezTo>
                      <a:pt x="0" y="4"/>
                      <a:pt x="2" y="1"/>
                      <a:pt x="5" y="1"/>
                    </a:cubicBezTo>
                    <a:cubicBezTo>
                      <a:pt x="6" y="0"/>
                      <a:pt x="7" y="0"/>
                      <a:pt x="9" y="1"/>
                    </a:cubicBezTo>
                    <a:cubicBezTo>
                      <a:pt x="12" y="2"/>
                      <a:pt x="14" y="5"/>
                      <a:pt x="16" y="8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0" y="13"/>
                      <a:pt x="21" y="16"/>
                      <a:pt x="23" y="19"/>
                    </a:cubicBezTo>
                    <a:cubicBezTo>
                      <a:pt x="24" y="22"/>
                      <a:pt x="25" y="25"/>
                      <a:pt x="27" y="27"/>
                    </a:cubicBezTo>
                    <a:cubicBezTo>
                      <a:pt x="34" y="36"/>
                      <a:pt x="38" y="43"/>
                      <a:pt x="43" y="53"/>
                    </a:cubicBezTo>
                    <a:cubicBezTo>
                      <a:pt x="44" y="55"/>
                      <a:pt x="44" y="56"/>
                      <a:pt x="45" y="58"/>
                    </a:cubicBezTo>
                    <a:cubicBezTo>
                      <a:pt x="49" y="66"/>
                      <a:pt x="54" y="76"/>
                      <a:pt x="62" y="81"/>
                    </a:cubicBezTo>
                    <a:cubicBezTo>
                      <a:pt x="66" y="84"/>
                      <a:pt x="70" y="89"/>
                      <a:pt x="74" y="93"/>
                    </a:cubicBezTo>
                    <a:cubicBezTo>
                      <a:pt x="80" y="99"/>
                      <a:pt x="85" y="106"/>
                      <a:pt x="93" y="109"/>
                    </a:cubicBezTo>
                    <a:cubicBezTo>
                      <a:pt x="93" y="109"/>
                      <a:pt x="94" y="109"/>
                      <a:pt x="94" y="109"/>
                    </a:cubicBezTo>
                    <a:cubicBezTo>
                      <a:pt x="95" y="109"/>
                      <a:pt x="96" y="109"/>
                      <a:pt x="97" y="109"/>
                    </a:cubicBezTo>
                    <a:cubicBezTo>
                      <a:pt x="97" y="110"/>
                      <a:pt x="98" y="109"/>
                      <a:pt x="99" y="110"/>
                    </a:cubicBezTo>
                    <a:cubicBezTo>
                      <a:pt x="102" y="110"/>
                      <a:pt x="104" y="112"/>
                      <a:pt x="106" y="113"/>
                    </a:cubicBezTo>
                    <a:cubicBezTo>
                      <a:pt x="107" y="113"/>
                      <a:pt x="109" y="114"/>
                      <a:pt x="110" y="115"/>
                    </a:cubicBezTo>
                    <a:cubicBezTo>
                      <a:pt x="111" y="116"/>
                      <a:pt x="113" y="117"/>
                      <a:pt x="113" y="119"/>
                    </a:cubicBezTo>
                    <a:cubicBezTo>
                      <a:pt x="114" y="121"/>
                      <a:pt x="114" y="123"/>
                      <a:pt x="114" y="125"/>
                    </a:cubicBezTo>
                    <a:cubicBezTo>
                      <a:pt x="114" y="126"/>
                      <a:pt x="114" y="128"/>
                      <a:pt x="113" y="129"/>
                    </a:cubicBezTo>
                    <a:lnTo>
                      <a:pt x="113" y="130"/>
                    </a:ln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70"/>
              <p:cNvSpPr/>
              <p:nvPr/>
            </p:nvSpPr>
            <p:spPr bwMode="auto">
              <a:xfrm>
                <a:off x="2666" y="1366"/>
                <a:ext cx="355" cy="556"/>
              </a:xfrm>
              <a:custGeom>
                <a:avLst/>
                <a:gdLst>
                  <a:gd name="T0" fmla="*/ 120 w 150"/>
                  <a:gd name="T1" fmla="*/ 0 h 235"/>
                  <a:gd name="T2" fmla="*/ 120 w 150"/>
                  <a:gd name="T3" fmla="*/ 0 h 235"/>
                  <a:gd name="T4" fmla="*/ 80 w 150"/>
                  <a:gd name="T5" fmla="*/ 24 h 235"/>
                  <a:gd name="T6" fmla="*/ 57 w 150"/>
                  <a:gd name="T7" fmla="*/ 87 h 235"/>
                  <a:gd name="T8" fmla="*/ 0 w 150"/>
                  <a:gd name="T9" fmla="*/ 207 h 235"/>
                  <a:gd name="T10" fmla="*/ 91 w 150"/>
                  <a:gd name="T11" fmla="*/ 234 h 235"/>
                  <a:gd name="T12" fmla="*/ 91 w 150"/>
                  <a:gd name="T13" fmla="*/ 234 h 235"/>
                  <a:gd name="T14" fmla="*/ 92 w 150"/>
                  <a:gd name="T15" fmla="*/ 234 h 235"/>
                  <a:gd name="T16" fmla="*/ 102 w 150"/>
                  <a:gd name="T17" fmla="*/ 235 h 235"/>
                  <a:gd name="T18" fmla="*/ 113 w 150"/>
                  <a:gd name="T19" fmla="*/ 235 h 235"/>
                  <a:gd name="T20" fmla="*/ 136 w 150"/>
                  <a:gd name="T21" fmla="*/ 232 h 235"/>
                  <a:gd name="T22" fmla="*/ 148 w 150"/>
                  <a:gd name="T23" fmla="*/ 187 h 235"/>
                  <a:gd name="T24" fmla="*/ 135 w 150"/>
                  <a:gd name="T25" fmla="*/ 83 h 235"/>
                  <a:gd name="T26" fmla="*/ 131 w 150"/>
                  <a:gd name="T27" fmla="*/ 37 h 235"/>
                  <a:gd name="T28" fmla="*/ 131 w 150"/>
                  <a:gd name="T29" fmla="*/ 2 h 235"/>
                  <a:gd name="T30" fmla="*/ 120 w 150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235"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107" y="0"/>
                      <a:pt x="88" y="14"/>
                      <a:pt x="80" y="24"/>
                    </a:cubicBezTo>
                    <a:cubicBezTo>
                      <a:pt x="66" y="42"/>
                      <a:pt x="63" y="66"/>
                      <a:pt x="57" y="87"/>
                    </a:cubicBezTo>
                    <a:cubicBezTo>
                      <a:pt x="47" y="128"/>
                      <a:pt x="36" y="179"/>
                      <a:pt x="0" y="207"/>
                    </a:cubicBezTo>
                    <a:cubicBezTo>
                      <a:pt x="11" y="231"/>
                      <a:pt x="66" y="234"/>
                      <a:pt x="91" y="234"/>
                    </a:cubicBezTo>
                    <a:cubicBezTo>
                      <a:pt x="91" y="234"/>
                      <a:pt x="91" y="234"/>
                      <a:pt x="91" y="234"/>
                    </a:cubicBezTo>
                    <a:cubicBezTo>
                      <a:pt x="91" y="234"/>
                      <a:pt x="92" y="234"/>
                      <a:pt x="92" y="234"/>
                    </a:cubicBezTo>
                    <a:cubicBezTo>
                      <a:pt x="94" y="234"/>
                      <a:pt x="98" y="234"/>
                      <a:pt x="102" y="235"/>
                    </a:cubicBezTo>
                    <a:cubicBezTo>
                      <a:pt x="105" y="235"/>
                      <a:pt x="109" y="235"/>
                      <a:pt x="113" y="235"/>
                    </a:cubicBezTo>
                    <a:cubicBezTo>
                      <a:pt x="122" y="235"/>
                      <a:pt x="130" y="234"/>
                      <a:pt x="136" y="232"/>
                    </a:cubicBezTo>
                    <a:cubicBezTo>
                      <a:pt x="150" y="225"/>
                      <a:pt x="148" y="203"/>
                      <a:pt x="148" y="187"/>
                    </a:cubicBezTo>
                    <a:cubicBezTo>
                      <a:pt x="149" y="152"/>
                      <a:pt x="141" y="118"/>
                      <a:pt x="135" y="83"/>
                    </a:cubicBezTo>
                    <a:cubicBezTo>
                      <a:pt x="133" y="69"/>
                      <a:pt x="131" y="51"/>
                      <a:pt x="131" y="37"/>
                    </a:cubicBezTo>
                    <a:cubicBezTo>
                      <a:pt x="131" y="24"/>
                      <a:pt x="140" y="8"/>
                      <a:pt x="131" y="2"/>
                    </a:cubicBezTo>
                    <a:cubicBezTo>
                      <a:pt x="129" y="1"/>
                      <a:pt x="125" y="0"/>
                      <a:pt x="120" y="0"/>
                    </a:cubicBezTo>
                  </a:path>
                </a:pathLst>
              </a:custGeom>
              <a:solidFill>
                <a:srgbClr val="FFF8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71"/>
              <p:cNvSpPr/>
              <p:nvPr/>
            </p:nvSpPr>
            <p:spPr bwMode="auto">
              <a:xfrm>
                <a:off x="2870" y="1467"/>
                <a:ext cx="431" cy="1074"/>
              </a:xfrm>
              <a:custGeom>
                <a:avLst/>
                <a:gdLst>
                  <a:gd name="T0" fmla="*/ 97 w 182"/>
                  <a:gd name="T1" fmla="*/ 127 h 453"/>
                  <a:gd name="T2" fmla="*/ 100 w 182"/>
                  <a:gd name="T3" fmla="*/ 117 h 453"/>
                  <a:gd name="T4" fmla="*/ 106 w 182"/>
                  <a:gd name="T5" fmla="*/ 56 h 453"/>
                  <a:gd name="T6" fmla="*/ 110 w 182"/>
                  <a:gd name="T7" fmla="*/ 37 h 453"/>
                  <a:gd name="T8" fmla="*/ 111 w 182"/>
                  <a:gd name="T9" fmla="*/ 6 h 453"/>
                  <a:gd name="T10" fmla="*/ 101 w 182"/>
                  <a:gd name="T11" fmla="*/ 15 h 453"/>
                  <a:gd name="T12" fmla="*/ 92 w 182"/>
                  <a:gd name="T13" fmla="*/ 29 h 453"/>
                  <a:gd name="T14" fmla="*/ 79 w 182"/>
                  <a:gd name="T15" fmla="*/ 40 h 453"/>
                  <a:gd name="T16" fmla="*/ 67 w 182"/>
                  <a:gd name="T17" fmla="*/ 48 h 453"/>
                  <a:gd name="T18" fmla="*/ 69 w 182"/>
                  <a:gd name="T19" fmla="*/ 61 h 453"/>
                  <a:gd name="T20" fmla="*/ 77 w 182"/>
                  <a:gd name="T21" fmla="*/ 103 h 453"/>
                  <a:gd name="T22" fmla="*/ 49 w 182"/>
                  <a:gd name="T23" fmla="*/ 143 h 453"/>
                  <a:gd name="T24" fmla="*/ 78 w 182"/>
                  <a:gd name="T25" fmla="*/ 208 h 453"/>
                  <a:gd name="T26" fmla="*/ 112 w 182"/>
                  <a:gd name="T27" fmla="*/ 210 h 453"/>
                  <a:gd name="T28" fmla="*/ 127 w 182"/>
                  <a:gd name="T29" fmla="*/ 211 h 453"/>
                  <a:gd name="T30" fmla="*/ 124 w 182"/>
                  <a:gd name="T31" fmla="*/ 215 h 453"/>
                  <a:gd name="T32" fmla="*/ 129 w 182"/>
                  <a:gd name="T33" fmla="*/ 217 h 453"/>
                  <a:gd name="T34" fmla="*/ 126 w 182"/>
                  <a:gd name="T35" fmla="*/ 220 h 453"/>
                  <a:gd name="T36" fmla="*/ 126 w 182"/>
                  <a:gd name="T37" fmla="*/ 222 h 453"/>
                  <a:gd name="T38" fmla="*/ 127 w 182"/>
                  <a:gd name="T39" fmla="*/ 225 h 453"/>
                  <a:gd name="T40" fmla="*/ 0 w 182"/>
                  <a:gd name="T41" fmla="*/ 438 h 453"/>
                  <a:gd name="T42" fmla="*/ 160 w 182"/>
                  <a:gd name="T43" fmla="*/ 407 h 453"/>
                  <a:gd name="T44" fmla="*/ 159 w 182"/>
                  <a:gd name="T45" fmla="*/ 401 h 453"/>
                  <a:gd name="T46" fmla="*/ 180 w 182"/>
                  <a:gd name="T47" fmla="*/ 195 h 453"/>
                  <a:gd name="T48" fmla="*/ 160 w 182"/>
                  <a:gd name="T49" fmla="*/ 177 h 453"/>
                  <a:gd name="T50" fmla="*/ 126 w 182"/>
                  <a:gd name="T51" fmla="*/ 172 h 453"/>
                  <a:gd name="T52" fmla="*/ 90 w 182"/>
                  <a:gd name="T53" fmla="*/ 161 h 453"/>
                  <a:gd name="T54" fmla="*/ 97 w 182"/>
                  <a:gd name="T55" fmla="*/ 127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2" h="453">
                    <a:moveTo>
                      <a:pt x="97" y="127"/>
                    </a:moveTo>
                    <a:cubicBezTo>
                      <a:pt x="98" y="123"/>
                      <a:pt x="99" y="120"/>
                      <a:pt x="100" y="117"/>
                    </a:cubicBezTo>
                    <a:cubicBezTo>
                      <a:pt x="103" y="97"/>
                      <a:pt x="102" y="76"/>
                      <a:pt x="106" y="56"/>
                    </a:cubicBezTo>
                    <a:cubicBezTo>
                      <a:pt x="108" y="47"/>
                      <a:pt x="108" y="46"/>
                      <a:pt x="110" y="37"/>
                    </a:cubicBezTo>
                    <a:cubicBezTo>
                      <a:pt x="113" y="26"/>
                      <a:pt x="118" y="14"/>
                      <a:pt x="111" y="6"/>
                    </a:cubicBezTo>
                    <a:cubicBezTo>
                      <a:pt x="105" y="0"/>
                      <a:pt x="103" y="11"/>
                      <a:pt x="101" y="15"/>
                    </a:cubicBezTo>
                    <a:cubicBezTo>
                      <a:pt x="98" y="20"/>
                      <a:pt x="96" y="25"/>
                      <a:pt x="92" y="29"/>
                    </a:cubicBezTo>
                    <a:cubicBezTo>
                      <a:pt x="89" y="34"/>
                      <a:pt x="84" y="37"/>
                      <a:pt x="79" y="40"/>
                    </a:cubicBezTo>
                    <a:cubicBezTo>
                      <a:pt x="76" y="42"/>
                      <a:pt x="69" y="45"/>
                      <a:pt x="67" y="48"/>
                    </a:cubicBezTo>
                    <a:cubicBezTo>
                      <a:pt x="67" y="48"/>
                      <a:pt x="68" y="56"/>
                      <a:pt x="69" y="61"/>
                    </a:cubicBezTo>
                    <a:cubicBezTo>
                      <a:pt x="73" y="75"/>
                      <a:pt x="79" y="88"/>
                      <a:pt x="77" y="103"/>
                    </a:cubicBezTo>
                    <a:cubicBezTo>
                      <a:pt x="75" y="119"/>
                      <a:pt x="58" y="131"/>
                      <a:pt x="49" y="143"/>
                    </a:cubicBezTo>
                    <a:cubicBezTo>
                      <a:pt x="34" y="164"/>
                      <a:pt x="42" y="206"/>
                      <a:pt x="78" y="208"/>
                    </a:cubicBezTo>
                    <a:cubicBezTo>
                      <a:pt x="90" y="209"/>
                      <a:pt x="101" y="211"/>
                      <a:pt x="112" y="210"/>
                    </a:cubicBezTo>
                    <a:cubicBezTo>
                      <a:pt x="116" y="210"/>
                      <a:pt x="124" y="209"/>
                      <a:pt x="127" y="211"/>
                    </a:cubicBezTo>
                    <a:cubicBezTo>
                      <a:pt x="126" y="212"/>
                      <a:pt x="125" y="213"/>
                      <a:pt x="124" y="215"/>
                    </a:cubicBezTo>
                    <a:cubicBezTo>
                      <a:pt x="126" y="216"/>
                      <a:pt x="129" y="215"/>
                      <a:pt x="129" y="217"/>
                    </a:cubicBezTo>
                    <a:cubicBezTo>
                      <a:pt x="129" y="218"/>
                      <a:pt x="126" y="219"/>
                      <a:pt x="126" y="220"/>
                    </a:cubicBezTo>
                    <a:cubicBezTo>
                      <a:pt x="125" y="222"/>
                      <a:pt x="126" y="221"/>
                      <a:pt x="126" y="222"/>
                    </a:cubicBezTo>
                    <a:cubicBezTo>
                      <a:pt x="126" y="222"/>
                      <a:pt x="128" y="223"/>
                      <a:pt x="127" y="225"/>
                    </a:cubicBezTo>
                    <a:cubicBezTo>
                      <a:pt x="127" y="226"/>
                      <a:pt x="69" y="398"/>
                      <a:pt x="0" y="438"/>
                    </a:cubicBezTo>
                    <a:cubicBezTo>
                      <a:pt x="71" y="453"/>
                      <a:pt x="152" y="413"/>
                      <a:pt x="160" y="407"/>
                    </a:cubicBezTo>
                    <a:cubicBezTo>
                      <a:pt x="160" y="407"/>
                      <a:pt x="158" y="405"/>
                      <a:pt x="159" y="401"/>
                    </a:cubicBezTo>
                    <a:cubicBezTo>
                      <a:pt x="165" y="366"/>
                      <a:pt x="182" y="208"/>
                      <a:pt x="180" y="195"/>
                    </a:cubicBezTo>
                    <a:cubicBezTo>
                      <a:pt x="177" y="181"/>
                      <a:pt x="173" y="180"/>
                      <a:pt x="160" y="177"/>
                    </a:cubicBezTo>
                    <a:cubicBezTo>
                      <a:pt x="150" y="175"/>
                      <a:pt x="137" y="173"/>
                      <a:pt x="126" y="172"/>
                    </a:cubicBezTo>
                    <a:cubicBezTo>
                      <a:pt x="117" y="171"/>
                      <a:pt x="91" y="169"/>
                      <a:pt x="90" y="161"/>
                    </a:cubicBezTo>
                    <a:cubicBezTo>
                      <a:pt x="90" y="147"/>
                      <a:pt x="93" y="139"/>
                      <a:pt x="97" y="127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72"/>
              <p:cNvSpPr/>
              <p:nvPr/>
            </p:nvSpPr>
            <p:spPr bwMode="auto">
              <a:xfrm>
                <a:off x="2877" y="1214"/>
                <a:ext cx="253" cy="365"/>
              </a:xfrm>
              <a:custGeom>
                <a:avLst/>
                <a:gdLst>
                  <a:gd name="T0" fmla="*/ 66 w 107"/>
                  <a:gd name="T1" fmla="*/ 153 h 154"/>
                  <a:gd name="T2" fmla="*/ 71 w 107"/>
                  <a:gd name="T3" fmla="*/ 151 h 154"/>
                  <a:gd name="T4" fmla="*/ 88 w 107"/>
                  <a:gd name="T5" fmla="*/ 138 h 154"/>
                  <a:gd name="T6" fmla="*/ 99 w 107"/>
                  <a:gd name="T7" fmla="*/ 125 h 154"/>
                  <a:gd name="T8" fmla="*/ 104 w 107"/>
                  <a:gd name="T9" fmla="*/ 110 h 154"/>
                  <a:gd name="T10" fmla="*/ 87 w 107"/>
                  <a:gd name="T11" fmla="*/ 103 h 154"/>
                  <a:gd name="T12" fmla="*/ 72 w 107"/>
                  <a:gd name="T13" fmla="*/ 82 h 154"/>
                  <a:gd name="T14" fmla="*/ 96 w 107"/>
                  <a:gd name="T15" fmla="*/ 62 h 154"/>
                  <a:gd name="T16" fmla="*/ 94 w 107"/>
                  <a:gd name="T17" fmla="*/ 52 h 154"/>
                  <a:gd name="T18" fmla="*/ 86 w 107"/>
                  <a:gd name="T19" fmla="*/ 32 h 154"/>
                  <a:gd name="T20" fmla="*/ 47 w 107"/>
                  <a:gd name="T21" fmla="*/ 13 h 154"/>
                  <a:gd name="T22" fmla="*/ 32 w 107"/>
                  <a:gd name="T23" fmla="*/ 6 h 154"/>
                  <a:gd name="T24" fmla="*/ 6 w 107"/>
                  <a:gd name="T25" fmla="*/ 28 h 154"/>
                  <a:gd name="T26" fmla="*/ 34 w 107"/>
                  <a:gd name="T27" fmla="*/ 64 h 154"/>
                  <a:gd name="T28" fmla="*/ 52 w 107"/>
                  <a:gd name="T29" fmla="*/ 74 h 154"/>
                  <a:gd name="T30" fmla="*/ 57 w 107"/>
                  <a:gd name="T31" fmla="*/ 105 h 154"/>
                  <a:gd name="T32" fmla="*/ 59 w 107"/>
                  <a:gd name="T33" fmla="*/ 136 h 154"/>
                  <a:gd name="T34" fmla="*/ 61 w 107"/>
                  <a:gd name="T35" fmla="*/ 145 h 154"/>
                  <a:gd name="T36" fmla="*/ 62 w 107"/>
                  <a:gd name="T37" fmla="*/ 152 h 154"/>
                  <a:gd name="T38" fmla="*/ 66 w 107"/>
                  <a:gd name="T3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7" h="154">
                    <a:moveTo>
                      <a:pt x="66" y="153"/>
                    </a:moveTo>
                    <a:cubicBezTo>
                      <a:pt x="68" y="152"/>
                      <a:pt x="70" y="151"/>
                      <a:pt x="71" y="151"/>
                    </a:cubicBezTo>
                    <a:cubicBezTo>
                      <a:pt x="77" y="147"/>
                      <a:pt x="83" y="143"/>
                      <a:pt x="88" y="138"/>
                    </a:cubicBezTo>
                    <a:cubicBezTo>
                      <a:pt x="92" y="134"/>
                      <a:pt x="96" y="129"/>
                      <a:pt x="99" y="125"/>
                    </a:cubicBezTo>
                    <a:cubicBezTo>
                      <a:pt x="101" y="121"/>
                      <a:pt x="107" y="114"/>
                      <a:pt x="104" y="110"/>
                    </a:cubicBezTo>
                    <a:cubicBezTo>
                      <a:pt x="102" y="106"/>
                      <a:pt x="91" y="105"/>
                      <a:pt x="87" y="103"/>
                    </a:cubicBezTo>
                    <a:cubicBezTo>
                      <a:pt x="79" y="100"/>
                      <a:pt x="73" y="90"/>
                      <a:pt x="72" y="82"/>
                    </a:cubicBezTo>
                    <a:cubicBezTo>
                      <a:pt x="69" y="68"/>
                      <a:pt x="90" y="71"/>
                      <a:pt x="96" y="62"/>
                    </a:cubicBezTo>
                    <a:cubicBezTo>
                      <a:pt x="97" y="60"/>
                      <a:pt x="95" y="55"/>
                      <a:pt x="94" y="52"/>
                    </a:cubicBezTo>
                    <a:cubicBezTo>
                      <a:pt x="94" y="51"/>
                      <a:pt x="88" y="37"/>
                      <a:pt x="86" y="32"/>
                    </a:cubicBezTo>
                    <a:cubicBezTo>
                      <a:pt x="71" y="0"/>
                      <a:pt x="47" y="12"/>
                      <a:pt x="47" y="13"/>
                    </a:cubicBezTo>
                    <a:cubicBezTo>
                      <a:pt x="45" y="8"/>
                      <a:pt x="37" y="6"/>
                      <a:pt x="32" y="6"/>
                    </a:cubicBezTo>
                    <a:cubicBezTo>
                      <a:pt x="26" y="5"/>
                      <a:pt x="11" y="7"/>
                      <a:pt x="6" y="28"/>
                    </a:cubicBezTo>
                    <a:cubicBezTo>
                      <a:pt x="6" y="30"/>
                      <a:pt x="0" y="57"/>
                      <a:pt x="34" y="64"/>
                    </a:cubicBezTo>
                    <a:cubicBezTo>
                      <a:pt x="41" y="65"/>
                      <a:pt x="48" y="67"/>
                      <a:pt x="52" y="74"/>
                    </a:cubicBezTo>
                    <a:cubicBezTo>
                      <a:pt x="57" y="82"/>
                      <a:pt x="57" y="96"/>
                      <a:pt x="57" y="105"/>
                    </a:cubicBezTo>
                    <a:cubicBezTo>
                      <a:pt x="58" y="115"/>
                      <a:pt x="57" y="126"/>
                      <a:pt x="59" y="136"/>
                    </a:cubicBezTo>
                    <a:cubicBezTo>
                      <a:pt x="59" y="139"/>
                      <a:pt x="60" y="142"/>
                      <a:pt x="61" y="145"/>
                    </a:cubicBezTo>
                    <a:cubicBezTo>
                      <a:pt x="61" y="147"/>
                      <a:pt x="61" y="151"/>
                      <a:pt x="62" y="152"/>
                    </a:cubicBezTo>
                    <a:cubicBezTo>
                      <a:pt x="63" y="154"/>
                      <a:pt x="65" y="154"/>
                      <a:pt x="66" y="153"/>
                    </a:cubicBez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73"/>
              <p:cNvSpPr/>
              <p:nvPr/>
            </p:nvSpPr>
            <p:spPr bwMode="auto">
              <a:xfrm>
                <a:off x="2877" y="1226"/>
                <a:ext cx="180" cy="149"/>
              </a:xfrm>
              <a:custGeom>
                <a:avLst/>
                <a:gdLst>
                  <a:gd name="T0" fmla="*/ 47 w 76"/>
                  <a:gd name="T1" fmla="*/ 63 h 63"/>
                  <a:gd name="T2" fmla="*/ 72 w 76"/>
                  <a:gd name="T3" fmla="*/ 22 h 63"/>
                  <a:gd name="T4" fmla="*/ 59 w 76"/>
                  <a:gd name="T5" fmla="*/ 4 h 63"/>
                  <a:gd name="T6" fmla="*/ 47 w 76"/>
                  <a:gd name="T7" fmla="*/ 8 h 63"/>
                  <a:gd name="T8" fmla="*/ 32 w 76"/>
                  <a:gd name="T9" fmla="*/ 1 h 63"/>
                  <a:gd name="T10" fmla="*/ 6 w 76"/>
                  <a:gd name="T11" fmla="*/ 23 h 63"/>
                  <a:gd name="T12" fmla="*/ 34 w 76"/>
                  <a:gd name="T13" fmla="*/ 59 h 63"/>
                  <a:gd name="T14" fmla="*/ 47 w 76"/>
                  <a:gd name="T1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63">
                    <a:moveTo>
                      <a:pt x="47" y="63"/>
                    </a:moveTo>
                    <a:cubicBezTo>
                      <a:pt x="38" y="46"/>
                      <a:pt x="67" y="37"/>
                      <a:pt x="72" y="22"/>
                    </a:cubicBezTo>
                    <a:cubicBezTo>
                      <a:pt x="76" y="13"/>
                      <a:pt x="67" y="6"/>
                      <a:pt x="59" y="4"/>
                    </a:cubicBezTo>
                    <a:cubicBezTo>
                      <a:pt x="58" y="4"/>
                      <a:pt x="46" y="5"/>
                      <a:pt x="47" y="8"/>
                    </a:cubicBezTo>
                    <a:cubicBezTo>
                      <a:pt x="45" y="3"/>
                      <a:pt x="37" y="1"/>
                      <a:pt x="32" y="1"/>
                    </a:cubicBezTo>
                    <a:cubicBezTo>
                      <a:pt x="26" y="0"/>
                      <a:pt x="11" y="2"/>
                      <a:pt x="6" y="23"/>
                    </a:cubicBezTo>
                    <a:cubicBezTo>
                      <a:pt x="6" y="25"/>
                      <a:pt x="0" y="52"/>
                      <a:pt x="34" y="59"/>
                    </a:cubicBezTo>
                    <a:cubicBezTo>
                      <a:pt x="38" y="60"/>
                      <a:pt x="43" y="62"/>
                      <a:pt x="47" y="63"/>
                    </a:cubicBezTo>
                    <a:close/>
                  </a:path>
                </a:pathLst>
              </a:custGeom>
              <a:solidFill>
                <a:srgbClr val="78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74"/>
              <p:cNvSpPr/>
              <p:nvPr/>
            </p:nvSpPr>
            <p:spPr bwMode="auto">
              <a:xfrm>
                <a:off x="2931" y="1226"/>
                <a:ext cx="76" cy="83"/>
              </a:xfrm>
              <a:custGeom>
                <a:avLst/>
                <a:gdLst>
                  <a:gd name="T0" fmla="*/ 16 w 32"/>
                  <a:gd name="T1" fmla="*/ 0 h 35"/>
                  <a:gd name="T2" fmla="*/ 20 w 32"/>
                  <a:gd name="T3" fmla="*/ 4 h 35"/>
                  <a:gd name="T4" fmla="*/ 15 w 32"/>
                  <a:gd name="T5" fmla="*/ 28 h 35"/>
                  <a:gd name="T6" fmla="*/ 5 w 32"/>
                  <a:gd name="T7" fmla="*/ 15 h 35"/>
                  <a:gd name="T8" fmla="*/ 15 w 32"/>
                  <a:gd name="T9" fmla="*/ 12 h 35"/>
                  <a:gd name="T10" fmla="*/ 13 w 32"/>
                  <a:gd name="T11" fmla="*/ 19 h 35"/>
                  <a:gd name="T12" fmla="*/ 11 w 32"/>
                  <a:gd name="T13" fmla="*/ 20 h 35"/>
                  <a:gd name="T14" fmla="*/ 15 w 32"/>
                  <a:gd name="T15" fmla="*/ 9 h 35"/>
                  <a:gd name="T16" fmla="*/ 2 w 32"/>
                  <a:gd name="T17" fmla="*/ 12 h 35"/>
                  <a:gd name="T18" fmla="*/ 2 w 32"/>
                  <a:gd name="T19" fmla="*/ 26 h 35"/>
                  <a:gd name="T20" fmla="*/ 28 w 32"/>
                  <a:gd name="T21" fmla="*/ 23 h 35"/>
                  <a:gd name="T22" fmla="*/ 16 w 32"/>
                  <a:gd name="T2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cubicBezTo>
                      <a:pt x="14" y="0"/>
                      <a:pt x="18" y="3"/>
                      <a:pt x="20" y="4"/>
                    </a:cubicBezTo>
                    <a:cubicBezTo>
                      <a:pt x="29" y="8"/>
                      <a:pt x="26" y="27"/>
                      <a:pt x="15" y="28"/>
                    </a:cubicBezTo>
                    <a:cubicBezTo>
                      <a:pt x="9" y="29"/>
                      <a:pt x="2" y="23"/>
                      <a:pt x="5" y="15"/>
                    </a:cubicBezTo>
                    <a:cubicBezTo>
                      <a:pt x="6" y="11"/>
                      <a:pt x="11" y="10"/>
                      <a:pt x="15" y="12"/>
                    </a:cubicBezTo>
                    <a:cubicBezTo>
                      <a:pt x="17" y="14"/>
                      <a:pt x="15" y="21"/>
                      <a:pt x="13" y="19"/>
                    </a:cubicBezTo>
                    <a:cubicBezTo>
                      <a:pt x="11" y="17"/>
                      <a:pt x="9" y="19"/>
                      <a:pt x="11" y="20"/>
                    </a:cubicBezTo>
                    <a:cubicBezTo>
                      <a:pt x="17" y="26"/>
                      <a:pt x="23" y="14"/>
                      <a:pt x="15" y="9"/>
                    </a:cubicBezTo>
                    <a:cubicBezTo>
                      <a:pt x="11" y="7"/>
                      <a:pt x="5" y="8"/>
                      <a:pt x="2" y="12"/>
                    </a:cubicBezTo>
                    <a:cubicBezTo>
                      <a:pt x="0" y="16"/>
                      <a:pt x="0" y="22"/>
                      <a:pt x="2" y="26"/>
                    </a:cubicBezTo>
                    <a:cubicBezTo>
                      <a:pt x="8" y="35"/>
                      <a:pt x="23" y="33"/>
                      <a:pt x="28" y="23"/>
                    </a:cubicBezTo>
                    <a:cubicBezTo>
                      <a:pt x="32" y="15"/>
                      <a:pt x="30" y="5"/>
                      <a:pt x="16" y="0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75"/>
              <p:cNvSpPr/>
              <p:nvPr/>
            </p:nvSpPr>
            <p:spPr bwMode="auto">
              <a:xfrm>
                <a:off x="2962" y="1238"/>
                <a:ext cx="107" cy="154"/>
              </a:xfrm>
              <a:custGeom>
                <a:avLst/>
                <a:gdLst>
                  <a:gd name="T0" fmla="*/ 33 w 45"/>
                  <a:gd name="T1" fmla="*/ 1 h 65"/>
                  <a:gd name="T2" fmla="*/ 31 w 45"/>
                  <a:gd name="T3" fmla="*/ 4 h 65"/>
                  <a:gd name="T4" fmla="*/ 13 w 45"/>
                  <a:gd name="T5" fmla="*/ 41 h 65"/>
                  <a:gd name="T6" fmla="*/ 15 w 45"/>
                  <a:gd name="T7" fmla="*/ 64 h 65"/>
                  <a:gd name="T8" fmla="*/ 16 w 45"/>
                  <a:gd name="T9" fmla="*/ 63 h 65"/>
                  <a:gd name="T10" fmla="*/ 31 w 45"/>
                  <a:gd name="T11" fmla="*/ 27 h 65"/>
                  <a:gd name="T12" fmla="*/ 33 w 45"/>
                  <a:gd name="T13" fmla="*/ 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65">
                    <a:moveTo>
                      <a:pt x="33" y="1"/>
                    </a:moveTo>
                    <a:cubicBezTo>
                      <a:pt x="31" y="0"/>
                      <a:pt x="29" y="2"/>
                      <a:pt x="31" y="4"/>
                    </a:cubicBezTo>
                    <a:cubicBezTo>
                      <a:pt x="45" y="18"/>
                      <a:pt x="20" y="31"/>
                      <a:pt x="13" y="41"/>
                    </a:cubicBezTo>
                    <a:cubicBezTo>
                      <a:pt x="7" y="49"/>
                      <a:pt x="8" y="60"/>
                      <a:pt x="15" y="64"/>
                    </a:cubicBezTo>
                    <a:cubicBezTo>
                      <a:pt x="17" y="65"/>
                      <a:pt x="17" y="65"/>
                      <a:pt x="16" y="63"/>
                    </a:cubicBezTo>
                    <a:cubicBezTo>
                      <a:pt x="0" y="46"/>
                      <a:pt x="24" y="33"/>
                      <a:pt x="31" y="27"/>
                    </a:cubicBezTo>
                    <a:cubicBezTo>
                      <a:pt x="39" y="19"/>
                      <a:pt x="43" y="11"/>
                      <a:pt x="33" y="1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76"/>
              <p:cNvSpPr/>
              <p:nvPr/>
            </p:nvSpPr>
            <p:spPr bwMode="auto">
              <a:xfrm>
                <a:off x="3057" y="1233"/>
                <a:ext cx="54" cy="66"/>
              </a:xfrm>
              <a:custGeom>
                <a:avLst/>
                <a:gdLst>
                  <a:gd name="T0" fmla="*/ 21 w 23"/>
                  <a:gd name="T1" fmla="*/ 2 h 28"/>
                  <a:gd name="T2" fmla="*/ 2 w 23"/>
                  <a:gd name="T3" fmla="*/ 25 h 28"/>
                  <a:gd name="T4" fmla="*/ 2 w 23"/>
                  <a:gd name="T5" fmla="*/ 28 h 28"/>
                  <a:gd name="T6" fmla="*/ 22 w 23"/>
                  <a:gd name="T7" fmla="*/ 3 h 28"/>
                  <a:gd name="T8" fmla="*/ 21 w 23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8">
                    <a:moveTo>
                      <a:pt x="21" y="2"/>
                    </a:moveTo>
                    <a:cubicBezTo>
                      <a:pt x="18" y="10"/>
                      <a:pt x="12" y="22"/>
                      <a:pt x="2" y="25"/>
                    </a:cubicBezTo>
                    <a:cubicBezTo>
                      <a:pt x="0" y="25"/>
                      <a:pt x="0" y="28"/>
                      <a:pt x="2" y="28"/>
                    </a:cubicBezTo>
                    <a:cubicBezTo>
                      <a:pt x="14" y="25"/>
                      <a:pt x="19" y="13"/>
                      <a:pt x="22" y="3"/>
                    </a:cubicBezTo>
                    <a:cubicBezTo>
                      <a:pt x="23" y="1"/>
                      <a:pt x="22" y="0"/>
                      <a:pt x="21" y="2"/>
                    </a:cubicBezTo>
                    <a:close/>
                  </a:path>
                </a:pathLst>
              </a:custGeom>
              <a:solidFill>
                <a:srgbClr val="78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77"/>
              <p:cNvSpPr/>
              <p:nvPr/>
            </p:nvSpPr>
            <p:spPr bwMode="auto">
              <a:xfrm>
                <a:off x="3024" y="1467"/>
                <a:ext cx="106" cy="114"/>
              </a:xfrm>
              <a:custGeom>
                <a:avLst/>
                <a:gdLst>
                  <a:gd name="T0" fmla="*/ 41 w 45"/>
                  <a:gd name="T1" fmla="*/ 2 h 48"/>
                  <a:gd name="T2" fmla="*/ 2 w 45"/>
                  <a:gd name="T3" fmla="*/ 46 h 48"/>
                  <a:gd name="T4" fmla="*/ 2 w 45"/>
                  <a:gd name="T5" fmla="*/ 48 h 48"/>
                  <a:gd name="T6" fmla="*/ 44 w 45"/>
                  <a:gd name="T7" fmla="*/ 5 h 48"/>
                  <a:gd name="T8" fmla="*/ 41 w 45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8">
                    <a:moveTo>
                      <a:pt x="41" y="2"/>
                    </a:moveTo>
                    <a:cubicBezTo>
                      <a:pt x="37" y="18"/>
                      <a:pt x="21" y="41"/>
                      <a:pt x="2" y="46"/>
                    </a:cubicBezTo>
                    <a:cubicBezTo>
                      <a:pt x="0" y="46"/>
                      <a:pt x="0" y="48"/>
                      <a:pt x="2" y="48"/>
                    </a:cubicBezTo>
                    <a:cubicBezTo>
                      <a:pt x="22" y="43"/>
                      <a:pt x="37" y="23"/>
                      <a:pt x="44" y="5"/>
                    </a:cubicBezTo>
                    <a:cubicBezTo>
                      <a:pt x="45" y="3"/>
                      <a:pt x="41" y="0"/>
                      <a:pt x="41" y="2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78"/>
              <p:cNvSpPr/>
              <p:nvPr/>
            </p:nvSpPr>
            <p:spPr bwMode="auto">
              <a:xfrm>
                <a:off x="3031" y="1745"/>
                <a:ext cx="54" cy="97"/>
              </a:xfrm>
              <a:custGeom>
                <a:avLst/>
                <a:gdLst>
                  <a:gd name="T0" fmla="*/ 22 w 23"/>
                  <a:gd name="T1" fmla="*/ 39 h 41"/>
                  <a:gd name="T2" fmla="*/ 3 w 23"/>
                  <a:gd name="T3" fmla="*/ 0 h 41"/>
                  <a:gd name="T4" fmla="*/ 2 w 23"/>
                  <a:gd name="T5" fmla="*/ 3 h 41"/>
                  <a:gd name="T6" fmla="*/ 22 w 23"/>
                  <a:gd name="T7" fmla="*/ 40 h 41"/>
                  <a:gd name="T8" fmla="*/ 22 w 23"/>
                  <a:gd name="T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41">
                    <a:moveTo>
                      <a:pt x="22" y="39"/>
                    </a:moveTo>
                    <a:cubicBezTo>
                      <a:pt x="10" y="32"/>
                      <a:pt x="21" y="1"/>
                      <a:pt x="3" y="0"/>
                    </a:cubicBezTo>
                    <a:cubicBezTo>
                      <a:pt x="1" y="0"/>
                      <a:pt x="0" y="3"/>
                      <a:pt x="2" y="3"/>
                    </a:cubicBezTo>
                    <a:cubicBezTo>
                      <a:pt x="18" y="2"/>
                      <a:pt x="10" y="35"/>
                      <a:pt x="22" y="40"/>
                    </a:cubicBezTo>
                    <a:cubicBezTo>
                      <a:pt x="23" y="41"/>
                      <a:pt x="23" y="40"/>
                      <a:pt x="22" y="39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79"/>
              <p:cNvSpPr/>
              <p:nvPr/>
            </p:nvSpPr>
            <p:spPr bwMode="auto">
              <a:xfrm>
                <a:off x="3040" y="1496"/>
                <a:ext cx="249" cy="367"/>
              </a:xfrm>
              <a:custGeom>
                <a:avLst/>
                <a:gdLst>
                  <a:gd name="T0" fmla="*/ 103 w 105"/>
                  <a:gd name="T1" fmla="*/ 151 h 155"/>
                  <a:gd name="T2" fmla="*/ 102 w 105"/>
                  <a:gd name="T3" fmla="*/ 152 h 155"/>
                  <a:gd name="T4" fmla="*/ 96 w 105"/>
                  <a:gd name="T5" fmla="*/ 155 h 155"/>
                  <a:gd name="T6" fmla="*/ 94 w 105"/>
                  <a:gd name="T7" fmla="*/ 149 h 155"/>
                  <a:gd name="T8" fmla="*/ 92 w 105"/>
                  <a:gd name="T9" fmla="*/ 146 h 155"/>
                  <a:gd name="T10" fmla="*/ 89 w 105"/>
                  <a:gd name="T11" fmla="*/ 144 h 155"/>
                  <a:gd name="T12" fmla="*/ 84 w 105"/>
                  <a:gd name="T13" fmla="*/ 141 h 155"/>
                  <a:gd name="T14" fmla="*/ 79 w 105"/>
                  <a:gd name="T15" fmla="*/ 138 h 155"/>
                  <a:gd name="T16" fmla="*/ 75 w 105"/>
                  <a:gd name="T17" fmla="*/ 134 h 155"/>
                  <a:gd name="T18" fmla="*/ 46 w 105"/>
                  <a:gd name="T19" fmla="*/ 102 h 155"/>
                  <a:gd name="T20" fmla="*/ 43 w 105"/>
                  <a:gd name="T21" fmla="*/ 99 h 155"/>
                  <a:gd name="T22" fmla="*/ 42 w 105"/>
                  <a:gd name="T23" fmla="*/ 96 h 155"/>
                  <a:gd name="T24" fmla="*/ 34 w 105"/>
                  <a:gd name="T25" fmla="*/ 82 h 155"/>
                  <a:gd name="T26" fmla="*/ 33 w 105"/>
                  <a:gd name="T27" fmla="*/ 79 h 155"/>
                  <a:gd name="T28" fmla="*/ 24 w 105"/>
                  <a:gd name="T29" fmla="*/ 63 h 155"/>
                  <a:gd name="T30" fmla="*/ 15 w 105"/>
                  <a:gd name="T31" fmla="*/ 45 h 155"/>
                  <a:gd name="T32" fmla="*/ 8 w 105"/>
                  <a:gd name="T33" fmla="*/ 31 h 155"/>
                  <a:gd name="T34" fmla="*/ 0 w 105"/>
                  <a:gd name="T35" fmla="*/ 7 h 155"/>
                  <a:gd name="T36" fmla="*/ 6 w 105"/>
                  <a:gd name="T37" fmla="*/ 0 h 155"/>
                  <a:gd name="T38" fmla="*/ 10 w 105"/>
                  <a:gd name="T39" fmla="*/ 1 h 155"/>
                  <a:gd name="T40" fmla="*/ 18 w 105"/>
                  <a:gd name="T41" fmla="*/ 10 h 155"/>
                  <a:gd name="T42" fmla="*/ 19 w 105"/>
                  <a:gd name="T43" fmla="*/ 12 h 155"/>
                  <a:gd name="T44" fmla="*/ 23 w 105"/>
                  <a:gd name="T45" fmla="*/ 22 h 155"/>
                  <a:gd name="T46" fmla="*/ 26 w 105"/>
                  <a:gd name="T47" fmla="*/ 31 h 155"/>
                  <a:gd name="T48" fmla="*/ 39 w 105"/>
                  <a:gd name="T49" fmla="*/ 61 h 155"/>
                  <a:gd name="T50" fmla="*/ 41 w 105"/>
                  <a:gd name="T51" fmla="*/ 66 h 155"/>
                  <a:gd name="T52" fmla="*/ 55 w 105"/>
                  <a:gd name="T53" fmla="*/ 93 h 155"/>
                  <a:gd name="T54" fmla="*/ 67 w 105"/>
                  <a:gd name="T55" fmla="*/ 107 h 155"/>
                  <a:gd name="T56" fmla="*/ 84 w 105"/>
                  <a:gd name="T57" fmla="*/ 126 h 155"/>
                  <a:gd name="T58" fmla="*/ 86 w 105"/>
                  <a:gd name="T59" fmla="*/ 127 h 155"/>
                  <a:gd name="T60" fmla="*/ 88 w 105"/>
                  <a:gd name="T61" fmla="*/ 128 h 155"/>
                  <a:gd name="T62" fmla="*/ 91 w 105"/>
                  <a:gd name="T63" fmla="*/ 128 h 155"/>
                  <a:gd name="T64" fmla="*/ 98 w 105"/>
                  <a:gd name="T65" fmla="*/ 132 h 155"/>
                  <a:gd name="T66" fmla="*/ 101 w 105"/>
                  <a:gd name="T67" fmla="*/ 135 h 155"/>
                  <a:gd name="T68" fmla="*/ 105 w 105"/>
                  <a:gd name="T69" fmla="*/ 140 h 155"/>
                  <a:gd name="T70" fmla="*/ 104 w 105"/>
                  <a:gd name="T71" fmla="*/ 146 h 155"/>
                  <a:gd name="T72" fmla="*/ 103 w 105"/>
                  <a:gd name="T73" fmla="*/ 15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5" h="155">
                    <a:moveTo>
                      <a:pt x="103" y="151"/>
                    </a:move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1" y="154"/>
                      <a:pt x="98" y="155"/>
                      <a:pt x="96" y="155"/>
                    </a:cubicBezTo>
                    <a:cubicBezTo>
                      <a:pt x="93" y="155"/>
                      <a:pt x="94" y="151"/>
                      <a:pt x="94" y="149"/>
                    </a:cubicBezTo>
                    <a:cubicBezTo>
                      <a:pt x="94" y="147"/>
                      <a:pt x="94" y="147"/>
                      <a:pt x="92" y="146"/>
                    </a:cubicBezTo>
                    <a:cubicBezTo>
                      <a:pt x="91" y="145"/>
                      <a:pt x="90" y="145"/>
                      <a:pt x="89" y="144"/>
                    </a:cubicBezTo>
                    <a:cubicBezTo>
                      <a:pt x="87" y="143"/>
                      <a:pt x="85" y="142"/>
                      <a:pt x="84" y="141"/>
                    </a:cubicBezTo>
                    <a:cubicBezTo>
                      <a:pt x="82" y="140"/>
                      <a:pt x="81" y="139"/>
                      <a:pt x="79" y="138"/>
                    </a:cubicBezTo>
                    <a:cubicBezTo>
                      <a:pt x="78" y="137"/>
                      <a:pt x="77" y="135"/>
                      <a:pt x="75" y="134"/>
                    </a:cubicBezTo>
                    <a:cubicBezTo>
                      <a:pt x="72" y="131"/>
                      <a:pt x="48" y="104"/>
                      <a:pt x="46" y="102"/>
                    </a:cubicBezTo>
                    <a:cubicBezTo>
                      <a:pt x="45" y="101"/>
                      <a:pt x="44" y="100"/>
                      <a:pt x="43" y="99"/>
                    </a:cubicBezTo>
                    <a:cubicBezTo>
                      <a:pt x="43" y="98"/>
                      <a:pt x="42" y="97"/>
                      <a:pt x="42" y="96"/>
                    </a:cubicBezTo>
                    <a:cubicBezTo>
                      <a:pt x="39" y="93"/>
                      <a:pt x="36" y="87"/>
                      <a:pt x="34" y="82"/>
                    </a:cubicBezTo>
                    <a:cubicBezTo>
                      <a:pt x="33" y="81"/>
                      <a:pt x="33" y="80"/>
                      <a:pt x="33" y="79"/>
                    </a:cubicBezTo>
                    <a:cubicBezTo>
                      <a:pt x="30" y="74"/>
                      <a:pt x="27" y="68"/>
                      <a:pt x="24" y="63"/>
                    </a:cubicBezTo>
                    <a:cubicBezTo>
                      <a:pt x="21" y="57"/>
                      <a:pt x="18" y="51"/>
                      <a:pt x="15" y="45"/>
                    </a:cubicBezTo>
                    <a:cubicBezTo>
                      <a:pt x="13" y="40"/>
                      <a:pt x="11" y="35"/>
                      <a:pt x="8" y="31"/>
                    </a:cubicBezTo>
                    <a:cubicBezTo>
                      <a:pt x="4" y="24"/>
                      <a:pt x="0" y="15"/>
                      <a:pt x="0" y="7"/>
                    </a:cubicBezTo>
                    <a:cubicBezTo>
                      <a:pt x="1" y="3"/>
                      <a:pt x="3" y="0"/>
                      <a:pt x="6" y="0"/>
                    </a:cubicBezTo>
                    <a:cubicBezTo>
                      <a:pt x="8" y="0"/>
                      <a:pt x="9" y="0"/>
                      <a:pt x="10" y="1"/>
                    </a:cubicBezTo>
                    <a:cubicBezTo>
                      <a:pt x="14" y="2"/>
                      <a:pt x="16" y="6"/>
                      <a:pt x="18" y="10"/>
                    </a:cubicBezTo>
                    <a:cubicBezTo>
                      <a:pt x="18" y="11"/>
                      <a:pt x="19" y="12"/>
                      <a:pt x="19" y="12"/>
                    </a:cubicBezTo>
                    <a:cubicBezTo>
                      <a:pt x="21" y="15"/>
                      <a:pt x="22" y="19"/>
                      <a:pt x="23" y="22"/>
                    </a:cubicBezTo>
                    <a:cubicBezTo>
                      <a:pt x="24" y="25"/>
                      <a:pt x="24" y="28"/>
                      <a:pt x="26" y="31"/>
                    </a:cubicBezTo>
                    <a:cubicBezTo>
                      <a:pt x="32" y="42"/>
                      <a:pt x="35" y="50"/>
                      <a:pt x="39" y="61"/>
                    </a:cubicBezTo>
                    <a:cubicBezTo>
                      <a:pt x="40" y="62"/>
                      <a:pt x="40" y="64"/>
                      <a:pt x="41" y="66"/>
                    </a:cubicBezTo>
                    <a:cubicBezTo>
                      <a:pt x="44" y="76"/>
                      <a:pt x="48" y="86"/>
                      <a:pt x="55" y="93"/>
                    </a:cubicBezTo>
                    <a:cubicBezTo>
                      <a:pt x="59" y="97"/>
                      <a:pt x="63" y="102"/>
                      <a:pt x="67" y="107"/>
                    </a:cubicBezTo>
                    <a:cubicBezTo>
                      <a:pt x="72" y="115"/>
                      <a:pt x="77" y="122"/>
                      <a:pt x="84" y="126"/>
                    </a:cubicBezTo>
                    <a:cubicBezTo>
                      <a:pt x="85" y="126"/>
                      <a:pt x="85" y="126"/>
                      <a:pt x="86" y="127"/>
                    </a:cubicBezTo>
                    <a:cubicBezTo>
                      <a:pt x="86" y="127"/>
                      <a:pt x="87" y="127"/>
                      <a:pt x="88" y="128"/>
                    </a:cubicBezTo>
                    <a:cubicBezTo>
                      <a:pt x="89" y="128"/>
                      <a:pt x="90" y="128"/>
                      <a:pt x="91" y="128"/>
                    </a:cubicBezTo>
                    <a:cubicBezTo>
                      <a:pt x="93" y="129"/>
                      <a:pt x="96" y="131"/>
                      <a:pt x="98" y="132"/>
                    </a:cubicBezTo>
                    <a:cubicBezTo>
                      <a:pt x="99" y="133"/>
                      <a:pt x="100" y="134"/>
                      <a:pt x="101" y="135"/>
                    </a:cubicBezTo>
                    <a:cubicBezTo>
                      <a:pt x="103" y="137"/>
                      <a:pt x="104" y="138"/>
                      <a:pt x="105" y="140"/>
                    </a:cubicBezTo>
                    <a:cubicBezTo>
                      <a:pt x="105" y="142"/>
                      <a:pt x="105" y="144"/>
                      <a:pt x="104" y="146"/>
                    </a:cubicBezTo>
                    <a:cubicBezTo>
                      <a:pt x="104" y="148"/>
                      <a:pt x="104" y="149"/>
                      <a:pt x="103" y="151"/>
                    </a:cubicBez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80"/>
              <p:cNvSpPr>
                <a:spLocks noEditPoints="1"/>
              </p:cNvSpPr>
              <p:nvPr/>
            </p:nvSpPr>
            <p:spPr bwMode="auto">
              <a:xfrm>
                <a:off x="3036" y="1493"/>
                <a:ext cx="255" cy="372"/>
              </a:xfrm>
              <a:custGeom>
                <a:avLst/>
                <a:gdLst>
                  <a:gd name="T0" fmla="*/ 9 w 108"/>
                  <a:gd name="T1" fmla="*/ 2 h 157"/>
                  <a:gd name="T2" fmla="*/ 12 w 108"/>
                  <a:gd name="T3" fmla="*/ 3 h 157"/>
                  <a:gd name="T4" fmla="*/ 20 w 108"/>
                  <a:gd name="T5" fmla="*/ 14 h 157"/>
                  <a:gd name="T6" fmla="*/ 27 w 108"/>
                  <a:gd name="T7" fmla="*/ 32 h 157"/>
                  <a:gd name="T8" fmla="*/ 40 w 108"/>
                  <a:gd name="T9" fmla="*/ 62 h 157"/>
                  <a:gd name="T10" fmla="*/ 56 w 108"/>
                  <a:gd name="T11" fmla="*/ 94 h 157"/>
                  <a:gd name="T12" fmla="*/ 86 w 108"/>
                  <a:gd name="T13" fmla="*/ 128 h 157"/>
                  <a:gd name="T14" fmla="*/ 103 w 108"/>
                  <a:gd name="T15" fmla="*/ 137 h 157"/>
                  <a:gd name="T16" fmla="*/ 106 w 108"/>
                  <a:gd name="T17" fmla="*/ 146 h 157"/>
                  <a:gd name="T18" fmla="*/ 102 w 108"/>
                  <a:gd name="T19" fmla="*/ 154 h 157"/>
                  <a:gd name="T20" fmla="*/ 97 w 108"/>
                  <a:gd name="T21" fmla="*/ 153 h 157"/>
                  <a:gd name="T22" fmla="*/ 97 w 108"/>
                  <a:gd name="T23" fmla="*/ 149 h 157"/>
                  <a:gd name="T24" fmla="*/ 95 w 108"/>
                  <a:gd name="T25" fmla="*/ 147 h 157"/>
                  <a:gd name="T26" fmla="*/ 89 w 108"/>
                  <a:gd name="T27" fmla="*/ 144 h 157"/>
                  <a:gd name="T28" fmla="*/ 78 w 108"/>
                  <a:gd name="T29" fmla="*/ 134 h 157"/>
                  <a:gd name="T30" fmla="*/ 49 w 108"/>
                  <a:gd name="T31" fmla="*/ 102 h 157"/>
                  <a:gd name="T32" fmla="*/ 44 w 108"/>
                  <a:gd name="T33" fmla="*/ 97 h 157"/>
                  <a:gd name="T34" fmla="*/ 36 w 108"/>
                  <a:gd name="T35" fmla="*/ 80 h 157"/>
                  <a:gd name="T36" fmla="*/ 27 w 108"/>
                  <a:gd name="T37" fmla="*/ 63 h 157"/>
                  <a:gd name="T38" fmla="*/ 11 w 108"/>
                  <a:gd name="T39" fmla="*/ 31 h 157"/>
                  <a:gd name="T40" fmla="*/ 4 w 108"/>
                  <a:gd name="T41" fmla="*/ 8 h 157"/>
                  <a:gd name="T42" fmla="*/ 9 w 108"/>
                  <a:gd name="T43" fmla="*/ 2 h 157"/>
                  <a:gd name="T44" fmla="*/ 8 w 108"/>
                  <a:gd name="T45" fmla="*/ 0 h 157"/>
                  <a:gd name="T46" fmla="*/ 1 w 108"/>
                  <a:gd name="T47" fmla="*/ 8 h 157"/>
                  <a:gd name="T48" fmla="*/ 9 w 108"/>
                  <a:gd name="T49" fmla="*/ 32 h 157"/>
                  <a:gd name="T50" fmla="*/ 16 w 108"/>
                  <a:gd name="T51" fmla="*/ 47 h 157"/>
                  <a:gd name="T52" fmla="*/ 25 w 108"/>
                  <a:gd name="T53" fmla="*/ 64 h 157"/>
                  <a:gd name="T54" fmla="*/ 34 w 108"/>
                  <a:gd name="T55" fmla="*/ 81 h 157"/>
                  <a:gd name="T56" fmla="*/ 35 w 108"/>
                  <a:gd name="T57" fmla="*/ 83 h 157"/>
                  <a:gd name="T58" fmla="*/ 43 w 108"/>
                  <a:gd name="T59" fmla="*/ 98 h 157"/>
                  <a:gd name="T60" fmla="*/ 45 w 108"/>
                  <a:gd name="T61" fmla="*/ 100 h 157"/>
                  <a:gd name="T62" fmla="*/ 47 w 108"/>
                  <a:gd name="T63" fmla="*/ 104 h 157"/>
                  <a:gd name="T64" fmla="*/ 77 w 108"/>
                  <a:gd name="T65" fmla="*/ 136 h 157"/>
                  <a:gd name="T66" fmla="*/ 85 w 108"/>
                  <a:gd name="T67" fmla="*/ 143 h 157"/>
                  <a:gd name="T68" fmla="*/ 94 w 108"/>
                  <a:gd name="T69" fmla="*/ 148 h 157"/>
                  <a:gd name="T70" fmla="*/ 96 w 108"/>
                  <a:gd name="T71" fmla="*/ 152 h 157"/>
                  <a:gd name="T72" fmla="*/ 95 w 108"/>
                  <a:gd name="T73" fmla="*/ 155 h 157"/>
                  <a:gd name="T74" fmla="*/ 99 w 108"/>
                  <a:gd name="T75" fmla="*/ 157 h 157"/>
                  <a:gd name="T76" fmla="*/ 103 w 108"/>
                  <a:gd name="T77" fmla="*/ 156 h 157"/>
                  <a:gd name="T78" fmla="*/ 107 w 108"/>
                  <a:gd name="T79" fmla="*/ 150 h 157"/>
                  <a:gd name="T80" fmla="*/ 105 w 108"/>
                  <a:gd name="T81" fmla="*/ 137 h 157"/>
                  <a:gd name="T82" fmla="*/ 98 w 108"/>
                  <a:gd name="T83" fmla="*/ 131 h 157"/>
                  <a:gd name="T84" fmla="*/ 93 w 108"/>
                  <a:gd name="T85" fmla="*/ 129 h 157"/>
                  <a:gd name="T86" fmla="*/ 88 w 108"/>
                  <a:gd name="T87" fmla="*/ 127 h 157"/>
                  <a:gd name="T88" fmla="*/ 87 w 108"/>
                  <a:gd name="T89" fmla="*/ 126 h 157"/>
                  <a:gd name="T90" fmla="*/ 70 w 108"/>
                  <a:gd name="T91" fmla="*/ 108 h 157"/>
                  <a:gd name="T92" fmla="*/ 58 w 108"/>
                  <a:gd name="T93" fmla="*/ 93 h 157"/>
                  <a:gd name="T94" fmla="*/ 44 w 108"/>
                  <a:gd name="T95" fmla="*/ 67 h 157"/>
                  <a:gd name="T96" fmla="*/ 42 w 108"/>
                  <a:gd name="T97" fmla="*/ 61 h 157"/>
                  <a:gd name="T98" fmla="*/ 29 w 108"/>
                  <a:gd name="T99" fmla="*/ 31 h 157"/>
                  <a:gd name="T100" fmla="*/ 26 w 108"/>
                  <a:gd name="T101" fmla="*/ 23 h 157"/>
                  <a:gd name="T102" fmla="*/ 22 w 108"/>
                  <a:gd name="T103" fmla="*/ 13 h 157"/>
                  <a:gd name="T104" fmla="*/ 21 w 108"/>
                  <a:gd name="T105" fmla="*/ 10 h 157"/>
                  <a:gd name="T106" fmla="*/ 13 w 108"/>
                  <a:gd name="T107" fmla="*/ 1 h 157"/>
                  <a:gd name="T108" fmla="*/ 8 w 108"/>
                  <a:gd name="T10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8" h="157">
                    <a:moveTo>
                      <a:pt x="9" y="2"/>
                    </a:moveTo>
                    <a:cubicBezTo>
                      <a:pt x="9" y="2"/>
                      <a:pt x="11" y="2"/>
                      <a:pt x="12" y="3"/>
                    </a:cubicBezTo>
                    <a:cubicBezTo>
                      <a:pt x="16" y="4"/>
                      <a:pt x="18" y="10"/>
                      <a:pt x="20" y="14"/>
                    </a:cubicBezTo>
                    <a:cubicBezTo>
                      <a:pt x="23" y="19"/>
                      <a:pt x="24" y="27"/>
                      <a:pt x="27" y="32"/>
                    </a:cubicBezTo>
                    <a:cubicBezTo>
                      <a:pt x="33" y="43"/>
                      <a:pt x="36" y="51"/>
                      <a:pt x="40" y="62"/>
                    </a:cubicBezTo>
                    <a:cubicBezTo>
                      <a:pt x="44" y="73"/>
                      <a:pt x="47" y="86"/>
                      <a:pt x="56" y="94"/>
                    </a:cubicBezTo>
                    <a:cubicBezTo>
                      <a:pt x="67" y="104"/>
                      <a:pt x="72" y="122"/>
                      <a:pt x="86" y="128"/>
                    </a:cubicBezTo>
                    <a:cubicBezTo>
                      <a:pt x="91" y="130"/>
                      <a:pt x="99" y="132"/>
                      <a:pt x="103" y="137"/>
                    </a:cubicBezTo>
                    <a:cubicBezTo>
                      <a:pt x="105" y="140"/>
                      <a:pt x="106" y="143"/>
                      <a:pt x="106" y="146"/>
                    </a:cubicBezTo>
                    <a:cubicBezTo>
                      <a:pt x="106" y="149"/>
                      <a:pt x="104" y="153"/>
                      <a:pt x="102" y="154"/>
                    </a:cubicBezTo>
                    <a:cubicBezTo>
                      <a:pt x="100" y="156"/>
                      <a:pt x="97" y="156"/>
                      <a:pt x="97" y="153"/>
                    </a:cubicBezTo>
                    <a:cubicBezTo>
                      <a:pt x="97" y="152"/>
                      <a:pt x="98" y="150"/>
                      <a:pt x="97" y="149"/>
                    </a:cubicBezTo>
                    <a:cubicBezTo>
                      <a:pt x="97" y="148"/>
                      <a:pt x="96" y="148"/>
                      <a:pt x="95" y="147"/>
                    </a:cubicBezTo>
                    <a:cubicBezTo>
                      <a:pt x="93" y="145"/>
                      <a:pt x="91" y="145"/>
                      <a:pt x="89" y="144"/>
                    </a:cubicBezTo>
                    <a:cubicBezTo>
                      <a:pt x="85" y="141"/>
                      <a:pt x="82" y="138"/>
                      <a:pt x="78" y="134"/>
                    </a:cubicBezTo>
                    <a:cubicBezTo>
                      <a:pt x="75" y="131"/>
                      <a:pt x="51" y="105"/>
                      <a:pt x="49" y="102"/>
                    </a:cubicBezTo>
                    <a:cubicBezTo>
                      <a:pt x="47" y="100"/>
                      <a:pt x="46" y="99"/>
                      <a:pt x="44" y="97"/>
                    </a:cubicBezTo>
                    <a:cubicBezTo>
                      <a:pt x="41" y="93"/>
                      <a:pt x="38" y="84"/>
                      <a:pt x="36" y="80"/>
                    </a:cubicBezTo>
                    <a:cubicBezTo>
                      <a:pt x="33" y="74"/>
                      <a:pt x="30" y="69"/>
                      <a:pt x="27" y="63"/>
                    </a:cubicBezTo>
                    <a:cubicBezTo>
                      <a:pt x="21" y="53"/>
                      <a:pt x="17" y="42"/>
                      <a:pt x="11" y="31"/>
                    </a:cubicBezTo>
                    <a:cubicBezTo>
                      <a:pt x="7" y="24"/>
                      <a:pt x="3" y="16"/>
                      <a:pt x="4" y="8"/>
                    </a:cubicBezTo>
                    <a:cubicBezTo>
                      <a:pt x="4" y="5"/>
                      <a:pt x="6" y="2"/>
                      <a:pt x="9" y="2"/>
                    </a:cubicBezTo>
                    <a:moveTo>
                      <a:pt x="8" y="0"/>
                    </a:moveTo>
                    <a:cubicBezTo>
                      <a:pt x="5" y="0"/>
                      <a:pt x="2" y="3"/>
                      <a:pt x="1" y="8"/>
                    </a:cubicBezTo>
                    <a:cubicBezTo>
                      <a:pt x="0" y="16"/>
                      <a:pt x="5" y="25"/>
                      <a:pt x="9" y="32"/>
                    </a:cubicBezTo>
                    <a:cubicBezTo>
                      <a:pt x="12" y="37"/>
                      <a:pt x="14" y="42"/>
                      <a:pt x="16" y="47"/>
                    </a:cubicBezTo>
                    <a:cubicBezTo>
                      <a:pt x="19" y="52"/>
                      <a:pt x="22" y="58"/>
                      <a:pt x="25" y="64"/>
                    </a:cubicBezTo>
                    <a:cubicBezTo>
                      <a:pt x="28" y="70"/>
                      <a:pt x="31" y="75"/>
                      <a:pt x="34" y="81"/>
                    </a:cubicBezTo>
                    <a:cubicBezTo>
                      <a:pt x="34" y="82"/>
                      <a:pt x="34" y="82"/>
                      <a:pt x="35" y="83"/>
                    </a:cubicBezTo>
                    <a:cubicBezTo>
                      <a:pt x="37" y="88"/>
                      <a:pt x="40" y="95"/>
                      <a:pt x="43" y="98"/>
                    </a:cubicBezTo>
                    <a:cubicBezTo>
                      <a:pt x="43" y="99"/>
                      <a:pt x="44" y="100"/>
                      <a:pt x="45" y="100"/>
                    </a:cubicBezTo>
                    <a:cubicBezTo>
                      <a:pt x="45" y="101"/>
                      <a:pt x="46" y="102"/>
                      <a:pt x="47" y="104"/>
                    </a:cubicBezTo>
                    <a:cubicBezTo>
                      <a:pt x="49" y="106"/>
                      <a:pt x="73" y="133"/>
                      <a:pt x="77" y="136"/>
                    </a:cubicBezTo>
                    <a:cubicBezTo>
                      <a:pt x="80" y="138"/>
                      <a:pt x="82" y="141"/>
                      <a:pt x="85" y="143"/>
                    </a:cubicBezTo>
                    <a:cubicBezTo>
                      <a:pt x="88" y="145"/>
                      <a:pt x="92" y="146"/>
                      <a:pt x="94" y="148"/>
                    </a:cubicBezTo>
                    <a:cubicBezTo>
                      <a:pt x="96" y="149"/>
                      <a:pt x="96" y="150"/>
                      <a:pt x="96" y="152"/>
                    </a:cubicBezTo>
                    <a:cubicBezTo>
                      <a:pt x="96" y="153"/>
                      <a:pt x="95" y="154"/>
                      <a:pt x="95" y="155"/>
                    </a:cubicBezTo>
                    <a:cubicBezTo>
                      <a:pt x="96" y="157"/>
                      <a:pt x="98" y="157"/>
                      <a:pt x="99" y="157"/>
                    </a:cubicBezTo>
                    <a:cubicBezTo>
                      <a:pt x="101" y="157"/>
                      <a:pt x="102" y="157"/>
                      <a:pt x="103" y="156"/>
                    </a:cubicBezTo>
                    <a:cubicBezTo>
                      <a:pt x="104" y="154"/>
                      <a:pt x="106" y="152"/>
                      <a:pt x="107" y="150"/>
                    </a:cubicBezTo>
                    <a:cubicBezTo>
                      <a:pt x="108" y="145"/>
                      <a:pt x="108" y="141"/>
                      <a:pt x="105" y="137"/>
                    </a:cubicBezTo>
                    <a:cubicBezTo>
                      <a:pt x="103" y="134"/>
                      <a:pt x="101" y="133"/>
                      <a:pt x="98" y="131"/>
                    </a:cubicBezTo>
                    <a:cubicBezTo>
                      <a:pt x="97" y="130"/>
                      <a:pt x="95" y="129"/>
                      <a:pt x="93" y="129"/>
                    </a:cubicBezTo>
                    <a:cubicBezTo>
                      <a:pt x="92" y="128"/>
                      <a:pt x="90" y="127"/>
                      <a:pt x="88" y="127"/>
                    </a:cubicBezTo>
                    <a:cubicBezTo>
                      <a:pt x="88" y="126"/>
                      <a:pt x="87" y="126"/>
                      <a:pt x="87" y="126"/>
                    </a:cubicBezTo>
                    <a:cubicBezTo>
                      <a:pt x="79" y="122"/>
                      <a:pt x="74" y="115"/>
                      <a:pt x="70" y="108"/>
                    </a:cubicBezTo>
                    <a:cubicBezTo>
                      <a:pt x="66" y="103"/>
                      <a:pt x="62" y="97"/>
                      <a:pt x="58" y="93"/>
                    </a:cubicBezTo>
                    <a:cubicBezTo>
                      <a:pt x="51" y="87"/>
                      <a:pt x="47" y="76"/>
                      <a:pt x="44" y="67"/>
                    </a:cubicBezTo>
                    <a:cubicBezTo>
                      <a:pt x="43" y="65"/>
                      <a:pt x="43" y="63"/>
                      <a:pt x="42" y="61"/>
                    </a:cubicBezTo>
                    <a:cubicBezTo>
                      <a:pt x="38" y="50"/>
                      <a:pt x="35" y="42"/>
                      <a:pt x="29" y="31"/>
                    </a:cubicBezTo>
                    <a:cubicBezTo>
                      <a:pt x="28" y="29"/>
                      <a:pt x="27" y="26"/>
                      <a:pt x="26" y="23"/>
                    </a:cubicBezTo>
                    <a:cubicBezTo>
                      <a:pt x="25" y="19"/>
                      <a:pt x="24" y="16"/>
                      <a:pt x="22" y="13"/>
                    </a:cubicBezTo>
                    <a:cubicBezTo>
                      <a:pt x="21" y="12"/>
                      <a:pt x="21" y="11"/>
                      <a:pt x="21" y="10"/>
                    </a:cubicBezTo>
                    <a:cubicBezTo>
                      <a:pt x="19" y="7"/>
                      <a:pt x="17" y="3"/>
                      <a:pt x="13" y="1"/>
                    </a:cubicBezTo>
                    <a:cubicBezTo>
                      <a:pt x="11" y="0"/>
                      <a:pt x="10" y="0"/>
                      <a:pt x="8" y="0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81"/>
              <p:cNvSpPr/>
              <p:nvPr/>
            </p:nvSpPr>
            <p:spPr bwMode="auto">
              <a:xfrm>
                <a:off x="2993" y="1285"/>
                <a:ext cx="12" cy="12"/>
              </a:xfrm>
              <a:custGeom>
                <a:avLst/>
                <a:gdLst>
                  <a:gd name="T0" fmla="*/ 5 w 5"/>
                  <a:gd name="T1" fmla="*/ 3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1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82"/>
              <p:cNvSpPr/>
              <p:nvPr/>
            </p:nvSpPr>
            <p:spPr bwMode="auto">
              <a:xfrm>
                <a:off x="3003" y="1278"/>
                <a:ext cx="11" cy="12"/>
              </a:xfrm>
              <a:custGeom>
                <a:avLst/>
                <a:gdLst>
                  <a:gd name="T0" fmla="*/ 5 w 5"/>
                  <a:gd name="T1" fmla="*/ 2 h 5"/>
                  <a:gd name="T2" fmla="*/ 3 w 5"/>
                  <a:gd name="T3" fmla="*/ 4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cubicBezTo>
                      <a:pt x="5" y="3"/>
                      <a:pt x="4" y="4"/>
                      <a:pt x="3" y="4"/>
                    </a:cubicBezTo>
                    <a:cubicBezTo>
                      <a:pt x="2" y="5"/>
                      <a:pt x="1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0"/>
                      <a:pt x="5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83"/>
              <p:cNvSpPr/>
              <p:nvPr/>
            </p:nvSpPr>
            <p:spPr bwMode="auto">
              <a:xfrm>
                <a:off x="3012" y="1266"/>
                <a:ext cx="12" cy="12"/>
              </a:xfrm>
              <a:custGeom>
                <a:avLst/>
                <a:gdLst>
                  <a:gd name="T0" fmla="*/ 5 w 5"/>
                  <a:gd name="T1" fmla="*/ 3 h 5"/>
                  <a:gd name="T2" fmla="*/ 3 w 5"/>
                  <a:gd name="T3" fmla="*/ 5 h 5"/>
                  <a:gd name="T4" fmla="*/ 0 w 5"/>
                  <a:gd name="T5" fmla="*/ 3 h 5"/>
                  <a:gd name="T6" fmla="*/ 3 w 5"/>
                  <a:gd name="T7" fmla="*/ 1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2" y="5"/>
                      <a:pt x="1" y="4"/>
                      <a:pt x="0" y="3"/>
                    </a:cubicBezTo>
                    <a:cubicBezTo>
                      <a:pt x="0" y="2"/>
                      <a:pt x="1" y="1"/>
                      <a:pt x="3" y="1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84"/>
              <p:cNvSpPr/>
              <p:nvPr/>
            </p:nvSpPr>
            <p:spPr bwMode="auto">
              <a:xfrm>
                <a:off x="3021" y="1254"/>
                <a:ext cx="12" cy="12"/>
              </a:xfrm>
              <a:custGeom>
                <a:avLst/>
                <a:gdLst>
                  <a:gd name="T0" fmla="*/ 5 w 5"/>
                  <a:gd name="T1" fmla="*/ 3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85"/>
              <p:cNvSpPr/>
              <p:nvPr/>
            </p:nvSpPr>
            <p:spPr bwMode="auto">
              <a:xfrm>
                <a:off x="3029" y="1240"/>
                <a:ext cx="11" cy="12"/>
              </a:xfrm>
              <a:custGeom>
                <a:avLst/>
                <a:gdLst>
                  <a:gd name="T0" fmla="*/ 5 w 5"/>
                  <a:gd name="T1" fmla="*/ 3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1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86"/>
              <p:cNvSpPr/>
              <p:nvPr/>
            </p:nvSpPr>
            <p:spPr bwMode="auto">
              <a:xfrm>
                <a:off x="3036" y="1228"/>
                <a:ext cx="11" cy="12"/>
              </a:xfrm>
              <a:custGeom>
                <a:avLst/>
                <a:gdLst>
                  <a:gd name="T0" fmla="*/ 4 w 5"/>
                  <a:gd name="T1" fmla="*/ 2 h 5"/>
                  <a:gd name="T2" fmla="*/ 2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4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4" y="2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87"/>
              <p:cNvSpPr/>
              <p:nvPr/>
            </p:nvSpPr>
            <p:spPr bwMode="auto">
              <a:xfrm>
                <a:off x="3026" y="1216"/>
                <a:ext cx="12" cy="12"/>
              </a:xfrm>
              <a:custGeom>
                <a:avLst/>
                <a:gdLst>
                  <a:gd name="T0" fmla="*/ 5 w 5"/>
                  <a:gd name="T1" fmla="*/ 2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cubicBezTo>
                      <a:pt x="5" y="3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5" y="1"/>
                      <a:pt x="5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88"/>
              <p:cNvSpPr/>
              <p:nvPr/>
            </p:nvSpPr>
            <p:spPr bwMode="auto">
              <a:xfrm>
                <a:off x="3017" y="1214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89"/>
              <p:cNvSpPr/>
              <p:nvPr/>
            </p:nvSpPr>
            <p:spPr bwMode="auto">
              <a:xfrm>
                <a:off x="3019" y="1204"/>
                <a:ext cx="7" cy="8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90"/>
              <p:cNvSpPr/>
              <p:nvPr/>
            </p:nvSpPr>
            <p:spPr bwMode="auto">
              <a:xfrm>
                <a:off x="3012" y="1195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3"/>
                      <a:pt x="3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91"/>
              <p:cNvSpPr/>
              <p:nvPr/>
            </p:nvSpPr>
            <p:spPr bwMode="auto">
              <a:xfrm>
                <a:off x="3017" y="1226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3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92"/>
              <p:cNvSpPr/>
              <p:nvPr/>
            </p:nvSpPr>
            <p:spPr bwMode="auto">
              <a:xfrm>
                <a:off x="3024" y="1228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93"/>
              <p:cNvSpPr/>
              <p:nvPr/>
            </p:nvSpPr>
            <p:spPr bwMode="auto">
              <a:xfrm>
                <a:off x="3021" y="1245"/>
                <a:ext cx="8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94"/>
              <p:cNvSpPr/>
              <p:nvPr/>
            </p:nvSpPr>
            <p:spPr bwMode="auto">
              <a:xfrm>
                <a:off x="3014" y="1238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95"/>
              <p:cNvSpPr/>
              <p:nvPr/>
            </p:nvSpPr>
            <p:spPr bwMode="auto">
              <a:xfrm>
                <a:off x="3012" y="1249"/>
                <a:ext cx="7" cy="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1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2"/>
                      <a:pt x="2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96"/>
              <p:cNvSpPr/>
              <p:nvPr/>
            </p:nvSpPr>
            <p:spPr bwMode="auto">
              <a:xfrm>
                <a:off x="3010" y="1259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97"/>
              <p:cNvSpPr/>
              <p:nvPr/>
            </p:nvSpPr>
            <p:spPr bwMode="auto">
              <a:xfrm>
                <a:off x="3014" y="144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98"/>
              <p:cNvSpPr/>
              <p:nvPr/>
            </p:nvSpPr>
            <p:spPr bwMode="auto">
              <a:xfrm>
                <a:off x="3017" y="158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1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99"/>
              <p:cNvSpPr/>
              <p:nvPr/>
            </p:nvSpPr>
            <p:spPr bwMode="auto">
              <a:xfrm>
                <a:off x="3021" y="1598"/>
                <a:ext cx="8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100"/>
              <p:cNvSpPr/>
              <p:nvPr/>
            </p:nvSpPr>
            <p:spPr bwMode="auto">
              <a:xfrm>
                <a:off x="3024" y="1612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101"/>
              <p:cNvSpPr/>
              <p:nvPr/>
            </p:nvSpPr>
            <p:spPr bwMode="auto">
              <a:xfrm>
                <a:off x="3029" y="162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102"/>
              <p:cNvSpPr/>
              <p:nvPr/>
            </p:nvSpPr>
            <p:spPr bwMode="auto">
              <a:xfrm>
                <a:off x="3031" y="1638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103"/>
              <p:cNvSpPr/>
              <p:nvPr/>
            </p:nvSpPr>
            <p:spPr bwMode="auto">
              <a:xfrm>
                <a:off x="3036" y="1650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104"/>
              <p:cNvSpPr/>
              <p:nvPr/>
            </p:nvSpPr>
            <p:spPr bwMode="auto">
              <a:xfrm>
                <a:off x="3038" y="1662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105"/>
              <p:cNvSpPr/>
              <p:nvPr/>
            </p:nvSpPr>
            <p:spPr bwMode="auto">
              <a:xfrm>
                <a:off x="3040" y="167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106"/>
              <p:cNvSpPr/>
              <p:nvPr/>
            </p:nvSpPr>
            <p:spPr bwMode="auto">
              <a:xfrm>
                <a:off x="3043" y="1690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2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107"/>
              <p:cNvSpPr/>
              <p:nvPr/>
            </p:nvSpPr>
            <p:spPr bwMode="auto">
              <a:xfrm>
                <a:off x="3043" y="1702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108"/>
              <p:cNvSpPr/>
              <p:nvPr/>
            </p:nvSpPr>
            <p:spPr bwMode="auto">
              <a:xfrm>
                <a:off x="3040" y="1718"/>
                <a:ext cx="7" cy="8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2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109"/>
              <p:cNvSpPr/>
              <p:nvPr/>
            </p:nvSpPr>
            <p:spPr bwMode="auto">
              <a:xfrm>
                <a:off x="3036" y="1730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110"/>
              <p:cNvSpPr/>
              <p:nvPr/>
            </p:nvSpPr>
            <p:spPr bwMode="auto">
              <a:xfrm>
                <a:off x="3014" y="1347"/>
                <a:ext cx="12" cy="11"/>
              </a:xfrm>
              <a:custGeom>
                <a:avLst/>
                <a:gdLst>
                  <a:gd name="T0" fmla="*/ 5 w 5"/>
                  <a:gd name="T1" fmla="*/ 2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5" y="1"/>
                      <a:pt x="5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111"/>
              <p:cNvSpPr/>
              <p:nvPr/>
            </p:nvSpPr>
            <p:spPr bwMode="auto">
              <a:xfrm>
                <a:off x="3017" y="1358"/>
                <a:ext cx="9" cy="10"/>
              </a:xfrm>
              <a:custGeom>
                <a:avLst/>
                <a:gdLst>
                  <a:gd name="T0" fmla="*/ 4 w 4"/>
                  <a:gd name="T1" fmla="*/ 2 h 4"/>
                  <a:gd name="T2" fmla="*/ 3 w 4"/>
                  <a:gd name="T3" fmla="*/ 4 h 4"/>
                  <a:gd name="T4" fmla="*/ 1 w 4"/>
                  <a:gd name="T5" fmla="*/ 2 h 4"/>
                  <a:gd name="T6" fmla="*/ 2 w 4"/>
                  <a:gd name="T7" fmla="*/ 0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3" y="4"/>
                    </a:cubicBezTo>
                    <a:cubicBezTo>
                      <a:pt x="2" y="4"/>
                      <a:pt x="1" y="3"/>
                      <a:pt x="1" y="2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112"/>
              <p:cNvSpPr/>
              <p:nvPr/>
            </p:nvSpPr>
            <p:spPr bwMode="auto">
              <a:xfrm>
                <a:off x="3064" y="1434"/>
                <a:ext cx="10" cy="1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3 h 4"/>
                  <a:gd name="T4" fmla="*/ 0 w 4"/>
                  <a:gd name="T5" fmla="*/ 2 h 4"/>
                  <a:gd name="T6" fmla="*/ 2 w 4"/>
                  <a:gd name="T7" fmla="*/ 0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3"/>
                      <a:pt x="2" y="3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113"/>
              <p:cNvSpPr/>
              <p:nvPr/>
            </p:nvSpPr>
            <p:spPr bwMode="auto">
              <a:xfrm>
                <a:off x="3043" y="1441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114"/>
              <p:cNvSpPr/>
              <p:nvPr/>
            </p:nvSpPr>
            <p:spPr bwMode="auto">
              <a:xfrm>
                <a:off x="3052" y="1439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15"/>
              <p:cNvSpPr/>
              <p:nvPr/>
            </p:nvSpPr>
            <p:spPr bwMode="auto">
              <a:xfrm>
                <a:off x="3024" y="144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16"/>
              <p:cNvSpPr/>
              <p:nvPr/>
            </p:nvSpPr>
            <p:spPr bwMode="auto">
              <a:xfrm>
                <a:off x="3021" y="1370"/>
                <a:ext cx="8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2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2"/>
                      <a:pt x="1" y="2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17"/>
              <p:cNvSpPr/>
              <p:nvPr/>
            </p:nvSpPr>
            <p:spPr bwMode="auto">
              <a:xfrm>
                <a:off x="3033" y="1444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18"/>
              <p:cNvSpPr/>
              <p:nvPr/>
            </p:nvSpPr>
            <p:spPr bwMode="auto">
              <a:xfrm>
                <a:off x="4463" y="2536"/>
                <a:ext cx="185" cy="118"/>
              </a:xfrm>
              <a:custGeom>
                <a:avLst/>
                <a:gdLst>
                  <a:gd name="T0" fmla="*/ 69 w 78"/>
                  <a:gd name="T1" fmla="*/ 1 h 50"/>
                  <a:gd name="T2" fmla="*/ 59 w 78"/>
                  <a:gd name="T3" fmla="*/ 6 h 50"/>
                  <a:gd name="T4" fmla="*/ 47 w 78"/>
                  <a:gd name="T5" fmla="*/ 10 h 50"/>
                  <a:gd name="T6" fmla="*/ 42 w 78"/>
                  <a:gd name="T7" fmla="*/ 12 h 50"/>
                  <a:gd name="T8" fmla="*/ 20 w 78"/>
                  <a:gd name="T9" fmla="*/ 33 h 50"/>
                  <a:gd name="T10" fmla="*/ 0 w 78"/>
                  <a:gd name="T11" fmla="*/ 47 h 50"/>
                  <a:gd name="T12" fmla="*/ 22 w 78"/>
                  <a:gd name="T13" fmla="*/ 42 h 50"/>
                  <a:gd name="T14" fmla="*/ 55 w 78"/>
                  <a:gd name="T15" fmla="*/ 28 h 50"/>
                  <a:gd name="T16" fmla="*/ 56 w 78"/>
                  <a:gd name="T17" fmla="*/ 24 h 50"/>
                  <a:gd name="T18" fmla="*/ 62 w 78"/>
                  <a:gd name="T19" fmla="*/ 16 h 50"/>
                  <a:gd name="T20" fmla="*/ 67 w 78"/>
                  <a:gd name="T21" fmla="*/ 21 h 50"/>
                  <a:gd name="T22" fmla="*/ 76 w 78"/>
                  <a:gd name="T23" fmla="*/ 16 h 50"/>
                  <a:gd name="T24" fmla="*/ 76 w 78"/>
                  <a:gd name="T25" fmla="*/ 10 h 50"/>
                  <a:gd name="T26" fmla="*/ 69 w 78"/>
                  <a:gd name="T27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50">
                    <a:moveTo>
                      <a:pt x="69" y="1"/>
                    </a:moveTo>
                    <a:cubicBezTo>
                      <a:pt x="66" y="0"/>
                      <a:pt x="62" y="5"/>
                      <a:pt x="59" y="6"/>
                    </a:cubicBezTo>
                    <a:cubicBezTo>
                      <a:pt x="55" y="8"/>
                      <a:pt x="51" y="9"/>
                      <a:pt x="47" y="10"/>
                    </a:cubicBezTo>
                    <a:cubicBezTo>
                      <a:pt x="46" y="10"/>
                      <a:pt x="42" y="11"/>
                      <a:pt x="42" y="12"/>
                    </a:cubicBezTo>
                    <a:cubicBezTo>
                      <a:pt x="36" y="19"/>
                      <a:pt x="29" y="24"/>
                      <a:pt x="20" y="33"/>
                    </a:cubicBezTo>
                    <a:cubicBezTo>
                      <a:pt x="14" y="39"/>
                      <a:pt x="0" y="45"/>
                      <a:pt x="0" y="47"/>
                    </a:cubicBezTo>
                    <a:cubicBezTo>
                      <a:pt x="1" y="50"/>
                      <a:pt x="13" y="45"/>
                      <a:pt x="22" y="42"/>
                    </a:cubicBezTo>
                    <a:cubicBezTo>
                      <a:pt x="38" y="36"/>
                      <a:pt x="45" y="33"/>
                      <a:pt x="55" y="28"/>
                    </a:cubicBezTo>
                    <a:cubicBezTo>
                      <a:pt x="57" y="28"/>
                      <a:pt x="56" y="25"/>
                      <a:pt x="56" y="24"/>
                    </a:cubicBezTo>
                    <a:cubicBezTo>
                      <a:pt x="56" y="20"/>
                      <a:pt x="57" y="16"/>
                      <a:pt x="62" y="16"/>
                    </a:cubicBezTo>
                    <a:cubicBezTo>
                      <a:pt x="64" y="16"/>
                      <a:pt x="65" y="20"/>
                      <a:pt x="67" y="21"/>
                    </a:cubicBezTo>
                    <a:cubicBezTo>
                      <a:pt x="70" y="22"/>
                      <a:pt x="74" y="18"/>
                      <a:pt x="76" y="16"/>
                    </a:cubicBezTo>
                    <a:cubicBezTo>
                      <a:pt x="78" y="14"/>
                      <a:pt x="77" y="13"/>
                      <a:pt x="76" y="10"/>
                    </a:cubicBezTo>
                    <a:cubicBezTo>
                      <a:pt x="74" y="8"/>
                      <a:pt x="69" y="1"/>
                      <a:pt x="69" y="1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19"/>
              <p:cNvSpPr/>
              <p:nvPr/>
            </p:nvSpPr>
            <p:spPr bwMode="auto">
              <a:xfrm>
                <a:off x="4418" y="1809"/>
                <a:ext cx="225" cy="769"/>
              </a:xfrm>
              <a:custGeom>
                <a:avLst/>
                <a:gdLst>
                  <a:gd name="T0" fmla="*/ 29 w 95"/>
                  <a:gd name="T1" fmla="*/ 22 h 325"/>
                  <a:gd name="T2" fmla="*/ 27 w 95"/>
                  <a:gd name="T3" fmla="*/ 28 h 325"/>
                  <a:gd name="T4" fmla="*/ 32 w 95"/>
                  <a:gd name="T5" fmla="*/ 46 h 325"/>
                  <a:gd name="T6" fmla="*/ 23 w 95"/>
                  <a:gd name="T7" fmla="*/ 92 h 325"/>
                  <a:gd name="T8" fmla="*/ 6 w 95"/>
                  <a:gd name="T9" fmla="*/ 141 h 325"/>
                  <a:gd name="T10" fmla="*/ 1 w 95"/>
                  <a:gd name="T11" fmla="*/ 159 h 325"/>
                  <a:gd name="T12" fmla="*/ 51 w 95"/>
                  <a:gd name="T13" fmla="*/ 304 h 325"/>
                  <a:gd name="T14" fmla="*/ 56 w 95"/>
                  <a:gd name="T15" fmla="*/ 322 h 325"/>
                  <a:gd name="T16" fmla="*/ 95 w 95"/>
                  <a:gd name="T17" fmla="*/ 305 h 325"/>
                  <a:gd name="T18" fmla="*/ 78 w 95"/>
                  <a:gd name="T19" fmla="*/ 268 h 325"/>
                  <a:gd name="T20" fmla="*/ 34 w 95"/>
                  <a:gd name="T21" fmla="*/ 165 h 325"/>
                  <a:gd name="T22" fmla="*/ 45 w 95"/>
                  <a:gd name="T23" fmla="*/ 124 h 325"/>
                  <a:gd name="T24" fmla="*/ 77 w 95"/>
                  <a:gd name="T25" fmla="*/ 51 h 325"/>
                  <a:gd name="T26" fmla="*/ 65 w 95"/>
                  <a:gd name="T27" fmla="*/ 7 h 325"/>
                  <a:gd name="T28" fmla="*/ 29 w 95"/>
                  <a:gd name="T29" fmla="*/ 22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325">
                    <a:moveTo>
                      <a:pt x="29" y="22"/>
                    </a:moveTo>
                    <a:cubicBezTo>
                      <a:pt x="28" y="24"/>
                      <a:pt x="27" y="26"/>
                      <a:pt x="27" y="28"/>
                    </a:cubicBezTo>
                    <a:cubicBezTo>
                      <a:pt x="26" y="34"/>
                      <a:pt x="31" y="39"/>
                      <a:pt x="32" y="46"/>
                    </a:cubicBezTo>
                    <a:cubicBezTo>
                      <a:pt x="34" y="60"/>
                      <a:pt x="27" y="79"/>
                      <a:pt x="23" y="92"/>
                    </a:cubicBezTo>
                    <a:cubicBezTo>
                      <a:pt x="17" y="108"/>
                      <a:pt x="12" y="125"/>
                      <a:pt x="6" y="141"/>
                    </a:cubicBezTo>
                    <a:cubicBezTo>
                      <a:pt x="4" y="147"/>
                      <a:pt x="0" y="153"/>
                      <a:pt x="1" y="159"/>
                    </a:cubicBezTo>
                    <a:cubicBezTo>
                      <a:pt x="3" y="167"/>
                      <a:pt x="44" y="279"/>
                      <a:pt x="51" y="304"/>
                    </a:cubicBezTo>
                    <a:cubicBezTo>
                      <a:pt x="53" y="310"/>
                      <a:pt x="55" y="316"/>
                      <a:pt x="56" y="322"/>
                    </a:cubicBezTo>
                    <a:cubicBezTo>
                      <a:pt x="56" y="325"/>
                      <a:pt x="86" y="311"/>
                      <a:pt x="95" y="305"/>
                    </a:cubicBezTo>
                    <a:cubicBezTo>
                      <a:pt x="91" y="292"/>
                      <a:pt x="84" y="280"/>
                      <a:pt x="78" y="268"/>
                    </a:cubicBezTo>
                    <a:cubicBezTo>
                      <a:pt x="71" y="251"/>
                      <a:pt x="37" y="169"/>
                      <a:pt x="34" y="165"/>
                    </a:cubicBezTo>
                    <a:cubicBezTo>
                      <a:pt x="28" y="154"/>
                      <a:pt x="40" y="134"/>
                      <a:pt x="45" y="124"/>
                    </a:cubicBezTo>
                    <a:cubicBezTo>
                      <a:pt x="55" y="100"/>
                      <a:pt x="70" y="76"/>
                      <a:pt x="77" y="51"/>
                    </a:cubicBezTo>
                    <a:cubicBezTo>
                      <a:pt x="79" y="41"/>
                      <a:pt x="74" y="15"/>
                      <a:pt x="65" y="7"/>
                    </a:cubicBezTo>
                    <a:cubicBezTo>
                      <a:pt x="57" y="0"/>
                      <a:pt x="36" y="12"/>
                      <a:pt x="29" y="22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20"/>
              <p:cNvSpPr>
                <a:spLocks noEditPoints="1"/>
              </p:cNvSpPr>
              <p:nvPr/>
            </p:nvSpPr>
            <p:spPr bwMode="auto">
              <a:xfrm>
                <a:off x="3836" y="1981"/>
                <a:ext cx="831" cy="832"/>
              </a:xfrm>
              <a:custGeom>
                <a:avLst/>
                <a:gdLst>
                  <a:gd name="T0" fmla="*/ 175 w 351"/>
                  <a:gd name="T1" fmla="*/ 0 h 351"/>
                  <a:gd name="T2" fmla="*/ 0 w 351"/>
                  <a:gd name="T3" fmla="*/ 176 h 351"/>
                  <a:gd name="T4" fmla="*/ 175 w 351"/>
                  <a:gd name="T5" fmla="*/ 351 h 351"/>
                  <a:gd name="T6" fmla="*/ 351 w 351"/>
                  <a:gd name="T7" fmla="*/ 176 h 351"/>
                  <a:gd name="T8" fmla="*/ 175 w 351"/>
                  <a:gd name="T9" fmla="*/ 0 h 351"/>
                  <a:gd name="T10" fmla="*/ 175 w 351"/>
                  <a:gd name="T11" fmla="*/ 338 h 351"/>
                  <a:gd name="T12" fmla="*/ 13 w 351"/>
                  <a:gd name="T13" fmla="*/ 176 h 351"/>
                  <a:gd name="T14" fmla="*/ 175 w 351"/>
                  <a:gd name="T15" fmla="*/ 13 h 351"/>
                  <a:gd name="T16" fmla="*/ 338 w 351"/>
                  <a:gd name="T17" fmla="*/ 176 h 351"/>
                  <a:gd name="T18" fmla="*/ 175 w 351"/>
                  <a:gd name="T19" fmla="*/ 338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1" h="351">
                    <a:moveTo>
                      <a:pt x="175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2"/>
                      <a:pt x="79" y="351"/>
                      <a:pt x="175" y="351"/>
                    </a:cubicBezTo>
                    <a:cubicBezTo>
                      <a:pt x="272" y="351"/>
                      <a:pt x="351" y="272"/>
                      <a:pt x="351" y="176"/>
                    </a:cubicBezTo>
                    <a:cubicBezTo>
                      <a:pt x="351" y="79"/>
                      <a:pt x="272" y="0"/>
                      <a:pt x="175" y="0"/>
                    </a:cubicBezTo>
                    <a:close/>
                    <a:moveTo>
                      <a:pt x="175" y="338"/>
                    </a:moveTo>
                    <a:cubicBezTo>
                      <a:pt x="86" y="338"/>
                      <a:pt x="13" y="265"/>
                      <a:pt x="13" y="176"/>
                    </a:cubicBezTo>
                    <a:cubicBezTo>
                      <a:pt x="13" y="86"/>
                      <a:pt x="86" y="13"/>
                      <a:pt x="175" y="13"/>
                    </a:cubicBezTo>
                    <a:cubicBezTo>
                      <a:pt x="265" y="13"/>
                      <a:pt x="338" y="86"/>
                      <a:pt x="338" y="176"/>
                    </a:cubicBezTo>
                    <a:cubicBezTo>
                      <a:pt x="338" y="265"/>
                      <a:pt x="265" y="338"/>
                      <a:pt x="175" y="338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21"/>
              <p:cNvSpPr/>
              <p:nvPr/>
            </p:nvSpPr>
            <p:spPr bwMode="auto">
              <a:xfrm>
                <a:off x="4243" y="2003"/>
                <a:ext cx="17" cy="791"/>
              </a:xfrm>
              <a:custGeom>
                <a:avLst/>
                <a:gdLst>
                  <a:gd name="T0" fmla="*/ 17 w 17"/>
                  <a:gd name="T1" fmla="*/ 791 h 791"/>
                  <a:gd name="T2" fmla="*/ 0 w 17"/>
                  <a:gd name="T3" fmla="*/ 791 h 791"/>
                  <a:gd name="T4" fmla="*/ 0 w 17"/>
                  <a:gd name="T5" fmla="*/ 12 h 791"/>
                  <a:gd name="T6" fmla="*/ 17 w 17"/>
                  <a:gd name="T7" fmla="*/ 0 h 791"/>
                  <a:gd name="T8" fmla="*/ 17 w 17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791">
                    <a:moveTo>
                      <a:pt x="17" y="791"/>
                    </a:moveTo>
                    <a:lnTo>
                      <a:pt x="0" y="791"/>
                    </a:lnTo>
                    <a:lnTo>
                      <a:pt x="0" y="12"/>
                    </a:lnTo>
                    <a:lnTo>
                      <a:pt x="17" y="0"/>
                    </a:lnTo>
                    <a:lnTo>
                      <a:pt x="17" y="791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22"/>
              <p:cNvSpPr/>
              <p:nvPr/>
            </p:nvSpPr>
            <p:spPr bwMode="auto">
              <a:xfrm>
                <a:off x="4174" y="2010"/>
                <a:ext cx="152" cy="779"/>
              </a:xfrm>
              <a:custGeom>
                <a:avLst/>
                <a:gdLst>
                  <a:gd name="T0" fmla="*/ 152 w 152"/>
                  <a:gd name="T1" fmla="*/ 777 h 779"/>
                  <a:gd name="T2" fmla="*/ 138 w 152"/>
                  <a:gd name="T3" fmla="*/ 779 h 779"/>
                  <a:gd name="T4" fmla="*/ 0 w 152"/>
                  <a:gd name="T5" fmla="*/ 2 h 779"/>
                  <a:gd name="T6" fmla="*/ 17 w 152"/>
                  <a:gd name="T7" fmla="*/ 0 h 779"/>
                  <a:gd name="T8" fmla="*/ 152 w 152"/>
                  <a:gd name="T9" fmla="*/ 777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779">
                    <a:moveTo>
                      <a:pt x="152" y="777"/>
                    </a:moveTo>
                    <a:lnTo>
                      <a:pt x="138" y="779"/>
                    </a:lnTo>
                    <a:lnTo>
                      <a:pt x="0" y="2"/>
                    </a:lnTo>
                    <a:lnTo>
                      <a:pt x="17" y="0"/>
                    </a:lnTo>
                    <a:lnTo>
                      <a:pt x="152" y="777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23"/>
              <p:cNvSpPr/>
              <p:nvPr/>
            </p:nvSpPr>
            <p:spPr bwMode="auto">
              <a:xfrm>
                <a:off x="4108" y="2029"/>
                <a:ext cx="284" cy="746"/>
              </a:xfrm>
              <a:custGeom>
                <a:avLst/>
                <a:gdLst>
                  <a:gd name="T0" fmla="*/ 284 w 284"/>
                  <a:gd name="T1" fmla="*/ 739 h 746"/>
                  <a:gd name="T2" fmla="*/ 270 w 284"/>
                  <a:gd name="T3" fmla="*/ 746 h 746"/>
                  <a:gd name="T4" fmla="*/ 0 w 284"/>
                  <a:gd name="T5" fmla="*/ 5 h 746"/>
                  <a:gd name="T6" fmla="*/ 14 w 284"/>
                  <a:gd name="T7" fmla="*/ 0 h 746"/>
                  <a:gd name="T8" fmla="*/ 284 w 284"/>
                  <a:gd name="T9" fmla="*/ 739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746">
                    <a:moveTo>
                      <a:pt x="284" y="739"/>
                    </a:moveTo>
                    <a:lnTo>
                      <a:pt x="270" y="746"/>
                    </a:lnTo>
                    <a:lnTo>
                      <a:pt x="0" y="5"/>
                    </a:lnTo>
                    <a:lnTo>
                      <a:pt x="14" y="0"/>
                    </a:lnTo>
                    <a:lnTo>
                      <a:pt x="284" y="73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24"/>
              <p:cNvSpPr/>
              <p:nvPr/>
            </p:nvSpPr>
            <p:spPr bwMode="auto">
              <a:xfrm>
                <a:off x="4047" y="2057"/>
                <a:ext cx="407" cy="690"/>
              </a:xfrm>
              <a:custGeom>
                <a:avLst/>
                <a:gdLst>
                  <a:gd name="T0" fmla="*/ 407 w 407"/>
                  <a:gd name="T1" fmla="*/ 683 h 690"/>
                  <a:gd name="T2" fmla="*/ 392 w 407"/>
                  <a:gd name="T3" fmla="*/ 690 h 690"/>
                  <a:gd name="T4" fmla="*/ 0 w 407"/>
                  <a:gd name="T5" fmla="*/ 7 h 690"/>
                  <a:gd name="T6" fmla="*/ 14 w 407"/>
                  <a:gd name="T7" fmla="*/ 0 h 690"/>
                  <a:gd name="T8" fmla="*/ 407 w 407"/>
                  <a:gd name="T9" fmla="*/ 6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690">
                    <a:moveTo>
                      <a:pt x="407" y="683"/>
                    </a:moveTo>
                    <a:lnTo>
                      <a:pt x="392" y="690"/>
                    </a:lnTo>
                    <a:lnTo>
                      <a:pt x="0" y="7"/>
                    </a:lnTo>
                    <a:lnTo>
                      <a:pt x="14" y="0"/>
                    </a:lnTo>
                    <a:lnTo>
                      <a:pt x="407" y="68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25"/>
              <p:cNvSpPr/>
              <p:nvPr/>
            </p:nvSpPr>
            <p:spPr bwMode="auto">
              <a:xfrm>
                <a:off x="3994" y="2102"/>
                <a:ext cx="514" cy="607"/>
              </a:xfrm>
              <a:custGeom>
                <a:avLst/>
                <a:gdLst>
                  <a:gd name="T0" fmla="*/ 514 w 514"/>
                  <a:gd name="T1" fmla="*/ 597 h 607"/>
                  <a:gd name="T2" fmla="*/ 502 w 514"/>
                  <a:gd name="T3" fmla="*/ 607 h 607"/>
                  <a:gd name="T4" fmla="*/ 0 w 514"/>
                  <a:gd name="T5" fmla="*/ 10 h 607"/>
                  <a:gd name="T6" fmla="*/ 12 w 514"/>
                  <a:gd name="T7" fmla="*/ 0 h 607"/>
                  <a:gd name="T8" fmla="*/ 514 w 514"/>
                  <a:gd name="T9" fmla="*/ 597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4" h="607">
                    <a:moveTo>
                      <a:pt x="514" y="597"/>
                    </a:moveTo>
                    <a:lnTo>
                      <a:pt x="502" y="60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514" y="597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126"/>
              <p:cNvSpPr/>
              <p:nvPr/>
            </p:nvSpPr>
            <p:spPr bwMode="auto">
              <a:xfrm>
                <a:off x="3947" y="2147"/>
                <a:ext cx="608" cy="514"/>
              </a:xfrm>
              <a:custGeom>
                <a:avLst/>
                <a:gdLst>
                  <a:gd name="T0" fmla="*/ 608 w 608"/>
                  <a:gd name="T1" fmla="*/ 503 h 514"/>
                  <a:gd name="T2" fmla="*/ 597 w 608"/>
                  <a:gd name="T3" fmla="*/ 514 h 514"/>
                  <a:gd name="T4" fmla="*/ 0 w 608"/>
                  <a:gd name="T5" fmla="*/ 12 h 514"/>
                  <a:gd name="T6" fmla="*/ 10 w 608"/>
                  <a:gd name="T7" fmla="*/ 0 h 514"/>
                  <a:gd name="T8" fmla="*/ 608 w 608"/>
                  <a:gd name="T9" fmla="*/ 503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8" h="514">
                    <a:moveTo>
                      <a:pt x="608" y="503"/>
                    </a:moveTo>
                    <a:lnTo>
                      <a:pt x="597" y="514"/>
                    </a:lnTo>
                    <a:lnTo>
                      <a:pt x="0" y="12"/>
                    </a:lnTo>
                    <a:lnTo>
                      <a:pt x="10" y="0"/>
                    </a:lnTo>
                    <a:lnTo>
                      <a:pt x="608" y="50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27"/>
              <p:cNvSpPr/>
              <p:nvPr/>
            </p:nvSpPr>
            <p:spPr bwMode="auto">
              <a:xfrm>
                <a:off x="3909" y="2204"/>
                <a:ext cx="684" cy="403"/>
              </a:xfrm>
              <a:custGeom>
                <a:avLst/>
                <a:gdLst>
                  <a:gd name="T0" fmla="*/ 684 w 684"/>
                  <a:gd name="T1" fmla="*/ 389 h 403"/>
                  <a:gd name="T2" fmla="*/ 675 w 684"/>
                  <a:gd name="T3" fmla="*/ 403 h 403"/>
                  <a:gd name="T4" fmla="*/ 0 w 684"/>
                  <a:gd name="T5" fmla="*/ 12 h 403"/>
                  <a:gd name="T6" fmla="*/ 7 w 684"/>
                  <a:gd name="T7" fmla="*/ 0 h 403"/>
                  <a:gd name="T8" fmla="*/ 684 w 684"/>
                  <a:gd name="T9" fmla="*/ 389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403">
                    <a:moveTo>
                      <a:pt x="684" y="389"/>
                    </a:moveTo>
                    <a:lnTo>
                      <a:pt x="675" y="403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684" y="38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28"/>
              <p:cNvSpPr/>
              <p:nvPr/>
            </p:nvSpPr>
            <p:spPr bwMode="auto">
              <a:xfrm>
                <a:off x="3881" y="2263"/>
                <a:ext cx="738" cy="282"/>
              </a:xfrm>
              <a:custGeom>
                <a:avLst/>
                <a:gdLst>
                  <a:gd name="T0" fmla="*/ 738 w 738"/>
                  <a:gd name="T1" fmla="*/ 268 h 282"/>
                  <a:gd name="T2" fmla="*/ 734 w 738"/>
                  <a:gd name="T3" fmla="*/ 282 h 282"/>
                  <a:gd name="T4" fmla="*/ 0 w 738"/>
                  <a:gd name="T5" fmla="*/ 17 h 282"/>
                  <a:gd name="T6" fmla="*/ 7 w 738"/>
                  <a:gd name="T7" fmla="*/ 0 h 282"/>
                  <a:gd name="T8" fmla="*/ 738 w 738"/>
                  <a:gd name="T9" fmla="*/ 26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8" h="282">
                    <a:moveTo>
                      <a:pt x="738" y="268"/>
                    </a:moveTo>
                    <a:lnTo>
                      <a:pt x="734" y="282"/>
                    </a:lnTo>
                    <a:lnTo>
                      <a:pt x="0" y="17"/>
                    </a:lnTo>
                    <a:lnTo>
                      <a:pt x="7" y="0"/>
                    </a:lnTo>
                    <a:lnTo>
                      <a:pt x="738" y="268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29"/>
              <p:cNvSpPr/>
              <p:nvPr/>
            </p:nvSpPr>
            <p:spPr bwMode="auto">
              <a:xfrm>
                <a:off x="3867" y="2330"/>
                <a:ext cx="769" cy="151"/>
              </a:xfrm>
              <a:custGeom>
                <a:avLst/>
                <a:gdLst>
                  <a:gd name="T0" fmla="*/ 769 w 769"/>
                  <a:gd name="T1" fmla="*/ 135 h 151"/>
                  <a:gd name="T2" fmla="*/ 767 w 769"/>
                  <a:gd name="T3" fmla="*/ 151 h 151"/>
                  <a:gd name="T4" fmla="*/ 0 w 769"/>
                  <a:gd name="T5" fmla="*/ 14 h 151"/>
                  <a:gd name="T6" fmla="*/ 2 w 769"/>
                  <a:gd name="T7" fmla="*/ 0 h 151"/>
                  <a:gd name="T8" fmla="*/ 769 w 769"/>
                  <a:gd name="T9" fmla="*/ 13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9" h="151">
                    <a:moveTo>
                      <a:pt x="769" y="135"/>
                    </a:moveTo>
                    <a:lnTo>
                      <a:pt x="767" y="151"/>
                    </a:lnTo>
                    <a:lnTo>
                      <a:pt x="0" y="14"/>
                    </a:lnTo>
                    <a:lnTo>
                      <a:pt x="2" y="0"/>
                    </a:lnTo>
                    <a:lnTo>
                      <a:pt x="769" y="135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130"/>
              <p:cNvSpPr/>
              <p:nvPr/>
            </p:nvSpPr>
            <p:spPr bwMode="auto">
              <a:xfrm>
                <a:off x="3862" y="2396"/>
                <a:ext cx="779" cy="17"/>
              </a:xfrm>
              <a:custGeom>
                <a:avLst/>
                <a:gdLst>
                  <a:gd name="T0" fmla="*/ 779 w 779"/>
                  <a:gd name="T1" fmla="*/ 0 h 17"/>
                  <a:gd name="T2" fmla="*/ 779 w 779"/>
                  <a:gd name="T3" fmla="*/ 17 h 17"/>
                  <a:gd name="T4" fmla="*/ 0 w 779"/>
                  <a:gd name="T5" fmla="*/ 17 h 17"/>
                  <a:gd name="T6" fmla="*/ 0 w 779"/>
                  <a:gd name="T7" fmla="*/ 2 h 17"/>
                  <a:gd name="T8" fmla="*/ 779 w 779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9" h="17">
                    <a:moveTo>
                      <a:pt x="779" y="0"/>
                    </a:moveTo>
                    <a:lnTo>
                      <a:pt x="779" y="17"/>
                    </a:lnTo>
                    <a:lnTo>
                      <a:pt x="0" y="17"/>
                    </a:lnTo>
                    <a:lnTo>
                      <a:pt x="0" y="2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131"/>
              <p:cNvSpPr/>
              <p:nvPr/>
            </p:nvSpPr>
            <p:spPr bwMode="auto">
              <a:xfrm>
                <a:off x="3867" y="2330"/>
                <a:ext cx="769" cy="151"/>
              </a:xfrm>
              <a:custGeom>
                <a:avLst/>
                <a:gdLst>
                  <a:gd name="T0" fmla="*/ 767 w 769"/>
                  <a:gd name="T1" fmla="*/ 0 h 151"/>
                  <a:gd name="T2" fmla="*/ 769 w 769"/>
                  <a:gd name="T3" fmla="*/ 14 h 151"/>
                  <a:gd name="T4" fmla="*/ 2 w 769"/>
                  <a:gd name="T5" fmla="*/ 151 h 151"/>
                  <a:gd name="T6" fmla="*/ 0 w 769"/>
                  <a:gd name="T7" fmla="*/ 135 h 151"/>
                  <a:gd name="T8" fmla="*/ 767 w 769"/>
                  <a:gd name="T9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9" h="151">
                    <a:moveTo>
                      <a:pt x="767" y="0"/>
                    </a:moveTo>
                    <a:lnTo>
                      <a:pt x="769" y="14"/>
                    </a:lnTo>
                    <a:lnTo>
                      <a:pt x="2" y="151"/>
                    </a:lnTo>
                    <a:lnTo>
                      <a:pt x="0" y="135"/>
                    </a:lnTo>
                    <a:lnTo>
                      <a:pt x="76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132"/>
              <p:cNvSpPr/>
              <p:nvPr/>
            </p:nvSpPr>
            <p:spPr bwMode="auto">
              <a:xfrm>
                <a:off x="3881" y="2263"/>
                <a:ext cx="738" cy="282"/>
              </a:xfrm>
              <a:custGeom>
                <a:avLst/>
                <a:gdLst>
                  <a:gd name="T0" fmla="*/ 734 w 738"/>
                  <a:gd name="T1" fmla="*/ 0 h 282"/>
                  <a:gd name="T2" fmla="*/ 738 w 738"/>
                  <a:gd name="T3" fmla="*/ 17 h 282"/>
                  <a:gd name="T4" fmla="*/ 7 w 738"/>
                  <a:gd name="T5" fmla="*/ 282 h 282"/>
                  <a:gd name="T6" fmla="*/ 0 w 738"/>
                  <a:gd name="T7" fmla="*/ 268 h 282"/>
                  <a:gd name="T8" fmla="*/ 734 w 738"/>
                  <a:gd name="T9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8" h="282">
                    <a:moveTo>
                      <a:pt x="734" y="0"/>
                    </a:moveTo>
                    <a:lnTo>
                      <a:pt x="738" y="17"/>
                    </a:lnTo>
                    <a:lnTo>
                      <a:pt x="7" y="282"/>
                    </a:lnTo>
                    <a:lnTo>
                      <a:pt x="0" y="268"/>
                    </a:lnTo>
                    <a:lnTo>
                      <a:pt x="73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133"/>
              <p:cNvSpPr/>
              <p:nvPr/>
            </p:nvSpPr>
            <p:spPr bwMode="auto">
              <a:xfrm>
                <a:off x="3909" y="2204"/>
                <a:ext cx="684" cy="403"/>
              </a:xfrm>
              <a:custGeom>
                <a:avLst/>
                <a:gdLst>
                  <a:gd name="T0" fmla="*/ 675 w 684"/>
                  <a:gd name="T1" fmla="*/ 0 h 403"/>
                  <a:gd name="T2" fmla="*/ 684 w 684"/>
                  <a:gd name="T3" fmla="*/ 12 h 403"/>
                  <a:gd name="T4" fmla="*/ 7 w 684"/>
                  <a:gd name="T5" fmla="*/ 403 h 403"/>
                  <a:gd name="T6" fmla="*/ 0 w 684"/>
                  <a:gd name="T7" fmla="*/ 389 h 403"/>
                  <a:gd name="T8" fmla="*/ 675 w 684"/>
                  <a:gd name="T9" fmla="*/ 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403">
                    <a:moveTo>
                      <a:pt x="675" y="0"/>
                    </a:moveTo>
                    <a:lnTo>
                      <a:pt x="684" y="12"/>
                    </a:lnTo>
                    <a:lnTo>
                      <a:pt x="7" y="403"/>
                    </a:lnTo>
                    <a:lnTo>
                      <a:pt x="0" y="389"/>
                    </a:lnTo>
                    <a:lnTo>
                      <a:pt x="675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134"/>
              <p:cNvSpPr/>
              <p:nvPr/>
            </p:nvSpPr>
            <p:spPr bwMode="auto">
              <a:xfrm>
                <a:off x="3947" y="2147"/>
                <a:ext cx="608" cy="514"/>
              </a:xfrm>
              <a:custGeom>
                <a:avLst/>
                <a:gdLst>
                  <a:gd name="T0" fmla="*/ 597 w 608"/>
                  <a:gd name="T1" fmla="*/ 0 h 514"/>
                  <a:gd name="T2" fmla="*/ 608 w 608"/>
                  <a:gd name="T3" fmla="*/ 12 h 514"/>
                  <a:gd name="T4" fmla="*/ 10 w 608"/>
                  <a:gd name="T5" fmla="*/ 514 h 514"/>
                  <a:gd name="T6" fmla="*/ 0 w 608"/>
                  <a:gd name="T7" fmla="*/ 503 h 514"/>
                  <a:gd name="T8" fmla="*/ 597 w 608"/>
                  <a:gd name="T9" fmla="*/ 0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8" h="514">
                    <a:moveTo>
                      <a:pt x="597" y="0"/>
                    </a:moveTo>
                    <a:lnTo>
                      <a:pt x="608" y="12"/>
                    </a:lnTo>
                    <a:lnTo>
                      <a:pt x="10" y="514"/>
                    </a:lnTo>
                    <a:lnTo>
                      <a:pt x="0" y="503"/>
                    </a:lnTo>
                    <a:lnTo>
                      <a:pt x="59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135"/>
              <p:cNvSpPr/>
              <p:nvPr/>
            </p:nvSpPr>
            <p:spPr bwMode="auto">
              <a:xfrm>
                <a:off x="3994" y="2102"/>
                <a:ext cx="514" cy="607"/>
              </a:xfrm>
              <a:custGeom>
                <a:avLst/>
                <a:gdLst>
                  <a:gd name="T0" fmla="*/ 502 w 514"/>
                  <a:gd name="T1" fmla="*/ 0 h 607"/>
                  <a:gd name="T2" fmla="*/ 514 w 514"/>
                  <a:gd name="T3" fmla="*/ 10 h 607"/>
                  <a:gd name="T4" fmla="*/ 12 w 514"/>
                  <a:gd name="T5" fmla="*/ 607 h 607"/>
                  <a:gd name="T6" fmla="*/ 0 w 514"/>
                  <a:gd name="T7" fmla="*/ 597 h 607"/>
                  <a:gd name="T8" fmla="*/ 502 w 514"/>
                  <a:gd name="T9" fmla="*/ 0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4" h="607">
                    <a:moveTo>
                      <a:pt x="502" y="0"/>
                    </a:moveTo>
                    <a:lnTo>
                      <a:pt x="514" y="10"/>
                    </a:lnTo>
                    <a:lnTo>
                      <a:pt x="12" y="607"/>
                    </a:lnTo>
                    <a:lnTo>
                      <a:pt x="0" y="597"/>
                    </a:lnTo>
                    <a:lnTo>
                      <a:pt x="502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136"/>
              <p:cNvSpPr/>
              <p:nvPr/>
            </p:nvSpPr>
            <p:spPr bwMode="auto">
              <a:xfrm>
                <a:off x="4049" y="2055"/>
                <a:ext cx="407" cy="692"/>
              </a:xfrm>
              <a:custGeom>
                <a:avLst/>
                <a:gdLst>
                  <a:gd name="T0" fmla="*/ 393 w 407"/>
                  <a:gd name="T1" fmla="*/ 0 h 692"/>
                  <a:gd name="T2" fmla="*/ 407 w 407"/>
                  <a:gd name="T3" fmla="*/ 9 h 692"/>
                  <a:gd name="T4" fmla="*/ 14 w 407"/>
                  <a:gd name="T5" fmla="*/ 692 h 692"/>
                  <a:gd name="T6" fmla="*/ 0 w 407"/>
                  <a:gd name="T7" fmla="*/ 685 h 692"/>
                  <a:gd name="T8" fmla="*/ 393 w 407"/>
                  <a:gd name="T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692">
                    <a:moveTo>
                      <a:pt x="393" y="0"/>
                    </a:moveTo>
                    <a:lnTo>
                      <a:pt x="407" y="9"/>
                    </a:lnTo>
                    <a:lnTo>
                      <a:pt x="14" y="692"/>
                    </a:lnTo>
                    <a:lnTo>
                      <a:pt x="0" y="685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137"/>
              <p:cNvSpPr/>
              <p:nvPr/>
            </p:nvSpPr>
            <p:spPr bwMode="auto">
              <a:xfrm>
                <a:off x="4110" y="2036"/>
                <a:ext cx="282" cy="739"/>
              </a:xfrm>
              <a:custGeom>
                <a:avLst/>
                <a:gdLst>
                  <a:gd name="T0" fmla="*/ 268 w 282"/>
                  <a:gd name="T1" fmla="*/ 0 h 739"/>
                  <a:gd name="T2" fmla="*/ 282 w 282"/>
                  <a:gd name="T3" fmla="*/ 5 h 739"/>
                  <a:gd name="T4" fmla="*/ 15 w 282"/>
                  <a:gd name="T5" fmla="*/ 739 h 739"/>
                  <a:gd name="T6" fmla="*/ 0 w 282"/>
                  <a:gd name="T7" fmla="*/ 732 h 739"/>
                  <a:gd name="T8" fmla="*/ 268 w 282"/>
                  <a:gd name="T9" fmla="*/ 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739">
                    <a:moveTo>
                      <a:pt x="268" y="0"/>
                    </a:moveTo>
                    <a:lnTo>
                      <a:pt x="282" y="5"/>
                    </a:lnTo>
                    <a:lnTo>
                      <a:pt x="15" y="739"/>
                    </a:lnTo>
                    <a:lnTo>
                      <a:pt x="0" y="732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138"/>
              <p:cNvSpPr/>
              <p:nvPr/>
            </p:nvSpPr>
            <p:spPr bwMode="auto">
              <a:xfrm>
                <a:off x="4177" y="2019"/>
                <a:ext cx="149" cy="773"/>
              </a:xfrm>
              <a:custGeom>
                <a:avLst/>
                <a:gdLst>
                  <a:gd name="T0" fmla="*/ 135 w 149"/>
                  <a:gd name="T1" fmla="*/ 0 h 773"/>
                  <a:gd name="T2" fmla="*/ 149 w 149"/>
                  <a:gd name="T3" fmla="*/ 3 h 773"/>
                  <a:gd name="T4" fmla="*/ 14 w 149"/>
                  <a:gd name="T5" fmla="*/ 773 h 773"/>
                  <a:gd name="T6" fmla="*/ 0 w 149"/>
                  <a:gd name="T7" fmla="*/ 768 h 773"/>
                  <a:gd name="T8" fmla="*/ 135 w 149"/>
                  <a:gd name="T9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773">
                    <a:moveTo>
                      <a:pt x="135" y="0"/>
                    </a:moveTo>
                    <a:lnTo>
                      <a:pt x="149" y="3"/>
                    </a:lnTo>
                    <a:lnTo>
                      <a:pt x="14" y="773"/>
                    </a:lnTo>
                    <a:lnTo>
                      <a:pt x="0" y="768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139"/>
              <p:cNvSpPr>
                <a:spLocks noEditPoints="1"/>
              </p:cNvSpPr>
              <p:nvPr/>
            </p:nvSpPr>
            <p:spPr bwMode="auto">
              <a:xfrm>
                <a:off x="4648" y="2363"/>
                <a:ext cx="445" cy="445"/>
              </a:xfrm>
              <a:custGeom>
                <a:avLst/>
                <a:gdLst>
                  <a:gd name="T0" fmla="*/ 94 w 188"/>
                  <a:gd name="T1" fmla="*/ 188 h 188"/>
                  <a:gd name="T2" fmla="*/ 0 w 188"/>
                  <a:gd name="T3" fmla="*/ 94 h 188"/>
                  <a:gd name="T4" fmla="*/ 94 w 188"/>
                  <a:gd name="T5" fmla="*/ 0 h 188"/>
                  <a:gd name="T6" fmla="*/ 188 w 188"/>
                  <a:gd name="T7" fmla="*/ 94 h 188"/>
                  <a:gd name="T8" fmla="*/ 94 w 188"/>
                  <a:gd name="T9" fmla="*/ 188 h 188"/>
                  <a:gd name="T10" fmla="*/ 94 w 188"/>
                  <a:gd name="T11" fmla="*/ 12 h 188"/>
                  <a:gd name="T12" fmla="*/ 12 w 188"/>
                  <a:gd name="T13" fmla="*/ 94 h 188"/>
                  <a:gd name="T14" fmla="*/ 94 w 188"/>
                  <a:gd name="T15" fmla="*/ 176 h 188"/>
                  <a:gd name="T16" fmla="*/ 176 w 188"/>
                  <a:gd name="T17" fmla="*/ 94 h 188"/>
                  <a:gd name="T18" fmla="*/ 94 w 188"/>
                  <a:gd name="T19" fmla="*/ 12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8" h="188">
                    <a:moveTo>
                      <a:pt x="94" y="188"/>
                    </a:moveTo>
                    <a:cubicBezTo>
                      <a:pt x="42" y="188"/>
                      <a:pt x="0" y="146"/>
                      <a:pt x="0" y="94"/>
                    </a:cubicBezTo>
                    <a:cubicBezTo>
                      <a:pt x="0" y="42"/>
                      <a:pt x="42" y="0"/>
                      <a:pt x="94" y="0"/>
                    </a:cubicBezTo>
                    <a:cubicBezTo>
                      <a:pt x="146" y="0"/>
                      <a:pt x="188" y="42"/>
                      <a:pt x="188" y="94"/>
                    </a:cubicBezTo>
                    <a:cubicBezTo>
                      <a:pt x="188" y="146"/>
                      <a:pt x="146" y="188"/>
                      <a:pt x="94" y="188"/>
                    </a:cubicBezTo>
                    <a:close/>
                    <a:moveTo>
                      <a:pt x="94" y="12"/>
                    </a:moveTo>
                    <a:cubicBezTo>
                      <a:pt x="49" y="12"/>
                      <a:pt x="12" y="49"/>
                      <a:pt x="12" y="94"/>
                    </a:cubicBezTo>
                    <a:cubicBezTo>
                      <a:pt x="12" y="139"/>
                      <a:pt x="49" y="176"/>
                      <a:pt x="94" y="176"/>
                    </a:cubicBezTo>
                    <a:cubicBezTo>
                      <a:pt x="139" y="176"/>
                      <a:pt x="176" y="139"/>
                      <a:pt x="176" y="94"/>
                    </a:cubicBezTo>
                    <a:cubicBezTo>
                      <a:pt x="176" y="49"/>
                      <a:pt x="139" y="12"/>
                      <a:pt x="94" y="12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Rectangle 140"/>
              <p:cNvSpPr>
                <a:spLocks noChangeArrowheads="1"/>
              </p:cNvSpPr>
              <p:nvPr/>
            </p:nvSpPr>
            <p:spPr bwMode="auto">
              <a:xfrm>
                <a:off x="4866" y="2382"/>
                <a:ext cx="9" cy="417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141"/>
              <p:cNvSpPr/>
              <p:nvPr/>
            </p:nvSpPr>
            <p:spPr bwMode="auto">
              <a:xfrm>
                <a:off x="4830" y="2384"/>
                <a:ext cx="81" cy="412"/>
              </a:xfrm>
              <a:custGeom>
                <a:avLst/>
                <a:gdLst>
                  <a:gd name="T0" fmla="*/ 81 w 81"/>
                  <a:gd name="T1" fmla="*/ 410 h 412"/>
                  <a:gd name="T2" fmla="*/ 71 w 81"/>
                  <a:gd name="T3" fmla="*/ 412 h 412"/>
                  <a:gd name="T4" fmla="*/ 0 w 81"/>
                  <a:gd name="T5" fmla="*/ 0 h 412"/>
                  <a:gd name="T6" fmla="*/ 7 w 81"/>
                  <a:gd name="T7" fmla="*/ 0 h 412"/>
                  <a:gd name="T8" fmla="*/ 81 w 81"/>
                  <a:gd name="T9" fmla="*/ 41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412">
                    <a:moveTo>
                      <a:pt x="81" y="410"/>
                    </a:moveTo>
                    <a:lnTo>
                      <a:pt x="71" y="41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81" y="41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142"/>
              <p:cNvSpPr/>
              <p:nvPr/>
            </p:nvSpPr>
            <p:spPr bwMode="auto">
              <a:xfrm>
                <a:off x="4795" y="2391"/>
                <a:ext cx="151" cy="396"/>
              </a:xfrm>
              <a:custGeom>
                <a:avLst/>
                <a:gdLst>
                  <a:gd name="T0" fmla="*/ 151 w 151"/>
                  <a:gd name="T1" fmla="*/ 394 h 396"/>
                  <a:gd name="T2" fmla="*/ 142 w 151"/>
                  <a:gd name="T3" fmla="*/ 396 h 396"/>
                  <a:gd name="T4" fmla="*/ 0 w 151"/>
                  <a:gd name="T5" fmla="*/ 5 h 396"/>
                  <a:gd name="T6" fmla="*/ 7 w 151"/>
                  <a:gd name="T7" fmla="*/ 0 h 396"/>
                  <a:gd name="T8" fmla="*/ 151 w 151"/>
                  <a:gd name="T9" fmla="*/ 394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396">
                    <a:moveTo>
                      <a:pt x="151" y="394"/>
                    </a:moveTo>
                    <a:lnTo>
                      <a:pt x="142" y="396"/>
                    </a:lnTo>
                    <a:lnTo>
                      <a:pt x="0" y="5"/>
                    </a:lnTo>
                    <a:lnTo>
                      <a:pt x="7" y="0"/>
                    </a:lnTo>
                    <a:lnTo>
                      <a:pt x="151" y="394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143"/>
              <p:cNvSpPr/>
              <p:nvPr/>
            </p:nvSpPr>
            <p:spPr bwMode="auto">
              <a:xfrm>
                <a:off x="4761" y="2408"/>
                <a:ext cx="216" cy="365"/>
              </a:xfrm>
              <a:custGeom>
                <a:avLst/>
                <a:gdLst>
                  <a:gd name="T0" fmla="*/ 216 w 216"/>
                  <a:gd name="T1" fmla="*/ 360 h 365"/>
                  <a:gd name="T2" fmla="*/ 209 w 216"/>
                  <a:gd name="T3" fmla="*/ 365 h 365"/>
                  <a:gd name="T4" fmla="*/ 0 w 216"/>
                  <a:gd name="T5" fmla="*/ 2 h 365"/>
                  <a:gd name="T6" fmla="*/ 8 w 216"/>
                  <a:gd name="T7" fmla="*/ 0 h 365"/>
                  <a:gd name="T8" fmla="*/ 216 w 216"/>
                  <a:gd name="T9" fmla="*/ 36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365">
                    <a:moveTo>
                      <a:pt x="216" y="360"/>
                    </a:moveTo>
                    <a:lnTo>
                      <a:pt x="209" y="365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216" y="36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144"/>
              <p:cNvSpPr/>
              <p:nvPr/>
            </p:nvSpPr>
            <p:spPr bwMode="auto">
              <a:xfrm>
                <a:off x="4733" y="2427"/>
                <a:ext cx="275" cy="324"/>
              </a:xfrm>
              <a:custGeom>
                <a:avLst/>
                <a:gdLst>
                  <a:gd name="T0" fmla="*/ 275 w 275"/>
                  <a:gd name="T1" fmla="*/ 320 h 324"/>
                  <a:gd name="T2" fmla="*/ 268 w 275"/>
                  <a:gd name="T3" fmla="*/ 324 h 324"/>
                  <a:gd name="T4" fmla="*/ 0 w 275"/>
                  <a:gd name="T5" fmla="*/ 5 h 324"/>
                  <a:gd name="T6" fmla="*/ 7 w 275"/>
                  <a:gd name="T7" fmla="*/ 0 h 324"/>
                  <a:gd name="T8" fmla="*/ 275 w 275"/>
                  <a:gd name="T9" fmla="*/ 32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24">
                    <a:moveTo>
                      <a:pt x="275" y="320"/>
                    </a:moveTo>
                    <a:lnTo>
                      <a:pt x="268" y="324"/>
                    </a:lnTo>
                    <a:lnTo>
                      <a:pt x="0" y="5"/>
                    </a:lnTo>
                    <a:lnTo>
                      <a:pt x="7" y="0"/>
                    </a:lnTo>
                    <a:lnTo>
                      <a:pt x="275" y="32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145"/>
              <p:cNvSpPr/>
              <p:nvPr/>
            </p:nvSpPr>
            <p:spPr bwMode="auto">
              <a:xfrm>
                <a:off x="4707" y="2453"/>
                <a:ext cx="327" cy="275"/>
              </a:xfrm>
              <a:custGeom>
                <a:avLst/>
                <a:gdLst>
                  <a:gd name="T0" fmla="*/ 327 w 327"/>
                  <a:gd name="T1" fmla="*/ 268 h 275"/>
                  <a:gd name="T2" fmla="*/ 320 w 327"/>
                  <a:gd name="T3" fmla="*/ 275 h 275"/>
                  <a:gd name="T4" fmla="*/ 0 w 327"/>
                  <a:gd name="T5" fmla="*/ 7 h 275"/>
                  <a:gd name="T6" fmla="*/ 7 w 327"/>
                  <a:gd name="T7" fmla="*/ 0 h 275"/>
                  <a:gd name="T8" fmla="*/ 327 w 327"/>
                  <a:gd name="T9" fmla="*/ 268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275">
                    <a:moveTo>
                      <a:pt x="327" y="268"/>
                    </a:moveTo>
                    <a:lnTo>
                      <a:pt x="320" y="275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327" y="268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146"/>
              <p:cNvSpPr/>
              <p:nvPr/>
            </p:nvSpPr>
            <p:spPr bwMode="auto">
              <a:xfrm>
                <a:off x="4688" y="2481"/>
                <a:ext cx="365" cy="216"/>
              </a:xfrm>
              <a:custGeom>
                <a:avLst/>
                <a:gdLst>
                  <a:gd name="T0" fmla="*/ 365 w 365"/>
                  <a:gd name="T1" fmla="*/ 209 h 216"/>
                  <a:gd name="T2" fmla="*/ 360 w 365"/>
                  <a:gd name="T3" fmla="*/ 216 h 216"/>
                  <a:gd name="T4" fmla="*/ 0 w 365"/>
                  <a:gd name="T5" fmla="*/ 7 h 216"/>
                  <a:gd name="T6" fmla="*/ 2 w 365"/>
                  <a:gd name="T7" fmla="*/ 0 h 216"/>
                  <a:gd name="T8" fmla="*/ 365 w 365"/>
                  <a:gd name="T9" fmla="*/ 209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5" h="216">
                    <a:moveTo>
                      <a:pt x="365" y="209"/>
                    </a:moveTo>
                    <a:lnTo>
                      <a:pt x="360" y="216"/>
                    </a:lnTo>
                    <a:lnTo>
                      <a:pt x="0" y="7"/>
                    </a:lnTo>
                    <a:lnTo>
                      <a:pt x="2" y="0"/>
                    </a:lnTo>
                    <a:lnTo>
                      <a:pt x="365" y="20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147"/>
              <p:cNvSpPr/>
              <p:nvPr/>
            </p:nvSpPr>
            <p:spPr bwMode="auto">
              <a:xfrm>
                <a:off x="4674" y="2514"/>
                <a:ext cx="393" cy="152"/>
              </a:xfrm>
              <a:custGeom>
                <a:avLst/>
                <a:gdLst>
                  <a:gd name="T0" fmla="*/ 393 w 393"/>
                  <a:gd name="T1" fmla="*/ 143 h 152"/>
                  <a:gd name="T2" fmla="*/ 390 w 393"/>
                  <a:gd name="T3" fmla="*/ 152 h 152"/>
                  <a:gd name="T4" fmla="*/ 0 w 393"/>
                  <a:gd name="T5" fmla="*/ 8 h 152"/>
                  <a:gd name="T6" fmla="*/ 2 w 393"/>
                  <a:gd name="T7" fmla="*/ 0 h 152"/>
                  <a:gd name="T8" fmla="*/ 393 w 393"/>
                  <a:gd name="T9" fmla="*/ 14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2">
                    <a:moveTo>
                      <a:pt x="393" y="143"/>
                    </a:moveTo>
                    <a:lnTo>
                      <a:pt x="390" y="152"/>
                    </a:lnTo>
                    <a:lnTo>
                      <a:pt x="0" y="8"/>
                    </a:lnTo>
                    <a:lnTo>
                      <a:pt x="2" y="0"/>
                    </a:lnTo>
                    <a:lnTo>
                      <a:pt x="393" y="14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148"/>
              <p:cNvSpPr/>
              <p:nvPr/>
            </p:nvSpPr>
            <p:spPr bwMode="auto">
              <a:xfrm>
                <a:off x="4664" y="2550"/>
                <a:ext cx="412" cy="81"/>
              </a:xfrm>
              <a:custGeom>
                <a:avLst/>
                <a:gdLst>
                  <a:gd name="T0" fmla="*/ 412 w 412"/>
                  <a:gd name="T1" fmla="*/ 71 h 81"/>
                  <a:gd name="T2" fmla="*/ 410 w 412"/>
                  <a:gd name="T3" fmla="*/ 81 h 81"/>
                  <a:gd name="T4" fmla="*/ 0 w 412"/>
                  <a:gd name="T5" fmla="*/ 7 h 81"/>
                  <a:gd name="T6" fmla="*/ 0 w 412"/>
                  <a:gd name="T7" fmla="*/ 0 h 81"/>
                  <a:gd name="T8" fmla="*/ 412 w 412"/>
                  <a:gd name="T9" fmla="*/ 7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81">
                    <a:moveTo>
                      <a:pt x="412" y="71"/>
                    </a:moveTo>
                    <a:lnTo>
                      <a:pt x="410" y="81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412" y="71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Rectangle 149"/>
              <p:cNvSpPr>
                <a:spLocks noChangeArrowheads="1"/>
              </p:cNvSpPr>
              <p:nvPr/>
            </p:nvSpPr>
            <p:spPr bwMode="auto">
              <a:xfrm>
                <a:off x="4662" y="2586"/>
                <a:ext cx="417" cy="9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150"/>
              <p:cNvSpPr/>
              <p:nvPr/>
            </p:nvSpPr>
            <p:spPr bwMode="auto">
              <a:xfrm>
                <a:off x="4664" y="2550"/>
                <a:ext cx="412" cy="81"/>
              </a:xfrm>
              <a:custGeom>
                <a:avLst/>
                <a:gdLst>
                  <a:gd name="T0" fmla="*/ 410 w 412"/>
                  <a:gd name="T1" fmla="*/ 0 h 81"/>
                  <a:gd name="T2" fmla="*/ 412 w 412"/>
                  <a:gd name="T3" fmla="*/ 7 h 81"/>
                  <a:gd name="T4" fmla="*/ 0 w 412"/>
                  <a:gd name="T5" fmla="*/ 81 h 81"/>
                  <a:gd name="T6" fmla="*/ 0 w 412"/>
                  <a:gd name="T7" fmla="*/ 71 h 81"/>
                  <a:gd name="T8" fmla="*/ 410 w 412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81">
                    <a:moveTo>
                      <a:pt x="410" y="0"/>
                    </a:moveTo>
                    <a:lnTo>
                      <a:pt x="412" y="7"/>
                    </a:lnTo>
                    <a:lnTo>
                      <a:pt x="0" y="81"/>
                    </a:lnTo>
                    <a:lnTo>
                      <a:pt x="0" y="71"/>
                    </a:lnTo>
                    <a:lnTo>
                      <a:pt x="41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51"/>
              <p:cNvSpPr/>
              <p:nvPr/>
            </p:nvSpPr>
            <p:spPr bwMode="auto">
              <a:xfrm>
                <a:off x="4674" y="2514"/>
                <a:ext cx="393" cy="152"/>
              </a:xfrm>
              <a:custGeom>
                <a:avLst/>
                <a:gdLst>
                  <a:gd name="T0" fmla="*/ 390 w 393"/>
                  <a:gd name="T1" fmla="*/ 0 h 152"/>
                  <a:gd name="T2" fmla="*/ 393 w 393"/>
                  <a:gd name="T3" fmla="*/ 8 h 152"/>
                  <a:gd name="T4" fmla="*/ 2 w 393"/>
                  <a:gd name="T5" fmla="*/ 152 h 152"/>
                  <a:gd name="T6" fmla="*/ 0 w 393"/>
                  <a:gd name="T7" fmla="*/ 143 h 152"/>
                  <a:gd name="T8" fmla="*/ 390 w 393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2">
                    <a:moveTo>
                      <a:pt x="390" y="0"/>
                    </a:moveTo>
                    <a:lnTo>
                      <a:pt x="393" y="8"/>
                    </a:lnTo>
                    <a:lnTo>
                      <a:pt x="2" y="152"/>
                    </a:lnTo>
                    <a:lnTo>
                      <a:pt x="0" y="143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52"/>
              <p:cNvSpPr/>
              <p:nvPr/>
            </p:nvSpPr>
            <p:spPr bwMode="auto">
              <a:xfrm>
                <a:off x="4688" y="2481"/>
                <a:ext cx="365" cy="216"/>
              </a:xfrm>
              <a:custGeom>
                <a:avLst/>
                <a:gdLst>
                  <a:gd name="T0" fmla="*/ 360 w 365"/>
                  <a:gd name="T1" fmla="*/ 0 h 216"/>
                  <a:gd name="T2" fmla="*/ 365 w 365"/>
                  <a:gd name="T3" fmla="*/ 7 h 216"/>
                  <a:gd name="T4" fmla="*/ 2 w 365"/>
                  <a:gd name="T5" fmla="*/ 216 h 216"/>
                  <a:gd name="T6" fmla="*/ 0 w 365"/>
                  <a:gd name="T7" fmla="*/ 209 h 216"/>
                  <a:gd name="T8" fmla="*/ 360 w 365"/>
                  <a:gd name="T9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5" h="216">
                    <a:moveTo>
                      <a:pt x="360" y="0"/>
                    </a:moveTo>
                    <a:lnTo>
                      <a:pt x="365" y="7"/>
                    </a:lnTo>
                    <a:lnTo>
                      <a:pt x="2" y="216"/>
                    </a:lnTo>
                    <a:lnTo>
                      <a:pt x="0" y="209"/>
                    </a:lnTo>
                    <a:lnTo>
                      <a:pt x="36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53"/>
              <p:cNvSpPr/>
              <p:nvPr/>
            </p:nvSpPr>
            <p:spPr bwMode="auto">
              <a:xfrm>
                <a:off x="4707" y="2453"/>
                <a:ext cx="327" cy="275"/>
              </a:xfrm>
              <a:custGeom>
                <a:avLst/>
                <a:gdLst>
                  <a:gd name="T0" fmla="*/ 320 w 327"/>
                  <a:gd name="T1" fmla="*/ 0 h 275"/>
                  <a:gd name="T2" fmla="*/ 327 w 327"/>
                  <a:gd name="T3" fmla="*/ 7 h 275"/>
                  <a:gd name="T4" fmla="*/ 7 w 327"/>
                  <a:gd name="T5" fmla="*/ 275 h 275"/>
                  <a:gd name="T6" fmla="*/ 0 w 327"/>
                  <a:gd name="T7" fmla="*/ 268 h 275"/>
                  <a:gd name="T8" fmla="*/ 320 w 327"/>
                  <a:gd name="T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275">
                    <a:moveTo>
                      <a:pt x="320" y="0"/>
                    </a:moveTo>
                    <a:lnTo>
                      <a:pt x="327" y="7"/>
                    </a:lnTo>
                    <a:lnTo>
                      <a:pt x="7" y="275"/>
                    </a:lnTo>
                    <a:lnTo>
                      <a:pt x="0" y="268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54"/>
              <p:cNvSpPr/>
              <p:nvPr/>
            </p:nvSpPr>
            <p:spPr bwMode="auto">
              <a:xfrm>
                <a:off x="4733" y="2427"/>
                <a:ext cx="275" cy="324"/>
              </a:xfrm>
              <a:custGeom>
                <a:avLst/>
                <a:gdLst>
                  <a:gd name="T0" fmla="*/ 268 w 275"/>
                  <a:gd name="T1" fmla="*/ 0 h 324"/>
                  <a:gd name="T2" fmla="*/ 275 w 275"/>
                  <a:gd name="T3" fmla="*/ 5 h 324"/>
                  <a:gd name="T4" fmla="*/ 7 w 275"/>
                  <a:gd name="T5" fmla="*/ 324 h 324"/>
                  <a:gd name="T6" fmla="*/ 0 w 275"/>
                  <a:gd name="T7" fmla="*/ 320 h 324"/>
                  <a:gd name="T8" fmla="*/ 268 w 275"/>
                  <a:gd name="T9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24">
                    <a:moveTo>
                      <a:pt x="268" y="0"/>
                    </a:moveTo>
                    <a:lnTo>
                      <a:pt x="275" y="5"/>
                    </a:lnTo>
                    <a:lnTo>
                      <a:pt x="7" y="324"/>
                    </a:lnTo>
                    <a:lnTo>
                      <a:pt x="0" y="32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55"/>
              <p:cNvSpPr/>
              <p:nvPr/>
            </p:nvSpPr>
            <p:spPr bwMode="auto">
              <a:xfrm>
                <a:off x="4761" y="2408"/>
                <a:ext cx="216" cy="365"/>
              </a:xfrm>
              <a:custGeom>
                <a:avLst/>
                <a:gdLst>
                  <a:gd name="T0" fmla="*/ 209 w 216"/>
                  <a:gd name="T1" fmla="*/ 0 h 365"/>
                  <a:gd name="T2" fmla="*/ 216 w 216"/>
                  <a:gd name="T3" fmla="*/ 2 h 365"/>
                  <a:gd name="T4" fmla="*/ 8 w 216"/>
                  <a:gd name="T5" fmla="*/ 365 h 365"/>
                  <a:gd name="T6" fmla="*/ 0 w 216"/>
                  <a:gd name="T7" fmla="*/ 360 h 365"/>
                  <a:gd name="T8" fmla="*/ 209 w 216"/>
                  <a:gd name="T9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365">
                    <a:moveTo>
                      <a:pt x="209" y="0"/>
                    </a:moveTo>
                    <a:lnTo>
                      <a:pt x="216" y="2"/>
                    </a:lnTo>
                    <a:lnTo>
                      <a:pt x="8" y="365"/>
                    </a:lnTo>
                    <a:lnTo>
                      <a:pt x="0" y="360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56"/>
              <p:cNvSpPr/>
              <p:nvPr/>
            </p:nvSpPr>
            <p:spPr bwMode="auto">
              <a:xfrm>
                <a:off x="4795" y="2391"/>
                <a:ext cx="151" cy="396"/>
              </a:xfrm>
              <a:custGeom>
                <a:avLst/>
                <a:gdLst>
                  <a:gd name="T0" fmla="*/ 142 w 151"/>
                  <a:gd name="T1" fmla="*/ 0 h 396"/>
                  <a:gd name="T2" fmla="*/ 151 w 151"/>
                  <a:gd name="T3" fmla="*/ 5 h 396"/>
                  <a:gd name="T4" fmla="*/ 7 w 151"/>
                  <a:gd name="T5" fmla="*/ 396 h 396"/>
                  <a:gd name="T6" fmla="*/ 0 w 151"/>
                  <a:gd name="T7" fmla="*/ 394 h 396"/>
                  <a:gd name="T8" fmla="*/ 142 w 151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396">
                    <a:moveTo>
                      <a:pt x="142" y="0"/>
                    </a:moveTo>
                    <a:lnTo>
                      <a:pt x="151" y="5"/>
                    </a:lnTo>
                    <a:lnTo>
                      <a:pt x="7" y="396"/>
                    </a:lnTo>
                    <a:lnTo>
                      <a:pt x="0" y="394"/>
                    </a:ln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57"/>
              <p:cNvSpPr/>
              <p:nvPr/>
            </p:nvSpPr>
            <p:spPr bwMode="auto">
              <a:xfrm>
                <a:off x="4830" y="2384"/>
                <a:ext cx="81" cy="412"/>
              </a:xfrm>
              <a:custGeom>
                <a:avLst/>
                <a:gdLst>
                  <a:gd name="T0" fmla="*/ 71 w 81"/>
                  <a:gd name="T1" fmla="*/ 0 h 412"/>
                  <a:gd name="T2" fmla="*/ 81 w 81"/>
                  <a:gd name="T3" fmla="*/ 0 h 412"/>
                  <a:gd name="T4" fmla="*/ 7 w 81"/>
                  <a:gd name="T5" fmla="*/ 412 h 412"/>
                  <a:gd name="T6" fmla="*/ 0 w 81"/>
                  <a:gd name="T7" fmla="*/ 410 h 412"/>
                  <a:gd name="T8" fmla="*/ 71 w 81"/>
                  <a:gd name="T9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412">
                    <a:moveTo>
                      <a:pt x="71" y="0"/>
                    </a:moveTo>
                    <a:lnTo>
                      <a:pt x="81" y="0"/>
                    </a:lnTo>
                    <a:lnTo>
                      <a:pt x="7" y="412"/>
                    </a:lnTo>
                    <a:lnTo>
                      <a:pt x="0" y="41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Rectangle 158"/>
              <p:cNvSpPr>
                <a:spLocks noChangeArrowheads="1"/>
              </p:cNvSpPr>
              <p:nvPr/>
            </p:nvSpPr>
            <p:spPr bwMode="auto">
              <a:xfrm>
                <a:off x="4238" y="1880"/>
                <a:ext cx="19" cy="661"/>
              </a:xfrm>
              <a:prstGeom prst="rect">
                <a:avLst/>
              </a:pr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Rectangle 159"/>
              <p:cNvSpPr>
                <a:spLocks noChangeArrowheads="1"/>
              </p:cNvSpPr>
              <p:nvPr/>
            </p:nvSpPr>
            <p:spPr bwMode="auto">
              <a:xfrm>
                <a:off x="4212" y="2531"/>
                <a:ext cx="76" cy="31"/>
              </a:xfrm>
              <a:prstGeom prst="rect">
                <a:avLst/>
              </a:pr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60"/>
              <p:cNvSpPr/>
              <p:nvPr/>
            </p:nvSpPr>
            <p:spPr bwMode="auto">
              <a:xfrm>
                <a:off x="4243" y="1901"/>
                <a:ext cx="630" cy="651"/>
              </a:xfrm>
              <a:custGeom>
                <a:avLst/>
                <a:gdLst>
                  <a:gd name="T0" fmla="*/ 260 w 266"/>
                  <a:gd name="T1" fmla="*/ 275 h 275"/>
                  <a:gd name="T2" fmla="*/ 254 w 266"/>
                  <a:gd name="T3" fmla="*/ 270 h 275"/>
                  <a:gd name="T4" fmla="*/ 160 w 266"/>
                  <a:gd name="T5" fmla="*/ 68 h 275"/>
                  <a:gd name="T6" fmla="*/ 7 w 266"/>
                  <a:gd name="T7" fmla="*/ 21 h 275"/>
                  <a:gd name="T8" fmla="*/ 0 w 266"/>
                  <a:gd name="T9" fmla="*/ 16 h 275"/>
                  <a:gd name="T10" fmla="*/ 5 w 266"/>
                  <a:gd name="T11" fmla="*/ 9 h 275"/>
                  <a:gd name="T12" fmla="*/ 167 w 266"/>
                  <a:gd name="T13" fmla="*/ 59 h 275"/>
                  <a:gd name="T14" fmla="*/ 266 w 266"/>
                  <a:gd name="T15" fmla="*/ 269 h 275"/>
                  <a:gd name="T16" fmla="*/ 261 w 266"/>
                  <a:gd name="T17" fmla="*/ 275 h 275"/>
                  <a:gd name="T18" fmla="*/ 260 w 266"/>
                  <a:gd name="T19" fmla="*/ 275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6" h="275">
                    <a:moveTo>
                      <a:pt x="260" y="275"/>
                    </a:moveTo>
                    <a:cubicBezTo>
                      <a:pt x="257" y="275"/>
                      <a:pt x="255" y="273"/>
                      <a:pt x="254" y="270"/>
                    </a:cubicBezTo>
                    <a:cubicBezTo>
                      <a:pt x="245" y="178"/>
                      <a:pt x="213" y="110"/>
                      <a:pt x="160" y="68"/>
                    </a:cubicBezTo>
                    <a:cubicBezTo>
                      <a:pt x="90" y="12"/>
                      <a:pt x="7" y="21"/>
                      <a:pt x="7" y="21"/>
                    </a:cubicBezTo>
                    <a:cubicBezTo>
                      <a:pt x="3" y="21"/>
                      <a:pt x="0" y="19"/>
                      <a:pt x="0" y="16"/>
                    </a:cubicBezTo>
                    <a:cubicBezTo>
                      <a:pt x="0" y="13"/>
                      <a:pt x="2" y="10"/>
                      <a:pt x="5" y="9"/>
                    </a:cubicBezTo>
                    <a:cubicBezTo>
                      <a:pt x="9" y="9"/>
                      <a:pt x="94" y="0"/>
                      <a:pt x="167" y="59"/>
                    </a:cubicBezTo>
                    <a:cubicBezTo>
                      <a:pt x="223" y="103"/>
                      <a:pt x="256" y="174"/>
                      <a:pt x="266" y="269"/>
                    </a:cubicBezTo>
                    <a:cubicBezTo>
                      <a:pt x="266" y="272"/>
                      <a:pt x="264" y="275"/>
                      <a:pt x="261" y="275"/>
                    </a:cubicBezTo>
                    <a:lnTo>
                      <a:pt x="260" y="275"/>
                    </a:ln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161"/>
              <p:cNvSpPr/>
              <p:nvPr/>
            </p:nvSpPr>
            <p:spPr bwMode="auto">
              <a:xfrm>
                <a:off x="4203" y="1723"/>
                <a:ext cx="196" cy="192"/>
              </a:xfrm>
              <a:custGeom>
                <a:avLst/>
                <a:gdLst>
                  <a:gd name="T0" fmla="*/ 66 w 83"/>
                  <a:gd name="T1" fmla="*/ 9 h 81"/>
                  <a:gd name="T2" fmla="*/ 49 w 83"/>
                  <a:gd name="T3" fmla="*/ 34 h 81"/>
                  <a:gd name="T4" fmla="*/ 24 w 83"/>
                  <a:gd name="T5" fmla="*/ 65 h 81"/>
                  <a:gd name="T6" fmla="*/ 23 w 83"/>
                  <a:gd name="T7" fmla="*/ 5 h 81"/>
                  <a:gd name="T8" fmla="*/ 5 w 83"/>
                  <a:gd name="T9" fmla="*/ 6 h 81"/>
                  <a:gd name="T10" fmla="*/ 3 w 83"/>
                  <a:gd name="T11" fmla="*/ 11 h 81"/>
                  <a:gd name="T12" fmla="*/ 8 w 83"/>
                  <a:gd name="T13" fmla="*/ 11 h 81"/>
                  <a:gd name="T14" fmla="*/ 20 w 83"/>
                  <a:gd name="T15" fmla="*/ 14 h 81"/>
                  <a:gd name="T16" fmla="*/ 9 w 83"/>
                  <a:gd name="T17" fmla="*/ 48 h 81"/>
                  <a:gd name="T18" fmla="*/ 9 w 83"/>
                  <a:gd name="T19" fmla="*/ 58 h 81"/>
                  <a:gd name="T20" fmla="*/ 21 w 83"/>
                  <a:gd name="T21" fmla="*/ 74 h 81"/>
                  <a:gd name="T22" fmla="*/ 53 w 83"/>
                  <a:gd name="T23" fmla="*/ 46 h 81"/>
                  <a:gd name="T24" fmla="*/ 66 w 83"/>
                  <a:gd name="T25" fmla="*/ 26 h 81"/>
                  <a:gd name="T26" fmla="*/ 81 w 83"/>
                  <a:gd name="T27" fmla="*/ 41 h 81"/>
                  <a:gd name="T28" fmla="*/ 71 w 83"/>
                  <a:gd name="T29" fmla="*/ 17 h 81"/>
                  <a:gd name="T30" fmla="*/ 66 w 83"/>
                  <a:gd name="T31" fmla="*/ 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3" h="81">
                    <a:moveTo>
                      <a:pt x="66" y="9"/>
                    </a:moveTo>
                    <a:cubicBezTo>
                      <a:pt x="60" y="4"/>
                      <a:pt x="54" y="23"/>
                      <a:pt x="49" y="34"/>
                    </a:cubicBezTo>
                    <a:cubicBezTo>
                      <a:pt x="46" y="41"/>
                      <a:pt x="35" y="69"/>
                      <a:pt x="24" y="65"/>
                    </a:cubicBezTo>
                    <a:cubicBezTo>
                      <a:pt x="0" y="57"/>
                      <a:pt x="33" y="16"/>
                      <a:pt x="23" y="5"/>
                    </a:cubicBezTo>
                    <a:cubicBezTo>
                      <a:pt x="18" y="0"/>
                      <a:pt x="9" y="2"/>
                      <a:pt x="5" y="6"/>
                    </a:cubicBezTo>
                    <a:cubicBezTo>
                      <a:pt x="3" y="8"/>
                      <a:pt x="2" y="9"/>
                      <a:pt x="3" y="11"/>
                    </a:cubicBezTo>
                    <a:cubicBezTo>
                      <a:pt x="4" y="13"/>
                      <a:pt x="7" y="13"/>
                      <a:pt x="8" y="11"/>
                    </a:cubicBezTo>
                    <a:cubicBezTo>
                      <a:pt x="13" y="6"/>
                      <a:pt x="18" y="10"/>
                      <a:pt x="20" y="14"/>
                    </a:cubicBezTo>
                    <a:cubicBezTo>
                      <a:pt x="21" y="15"/>
                      <a:pt x="9" y="45"/>
                      <a:pt x="9" y="48"/>
                    </a:cubicBezTo>
                    <a:cubicBezTo>
                      <a:pt x="9" y="52"/>
                      <a:pt x="9" y="55"/>
                      <a:pt x="9" y="58"/>
                    </a:cubicBezTo>
                    <a:cubicBezTo>
                      <a:pt x="10" y="65"/>
                      <a:pt x="14" y="72"/>
                      <a:pt x="21" y="74"/>
                    </a:cubicBezTo>
                    <a:cubicBezTo>
                      <a:pt x="40" y="81"/>
                      <a:pt x="50" y="50"/>
                      <a:pt x="53" y="46"/>
                    </a:cubicBezTo>
                    <a:cubicBezTo>
                      <a:pt x="57" y="39"/>
                      <a:pt x="61" y="20"/>
                      <a:pt x="66" y="26"/>
                    </a:cubicBezTo>
                    <a:cubicBezTo>
                      <a:pt x="67" y="29"/>
                      <a:pt x="77" y="47"/>
                      <a:pt x="81" y="41"/>
                    </a:cubicBezTo>
                    <a:cubicBezTo>
                      <a:pt x="83" y="38"/>
                      <a:pt x="72" y="20"/>
                      <a:pt x="71" y="17"/>
                    </a:cubicBezTo>
                    <a:cubicBezTo>
                      <a:pt x="70" y="16"/>
                      <a:pt x="67" y="10"/>
                      <a:pt x="66" y="9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162"/>
              <p:cNvSpPr/>
              <p:nvPr/>
            </p:nvSpPr>
            <p:spPr bwMode="auto">
              <a:xfrm>
                <a:off x="4470" y="1901"/>
                <a:ext cx="197" cy="99"/>
              </a:xfrm>
              <a:custGeom>
                <a:avLst/>
                <a:gdLst>
                  <a:gd name="T0" fmla="*/ 77 w 83"/>
                  <a:gd name="T1" fmla="*/ 23 h 42"/>
                  <a:gd name="T2" fmla="*/ 47 w 83"/>
                  <a:gd name="T3" fmla="*/ 15 h 42"/>
                  <a:gd name="T4" fmla="*/ 20 w 83"/>
                  <a:gd name="T5" fmla="*/ 15 h 42"/>
                  <a:gd name="T6" fmla="*/ 58 w 83"/>
                  <a:gd name="T7" fmla="*/ 38 h 42"/>
                  <a:gd name="T8" fmla="*/ 77 w 83"/>
                  <a:gd name="T9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2">
                    <a:moveTo>
                      <a:pt x="77" y="23"/>
                    </a:moveTo>
                    <a:cubicBezTo>
                      <a:pt x="69" y="0"/>
                      <a:pt x="62" y="11"/>
                      <a:pt x="47" y="15"/>
                    </a:cubicBezTo>
                    <a:cubicBezTo>
                      <a:pt x="40" y="16"/>
                      <a:pt x="25" y="11"/>
                      <a:pt x="20" y="15"/>
                    </a:cubicBezTo>
                    <a:cubicBezTo>
                      <a:pt x="0" y="30"/>
                      <a:pt x="52" y="37"/>
                      <a:pt x="58" y="38"/>
                    </a:cubicBezTo>
                    <a:cubicBezTo>
                      <a:pt x="76" y="41"/>
                      <a:pt x="83" y="42"/>
                      <a:pt x="77" y="23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163"/>
              <p:cNvSpPr/>
              <p:nvPr/>
            </p:nvSpPr>
            <p:spPr bwMode="auto">
              <a:xfrm>
                <a:off x="4217" y="1716"/>
                <a:ext cx="95" cy="55"/>
              </a:xfrm>
              <a:custGeom>
                <a:avLst/>
                <a:gdLst>
                  <a:gd name="T0" fmla="*/ 7 w 40"/>
                  <a:gd name="T1" fmla="*/ 16 h 23"/>
                  <a:gd name="T2" fmla="*/ 22 w 40"/>
                  <a:gd name="T3" fmla="*/ 14 h 23"/>
                  <a:gd name="T4" fmla="*/ 38 w 40"/>
                  <a:gd name="T5" fmla="*/ 6 h 23"/>
                  <a:gd name="T6" fmla="*/ 26 w 40"/>
                  <a:gd name="T7" fmla="*/ 0 h 23"/>
                  <a:gd name="T8" fmla="*/ 7 w 40"/>
                  <a:gd name="T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3">
                    <a:moveTo>
                      <a:pt x="7" y="16"/>
                    </a:moveTo>
                    <a:cubicBezTo>
                      <a:pt x="11" y="23"/>
                      <a:pt x="16" y="14"/>
                      <a:pt x="22" y="14"/>
                    </a:cubicBezTo>
                    <a:cubicBezTo>
                      <a:pt x="27" y="14"/>
                      <a:pt x="40" y="14"/>
                      <a:pt x="38" y="6"/>
                    </a:cubicBezTo>
                    <a:cubicBezTo>
                      <a:pt x="38" y="1"/>
                      <a:pt x="30" y="0"/>
                      <a:pt x="26" y="0"/>
                    </a:cubicBezTo>
                    <a:cubicBezTo>
                      <a:pt x="19" y="0"/>
                      <a:pt x="0" y="5"/>
                      <a:pt x="7" y="16"/>
                    </a:cubicBez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64"/>
              <p:cNvSpPr/>
              <p:nvPr/>
            </p:nvSpPr>
            <p:spPr bwMode="auto">
              <a:xfrm>
                <a:off x="4279" y="1482"/>
                <a:ext cx="246" cy="272"/>
              </a:xfrm>
              <a:custGeom>
                <a:avLst/>
                <a:gdLst>
                  <a:gd name="T0" fmla="*/ 93 w 104"/>
                  <a:gd name="T1" fmla="*/ 2 h 115"/>
                  <a:gd name="T2" fmla="*/ 75 w 104"/>
                  <a:gd name="T3" fmla="*/ 16 h 115"/>
                  <a:gd name="T4" fmla="*/ 59 w 104"/>
                  <a:gd name="T5" fmla="*/ 39 h 115"/>
                  <a:gd name="T6" fmla="*/ 51 w 104"/>
                  <a:gd name="T7" fmla="*/ 50 h 115"/>
                  <a:gd name="T8" fmla="*/ 47 w 104"/>
                  <a:gd name="T9" fmla="*/ 54 h 115"/>
                  <a:gd name="T10" fmla="*/ 48 w 104"/>
                  <a:gd name="T11" fmla="*/ 57 h 115"/>
                  <a:gd name="T12" fmla="*/ 43 w 104"/>
                  <a:gd name="T13" fmla="*/ 59 h 115"/>
                  <a:gd name="T14" fmla="*/ 43 w 104"/>
                  <a:gd name="T15" fmla="*/ 60 h 115"/>
                  <a:gd name="T16" fmla="*/ 41 w 104"/>
                  <a:gd name="T17" fmla="*/ 61 h 115"/>
                  <a:gd name="T18" fmla="*/ 39 w 104"/>
                  <a:gd name="T19" fmla="*/ 67 h 115"/>
                  <a:gd name="T20" fmla="*/ 22 w 104"/>
                  <a:gd name="T21" fmla="*/ 83 h 115"/>
                  <a:gd name="T22" fmla="*/ 0 w 104"/>
                  <a:gd name="T23" fmla="*/ 96 h 115"/>
                  <a:gd name="T24" fmla="*/ 13 w 104"/>
                  <a:gd name="T25" fmla="*/ 115 h 115"/>
                  <a:gd name="T26" fmla="*/ 28 w 104"/>
                  <a:gd name="T27" fmla="*/ 106 h 115"/>
                  <a:gd name="T28" fmla="*/ 44 w 104"/>
                  <a:gd name="T29" fmla="*/ 95 h 115"/>
                  <a:gd name="T30" fmla="*/ 55 w 104"/>
                  <a:gd name="T31" fmla="*/ 84 h 115"/>
                  <a:gd name="T32" fmla="*/ 64 w 104"/>
                  <a:gd name="T33" fmla="*/ 76 h 115"/>
                  <a:gd name="T34" fmla="*/ 68 w 104"/>
                  <a:gd name="T35" fmla="*/ 71 h 115"/>
                  <a:gd name="T36" fmla="*/ 78 w 104"/>
                  <a:gd name="T37" fmla="*/ 56 h 115"/>
                  <a:gd name="T38" fmla="*/ 90 w 104"/>
                  <a:gd name="T39" fmla="*/ 38 h 115"/>
                  <a:gd name="T40" fmla="*/ 102 w 104"/>
                  <a:gd name="T41" fmla="*/ 20 h 115"/>
                  <a:gd name="T42" fmla="*/ 93 w 104"/>
                  <a:gd name="T43" fmla="*/ 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4" h="115">
                    <a:moveTo>
                      <a:pt x="93" y="2"/>
                    </a:moveTo>
                    <a:cubicBezTo>
                      <a:pt x="83" y="0"/>
                      <a:pt x="78" y="10"/>
                      <a:pt x="75" y="16"/>
                    </a:cubicBezTo>
                    <a:cubicBezTo>
                      <a:pt x="70" y="24"/>
                      <a:pt x="63" y="31"/>
                      <a:pt x="59" y="39"/>
                    </a:cubicBezTo>
                    <a:cubicBezTo>
                      <a:pt x="57" y="43"/>
                      <a:pt x="54" y="47"/>
                      <a:pt x="51" y="50"/>
                    </a:cubicBezTo>
                    <a:cubicBezTo>
                      <a:pt x="50" y="52"/>
                      <a:pt x="48" y="53"/>
                      <a:pt x="47" y="54"/>
                    </a:cubicBezTo>
                    <a:cubicBezTo>
                      <a:pt x="47" y="55"/>
                      <a:pt x="49" y="56"/>
                      <a:pt x="48" y="57"/>
                    </a:cubicBezTo>
                    <a:cubicBezTo>
                      <a:pt x="47" y="59"/>
                      <a:pt x="44" y="58"/>
                      <a:pt x="43" y="59"/>
                    </a:cubicBezTo>
                    <a:cubicBezTo>
                      <a:pt x="43" y="58"/>
                      <a:pt x="43" y="60"/>
                      <a:pt x="43" y="60"/>
                    </a:cubicBezTo>
                    <a:cubicBezTo>
                      <a:pt x="43" y="61"/>
                      <a:pt x="41" y="61"/>
                      <a:pt x="41" y="61"/>
                    </a:cubicBezTo>
                    <a:cubicBezTo>
                      <a:pt x="40" y="63"/>
                      <a:pt x="41" y="65"/>
                      <a:pt x="39" y="67"/>
                    </a:cubicBezTo>
                    <a:cubicBezTo>
                      <a:pt x="36" y="73"/>
                      <a:pt x="28" y="78"/>
                      <a:pt x="22" y="83"/>
                    </a:cubicBezTo>
                    <a:cubicBezTo>
                      <a:pt x="16" y="88"/>
                      <a:pt x="9" y="93"/>
                      <a:pt x="0" y="96"/>
                    </a:cubicBezTo>
                    <a:cubicBezTo>
                      <a:pt x="4" y="103"/>
                      <a:pt x="10" y="109"/>
                      <a:pt x="13" y="115"/>
                    </a:cubicBezTo>
                    <a:cubicBezTo>
                      <a:pt x="18" y="114"/>
                      <a:pt x="23" y="109"/>
                      <a:pt x="28" y="106"/>
                    </a:cubicBezTo>
                    <a:cubicBezTo>
                      <a:pt x="33" y="103"/>
                      <a:pt x="39" y="99"/>
                      <a:pt x="44" y="95"/>
                    </a:cubicBezTo>
                    <a:cubicBezTo>
                      <a:pt x="48" y="91"/>
                      <a:pt x="51" y="88"/>
                      <a:pt x="55" y="84"/>
                    </a:cubicBezTo>
                    <a:cubicBezTo>
                      <a:pt x="58" y="82"/>
                      <a:pt x="61" y="79"/>
                      <a:pt x="64" y="76"/>
                    </a:cubicBezTo>
                    <a:cubicBezTo>
                      <a:pt x="66" y="75"/>
                      <a:pt x="67" y="73"/>
                      <a:pt x="68" y="71"/>
                    </a:cubicBezTo>
                    <a:cubicBezTo>
                      <a:pt x="70" y="66"/>
                      <a:pt x="74" y="61"/>
                      <a:pt x="78" y="56"/>
                    </a:cubicBezTo>
                    <a:cubicBezTo>
                      <a:pt x="83" y="51"/>
                      <a:pt x="87" y="44"/>
                      <a:pt x="90" y="38"/>
                    </a:cubicBezTo>
                    <a:cubicBezTo>
                      <a:pt x="94" y="32"/>
                      <a:pt x="99" y="26"/>
                      <a:pt x="102" y="20"/>
                    </a:cubicBezTo>
                    <a:cubicBezTo>
                      <a:pt x="104" y="13"/>
                      <a:pt x="102" y="5"/>
                      <a:pt x="93" y="2"/>
                    </a:cubicBezTo>
                    <a:close/>
                  </a:path>
                </a:pathLst>
              </a:custGeom>
              <a:solidFill>
                <a:srgbClr val="4D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65"/>
              <p:cNvSpPr>
                <a:spLocks noEditPoints="1"/>
              </p:cNvSpPr>
              <p:nvPr/>
            </p:nvSpPr>
            <p:spPr bwMode="auto">
              <a:xfrm>
                <a:off x="4274" y="1479"/>
                <a:ext cx="265" cy="275"/>
              </a:xfrm>
              <a:custGeom>
                <a:avLst/>
                <a:gdLst>
                  <a:gd name="T0" fmla="*/ 96 w 112"/>
                  <a:gd name="T1" fmla="*/ 3 h 116"/>
                  <a:gd name="T2" fmla="*/ 76 w 112"/>
                  <a:gd name="T3" fmla="*/ 16 h 116"/>
                  <a:gd name="T4" fmla="*/ 59 w 112"/>
                  <a:gd name="T5" fmla="*/ 41 h 116"/>
                  <a:gd name="T6" fmla="*/ 52 w 112"/>
                  <a:gd name="T7" fmla="*/ 52 h 116"/>
                  <a:gd name="T8" fmla="*/ 48 w 112"/>
                  <a:gd name="T9" fmla="*/ 55 h 116"/>
                  <a:gd name="T10" fmla="*/ 49 w 112"/>
                  <a:gd name="T11" fmla="*/ 59 h 116"/>
                  <a:gd name="T12" fmla="*/ 47 w 112"/>
                  <a:gd name="T13" fmla="*/ 59 h 116"/>
                  <a:gd name="T14" fmla="*/ 47 w 112"/>
                  <a:gd name="T15" fmla="*/ 59 h 116"/>
                  <a:gd name="T16" fmla="*/ 45 w 112"/>
                  <a:gd name="T17" fmla="*/ 59 h 116"/>
                  <a:gd name="T18" fmla="*/ 45 w 112"/>
                  <a:gd name="T19" fmla="*/ 59 h 116"/>
                  <a:gd name="T20" fmla="*/ 44 w 112"/>
                  <a:gd name="T21" fmla="*/ 60 h 116"/>
                  <a:gd name="T22" fmla="*/ 43 w 112"/>
                  <a:gd name="T23" fmla="*/ 62 h 116"/>
                  <a:gd name="T24" fmla="*/ 42 w 112"/>
                  <a:gd name="T25" fmla="*/ 62 h 116"/>
                  <a:gd name="T26" fmla="*/ 37 w 112"/>
                  <a:gd name="T27" fmla="*/ 72 h 116"/>
                  <a:gd name="T28" fmla="*/ 27 w 112"/>
                  <a:gd name="T29" fmla="*/ 81 h 116"/>
                  <a:gd name="T30" fmla="*/ 4 w 112"/>
                  <a:gd name="T31" fmla="*/ 96 h 116"/>
                  <a:gd name="T32" fmla="*/ 2 w 112"/>
                  <a:gd name="T33" fmla="*/ 99 h 116"/>
                  <a:gd name="T34" fmla="*/ 6 w 112"/>
                  <a:gd name="T35" fmla="*/ 105 h 116"/>
                  <a:gd name="T36" fmla="*/ 13 w 112"/>
                  <a:gd name="T37" fmla="*/ 116 h 116"/>
                  <a:gd name="T38" fmla="*/ 16 w 112"/>
                  <a:gd name="T39" fmla="*/ 116 h 116"/>
                  <a:gd name="T40" fmla="*/ 16 w 112"/>
                  <a:gd name="T41" fmla="*/ 116 h 116"/>
                  <a:gd name="T42" fmla="*/ 16 w 112"/>
                  <a:gd name="T43" fmla="*/ 116 h 116"/>
                  <a:gd name="T44" fmla="*/ 31 w 112"/>
                  <a:gd name="T45" fmla="*/ 107 h 116"/>
                  <a:gd name="T46" fmla="*/ 49 w 112"/>
                  <a:gd name="T47" fmla="*/ 94 h 116"/>
                  <a:gd name="T48" fmla="*/ 65 w 112"/>
                  <a:gd name="T49" fmla="*/ 79 h 116"/>
                  <a:gd name="T50" fmla="*/ 77 w 112"/>
                  <a:gd name="T51" fmla="*/ 63 h 116"/>
                  <a:gd name="T52" fmla="*/ 89 w 112"/>
                  <a:gd name="T53" fmla="*/ 47 h 116"/>
                  <a:gd name="T54" fmla="*/ 100 w 112"/>
                  <a:gd name="T55" fmla="*/ 30 h 116"/>
                  <a:gd name="T56" fmla="*/ 96 w 112"/>
                  <a:gd name="T57" fmla="*/ 3 h 116"/>
                  <a:gd name="T58" fmla="*/ 98 w 112"/>
                  <a:gd name="T59" fmla="*/ 28 h 116"/>
                  <a:gd name="T60" fmla="*/ 76 w 112"/>
                  <a:gd name="T61" fmla="*/ 62 h 116"/>
                  <a:gd name="T62" fmla="*/ 70 w 112"/>
                  <a:gd name="T63" fmla="*/ 70 h 116"/>
                  <a:gd name="T64" fmla="*/ 65 w 112"/>
                  <a:gd name="T65" fmla="*/ 78 h 116"/>
                  <a:gd name="T66" fmla="*/ 57 w 112"/>
                  <a:gd name="T67" fmla="*/ 85 h 116"/>
                  <a:gd name="T68" fmla="*/ 49 w 112"/>
                  <a:gd name="T69" fmla="*/ 92 h 116"/>
                  <a:gd name="T70" fmla="*/ 31 w 112"/>
                  <a:gd name="T71" fmla="*/ 106 h 116"/>
                  <a:gd name="T72" fmla="*/ 16 w 112"/>
                  <a:gd name="T73" fmla="*/ 115 h 116"/>
                  <a:gd name="T74" fmla="*/ 6 w 112"/>
                  <a:gd name="T75" fmla="*/ 100 h 116"/>
                  <a:gd name="T76" fmla="*/ 4 w 112"/>
                  <a:gd name="T77" fmla="*/ 97 h 116"/>
                  <a:gd name="T78" fmla="*/ 9 w 112"/>
                  <a:gd name="T79" fmla="*/ 95 h 116"/>
                  <a:gd name="T80" fmla="*/ 19 w 112"/>
                  <a:gd name="T81" fmla="*/ 89 h 116"/>
                  <a:gd name="T82" fmla="*/ 34 w 112"/>
                  <a:gd name="T83" fmla="*/ 77 h 116"/>
                  <a:gd name="T84" fmla="*/ 41 w 112"/>
                  <a:gd name="T85" fmla="*/ 70 h 116"/>
                  <a:gd name="T86" fmla="*/ 45 w 112"/>
                  <a:gd name="T87" fmla="*/ 62 h 116"/>
                  <a:gd name="T88" fmla="*/ 45 w 112"/>
                  <a:gd name="T89" fmla="*/ 62 h 116"/>
                  <a:gd name="T90" fmla="*/ 45 w 112"/>
                  <a:gd name="T91" fmla="*/ 62 h 116"/>
                  <a:gd name="T92" fmla="*/ 46 w 112"/>
                  <a:gd name="T93" fmla="*/ 62 h 116"/>
                  <a:gd name="T94" fmla="*/ 46 w 112"/>
                  <a:gd name="T95" fmla="*/ 61 h 116"/>
                  <a:gd name="T96" fmla="*/ 46 w 112"/>
                  <a:gd name="T97" fmla="*/ 62 h 116"/>
                  <a:gd name="T98" fmla="*/ 47 w 112"/>
                  <a:gd name="T99" fmla="*/ 60 h 116"/>
                  <a:gd name="T100" fmla="*/ 51 w 112"/>
                  <a:gd name="T101" fmla="*/ 58 h 116"/>
                  <a:gd name="T102" fmla="*/ 51 w 112"/>
                  <a:gd name="T103" fmla="*/ 55 h 116"/>
                  <a:gd name="T104" fmla="*/ 54 w 112"/>
                  <a:gd name="T105" fmla="*/ 52 h 116"/>
                  <a:gd name="T106" fmla="*/ 62 w 112"/>
                  <a:gd name="T107" fmla="*/ 40 h 116"/>
                  <a:gd name="T108" fmla="*/ 78 w 112"/>
                  <a:gd name="T109" fmla="*/ 16 h 116"/>
                  <a:gd name="T110" fmla="*/ 90 w 112"/>
                  <a:gd name="T111" fmla="*/ 3 h 116"/>
                  <a:gd name="T112" fmla="*/ 93 w 112"/>
                  <a:gd name="T113" fmla="*/ 3 h 116"/>
                  <a:gd name="T114" fmla="*/ 94 w 112"/>
                  <a:gd name="T115" fmla="*/ 3 h 116"/>
                  <a:gd name="T116" fmla="*/ 93 w 112"/>
                  <a:gd name="T117" fmla="*/ 3 h 116"/>
                  <a:gd name="T118" fmla="*/ 98 w 112"/>
                  <a:gd name="T119" fmla="*/ 2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16">
                    <a:moveTo>
                      <a:pt x="96" y="3"/>
                    </a:moveTo>
                    <a:cubicBezTo>
                      <a:pt x="85" y="0"/>
                      <a:pt x="79" y="10"/>
                      <a:pt x="76" y="16"/>
                    </a:cubicBezTo>
                    <a:cubicBezTo>
                      <a:pt x="71" y="25"/>
                      <a:pt x="64" y="32"/>
                      <a:pt x="59" y="41"/>
                    </a:cubicBezTo>
                    <a:cubicBezTo>
                      <a:pt x="57" y="45"/>
                      <a:pt x="54" y="48"/>
                      <a:pt x="52" y="52"/>
                    </a:cubicBezTo>
                    <a:cubicBezTo>
                      <a:pt x="51" y="53"/>
                      <a:pt x="49" y="54"/>
                      <a:pt x="48" y="55"/>
                    </a:cubicBezTo>
                    <a:cubicBezTo>
                      <a:pt x="47" y="57"/>
                      <a:pt x="50" y="58"/>
                      <a:pt x="49" y="59"/>
                    </a:cubicBezTo>
                    <a:cubicBezTo>
                      <a:pt x="48" y="59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9"/>
                      <a:pt x="46" y="59"/>
                      <a:pt x="45" y="59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5" y="60"/>
                      <a:pt x="44" y="60"/>
                      <a:pt x="44" y="60"/>
                    </a:cubicBezTo>
                    <a:cubicBezTo>
                      <a:pt x="43" y="60"/>
                      <a:pt x="44" y="61"/>
                      <a:pt x="43" y="62"/>
                    </a:cubicBezTo>
                    <a:cubicBezTo>
                      <a:pt x="43" y="62"/>
                      <a:pt x="42" y="62"/>
                      <a:pt x="42" y="62"/>
                    </a:cubicBezTo>
                    <a:cubicBezTo>
                      <a:pt x="41" y="66"/>
                      <a:pt x="40" y="69"/>
                      <a:pt x="37" y="72"/>
                    </a:cubicBezTo>
                    <a:cubicBezTo>
                      <a:pt x="34" y="76"/>
                      <a:pt x="30" y="78"/>
                      <a:pt x="27" y="81"/>
                    </a:cubicBezTo>
                    <a:cubicBezTo>
                      <a:pt x="19" y="87"/>
                      <a:pt x="13" y="92"/>
                      <a:pt x="4" y="96"/>
                    </a:cubicBezTo>
                    <a:cubicBezTo>
                      <a:pt x="2" y="97"/>
                      <a:pt x="0" y="97"/>
                      <a:pt x="2" y="99"/>
                    </a:cubicBezTo>
                    <a:cubicBezTo>
                      <a:pt x="3" y="101"/>
                      <a:pt x="4" y="103"/>
                      <a:pt x="6" y="105"/>
                    </a:cubicBezTo>
                    <a:cubicBezTo>
                      <a:pt x="8" y="109"/>
                      <a:pt x="11" y="112"/>
                      <a:pt x="13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22" y="114"/>
                      <a:pt x="26" y="110"/>
                      <a:pt x="31" y="107"/>
                    </a:cubicBezTo>
                    <a:cubicBezTo>
                      <a:pt x="37" y="103"/>
                      <a:pt x="44" y="99"/>
                      <a:pt x="49" y="94"/>
                    </a:cubicBezTo>
                    <a:cubicBezTo>
                      <a:pt x="54" y="89"/>
                      <a:pt x="60" y="84"/>
                      <a:pt x="65" y="79"/>
                    </a:cubicBezTo>
                    <a:cubicBezTo>
                      <a:pt x="71" y="75"/>
                      <a:pt x="72" y="69"/>
                      <a:pt x="77" y="63"/>
                    </a:cubicBezTo>
                    <a:cubicBezTo>
                      <a:pt x="81" y="58"/>
                      <a:pt x="85" y="53"/>
                      <a:pt x="89" y="47"/>
                    </a:cubicBezTo>
                    <a:cubicBezTo>
                      <a:pt x="92" y="42"/>
                      <a:pt x="96" y="36"/>
                      <a:pt x="100" y="30"/>
                    </a:cubicBezTo>
                    <a:cubicBezTo>
                      <a:pt x="105" y="22"/>
                      <a:pt x="112" y="8"/>
                      <a:pt x="96" y="3"/>
                    </a:cubicBezTo>
                    <a:close/>
                    <a:moveTo>
                      <a:pt x="98" y="28"/>
                    </a:moveTo>
                    <a:cubicBezTo>
                      <a:pt x="91" y="39"/>
                      <a:pt x="84" y="51"/>
                      <a:pt x="76" y="62"/>
                    </a:cubicBezTo>
                    <a:cubicBezTo>
                      <a:pt x="73" y="64"/>
                      <a:pt x="71" y="67"/>
                      <a:pt x="70" y="70"/>
                    </a:cubicBezTo>
                    <a:cubicBezTo>
                      <a:pt x="68" y="72"/>
                      <a:pt x="67" y="75"/>
                      <a:pt x="65" y="78"/>
                    </a:cubicBezTo>
                    <a:cubicBezTo>
                      <a:pt x="63" y="80"/>
                      <a:pt x="59" y="82"/>
                      <a:pt x="57" y="85"/>
                    </a:cubicBezTo>
                    <a:cubicBezTo>
                      <a:pt x="54" y="87"/>
                      <a:pt x="51" y="90"/>
                      <a:pt x="49" y="92"/>
                    </a:cubicBezTo>
                    <a:cubicBezTo>
                      <a:pt x="43" y="97"/>
                      <a:pt x="38" y="102"/>
                      <a:pt x="31" y="106"/>
                    </a:cubicBezTo>
                    <a:cubicBezTo>
                      <a:pt x="26" y="109"/>
                      <a:pt x="22" y="113"/>
                      <a:pt x="16" y="115"/>
                    </a:cubicBezTo>
                    <a:cubicBezTo>
                      <a:pt x="13" y="110"/>
                      <a:pt x="9" y="105"/>
                      <a:pt x="6" y="100"/>
                    </a:cubicBezTo>
                    <a:cubicBezTo>
                      <a:pt x="5" y="99"/>
                      <a:pt x="5" y="98"/>
                      <a:pt x="4" y="97"/>
                    </a:cubicBezTo>
                    <a:cubicBezTo>
                      <a:pt x="9" y="95"/>
                      <a:pt x="9" y="95"/>
                      <a:pt x="9" y="95"/>
                    </a:cubicBezTo>
                    <a:cubicBezTo>
                      <a:pt x="13" y="93"/>
                      <a:pt x="16" y="91"/>
                      <a:pt x="19" y="89"/>
                    </a:cubicBezTo>
                    <a:cubicBezTo>
                      <a:pt x="24" y="85"/>
                      <a:pt x="29" y="81"/>
                      <a:pt x="34" y="77"/>
                    </a:cubicBezTo>
                    <a:cubicBezTo>
                      <a:pt x="36" y="75"/>
                      <a:pt x="39" y="73"/>
                      <a:pt x="41" y="70"/>
                    </a:cubicBezTo>
                    <a:cubicBezTo>
                      <a:pt x="43" y="68"/>
                      <a:pt x="44" y="65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7" y="61"/>
                      <a:pt x="47" y="60"/>
                      <a:pt x="47" y="60"/>
                    </a:cubicBezTo>
                    <a:cubicBezTo>
                      <a:pt x="48" y="59"/>
                      <a:pt x="51" y="59"/>
                      <a:pt x="51" y="58"/>
                    </a:cubicBezTo>
                    <a:cubicBezTo>
                      <a:pt x="53" y="57"/>
                      <a:pt x="52" y="57"/>
                      <a:pt x="51" y="55"/>
                    </a:cubicBezTo>
                    <a:cubicBezTo>
                      <a:pt x="50" y="54"/>
                      <a:pt x="53" y="53"/>
                      <a:pt x="54" y="52"/>
                    </a:cubicBezTo>
                    <a:cubicBezTo>
                      <a:pt x="58" y="49"/>
                      <a:pt x="60" y="44"/>
                      <a:pt x="62" y="40"/>
                    </a:cubicBezTo>
                    <a:cubicBezTo>
                      <a:pt x="67" y="32"/>
                      <a:pt x="74" y="25"/>
                      <a:pt x="78" y="16"/>
                    </a:cubicBezTo>
                    <a:cubicBezTo>
                      <a:pt x="81" y="11"/>
                      <a:pt x="84" y="5"/>
                      <a:pt x="90" y="3"/>
                    </a:cubicBezTo>
                    <a:cubicBezTo>
                      <a:pt x="91" y="3"/>
                      <a:pt x="92" y="3"/>
                      <a:pt x="93" y="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3" y="3"/>
                      <a:pt x="93" y="3"/>
                      <a:pt x="93" y="3"/>
                    </a:cubicBezTo>
                    <a:cubicBezTo>
                      <a:pt x="107" y="8"/>
                      <a:pt x="103" y="20"/>
                      <a:pt x="98" y="28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66"/>
              <p:cNvSpPr/>
              <p:nvPr/>
            </p:nvSpPr>
            <p:spPr bwMode="auto">
              <a:xfrm>
                <a:off x="3980" y="2491"/>
                <a:ext cx="251" cy="61"/>
              </a:xfrm>
              <a:custGeom>
                <a:avLst/>
                <a:gdLst>
                  <a:gd name="T0" fmla="*/ 105 w 106"/>
                  <a:gd name="T1" fmla="*/ 7 h 26"/>
                  <a:gd name="T2" fmla="*/ 93 w 106"/>
                  <a:gd name="T3" fmla="*/ 6 h 26"/>
                  <a:gd name="T4" fmla="*/ 80 w 106"/>
                  <a:gd name="T5" fmla="*/ 2 h 26"/>
                  <a:gd name="T6" fmla="*/ 74 w 106"/>
                  <a:gd name="T7" fmla="*/ 1 h 26"/>
                  <a:gd name="T8" fmla="*/ 27 w 106"/>
                  <a:gd name="T9" fmla="*/ 5 h 26"/>
                  <a:gd name="T10" fmla="*/ 1 w 106"/>
                  <a:gd name="T11" fmla="*/ 6 h 26"/>
                  <a:gd name="T12" fmla="*/ 24 w 106"/>
                  <a:gd name="T13" fmla="*/ 14 h 26"/>
                  <a:gd name="T14" fmla="*/ 77 w 106"/>
                  <a:gd name="T15" fmla="*/ 23 h 26"/>
                  <a:gd name="T16" fmla="*/ 80 w 106"/>
                  <a:gd name="T17" fmla="*/ 19 h 26"/>
                  <a:gd name="T18" fmla="*/ 90 w 106"/>
                  <a:gd name="T19" fmla="*/ 16 h 26"/>
                  <a:gd name="T20" fmla="*/ 92 w 106"/>
                  <a:gd name="T21" fmla="*/ 24 h 26"/>
                  <a:gd name="T22" fmla="*/ 103 w 106"/>
                  <a:gd name="T23" fmla="*/ 26 h 26"/>
                  <a:gd name="T24" fmla="*/ 106 w 106"/>
                  <a:gd name="T25" fmla="*/ 19 h 26"/>
                  <a:gd name="T26" fmla="*/ 105 w 106"/>
                  <a:gd name="T27" fmla="*/ 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6" h="26">
                    <a:moveTo>
                      <a:pt x="105" y="7"/>
                    </a:moveTo>
                    <a:cubicBezTo>
                      <a:pt x="103" y="4"/>
                      <a:pt x="96" y="6"/>
                      <a:pt x="93" y="6"/>
                    </a:cubicBezTo>
                    <a:cubicBezTo>
                      <a:pt x="89" y="5"/>
                      <a:pt x="84" y="3"/>
                      <a:pt x="80" y="2"/>
                    </a:cubicBezTo>
                    <a:cubicBezTo>
                      <a:pt x="79" y="2"/>
                      <a:pt x="75" y="0"/>
                      <a:pt x="74" y="1"/>
                    </a:cubicBezTo>
                    <a:cubicBezTo>
                      <a:pt x="66" y="4"/>
                      <a:pt x="40" y="2"/>
                      <a:pt x="27" y="5"/>
                    </a:cubicBezTo>
                    <a:cubicBezTo>
                      <a:pt x="18" y="7"/>
                      <a:pt x="2" y="4"/>
                      <a:pt x="1" y="6"/>
                    </a:cubicBezTo>
                    <a:cubicBezTo>
                      <a:pt x="0" y="9"/>
                      <a:pt x="14" y="12"/>
                      <a:pt x="24" y="14"/>
                    </a:cubicBezTo>
                    <a:cubicBezTo>
                      <a:pt x="41" y="17"/>
                      <a:pt x="66" y="22"/>
                      <a:pt x="77" y="23"/>
                    </a:cubicBezTo>
                    <a:cubicBezTo>
                      <a:pt x="79" y="24"/>
                      <a:pt x="80" y="21"/>
                      <a:pt x="80" y="19"/>
                    </a:cubicBezTo>
                    <a:cubicBezTo>
                      <a:pt x="82" y="16"/>
                      <a:pt x="86" y="13"/>
                      <a:pt x="90" y="16"/>
                    </a:cubicBezTo>
                    <a:cubicBezTo>
                      <a:pt x="93" y="17"/>
                      <a:pt x="94" y="26"/>
                      <a:pt x="92" y="24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6" y="25"/>
                      <a:pt x="105" y="22"/>
                      <a:pt x="106" y="19"/>
                    </a:cubicBezTo>
                    <a:cubicBezTo>
                      <a:pt x="106" y="16"/>
                      <a:pt x="105" y="7"/>
                      <a:pt x="105" y="7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67"/>
              <p:cNvSpPr/>
              <p:nvPr/>
            </p:nvSpPr>
            <p:spPr bwMode="auto">
              <a:xfrm>
                <a:off x="4141" y="1728"/>
                <a:ext cx="438" cy="782"/>
              </a:xfrm>
              <a:custGeom>
                <a:avLst/>
                <a:gdLst>
                  <a:gd name="T0" fmla="*/ 129 w 185"/>
                  <a:gd name="T1" fmla="*/ 1 h 330"/>
                  <a:gd name="T2" fmla="*/ 135 w 185"/>
                  <a:gd name="T3" fmla="*/ 33 h 330"/>
                  <a:gd name="T4" fmla="*/ 139 w 185"/>
                  <a:gd name="T5" fmla="*/ 54 h 330"/>
                  <a:gd name="T6" fmla="*/ 101 w 185"/>
                  <a:gd name="T7" fmla="*/ 99 h 330"/>
                  <a:gd name="T8" fmla="*/ 59 w 185"/>
                  <a:gd name="T9" fmla="*/ 131 h 330"/>
                  <a:gd name="T10" fmla="*/ 44 w 185"/>
                  <a:gd name="T11" fmla="*/ 147 h 330"/>
                  <a:gd name="T12" fmla="*/ 7 w 185"/>
                  <a:gd name="T13" fmla="*/ 304 h 330"/>
                  <a:gd name="T14" fmla="*/ 1 w 185"/>
                  <a:gd name="T15" fmla="*/ 323 h 330"/>
                  <a:gd name="T16" fmla="*/ 46 w 185"/>
                  <a:gd name="T17" fmla="*/ 330 h 330"/>
                  <a:gd name="T18" fmla="*/ 52 w 185"/>
                  <a:gd name="T19" fmla="*/ 287 h 330"/>
                  <a:gd name="T20" fmla="*/ 71 w 185"/>
                  <a:gd name="T21" fmla="*/ 171 h 330"/>
                  <a:gd name="T22" fmla="*/ 103 w 185"/>
                  <a:gd name="T23" fmla="*/ 140 h 330"/>
                  <a:gd name="T24" fmla="*/ 174 w 185"/>
                  <a:gd name="T25" fmla="*/ 92 h 330"/>
                  <a:gd name="T26" fmla="*/ 182 w 185"/>
                  <a:gd name="T27" fmla="*/ 75 h 330"/>
                  <a:gd name="T28" fmla="*/ 184 w 185"/>
                  <a:gd name="T29" fmla="*/ 53 h 330"/>
                  <a:gd name="T30" fmla="*/ 178 w 185"/>
                  <a:gd name="T31" fmla="*/ 30 h 330"/>
                  <a:gd name="T32" fmla="*/ 168 w 185"/>
                  <a:gd name="T33" fmla="*/ 0 h 330"/>
                  <a:gd name="T34" fmla="*/ 129 w 185"/>
                  <a:gd name="T35" fmla="*/ 1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5" h="330">
                    <a:moveTo>
                      <a:pt x="129" y="1"/>
                    </a:moveTo>
                    <a:cubicBezTo>
                      <a:pt x="133" y="11"/>
                      <a:pt x="133" y="23"/>
                      <a:pt x="135" y="33"/>
                    </a:cubicBezTo>
                    <a:cubicBezTo>
                      <a:pt x="137" y="42"/>
                      <a:pt x="138" y="46"/>
                      <a:pt x="139" y="54"/>
                    </a:cubicBezTo>
                    <a:cubicBezTo>
                      <a:pt x="141" y="62"/>
                      <a:pt x="113" y="90"/>
                      <a:pt x="101" y="99"/>
                    </a:cubicBezTo>
                    <a:cubicBezTo>
                      <a:pt x="87" y="111"/>
                      <a:pt x="74" y="120"/>
                      <a:pt x="59" y="131"/>
                    </a:cubicBezTo>
                    <a:cubicBezTo>
                      <a:pt x="53" y="135"/>
                      <a:pt x="47" y="141"/>
                      <a:pt x="44" y="147"/>
                    </a:cubicBezTo>
                    <a:cubicBezTo>
                      <a:pt x="42" y="155"/>
                      <a:pt x="15" y="278"/>
                      <a:pt x="7" y="304"/>
                    </a:cubicBezTo>
                    <a:cubicBezTo>
                      <a:pt x="5" y="311"/>
                      <a:pt x="4" y="317"/>
                      <a:pt x="1" y="323"/>
                    </a:cubicBezTo>
                    <a:cubicBezTo>
                      <a:pt x="0" y="325"/>
                      <a:pt x="34" y="330"/>
                      <a:pt x="46" y="330"/>
                    </a:cubicBezTo>
                    <a:cubicBezTo>
                      <a:pt x="49" y="316"/>
                      <a:pt x="50" y="301"/>
                      <a:pt x="52" y="287"/>
                    </a:cubicBezTo>
                    <a:cubicBezTo>
                      <a:pt x="54" y="268"/>
                      <a:pt x="70" y="176"/>
                      <a:pt x="71" y="171"/>
                    </a:cubicBezTo>
                    <a:cubicBezTo>
                      <a:pt x="72" y="158"/>
                      <a:pt x="93" y="147"/>
                      <a:pt x="103" y="140"/>
                    </a:cubicBezTo>
                    <a:cubicBezTo>
                      <a:pt x="114" y="133"/>
                      <a:pt x="166" y="101"/>
                      <a:pt x="174" y="92"/>
                    </a:cubicBezTo>
                    <a:cubicBezTo>
                      <a:pt x="179" y="87"/>
                      <a:pt x="183" y="85"/>
                      <a:pt x="182" y="75"/>
                    </a:cubicBezTo>
                    <a:cubicBezTo>
                      <a:pt x="182" y="66"/>
                      <a:pt x="185" y="62"/>
                      <a:pt x="184" y="53"/>
                    </a:cubicBezTo>
                    <a:cubicBezTo>
                      <a:pt x="182" y="46"/>
                      <a:pt x="180" y="38"/>
                      <a:pt x="178" y="30"/>
                    </a:cubicBezTo>
                    <a:cubicBezTo>
                      <a:pt x="176" y="20"/>
                      <a:pt x="172" y="10"/>
                      <a:pt x="168" y="0"/>
                    </a:cubicBezTo>
                    <a:lnTo>
                      <a:pt x="129" y="1"/>
                    </a:ln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68"/>
              <p:cNvSpPr/>
              <p:nvPr/>
            </p:nvSpPr>
            <p:spPr bwMode="auto">
              <a:xfrm>
                <a:off x="4482" y="1922"/>
                <a:ext cx="95" cy="76"/>
              </a:xfrm>
              <a:custGeom>
                <a:avLst/>
                <a:gdLst>
                  <a:gd name="T0" fmla="*/ 29 w 40"/>
                  <a:gd name="T1" fmla="*/ 14 h 32"/>
                  <a:gd name="T2" fmla="*/ 40 w 40"/>
                  <a:gd name="T3" fmla="*/ 5 h 32"/>
                  <a:gd name="T4" fmla="*/ 37 w 40"/>
                  <a:gd name="T5" fmla="*/ 0 h 32"/>
                  <a:gd name="T6" fmla="*/ 20 w 40"/>
                  <a:gd name="T7" fmla="*/ 17 h 32"/>
                  <a:gd name="T8" fmla="*/ 0 w 40"/>
                  <a:gd name="T9" fmla="*/ 32 h 32"/>
                  <a:gd name="T10" fmla="*/ 29 w 40"/>
                  <a:gd name="T11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2">
                    <a:moveTo>
                      <a:pt x="29" y="14"/>
                    </a:moveTo>
                    <a:cubicBezTo>
                      <a:pt x="32" y="11"/>
                      <a:pt x="36" y="8"/>
                      <a:pt x="40" y="5"/>
                    </a:cubicBezTo>
                    <a:cubicBezTo>
                      <a:pt x="40" y="4"/>
                      <a:pt x="37" y="0"/>
                      <a:pt x="37" y="0"/>
                    </a:cubicBezTo>
                    <a:cubicBezTo>
                      <a:pt x="32" y="7"/>
                      <a:pt x="27" y="11"/>
                      <a:pt x="20" y="17"/>
                    </a:cubicBezTo>
                    <a:cubicBezTo>
                      <a:pt x="18" y="19"/>
                      <a:pt x="0" y="28"/>
                      <a:pt x="0" y="32"/>
                    </a:cubicBezTo>
                    <a:cubicBezTo>
                      <a:pt x="5" y="29"/>
                      <a:pt x="24" y="18"/>
                      <a:pt x="29" y="14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69"/>
              <p:cNvSpPr/>
              <p:nvPr/>
            </p:nvSpPr>
            <p:spPr bwMode="auto">
              <a:xfrm>
                <a:off x="4423" y="1143"/>
                <a:ext cx="137" cy="253"/>
              </a:xfrm>
              <a:custGeom>
                <a:avLst/>
                <a:gdLst>
                  <a:gd name="T0" fmla="*/ 49 w 58"/>
                  <a:gd name="T1" fmla="*/ 68 h 107"/>
                  <a:gd name="T2" fmla="*/ 54 w 58"/>
                  <a:gd name="T3" fmla="*/ 36 h 107"/>
                  <a:gd name="T4" fmla="*/ 40 w 58"/>
                  <a:gd name="T5" fmla="*/ 4 h 107"/>
                  <a:gd name="T6" fmla="*/ 7 w 58"/>
                  <a:gd name="T7" fmla="*/ 9 h 107"/>
                  <a:gd name="T8" fmla="*/ 8 w 58"/>
                  <a:gd name="T9" fmla="*/ 11 h 107"/>
                  <a:gd name="T10" fmla="*/ 3 w 58"/>
                  <a:gd name="T11" fmla="*/ 54 h 107"/>
                  <a:gd name="T12" fmla="*/ 11 w 58"/>
                  <a:gd name="T13" fmla="*/ 75 h 107"/>
                  <a:gd name="T14" fmla="*/ 27 w 58"/>
                  <a:gd name="T15" fmla="*/ 69 h 107"/>
                  <a:gd name="T16" fmla="*/ 27 w 58"/>
                  <a:gd name="T17" fmla="*/ 78 h 107"/>
                  <a:gd name="T18" fmla="*/ 27 w 58"/>
                  <a:gd name="T19" fmla="*/ 84 h 107"/>
                  <a:gd name="T20" fmla="*/ 26 w 58"/>
                  <a:gd name="T21" fmla="*/ 91 h 107"/>
                  <a:gd name="T22" fmla="*/ 27 w 58"/>
                  <a:gd name="T23" fmla="*/ 100 h 107"/>
                  <a:gd name="T24" fmla="*/ 58 w 58"/>
                  <a:gd name="T25" fmla="*/ 101 h 107"/>
                  <a:gd name="T26" fmla="*/ 49 w 58"/>
                  <a:gd name="T27" fmla="*/ 6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107">
                    <a:moveTo>
                      <a:pt x="49" y="68"/>
                    </a:moveTo>
                    <a:cubicBezTo>
                      <a:pt x="48" y="57"/>
                      <a:pt x="54" y="47"/>
                      <a:pt x="54" y="36"/>
                    </a:cubicBezTo>
                    <a:cubicBezTo>
                      <a:pt x="54" y="23"/>
                      <a:pt x="52" y="10"/>
                      <a:pt x="40" y="4"/>
                    </a:cubicBezTo>
                    <a:cubicBezTo>
                      <a:pt x="32" y="0"/>
                      <a:pt x="12" y="2"/>
                      <a:pt x="7" y="9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0" y="20"/>
                      <a:pt x="2" y="43"/>
                      <a:pt x="3" y="54"/>
                    </a:cubicBezTo>
                    <a:cubicBezTo>
                      <a:pt x="3" y="61"/>
                      <a:pt x="5" y="71"/>
                      <a:pt x="11" y="75"/>
                    </a:cubicBezTo>
                    <a:cubicBezTo>
                      <a:pt x="19" y="81"/>
                      <a:pt x="22" y="73"/>
                      <a:pt x="27" y="69"/>
                    </a:cubicBezTo>
                    <a:cubicBezTo>
                      <a:pt x="27" y="72"/>
                      <a:pt x="27" y="75"/>
                      <a:pt x="27" y="78"/>
                    </a:cubicBezTo>
                    <a:cubicBezTo>
                      <a:pt x="27" y="80"/>
                      <a:pt x="27" y="82"/>
                      <a:pt x="27" y="84"/>
                    </a:cubicBezTo>
                    <a:cubicBezTo>
                      <a:pt x="27" y="85"/>
                      <a:pt x="27" y="88"/>
                      <a:pt x="26" y="91"/>
                    </a:cubicBezTo>
                    <a:cubicBezTo>
                      <a:pt x="26" y="95"/>
                      <a:pt x="26" y="98"/>
                      <a:pt x="27" y="100"/>
                    </a:cubicBezTo>
                    <a:cubicBezTo>
                      <a:pt x="30" y="107"/>
                      <a:pt x="51" y="100"/>
                      <a:pt x="58" y="101"/>
                    </a:cubicBezTo>
                    <a:cubicBezTo>
                      <a:pt x="55" y="91"/>
                      <a:pt x="49" y="69"/>
                      <a:pt x="49" y="68"/>
                    </a:cubicBez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70"/>
              <p:cNvSpPr/>
              <p:nvPr/>
            </p:nvSpPr>
            <p:spPr bwMode="auto">
              <a:xfrm>
                <a:off x="4437" y="1143"/>
                <a:ext cx="114" cy="128"/>
              </a:xfrm>
              <a:custGeom>
                <a:avLst/>
                <a:gdLst>
                  <a:gd name="T0" fmla="*/ 44 w 48"/>
                  <a:gd name="T1" fmla="*/ 54 h 54"/>
                  <a:gd name="T2" fmla="*/ 46 w 48"/>
                  <a:gd name="T3" fmla="*/ 47 h 54"/>
                  <a:gd name="T4" fmla="*/ 48 w 48"/>
                  <a:gd name="T5" fmla="*/ 36 h 54"/>
                  <a:gd name="T6" fmla="*/ 34 w 48"/>
                  <a:gd name="T7" fmla="*/ 4 h 54"/>
                  <a:gd name="T8" fmla="*/ 1 w 48"/>
                  <a:gd name="T9" fmla="*/ 9 h 54"/>
                  <a:gd name="T10" fmla="*/ 3 w 48"/>
                  <a:gd name="T11" fmla="*/ 17 h 54"/>
                  <a:gd name="T12" fmla="*/ 12 w 48"/>
                  <a:gd name="T13" fmla="*/ 20 h 54"/>
                  <a:gd name="T14" fmla="*/ 27 w 48"/>
                  <a:gd name="T15" fmla="*/ 26 h 54"/>
                  <a:gd name="T16" fmla="*/ 39 w 48"/>
                  <a:gd name="T17" fmla="*/ 40 h 54"/>
                  <a:gd name="T18" fmla="*/ 43 w 48"/>
                  <a:gd name="T19" fmla="*/ 54 h 54"/>
                  <a:gd name="T20" fmla="*/ 44 w 48"/>
                  <a:gd name="T2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54">
                    <a:moveTo>
                      <a:pt x="44" y="54"/>
                    </a:moveTo>
                    <a:cubicBezTo>
                      <a:pt x="45" y="54"/>
                      <a:pt x="46" y="48"/>
                      <a:pt x="46" y="47"/>
                    </a:cubicBezTo>
                    <a:cubicBezTo>
                      <a:pt x="47" y="44"/>
                      <a:pt x="48" y="40"/>
                      <a:pt x="48" y="36"/>
                    </a:cubicBezTo>
                    <a:cubicBezTo>
                      <a:pt x="48" y="23"/>
                      <a:pt x="46" y="10"/>
                      <a:pt x="34" y="4"/>
                    </a:cubicBezTo>
                    <a:cubicBezTo>
                      <a:pt x="25" y="0"/>
                      <a:pt x="7" y="1"/>
                      <a:pt x="1" y="9"/>
                    </a:cubicBezTo>
                    <a:cubicBezTo>
                      <a:pt x="2" y="12"/>
                      <a:pt x="0" y="14"/>
                      <a:pt x="3" y="17"/>
                    </a:cubicBezTo>
                    <a:cubicBezTo>
                      <a:pt x="5" y="19"/>
                      <a:pt x="9" y="19"/>
                      <a:pt x="12" y="20"/>
                    </a:cubicBezTo>
                    <a:cubicBezTo>
                      <a:pt x="17" y="21"/>
                      <a:pt x="22" y="23"/>
                      <a:pt x="27" y="26"/>
                    </a:cubicBezTo>
                    <a:cubicBezTo>
                      <a:pt x="32" y="30"/>
                      <a:pt x="36" y="34"/>
                      <a:pt x="39" y="40"/>
                    </a:cubicBezTo>
                    <a:cubicBezTo>
                      <a:pt x="41" y="44"/>
                      <a:pt x="42" y="49"/>
                      <a:pt x="43" y="54"/>
                    </a:cubicBezTo>
                    <a:lnTo>
                      <a:pt x="44" y="54"/>
                    </a:lnTo>
                    <a:close/>
                  </a:path>
                </a:pathLst>
              </a:custGeom>
              <a:solidFill>
                <a:srgbClr val="78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71"/>
              <p:cNvSpPr/>
              <p:nvPr/>
            </p:nvSpPr>
            <p:spPr bwMode="auto">
              <a:xfrm>
                <a:off x="4368" y="1193"/>
                <a:ext cx="247" cy="26"/>
              </a:xfrm>
              <a:custGeom>
                <a:avLst/>
                <a:gdLst>
                  <a:gd name="T0" fmla="*/ 1 w 104"/>
                  <a:gd name="T1" fmla="*/ 11 h 11"/>
                  <a:gd name="T2" fmla="*/ 0 w 104"/>
                  <a:gd name="T3" fmla="*/ 10 h 11"/>
                  <a:gd name="T4" fmla="*/ 1 w 104"/>
                  <a:gd name="T5" fmla="*/ 9 h 11"/>
                  <a:gd name="T6" fmla="*/ 103 w 104"/>
                  <a:gd name="T7" fmla="*/ 0 h 11"/>
                  <a:gd name="T8" fmla="*/ 104 w 104"/>
                  <a:gd name="T9" fmla="*/ 1 h 11"/>
                  <a:gd name="T10" fmla="*/ 103 w 104"/>
                  <a:gd name="T11" fmla="*/ 3 h 11"/>
                  <a:gd name="T12" fmla="*/ 1 w 104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11">
                    <a:moveTo>
                      <a:pt x="1" y="11"/>
                    </a:moveTo>
                    <a:cubicBezTo>
                      <a:pt x="0" y="11"/>
                      <a:pt x="0" y="10"/>
                      <a:pt x="0" y="10"/>
                    </a:cubicBezTo>
                    <a:cubicBezTo>
                      <a:pt x="0" y="9"/>
                      <a:pt x="0" y="9"/>
                      <a:pt x="1" y="9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4" y="1"/>
                    </a:cubicBezTo>
                    <a:cubicBezTo>
                      <a:pt x="104" y="2"/>
                      <a:pt x="104" y="3"/>
                      <a:pt x="103" y="3"/>
                    </a:cubicBezTo>
                    <a:cubicBezTo>
                      <a:pt x="1" y="11"/>
                      <a:pt x="1" y="11"/>
                      <a:pt x="1" y="11"/>
                    </a:cubicBezTo>
                    <a:close/>
                  </a:path>
                </a:pathLst>
              </a:custGeom>
              <a:solidFill>
                <a:srgbClr val="4D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72"/>
              <p:cNvSpPr/>
              <p:nvPr/>
            </p:nvSpPr>
            <p:spPr bwMode="auto">
              <a:xfrm>
                <a:off x="4416" y="1069"/>
                <a:ext cx="154" cy="143"/>
              </a:xfrm>
              <a:custGeom>
                <a:avLst/>
                <a:gdLst>
                  <a:gd name="T0" fmla="*/ 5 w 65"/>
                  <a:gd name="T1" fmla="*/ 60 h 60"/>
                  <a:gd name="T2" fmla="*/ 2 w 65"/>
                  <a:gd name="T3" fmla="*/ 16 h 60"/>
                  <a:gd name="T4" fmla="*/ 61 w 65"/>
                  <a:gd name="T5" fmla="*/ 10 h 60"/>
                  <a:gd name="T6" fmla="*/ 56 w 65"/>
                  <a:gd name="T7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60">
                    <a:moveTo>
                      <a:pt x="5" y="60"/>
                    </a:moveTo>
                    <a:cubicBezTo>
                      <a:pt x="5" y="60"/>
                      <a:pt x="5" y="33"/>
                      <a:pt x="2" y="16"/>
                    </a:cubicBezTo>
                    <a:cubicBezTo>
                      <a:pt x="0" y="0"/>
                      <a:pt x="58" y="3"/>
                      <a:pt x="61" y="10"/>
                    </a:cubicBezTo>
                    <a:cubicBezTo>
                      <a:pt x="65" y="17"/>
                      <a:pt x="59" y="27"/>
                      <a:pt x="56" y="56"/>
                    </a:cubicBezTo>
                  </a:path>
                </a:pathLst>
              </a:custGeom>
              <a:solidFill>
                <a:srgbClr val="4D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73"/>
              <p:cNvSpPr/>
              <p:nvPr/>
            </p:nvSpPr>
            <p:spPr bwMode="auto">
              <a:xfrm>
                <a:off x="4430" y="1264"/>
                <a:ext cx="52" cy="35"/>
              </a:xfrm>
              <a:custGeom>
                <a:avLst/>
                <a:gdLst>
                  <a:gd name="T0" fmla="*/ 12 w 22"/>
                  <a:gd name="T1" fmla="*/ 3 h 15"/>
                  <a:gd name="T2" fmla="*/ 10 w 22"/>
                  <a:gd name="T3" fmla="*/ 8 h 15"/>
                  <a:gd name="T4" fmla="*/ 0 w 22"/>
                  <a:gd name="T5" fmla="*/ 7 h 15"/>
                  <a:gd name="T6" fmla="*/ 0 w 22"/>
                  <a:gd name="T7" fmla="*/ 9 h 15"/>
                  <a:gd name="T8" fmla="*/ 13 w 22"/>
                  <a:gd name="T9" fmla="*/ 14 h 15"/>
                  <a:gd name="T10" fmla="*/ 12 w 22"/>
                  <a:gd name="T1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5">
                    <a:moveTo>
                      <a:pt x="12" y="3"/>
                    </a:moveTo>
                    <a:cubicBezTo>
                      <a:pt x="16" y="5"/>
                      <a:pt x="13" y="9"/>
                      <a:pt x="10" y="8"/>
                    </a:cubicBezTo>
                    <a:cubicBezTo>
                      <a:pt x="6" y="7"/>
                      <a:pt x="3" y="0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5" y="2"/>
                      <a:pt x="6" y="15"/>
                      <a:pt x="13" y="14"/>
                    </a:cubicBezTo>
                    <a:cubicBezTo>
                      <a:pt x="22" y="12"/>
                      <a:pt x="18" y="0"/>
                      <a:pt x="12" y="3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74"/>
              <p:cNvSpPr/>
              <p:nvPr/>
            </p:nvSpPr>
            <p:spPr bwMode="auto">
              <a:xfrm>
                <a:off x="4395" y="1309"/>
                <a:ext cx="153" cy="466"/>
              </a:xfrm>
              <a:custGeom>
                <a:avLst/>
                <a:gdLst>
                  <a:gd name="T0" fmla="*/ 62 w 65"/>
                  <a:gd name="T1" fmla="*/ 0 h 197"/>
                  <a:gd name="T2" fmla="*/ 41 w 65"/>
                  <a:gd name="T3" fmla="*/ 5 h 197"/>
                  <a:gd name="T4" fmla="*/ 38 w 65"/>
                  <a:gd name="T5" fmla="*/ 20 h 197"/>
                  <a:gd name="T6" fmla="*/ 33 w 65"/>
                  <a:gd name="T7" fmla="*/ 25 h 197"/>
                  <a:gd name="T8" fmla="*/ 19 w 65"/>
                  <a:gd name="T9" fmla="*/ 127 h 197"/>
                  <a:gd name="T10" fmla="*/ 29 w 65"/>
                  <a:gd name="T11" fmla="*/ 180 h 197"/>
                  <a:gd name="T12" fmla="*/ 52 w 65"/>
                  <a:gd name="T13" fmla="*/ 41 h 197"/>
                  <a:gd name="T14" fmla="*/ 65 w 65"/>
                  <a:gd name="T15" fmla="*/ 13 h 197"/>
                  <a:gd name="T16" fmla="*/ 62 w 65"/>
                  <a:gd name="T1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197">
                    <a:moveTo>
                      <a:pt x="62" y="0"/>
                    </a:moveTo>
                    <a:cubicBezTo>
                      <a:pt x="62" y="0"/>
                      <a:pt x="43" y="7"/>
                      <a:pt x="41" y="5"/>
                    </a:cubicBezTo>
                    <a:cubicBezTo>
                      <a:pt x="39" y="3"/>
                      <a:pt x="39" y="19"/>
                      <a:pt x="38" y="20"/>
                    </a:cubicBezTo>
                    <a:cubicBezTo>
                      <a:pt x="38" y="21"/>
                      <a:pt x="35" y="24"/>
                      <a:pt x="33" y="25"/>
                    </a:cubicBezTo>
                    <a:cubicBezTo>
                      <a:pt x="0" y="53"/>
                      <a:pt x="9" y="101"/>
                      <a:pt x="19" y="127"/>
                    </a:cubicBezTo>
                    <a:cubicBezTo>
                      <a:pt x="27" y="147"/>
                      <a:pt x="27" y="164"/>
                      <a:pt x="29" y="180"/>
                    </a:cubicBezTo>
                    <a:cubicBezTo>
                      <a:pt x="31" y="197"/>
                      <a:pt x="52" y="41"/>
                      <a:pt x="52" y="41"/>
                    </a:cubicBezTo>
                    <a:cubicBezTo>
                      <a:pt x="65" y="13"/>
                      <a:pt x="65" y="13"/>
                      <a:pt x="65" y="13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75"/>
              <p:cNvSpPr/>
              <p:nvPr/>
            </p:nvSpPr>
            <p:spPr bwMode="auto">
              <a:xfrm>
                <a:off x="4482" y="1318"/>
                <a:ext cx="66" cy="50"/>
              </a:xfrm>
              <a:custGeom>
                <a:avLst/>
                <a:gdLst>
                  <a:gd name="T0" fmla="*/ 10 w 28"/>
                  <a:gd name="T1" fmla="*/ 21 h 21"/>
                  <a:gd name="T2" fmla="*/ 10 w 28"/>
                  <a:gd name="T3" fmla="*/ 21 h 21"/>
                  <a:gd name="T4" fmla="*/ 8 w 28"/>
                  <a:gd name="T5" fmla="*/ 18 h 21"/>
                  <a:gd name="T6" fmla="*/ 0 w 28"/>
                  <a:gd name="T7" fmla="*/ 2 h 21"/>
                  <a:gd name="T8" fmla="*/ 1 w 28"/>
                  <a:gd name="T9" fmla="*/ 0 h 21"/>
                  <a:gd name="T10" fmla="*/ 10 w 28"/>
                  <a:gd name="T11" fmla="*/ 18 h 21"/>
                  <a:gd name="T12" fmla="*/ 11 w 28"/>
                  <a:gd name="T13" fmla="*/ 19 h 21"/>
                  <a:gd name="T14" fmla="*/ 11 w 28"/>
                  <a:gd name="T15" fmla="*/ 19 h 21"/>
                  <a:gd name="T16" fmla="*/ 15 w 28"/>
                  <a:gd name="T17" fmla="*/ 15 h 21"/>
                  <a:gd name="T18" fmla="*/ 28 w 28"/>
                  <a:gd name="T19" fmla="*/ 8 h 21"/>
                  <a:gd name="T20" fmla="*/ 28 w 28"/>
                  <a:gd name="T21" fmla="*/ 8 h 21"/>
                  <a:gd name="T22" fmla="*/ 28 w 28"/>
                  <a:gd name="T23" fmla="*/ 11 h 21"/>
                  <a:gd name="T24" fmla="*/ 28 w 28"/>
                  <a:gd name="T25" fmla="*/ 11 h 21"/>
                  <a:gd name="T26" fmla="*/ 17 w 28"/>
                  <a:gd name="T27" fmla="*/ 17 h 21"/>
                  <a:gd name="T28" fmla="*/ 10 w 28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8" y="20"/>
                      <a:pt x="8" y="18"/>
                      <a:pt x="8" y="18"/>
                    </a:cubicBezTo>
                    <a:cubicBezTo>
                      <a:pt x="8" y="10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10" y="10"/>
                      <a:pt x="10" y="18"/>
                    </a:cubicBezTo>
                    <a:cubicBezTo>
                      <a:pt x="10" y="18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4" y="16"/>
                      <a:pt x="15" y="15"/>
                    </a:cubicBezTo>
                    <a:cubicBezTo>
                      <a:pt x="19" y="12"/>
                      <a:pt x="24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4" y="11"/>
                      <a:pt x="20" y="14"/>
                      <a:pt x="17" y="17"/>
                    </a:cubicBezTo>
                    <a:cubicBezTo>
                      <a:pt x="14" y="19"/>
                      <a:pt x="12" y="21"/>
                      <a:pt x="10" y="21"/>
                    </a:cubicBezTo>
                    <a:close/>
                  </a:path>
                </a:pathLst>
              </a:custGeom>
              <a:solidFill>
                <a:srgbClr val="B6D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Oval 176"/>
              <p:cNvSpPr>
                <a:spLocks noChangeArrowheads="1"/>
              </p:cNvSpPr>
              <p:nvPr/>
            </p:nvSpPr>
            <p:spPr bwMode="auto">
              <a:xfrm>
                <a:off x="4466" y="1382"/>
                <a:ext cx="4" cy="5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Oval 177"/>
              <p:cNvSpPr>
                <a:spLocks noChangeArrowheads="1"/>
              </p:cNvSpPr>
              <p:nvPr/>
            </p:nvSpPr>
            <p:spPr bwMode="auto">
              <a:xfrm>
                <a:off x="4458" y="1396"/>
                <a:ext cx="8" cy="7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Oval 178"/>
              <p:cNvSpPr>
                <a:spLocks noChangeArrowheads="1"/>
              </p:cNvSpPr>
              <p:nvPr/>
            </p:nvSpPr>
            <p:spPr bwMode="auto">
              <a:xfrm>
                <a:off x="4451" y="1411"/>
                <a:ext cx="7" cy="7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Oval 179"/>
              <p:cNvSpPr>
                <a:spLocks noChangeArrowheads="1"/>
              </p:cNvSpPr>
              <p:nvPr/>
            </p:nvSpPr>
            <p:spPr bwMode="auto">
              <a:xfrm>
                <a:off x="4444" y="1427"/>
                <a:ext cx="7" cy="5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Oval 180"/>
              <p:cNvSpPr>
                <a:spLocks noChangeArrowheads="1"/>
              </p:cNvSpPr>
              <p:nvPr/>
            </p:nvSpPr>
            <p:spPr bwMode="auto">
              <a:xfrm>
                <a:off x="4439" y="1446"/>
                <a:ext cx="5" cy="5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Oval 181"/>
              <p:cNvSpPr>
                <a:spLocks noChangeArrowheads="1"/>
              </p:cNvSpPr>
              <p:nvPr/>
            </p:nvSpPr>
            <p:spPr bwMode="auto">
              <a:xfrm>
                <a:off x="4428" y="1489"/>
                <a:ext cx="7" cy="4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Oval 182"/>
              <p:cNvSpPr>
                <a:spLocks noChangeArrowheads="1"/>
              </p:cNvSpPr>
              <p:nvPr/>
            </p:nvSpPr>
            <p:spPr bwMode="auto">
              <a:xfrm>
                <a:off x="4425" y="1510"/>
                <a:ext cx="5" cy="7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Oval 183"/>
              <p:cNvSpPr>
                <a:spLocks noChangeArrowheads="1"/>
              </p:cNvSpPr>
              <p:nvPr/>
            </p:nvSpPr>
            <p:spPr bwMode="auto">
              <a:xfrm>
                <a:off x="4425" y="1536"/>
                <a:ext cx="5" cy="5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Oval 184"/>
              <p:cNvSpPr>
                <a:spLocks noChangeArrowheads="1"/>
              </p:cNvSpPr>
              <p:nvPr/>
            </p:nvSpPr>
            <p:spPr bwMode="auto">
              <a:xfrm>
                <a:off x="4425" y="1560"/>
                <a:ext cx="5" cy="7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Oval 185"/>
              <p:cNvSpPr>
                <a:spLocks noChangeArrowheads="1"/>
              </p:cNvSpPr>
              <p:nvPr/>
            </p:nvSpPr>
            <p:spPr bwMode="auto">
              <a:xfrm>
                <a:off x="4430" y="1470"/>
                <a:ext cx="7" cy="4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86"/>
              <p:cNvSpPr/>
              <p:nvPr/>
            </p:nvSpPr>
            <p:spPr bwMode="auto">
              <a:xfrm>
                <a:off x="4418" y="1453"/>
                <a:ext cx="102" cy="344"/>
              </a:xfrm>
              <a:custGeom>
                <a:avLst/>
                <a:gdLst>
                  <a:gd name="T0" fmla="*/ 16 w 43"/>
                  <a:gd name="T1" fmla="*/ 130 h 145"/>
                  <a:gd name="T2" fmla="*/ 28 w 43"/>
                  <a:gd name="T3" fmla="*/ 145 h 145"/>
                  <a:gd name="T4" fmla="*/ 42 w 43"/>
                  <a:gd name="T5" fmla="*/ 130 h 145"/>
                  <a:gd name="T6" fmla="*/ 40 w 43"/>
                  <a:gd name="T7" fmla="*/ 121 h 145"/>
                  <a:gd name="T8" fmla="*/ 40 w 43"/>
                  <a:gd name="T9" fmla="*/ 107 h 145"/>
                  <a:gd name="T10" fmla="*/ 32 w 43"/>
                  <a:gd name="T11" fmla="*/ 76 h 145"/>
                  <a:gd name="T12" fmla="*/ 22 w 43"/>
                  <a:gd name="T13" fmla="*/ 27 h 145"/>
                  <a:gd name="T14" fmla="*/ 22 w 43"/>
                  <a:gd name="T15" fmla="*/ 13 h 145"/>
                  <a:gd name="T16" fmla="*/ 23 w 43"/>
                  <a:gd name="T17" fmla="*/ 0 h 145"/>
                  <a:gd name="T18" fmla="*/ 20 w 43"/>
                  <a:gd name="T19" fmla="*/ 7 h 145"/>
                  <a:gd name="T20" fmla="*/ 14 w 43"/>
                  <a:gd name="T21" fmla="*/ 14 h 145"/>
                  <a:gd name="T22" fmla="*/ 5 w 43"/>
                  <a:gd name="T23" fmla="*/ 29 h 145"/>
                  <a:gd name="T24" fmla="*/ 0 w 43"/>
                  <a:gd name="T25" fmla="*/ 35 h 145"/>
                  <a:gd name="T26" fmla="*/ 2 w 43"/>
                  <a:gd name="T27" fmla="*/ 42 h 145"/>
                  <a:gd name="T28" fmla="*/ 3 w 43"/>
                  <a:gd name="T29" fmla="*/ 52 h 145"/>
                  <a:gd name="T30" fmla="*/ 9 w 43"/>
                  <a:gd name="T31" fmla="*/ 57 h 145"/>
                  <a:gd name="T32" fmla="*/ 14 w 43"/>
                  <a:gd name="T33" fmla="*/ 60 h 145"/>
                  <a:gd name="T34" fmla="*/ 18 w 43"/>
                  <a:gd name="T35" fmla="*/ 72 h 145"/>
                  <a:gd name="T36" fmla="*/ 18 w 43"/>
                  <a:gd name="T37" fmla="*/ 97 h 145"/>
                  <a:gd name="T38" fmla="*/ 14 w 43"/>
                  <a:gd name="T39" fmla="*/ 116 h 145"/>
                  <a:gd name="T40" fmla="*/ 16 w 43"/>
                  <a:gd name="T41" fmla="*/ 13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3" h="145">
                    <a:moveTo>
                      <a:pt x="16" y="130"/>
                    </a:moveTo>
                    <a:cubicBezTo>
                      <a:pt x="28" y="145"/>
                      <a:pt x="28" y="145"/>
                      <a:pt x="28" y="145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43" y="129"/>
                      <a:pt x="41" y="122"/>
                      <a:pt x="40" y="121"/>
                    </a:cubicBezTo>
                    <a:cubicBezTo>
                      <a:pt x="40" y="116"/>
                      <a:pt x="40" y="112"/>
                      <a:pt x="40" y="107"/>
                    </a:cubicBezTo>
                    <a:cubicBezTo>
                      <a:pt x="40" y="96"/>
                      <a:pt x="35" y="86"/>
                      <a:pt x="32" y="76"/>
                    </a:cubicBezTo>
                    <a:cubicBezTo>
                      <a:pt x="27" y="60"/>
                      <a:pt x="22" y="43"/>
                      <a:pt x="22" y="27"/>
                    </a:cubicBezTo>
                    <a:cubicBezTo>
                      <a:pt x="22" y="22"/>
                      <a:pt x="22" y="18"/>
                      <a:pt x="22" y="13"/>
                    </a:cubicBezTo>
                    <a:cubicBezTo>
                      <a:pt x="22" y="9"/>
                      <a:pt x="23" y="4"/>
                      <a:pt x="23" y="0"/>
                    </a:cubicBezTo>
                    <a:cubicBezTo>
                      <a:pt x="21" y="2"/>
                      <a:pt x="21" y="5"/>
                      <a:pt x="20" y="7"/>
                    </a:cubicBezTo>
                    <a:cubicBezTo>
                      <a:pt x="18" y="9"/>
                      <a:pt x="16" y="12"/>
                      <a:pt x="14" y="14"/>
                    </a:cubicBezTo>
                    <a:cubicBezTo>
                      <a:pt x="11" y="19"/>
                      <a:pt x="8" y="24"/>
                      <a:pt x="5" y="29"/>
                    </a:cubicBezTo>
                    <a:cubicBezTo>
                      <a:pt x="3" y="30"/>
                      <a:pt x="1" y="33"/>
                      <a:pt x="0" y="35"/>
                    </a:cubicBezTo>
                    <a:cubicBezTo>
                      <a:pt x="0" y="37"/>
                      <a:pt x="1" y="40"/>
                      <a:pt x="2" y="42"/>
                    </a:cubicBezTo>
                    <a:cubicBezTo>
                      <a:pt x="2" y="45"/>
                      <a:pt x="2" y="49"/>
                      <a:pt x="3" y="52"/>
                    </a:cubicBezTo>
                    <a:cubicBezTo>
                      <a:pt x="5" y="55"/>
                      <a:pt x="7" y="56"/>
                      <a:pt x="9" y="57"/>
                    </a:cubicBezTo>
                    <a:cubicBezTo>
                      <a:pt x="11" y="58"/>
                      <a:pt x="13" y="58"/>
                      <a:pt x="14" y="60"/>
                    </a:cubicBezTo>
                    <a:cubicBezTo>
                      <a:pt x="17" y="63"/>
                      <a:pt x="18" y="69"/>
                      <a:pt x="18" y="72"/>
                    </a:cubicBezTo>
                    <a:cubicBezTo>
                      <a:pt x="19" y="81"/>
                      <a:pt x="19" y="89"/>
                      <a:pt x="18" y="97"/>
                    </a:cubicBezTo>
                    <a:cubicBezTo>
                      <a:pt x="18" y="105"/>
                      <a:pt x="14" y="109"/>
                      <a:pt x="14" y="116"/>
                    </a:cubicBezTo>
                    <a:cubicBezTo>
                      <a:pt x="14" y="121"/>
                      <a:pt x="15" y="125"/>
                      <a:pt x="16" y="130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87"/>
              <p:cNvSpPr/>
              <p:nvPr/>
            </p:nvSpPr>
            <p:spPr bwMode="auto">
              <a:xfrm>
                <a:off x="4411" y="1337"/>
                <a:ext cx="310" cy="652"/>
              </a:xfrm>
              <a:custGeom>
                <a:avLst/>
                <a:gdLst>
                  <a:gd name="T0" fmla="*/ 68 w 131"/>
                  <a:gd name="T1" fmla="*/ 112 h 275"/>
                  <a:gd name="T2" fmla="*/ 60 w 131"/>
                  <a:gd name="T3" fmla="*/ 132 h 275"/>
                  <a:gd name="T4" fmla="*/ 58 w 131"/>
                  <a:gd name="T5" fmla="*/ 155 h 275"/>
                  <a:gd name="T6" fmla="*/ 68 w 131"/>
                  <a:gd name="T7" fmla="*/ 176 h 275"/>
                  <a:gd name="T8" fmla="*/ 79 w 131"/>
                  <a:gd name="T9" fmla="*/ 203 h 275"/>
                  <a:gd name="T10" fmla="*/ 108 w 131"/>
                  <a:gd name="T11" fmla="*/ 256 h 275"/>
                  <a:gd name="T12" fmla="*/ 129 w 131"/>
                  <a:gd name="T13" fmla="*/ 268 h 275"/>
                  <a:gd name="T14" fmla="*/ 121 w 131"/>
                  <a:gd name="T15" fmla="*/ 272 h 275"/>
                  <a:gd name="T16" fmla="*/ 78 w 131"/>
                  <a:gd name="T17" fmla="*/ 259 h 275"/>
                  <a:gd name="T18" fmla="*/ 40 w 131"/>
                  <a:gd name="T19" fmla="*/ 182 h 275"/>
                  <a:gd name="T20" fmla="*/ 15 w 131"/>
                  <a:gd name="T21" fmla="*/ 169 h 275"/>
                  <a:gd name="T22" fmla="*/ 10 w 131"/>
                  <a:gd name="T23" fmla="*/ 120 h 275"/>
                  <a:gd name="T24" fmla="*/ 20 w 131"/>
                  <a:gd name="T25" fmla="*/ 58 h 275"/>
                  <a:gd name="T26" fmla="*/ 58 w 131"/>
                  <a:gd name="T27" fmla="*/ 0 h 275"/>
                  <a:gd name="T28" fmla="*/ 62 w 131"/>
                  <a:gd name="T29" fmla="*/ 16 h 275"/>
                  <a:gd name="T30" fmla="*/ 72 w 131"/>
                  <a:gd name="T31" fmla="*/ 23 h 275"/>
                  <a:gd name="T32" fmla="*/ 86 w 131"/>
                  <a:gd name="T33" fmla="*/ 38 h 275"/>
                  <a:gd name="T34" fmla="*/ 68 w 131"/>
                  <a:gd name="T35" fmla="*/ 112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275">
                    <a:moveTo>
                      <a:pt x="68" y="112"/>
                    </a:moveTo>
                    <a:cubicBezTo>
                      <a:pt x="65" y="118"/>
                      <a:pt x="62" y="125"/>
                      <a:pt x="60" y="132"/>
                    </a:cubicBezTo>
                    <a:cubicBezTo>
                      <a:pt x="57" y="140"/>
                      <a:pt x="56" y="146"/>
                      <a:pt x="58" y="155"/>
                    </a:cubicBezTo>
                    <a:cubicBezTo>
                      <a:pt x="60" y="162"/>
                      <a:pt x="64" y="169"/>
                      <a:pt x="68" y="176"/>
                    </a:cubicBezTo>
                    <a:cubicBezTo>
                      <a:pt x="72" y="185"/>
                      <a:pt x="75" y="194"/>
                      <a:pt x="79" y="203"/>
                    </a:cubicBezTo>
                    <a:cubicBezTo>
                      <a:pt x="86" y="221"/>
                      <a:pt x="94" y="241"/>
                      <a:pt x="108" y="256"/>
                    </a:cubicBezTo>
                    <a:cubicBezTo>
                      <a:pt x="114" y="262"/>
                      <a:pt x="121" y="266"/>
                      <a:pt x="129" y="268"/>
                    </a:cubicBezTo>
                    <a:cubicBezTo>
                      <a:pt x="131" y="269"/>
                      <a:pt x="126" y="272"/>
                      <a:pt x="121" y="272"/>
                    </a:cubicBezTo>
                    <a:cubicBezTo>
                      <a:pt x="119" y="272"/>
                      <a:pt x="101" y="275"/>
                      <a:pt x="78" y="259"/>
                    </a:cubicBezTo>
                    <a:cubicBezTo>
                      <a:pt x="56" y="244"/>
                      <a:pt x="42" y="188"/>
                      <a:pt x="40" y="182"/>
                    </a:cubicBezTo>
                    <a:cubicBezTo>
                      <a:pt x="38" y="177"/>
                      <a:pt x="16" y="176"/>
                      <a:pt x="15" y="169"/>
                    </a:cubicBezTo>
                    <a:cubicBezTo>
                      <a:pt x="15" y="166"/>
                      <a:pt x="12" y="125"/>
                      <a:pt x="10" y="120"/>
                    </a:cubicBezTo>
                    <a:cubicBezTo>
                      <a:pt x="0" y="93"/>
                      <a:pt x="13" y="79"/>
                      <a:pt x="20" y="58"/>
                    </a:cubicBezTo>
                    <a:cubicBezTo>
                      <a:pt x="23" y="49"/>
                      <a:pt x="51" y="1"/>
                      <a:pt x="58" y="0"/>
                    </a:cubicBezTo>
                    <a:cubicBezTo>
                      <a:pt x="60" y="0"/>
                      <a:pt x="61" y="12"/>
                      <a:pt x="62" y="16"/>
                    </a:cubicBezTo>
                    <a:cubicBezTo>
                      <a:pt x="63" y="19"/>
                      <a:pt x="66" y="20"/>
                      <a:pt x="72" y="23"/>
                    </a:cubicBezTo>
                    <a:cubicBezTo>
                      <a:pt x="79" y="26"/>
                      <a:pt x="85" y="29"/>
                      <a:pt x="86" y="38"/>
                    </a:cubicBezTo>
                    <a:cubicBezTo>
                      <a:pt x="86" y="56"/>
                      <a:pt x="77" y="90"/>
                      <a:pt x="68" y="112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88"/>
              <p:cNvSpPr/>
              <p:nvPr/>
            </p:nvSpPr>
            <p:spPr bwMode="auto">
              <a:xfrm>
                <a:off x="4423" y="1337"/>
                <a:ext cx="135" cy="249"/>
              </a:xfrm>
              <a:custGeom>
                <a:avLst/>
                <a:gdLst>
                  <a:gd name="T0" fmla="*/ 12 w 57"/>
                  <a:gd name="T1" fmla="*/ 82 h 105"/>
                  <a:gd name="T2" fmla="*/ 9 w 57"/>
                  <a:gd name="T3" fmla="*/ 88 h 105"/>
                  <a:gd name="T4" fmla="*/ 7 w 57"/>
                  <a:gd name="T5" fmla="*/ 94 h 105"/>
                  <a:gd name="T6" fmla="*/ 2 w 57"/>
                  <a:gd name="T7" fmla="*/ 105 h 105"/>
                  <a:gd name="T8" fmla="*/ 3 w 57"/>
                  <a:gd name="T9" fmla="*/ 92 h 105"/>
                  <a:gd name="T10" fmla="*/ 53 w 57"/>
                  <a:gd name="T11" fmla="*/ 0 h 105"/>
                  <a:gd name="T12" fmla="*/ 56 w 57"/>
                  <a:gd name="T13" fmla="*/ 11 h 105"/>
                  <a:gd name="T14" fmla="*/ 55 w 57"/>
                  <a:gd name="T15" fmla="*/ 21 h 105"/>
                  <a:gd name="T16" fmla="*/ 53 w 57"/>
                  <a:gd name="T17" fmla="*/ 27 h 105"/>
                  <a:gd name="T18" fmla="*/ 51 w 57"/>
                  <a:gd name="T19" fmla="*/ 28 h 105"/>
                  <a:gd name="T20" fmla="*/ 48 w 57"/>
                  <a:gd name="T21" fmla="*/ 28 h 105"/>
                  <a:gd name="T22" fmla="*/ 43 w 57"/>
                  <a:gd name="T23" fmla="*/ 28 h 105"/>
                  <a:gd name="T24" fmla="*/ 49 w 57"/>
                  <a:gd name="T25" fmla="*/ 33 h 105"/>
                  <a:gd name="T26" fmla="*/ 44 w 57"/>
                  <a:gd name="T27" fmla="*/ 38 h 105"/>
                  <a:gd name="T28" fmla="*/ 36 w 57"/>
                  <a:gd name="T29" fmla="*/ 46 h 105"/>
                  <a:gd name="T30" fmla="*/ 26 w 57"/>
                  <a:gd name="T31" fmla="*/ 60 h 105"/>
                  <a:gd name="T32" fmla="*/ 14 w 57"/>
                  <a:gd name="T33" fmla="*/ 78 h 105"/>
                  <a:gd name="T34" fmla="*/ 12 w 57"/>
                  <a:gd name="T35" fmla="*/ 8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105">
                    <a:moveTo>
                      <a:pt x="12" y="82"/>
                    </a:moveTo>
                    <a:cubicBezTo>
                      <a:pt x="11" y="84"/>
                      <a:pt x="10" y="86"/>
                      <a:pt x="9" y="88"/>
                    </a:cubicBezTo>
                    <a:cubicBezTo>
                      <a:pt x="8" y="90"/>
                      <a:pt x="7" y="92"/>
                      <a:pt x="7" y="94"/>
                    </a:cubicBezTo>
                    <a:cubicBezTo>
                      <a:pt x="5" y="96"/>
                      <a:pt x="3" y="102"/>
                      <a:pt x="2" y="105"/>
                    </a:cubicBezTo>
                    <a:cubicBezTo>
                      <a:pt x="0" y="102"/>
                      <a:pt x="2" y="95"/>
                      <a:pt x="3" y="92"/>
                    </a:cubicBezTo>
                    <a:cubicBezTo>
                      <a:pt x="7" y="63"/>
                      <a:pt x="46" y="1"/>
                      <a:pt x="53" y="0"/>
                    </a:cubicBezTo>
                    <a:cubicBezTo>
                      <a:pt x="55" y="0"/>
                      <a:pt x="56" y="9"/>
                      <a:pt x="56" y="11"/>
                    </a:cubicBezTo>
                    <a:cubicBezTo>
                      <a:pt x="57" y="15"/>
                      <a:pt x="56" y="17"/>
                      <a:pt x="55" y="21"/>
                    </a:cubicBezTo>
                    <a:cubicBezTo>
                      <a:pt x="54" y="23"/>
                      <a:pt x="54" y="25"/>
                      <a:pt x="53" y="27"/>
                    </a:cubicBezTo>
                    <a:cubicBezTo>
                      <a:pt x="53" y="28"/>
                      <a:pt x="53" y="28"/>
                      <a:pt x="51" y="28"/>
                    </a:cubicBezTo>
                    <a:cubicBezTo>
                      <a:pt x="50" y="28"/>
                      <a:pt x="49" y="28"/>
                      <a:pt x="48" y="28"/>
                    </a:cubicBezTo>
                    <a:cubicBezTo>
                      <a:pt x="47" y="28"/>
                      <a:pt x="44" y="27"/>
                      <a:pt x="43" y="28"/>
                    </a:cubicBezTo>
                    <a:cubicBezTo>
                      <a:pt x="44" y="30"/>
                      <a:pt x="47" y="31"/>
                      <a:pt x="49" y="33"/>
                    </a:cubicBezTo>
                    <a:cubicBezTo>
                      <a:pt x="50" y="36"/>
                      <a:pt x="46" y="37"/>
                      <a:pt x="44" y="38"/>
                    </a:cubicBezTo>
                    <a:cubicBezTo>
                      <a:pt x="41" y="41"/>
                      <a:pt x="39" y="43"/>
                      <a:pt x="36" y="46"/>
                    </a:cubicBezTo>
                    <a:cubicBezTo>
                      <a:pt x="32" y="50"/>
                      <a:pt x="29" y="56"/>
                      <a:pt x="26" y="60"/>
                    </a:cubicBezTo>
                    <a:cubicBezTo>
                      <a:pt x="22" y="66"/>
                      <a:pt x="18" y="72"/>
                      <a:pt x="14" y="78"/>
                    </a:cubicBezTo>
                    <a:cubicBezTo>
                      <a:pt x="13" y="79"/>
                      <a:pt x="12" y="80"/>
                      <a:pt x="12" y="82"/>
                    </a:cubicBezTo>
                    <a:close/>
                  </a:path>
                </a:pathLst>
              </a:custGeom>
              <a:solidFill>
                <a:srgbClr val="78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89"/>
              <p:cNvSpPr/>
              <p:nvPr/>
            </p:nvSpPr>
            <p:spPr bwMode="auto">
              <a:xfrm>
                <a:off x="4518" y="1358"/>
                <a:ext cx="40" cy="50"/>
              </a:xfrm>
              <a:custGeom>
                <a:avLst/>
                <a:gdLst>
                  <a:gd name="T0" fmla="*/ 16 w 17"/>
                  <a:gd name="T1" fmla="*/ 1 h 21"/>
                  <a:gd name="T2" fmla="*/ 12 w 17"/>
                  <a:gd name="T3" fmla="*/ 19 h 21"/>
                  <a:gd name="T4" fmla="*/ 8 w 17"/>
                  <a:gd name="T5" fmla="*/ 18 h 21"/>
                  <a:gd name="T6" fmla="*/ 1 w 17"/>
                  <a:gd name="T7" fmla="*/ 20 h 21"/>
                  <a:gd name="T8" fmla="*/ 0 w 17"/>
                  <a:gd name="T9" fmla="*/ 20 h 21"/>
                  <a:gd name="T10" fmla="*/ 5 w 17"/>
                  <a:gd name="T11" fmla="*/ 20 h 21"/>
                  <a:gd name="T12" fmla="*/ 12 w 17"/>
                  <a:gd name="T13" fmla="*/ 21 h 21"/>
                  <a:gd name="T14" fmla="*/ 15 w 17"/>
                  <a:gd name="T15" fmla="*/ 19 h 21"/>
                  <a:gd name="T16" fmla="*/ 17 w 17"/>
                  <a:gd name="T17" fmla="*/ 5 h 21"/>
                  <a:gd name="T18" fmla="*/ 16 w 17"/>
                  <a:gd name="T1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21">
                    <a:moveTo>
                      <a:pt x="16" y="1"/>
                    </a:moveTo>
                    <a:cubicBezTo>
                      <a:pt x="15" y="5"/>
                      <a:pt x="13" y="14"/>
                      <a:pt x="12" y="19"/>
                    </a:cubicBezTo>
                    <a:cubicBezTo>
                      <a:pt x="11" y="18"/>
                      <a:pt x="10" y="18"/>
                      <a:pt x="8" y="18"/>
                    </a:cubicBezTo>
                    <a:cubicBezTo>
                      <a:pt x="7" y="18"/>
                      <a:pt x="4" y="20"/>
                      <a:pt x="1" y="20"/>
                    </a:cubicBezTo>
                    <a:cubicBezTo>
                      <a:pt x="0" y="19"/>
                      <a:pt x="1" y="20"/>
                      <a:pt x="0" y="20"/>
                    </a:cubicBezTo>
                    <a:cubicBezTo>
                      <a:pt x="2" y="20"/>
                      <a:pt x="3" y="20"/>
                      <a:pt x="5" y="20"/>
                    </a:cubicBezTo>
                    <a:cubicBezTo>
                      <a:pt x="7" y="19"/>
                      <a:pt x="10" y="20"/>
                      <a:pt x="12" y="21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4"/>
                      <a:pt x="16" y="10"/>
                      <a:pt x="17" y="5"/>
                    </a:cubicBezTo>
                    <a:cubicBezTo>
                      <a:pt x="17" y="6"/>
                      <a:pt x="16" y="0"/>
                      <a:pt x="16" y="1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190"/>
              <p:cNvSpPr/>
              <p:nvPr/>
            </p:nvSpPr>
            <p:spPr bwMode="auto">
              <a:xfrm>
                <a:off x="4428" y="1415"/>
                <a:ext cx="118" cy="185"/>
              </a:xfrm>
              <a:custGeom>
                <a:avLst/>
                <a:gdLst>
                  <a:gd name="T0" fmla="*/ 25 w 50"/>
                  <a:gd name="T1" fmla="*/ 24 h 78"/>
                  <a:gd name="T2" fmla="*/ 11 w 50"/>
                  <a:gd name="T3" fmla="*/ 46 h 78"/>
                  <a:gd name="T4" fmla="*/ 0 w 50"/>
                  <a:gd name="T5" fmla="*/ 71 h 78"/>
                  <a:gd name="T6" fmla="*/ 0 w 50"/>
                  <a:gd name="T7" fmla="*/ 77 h 78"/>
                  <a:gd name="T8" fmla="*/ 11 w 50"/>
                  <a:gd name="T9" fmla="*/ 51 h 78"/>
                  <a:gd name="T10" fmla="*/ 22 w 50"/>
                  <a:gd name="T11" fmla="*/ 32 h 78"/>
                  <a:gd name="T12" fmla="*/ 33 w 50"/>
                  <a:gd name="T13" fmla="*/ 16 h 78"/>
                  <a:gd name="T14" fmla="*/ 50 w 50"/>
                  <a:gd name="T15" fmla="*/ 0 h 78"/>
                  <a:gd name="T16" fmla="*/ 25 w 50"/>
                  <a:gd name="T17" fmla="*/ 2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78">
                    <a:moveTo>
                      <a:pt x="25" y="24"/>
                    </a:moveTo>
                    <a:cubicBezTo>
                      <a:pt x="20" y="32"/>
                      <a:pt x="15" y="39"/>
                      <a:pt x="11" y="46"/>
                    </a:cubicBezTo>
                    <a:cubicBezTo>
                      <a:pt x="6" y="54"/>
                      <a:pt x="0" y="63"/>
                      <a:pt x="0" y="71"/>
                    </a:cubicBezTo>
                    <a:cubicBezTo>
                      <a:pt x="0" y="70"/>
                      <a:pt x="0" y="78"/>
                      <a:pt x="0" y="77"/>
                    </a:cubicBezTo>
                    <a:cubicBezTo>
                      <a:pt x="0" y="71"/>
                      <a:pt x="8" y="57"/>
                      <a:pt x="11" y="51"/>
                    </a:cubicBezTo>
                    <a:cubicBezTo>
                      <a:pt x="14" y="45"/>
                      <a:pt x="18" y="38"/>
                      <a:pt x="22" y="32"/>
                    </a:cubicBezTo>
                    <a:cubicBezTo>
                      <a:pt x="26" y="27"/>
                      <a:pt x="29" y="21"/>
                      <a:pt x="33" y="16"/>
                    </a:cubicBezTo>
                    <a:cubicBezTo>
                      <a:pt x="36" y="12"/>
                      <a:pt x="46" y="3"/>
                      <a:pt x="50" y="0"/>
                    </a:cubicBezTo>
                    <a:cubicBezTo>
                      <a:pt x="40" y="5"/>
                      <a:pt x="30" y="17"/>
                      <a:pt x="25" y="24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191"/>
              <p:cNvSpPr/>
              <p:nvPr/>
            </p:nvSpPr>
            <p:spPr bwMode="auto">
              <a:xfrm>
                <a:off x="4503" y="1392"/>
                <a:ext cx="41" cy="28"/>
              </a:xfrm>
              <a:custGeom>
                <a:avLst/>
                <a:gdLst>
                  <a:gd name="T0" fmla="*/ 0 w 17"/>
                  <a:gd name="T1" fmla="*/ 0 h 12"/>
                  <a:gd name="T2" fmla="*/ 0 w 17"/>
                  <a:gd name="T3" fmla="*/ 2 h 12"/>
                  <a:gd name="T4" fmla="*/ 14 w 17"/>
                  <a:gd name="T5" fmla="*/ 12 h 12"/>
                  <a:gd name="T6" fmla="*/ 14 w 17"/>
                  <a:gd name="T7" fmla="*/ 12 h 12"/>
                  <a:gd name="T8" fmla="*/ 17 w 17"/>
                  <a:gd name="T9" fmla="*/ 11 h 12"/>
                  <a:gd name="T10" fmla="*/ 0 w 17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6"/>
                      <a:pt x="9" y="8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1"/>
                      <a:pt x="17" y="10"/>
                      <a:pt x="17" y="11"/>
                    </a:cubicBezTo>
                    <a:cubicBezTo>
                      <a:pt x="13" y="7"/>
                      <a:pt x="4" y="5"/>
                      <a:pt x="0" y="0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192"/>
              <p:cNvSpPr>
                <a:spLocks noEditPoints="1"/>
              </p:cNvSpPr>
              <p:nvPr/>
            </p:nvSpPr>
            <p:spPr bwMode="auto">
              <a:xfrm>
                <a:off x="4487" y="1472"/>
                <a:ext cx="38" cy="38"/>
              </a:xfrm>
              <a:custGeom>
                <a:avLst/>
                <a:gdLst>
                  <a:gd name="T0" fmla="*/ 15 w 16"/>
                  <a:gd name="T1" fmla="*/ 7 h 16"/>
                  <a:gd name="T2" fmla="*/ 13 w 16"/>
                  <a:gd name="T3" fmla="*/ 0 h 16"/>
                  <a:gd name="T4" fmla="*/ 7 w 16"/>
                  <a:gd name="T5" fmla="*/ 0 h 16"/>
                  <a:gd name="T6" fmla="*/ 1 w 16"/>
                  <a:gd name="T7" fmla="*/ 5 h 16"/>
                  <a:gd name="T8" fmla="*/ 1 w 16"/>
                  <a:gd name="T9" fmla="*/ 11 h 16"/>
                  <a:gd name="T10" fmla="*/ 11 w 16"/>
                  <a:gd name="T11" fmla="*/ 14 h 16"/>
                  <a:gd name="T12" fmla="*/ 15 w 16"/>
                  <a:gd name="T13" fmla="*/ 9 h 16"/>
                  <a:gd name="T14" fmla="*/ 15 w 16"/>
                  <a:gd name="T15" fmla="*/ 7 h 16"/>
                  <a:gd name="T16" fmla="*/ 11 w 16"/>
                  <a:gd name="T17" fmla="*/ 14 h 16"/>
                  <a:gd name="T18" fmla="*/ 10 w 16"/>
                  <a:gd name="T19" fmla="*/ 14 h 16"/>
                  <a:gd name="T20" fmla="*/ 12 w 16"/>
                  <a:gd name="T21" fmla="*/ 13 h 16"/>
                  <a:gd name="T22" fmla="*/ 11 w 16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6">
                    <a:moveTo>
                      <a:pt x="15" y="7"/>
                    </a:moveTo>
                    <a:cubicBezTo>
                      <a:pt x="16" y="4"/>
                      <a:pt x="16" y="1"/>
                      <a:pt x="13" y="0"/>
                    </a:cubicBezTo>
                    <a:cubicBezTo>
                      <a:pt x="11" y="0"/>
                      <a:pt x="9" y="0"/>
                      <a:pt x="7" y="0"/>
                    </a:cubicBezTo>
                    <a:cubicBezTo>
                      <a:pt x="5" y="1"/>
                      <a:pt x="2" y="3"/>
                      <a:pt x="1" y="5"/>
                    </a:cubicBezTo>
                    <a:cubicBezTo>
                      <a:pt x="0" y="7"/>
                      <a:pt x="1" y="11"/>
                      <a:pt x="1" y="11"/>
                    </a:cubicBezTo>
                    <a:cubicBezTo>
                      <a:pt x="2" y="15"/>
                      <a:pt x="7" y="16"/>
                      <a:pt x="11" y="14"/>
                    </a:cubicBezTo>
                    <a:cubicBezTo>
                      <a:pt x="13" y="13"/>
                      <a:pt x="14" y="11"/>
                      <a:pt x="15" y="9"/>
                    </a:cubicBezTo>
                    <a:cubicBezTo>
                      <a:pt x="15" y="8"/>
                      <a:pt x="15" y="7"/>
                      <a:pt x="15" y="7"/>
                    </a:cubicBezTo>
                    <a:close/>
                    <a:moveTo>
                      <a:pt x="11" y="14"/>
                    </a:move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4"/>
                      <a:pt x="11" y="13"/>
                      <a:pt x="12" y="13"/>
                    </a:cubicBezTo>
                    <a:cubicBezTo>
                      <a:pt x="11" y="14"/>
                      <a:pt x="11" y="14"/>
                      <a:pt x="11" y="14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193"/>
              <p:cNvSpPr/>
              <p:nvPr/>
            </p:nvSpPr>
            <p:spPr bwMode="auto">
              <a:xfrm>
                <a:off x="4319" y="1730"/>
                <a:ext cx="102" cy="74"/>
              </a:xfrm>
              <a:custGeom>
                <a:avLst/>
                <a:gdLst>
                  <a:gd name="T0" fmla="*/ 27 w 43"/>
                  <a:gd name="T1" fmla="*/ 1 h 31"/>
                  <a:gd name="T2" fmla="*/ 16 w 43"/>
                  <a:gd name="T3" fmla="*/ 5 h 31"/>
                  <a:gd name="T4" fmla="*/ 16 w 43"/>
                  <a:gd name="T5" fmla="*/ 10 h 31"/>
                  <a:gd name="T6" fmla="*/ 8 w 43"/>
                  <a:gd name="T7" fmla="*/ 10 h 31"/>
                  <a:gd name="T8" fmla="*/ 9 w 43"/>
                  <a:gd name="T9" fmla="*/ 24 h 31"/>
                  <a:gd name="T10" fmla="*/ 25 w 43"/>
                  <a:gd name="T11" fmla="*/ 24 h 31"/>
                  <a:gd name="T12" fmla="*/ 40 w 43"/>
                  <a:gd name="T13" fmla="*/ 11 h 31"/>
                  <a:gd name="T14" fmla="*/ 39 w 43"/>
                  <a:gd name="T15" fmla="*/ 5 h 31"/>
                  <a:gd name="T16" fmla="*/ 30 w 43"/>
                  <a:gd name="T1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31">
                    <a:moveTo>
                      <a:pt x="27" y="1"/>
                    </a:moveTo>
                    <a:cubicBezTo>
                      <a:pt x="23" y="2"/>
                      <a:pt x="20" y="4"/>
                      <a:pt x="16" y="5"/>
                    </a:cubicBezTo>
                    <a:cubicBezTo>
                      <a:pt x="18" y="8"/>
                      <a:pt x="19" y="8"/>
                      <a:pt x="16" y="10"/>
                    </a:cubicBezTo>
                    <a:cubicBezTo>
                      <a:pt x="13" y="13"/>
                      <a:pt x="11" y="9"/>
                      <a:pt x="8" y="10"/>
                    </a:cubicBezTo>
                    <a:cubicBezTo>
                      <a:pt x="0" y="12"/>
                      <a:pt x="6" y="20"/>
                      <a:pt x="9" y="24"/>
                    </a:cubicBezTo>
                    <a:cubicBezTo>
                      <a:pt x="13" y="31"/>
                      <a:pt x="19" y="28"/>
                      <a:pt x="25" y="24"/>
                    </a:cubicBezTo>
                    <a:cubicBezTo>
                      <a:pt x="30" y="20"/>
                      <a:pt x="36" y="16"/>
                      <a:pt x="40" y="11"/>
                    </a:cubicBezTo>
                    <a:cubicBezTo>
                      <a:pt x="43" y="8"/>
                      <a:pt x="43" y="7"/>
                      <a:pt x="39" y="5"/>
                    </a:cubicBezTo>
                    <a:cubicBezTo>
                      <a:pt x="37" y="3"/>
                      <a:pt x="34" y="0"/>
                      <a:pt x="30" y="0"/>
                    </a:cubicBezTo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194"/>
              <p:cNvSpPr/>
              <p:nvPr/>
            </p:nvSpPr>
            <p:spPr bwMode="auto">
              <a:xfrm>
                <a:off x="4371" y="1406"/>
                <a:ext cx="237" cy="355"/>
              </a:xfrm>
              <a:custGeom>
                <a:avLst/>
                <a:gdLst>
                  <a:gd name="T0" fmla="*/ 84 w 100"/>
                  <a:gd name="T1" fmla="*/ 0 h 150"/>
                  <a:gd name="T2" fmla="*/ 67 w 100"/>
                  <a:gd name="T3" fmla="*/ 20 h 150"/>
                  <a:gd name="T4" fmla="*/ 54 w 100"/>
                  <a:gd name="T5" fmla="*/ 51 h 150"/>
                  <a:gd name="T6" fmla="*/ 48 w 100"/>
                  <a:gd name="T7" fmla="*/ 66 h 150"/>
                  <a:gd name="T8" fmla="*/ 44 w 100"/>
                  <a:gd name="T9" fmla="*/ 71 h 150"/>
                  <a:gd name="T10" fmla="*/ 46 w 100"/>
                  <a:gd name="T11" fmla="*/ 74 h 150"/>
                  <a:gd name="T12" fmla="*/ 40 w 100"/>
                  <a:gd name="T13" fmla="*/ 78 h 150"/>
                  <a:gd name="T14" fmla="*/ 41 w 100"/>
                  <a:gd name="T15" fmla="*/ 79 h 150"/>
                  <a:gd name="T16" fmla="*/ 39 w 100"/>
                  <a:gd name="T17" fmla="*/ 81 h 150"/>
                  <a:gd name="T18" fmla="*/ 38 w 100"/>
                  <a:gd name="T19" fmla="*/ 88 h 150"/>
                  <a:gd name="T20" fmla="*/ 22 w 100"/>
                  <a:gd name="T21" fmla="*/ 110 h 150"/>
                  <a:gd name="T22" fmla="*/ 0 w 100"/>
                  <a:gd name="T23" fmla="*/ 131 h 150"/>
                  <a:gd name="T24" fmla="*/ 19 w 100"/>
                  <a:gd name="T25" fmla="*/ 150 h 150"/>
                  <a:gd name="T26" fmla="*/ 34 w 100"/>
                  <a:gd name="T27" fmla="*/ 136 h 150"/>
                  <a:gd name="T28" fmla="*/ 50 w 100"/>
                  <a:gd name="T29" fmla="*/ 119 h 150"/>
                  <a:gd name="T30" fmla="*/ 61 w 100"/>
                  <a:gd name="T31" fmla="*/ 104 h 150"/>
                  <a:gd name="T32" fmla="*/ 70 w 100"/>
                  <a:gd name="T33" fmla="*/ 93 h 150"/>
                  <a:gd name="T34" fmla="*/ 72 w 100"/>
                  <a:gd name="T35" fmla="*/ 86 h 150"/>
                  <a:gd name="T36" fmla="*/ 81 w 100"/>
                  <a:gd name="T37" fmla="*/ 66 h 150"/>
                  <a:gd name="T38" fmla="*/ 90 w 100"/>
                  <a:gd name="T39" fmla="*/ 42 h 150"/>
                  <a:gd name="T40" fmla="*/ 99 w 100"/>
                  <a:gd name="T41" fmla="*/ 18 h 150"/>
                  <a:gd name="T42" fmla="*/ 84 w 100"/>
                  <a:gd name="T4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0" h="150">
                    <a:moveTo>
                      <a:pt x="84" y="0"/>
                    </a:moveTo>
                    <a:cubicBezTo>
                      <a:pt x="73" y="0"/>
                      <a:pt x="69" y="13"/>
                      <a:pt x="67" y="20"/>
                    </a:cubicBezTo>
                    <a:cubicBezTo>
                      <a:pt x="63" y="31"/>
                      <a:pt x="57" y="41"/>
                      <a:pt x="54" y="51"/>
                    </a:cubicBezTo>
                    <a:cubicBezTo>
                      <a:pt x="52" y="56"/>
                      <a:pt x="50" y="62"/>
                      <a:pt x="48" y="66"/>
                    </a:cubicBezTo>
                    <a:cubicBezTo>
                      <a:pt x="47" y="67"/>
                      <a:pt x="44" y="69"/>
                      <a:pt x="44" y="71"/>
                    </a:cubicBezTo>
                    <a:cubicBezTo>
                      <a:pt x="44" y="72"/>
                      <a:pt x="47" y="73"/>
                      <a:pt x="46" y="74"/>
                    </a:cubicBezTo>
                    <a:cubicBezTo>
                      <a:pt x="46" y="77"/>
                      <a:pt x="41" y="76"/>
                      <a:pt x="40" y="78"/>
                    </a:cubicBezTo>
                    <a:cubicBezTo>
                      <a:pt x="41" y="77"/>
                      <a:pt x="41" y="79"/>
                      <a:pt x="41" y="79"/>
                    </a:cubicBezTo>
                    <a:cubicBezTo>
                      <a:pt x="41" y="80"/>
                      <a:pt x="39" y="80"/>
                      <a:pt x="39" y="81"/>
                    </a:cubicBezTo>
                    <a:cubicBezTo>
                      <a:pt x="38" y="83"/>
                      <a:pt x="39" y="85"/>
                      <a:pt x="38" y="88"/>
                    </a:cubicBezTo>
                    <a:cubicBezTo>
                      <a:pt x="35" y="96"/>
                      <a:pt x="28" y="104"/>
                      <a:pt x="22" y="110"/>
                    </a:cubicBezTo>
                    <a:cubicBezTo>
                      <a:pt x="16" y="118"/>
                      <a:pt x="9" y="125"/>
                      <a:pt x="0" y="131"/>
                    </a:cubicBezTo>
                    <a:cubicBezTo>
                      <a:pt x="6" y="138"/>
                      <a:pt x="14" y="143"/>
                      <a:pt x="19" y="150"/>
                    </a:cubicBezTo>
                    <a:cubicBezTo>
                      <a:pt x="25" y="147"/>
                      <a:pt x="30" y="140"/>
                      <a:pt x="34" y="136"/>
                    </a:cubicBezTo>
                    <a:cubicBezTo>
                      <a:pt x="40" y="131"/>
                      <a:pt x="46" y="125"/>
                      <a:pt x="50" y="119"/>
                    </a:cubicBezTo>
                    <a:cubicBezTo>
                      <a:pt x="54" y="114"/>
                      <a:pt x="57" y="109"/>
                      <a:pt x="61" y="104"/>
                    </a:cubicBezTo>
                    <a:cubicBezTo>
                      <a:pt x="63" y="100"/>
                      <a:pt x="67" y="96"/>
                      <a:pt x="70" y="93"/>
                    </a:cubicBezTo>
                    <a:cubicBezTo>
                      <a:pt x="71" y="90"/>
                      <a:pt x="71" y="88"/>
                      <a:pt x="72" y="86"/>
                    </a:cubicBezTo>
                    <a:cubicBezTo>
                      <a:pt x="74" y="79"/>
                      <a:pt x="77" y="72"/>
                      <a:pt x="81" y="66"/>
                    </a:cubicBezTo>
                    <a:cubicBezTo>
                      <a:pt x="85" y="58"/>
                      <a:pt x="88" y="50"/>
                      <a:pt x="90" y="42"/>
                    </a:cubicBezTo>
                    <a:cubicBezTo>
                      <a:pt x="93" y="34"/>
                      <a:pt x="98" y="26"/>
                      <a:pt x="99" y="18"/>
                    </a:cubicBezTo>
                    <a:cubicBezTo>
                      <a:pt x="100" y="10"/>
                      <a:pt x="95" y="1"/>
                      <a:pt x="84" y="0"/>
                    </a:cubicBezTo>
                    <a:close/>
                  </a:path>
                </a:pathLst>
              </a:custGeom>
              <a:solidFill>
                <a:srgbClr val="4D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195"/>
              <p:cNvSpPr>
                <a:spLocks noEditPoints="1"/>
              </p:cNvSpPr>
              <p:nvPr/>
            </p:nvSpPr>
            <p:spPr bwMode="auto">
              <a:xfrm>
                <a:off x="4366" y="1403"/>
                <a:ext cx="253" cy="358"/>
              </a:xfrm>
              <a:custGeom>
                <a:avLst/>
                <a:gdLst>
                  <a:gd name="T0" fmla="*/ 87 w 107"/>
                  <a:gd name="T1" fmla="*/ 0 h 151"/>
                  <a:gd name="T2" fmla="*/ 67 w 107"/>
                  <a:gd name="T3" fmla="*/ 21 h 151"/>
                  <a:gd name="T4" fmla="*/ 54 w 107"/>
                  <a:gd name="T5" fmla="*/ 53 h 151"/>
                  <a:gd name="T6" fmla="*/ 48 w 107"/>
                  <a:gd name="T7" fmla="*/ 68 h 151"/>
                  <a:gd name="T8" fmla="*/ 45 w 107"/>
                  <a:gd name="T9" fmla="*/ 73 h 151"/>
                  <a:gd name="T10" fmla="*/ 46 w 107"/>
                  <a:gd name="T11" fmla="*/ 77 h 151"/>
                  <a:gd name="T12" fmla="*/ 44 w 107"/>
                  <a:gd name="T13" fmla="*/ 77 h 151"/>
                  <a:gd name="T14" fmla="*/ 44 w 107"/>
                  <a:gd name="T15" fmla="*/ 77 h 151"/>
                  <a:gd name="T16" fmla="*/ 43 w 107"/>
                  <a:gd name="T17" fmla="*/ 78 h 151"/>
                  <a:gd name="T18" fmla="*/ 42 w 107"/>
                  <a:gd name="T19" fmla="*/ 78 h 151"/>
                  <a:gd name="T20" fmla="*/ 41 w 107"/>
                  <a:gd name="T21" fmla="*/ 79 h 151"/>
                  <a:gd name="T22" fmla="*/ 41 w 107"/>
                  <a:gd name="T23" fmla="*/ 81 h 151"/>
                  <a:gd name="T24" fmla="*/ 39 w 107"/>
                  <a:gd name="T25" fmla="*/ 82 h 151"/>
                  <a:gd name="T26" fmla="*/ 36 w 107"/>
                  <a:gd name="T27" fmla="*/ 95 h 151"/>
                  <a:gd name="T28" fmla="*/ 26 w 107"/>
                  <a:gd name="T29" fmla="*/ 108 h 151"/>
                  <a:gd name="T30" fmla="*/ 4 w 107"/>
                  <a:gd name="T31" fmla="*/ 130 h 151"/>
                  <a:gd name="T32" fmla="*/ 2 w 107"/>
                  <a:gd name="T33" fmla="*/ 135 h 151"/>
                  <a:gd name="T34" fmla="*/ 8 w 107"/>
                  <a:gd name="T35" fmla="*/ 140 h 151"/>
                  <a:gd name="T36" fmla="*/ 20 w 107"/>
                  <a:gd name="T37" fmla="*/ 151 h 151"/>
                  <a:gd name="T38" fmla="*/ 23 w 107"/>
                  <a:gd name="T39" fmla="*/ 150 h 151"/>
                  <a:gd name="T40" fmla="*/ 23 w 107"/>
                  <a:gd name="T41" fmla="*/ 150 h 151"/>
                  <a:gd name="T42" fmla="*/ 23 w 107"/>
                  <a:gd name="T43" fmla="*/ 150 h 151"/>
                  <a:gd name="T44" fmla="*/ 38 w 107"/>
                  <a:gd name="T45" fmla="*/ 136 h 151"/>
                  <a:gd name="T46" fmla="*/ 55 w 107"/>
                  <a:gd name="T47" fmla="*/ 117 h 151"/>
                  <a:gd name="T48" fmla="*/ 71 w 107"/>
                  <a:gd name="T49" fmla="*/ 96 h 151"/>
                  <a:gd name="T50" fmla="*/ 80 w 107"/>
                  <a:gd name="T51" fmla="*/ 75 h 151"/>
                  <a:gd name="T52" fmla="*/ 90 w 107"/>
                  <a:gd name="T53" fmla="*/ 53 h 151"/>
                  <a:gd name="T54" fmla="*/ 98 w 107"/>
                  <a:gd name="T55" fmla="*/ 31 h 151"/>
                  <a:gd name="T56" fmla="*/ 87 w 107"/>
                  <a:gd name="T57" fmla="*/ 0 h 151"/>
                  <a:gd name="T58" fmla="*/ 96 w 107"/>
                  <a:gd name="T59" fmla="*/ 29 h 151"/>
                  <a:gd name="T60" fmla="*/ 78 w 107"/>
                  <a:gd name="T61" fmla="*/ 73 h 151"/>
                  <a:gd name="T62" fmla="*/ 73 w 107"/>
                  <a:gd name="T63" fmla="*/ 84 h 151"/>
                  <a:gd name="T64" fmla="*/ 70 w 107"/>
                  <a:gd name="T65" fmla="*/ 94 h 151"/>
                  <a:gd name="T66" fmla="*/ 62 w 107"/>
                  <a:gd name="T67" fmla="*/ 104 h 151"/>
                  <a:gd name="T68" fmla="*/ 55 w 107"/>
                  <a:gd name="T69" fmla="*/ 115 h 151"/>
                  <a:gd name="T70" fmla="*/ 38 w 107"/>
                  <a:gd name="T71" fmla="*/ 135 h 151"/>
                  <a:gd name="T72" fmla="*/ 23 w 107"/>
                  <a:gd name="T73" fmla="*/ 149 h 151"/>
                  <a:gd name="T74" fmla="*/ 7 w 107"/>
                  <a:gd name="T75" fmla="*/ 134 h 151"/>
                  <a:gd name="T76" fmla="*/ 4 w 107"/>
                  <a:gd name="T77" fmla="*/ 131 h 151"/>
                  <a:gd name="T78" fmla="*/ 9 w 107"/>
                  <a:gd name="T79" fmla="*/ 127 h 151"/>
                  <a:gd name="T80" fmla="*/ 19 w 107"/>
                  <a:gd name="T81" fmla="*/ 119 h 151"/>
                  <a:gd name="T82" fmla="*/ 34 w 107"/>
                  <a:gd name="T83" fmla="*/ 101 h 151"/>
                  <a:gd name="T84" fmla="*/ 40 w 107"/>
                  <a:gd name="T85" fmla="*/ 92 h 151"/>
                  <a:gd name="T86" fmla="*/ 43 w 107"/>
                  <a:gd name="T87" fmla="*/ 81 h 151"/>
                  <a:gd name="T88" fmla="*/ 43 w 107"/>
                  <a:gd name="T89" fmla="*/ 81 h 151"/>
                  <a:gd name="T90" fmla="*/ 43 w 107"/>
                  <a:gd name="T91" fmla="*/ 81 h 151"/>
                  <a:gd name="T92" fmla="*/ 43 w 107"/>
                  <a:gd name="T93" fmla="*/ 80 h 151"/>
                  <a:gd name="T94" fmla="*/ 44 w 107"/>
                  <a:gd name="T95" fmla="*/ 80 h 151"/>
                  <a:gd name="T96" fmla="*/ 44 w 107"/>
                  <a:gd name="T97" fmla="*/ 80 h 151"/>
                  <a:gd name="T98" fmla="*/ 44 w 107"/>
                  <a:gd name="T99" fmla="*/ 78 h 151"/>
                  <a:gd name="T100" fmla="*/ 49 w 107"/>
                  <a:gd name="T101" fmla="*/ 75 h 151"/>
                  <a:gd name="T102" fmla="*/ 48 w 107"/>
                  <a:gd name="T103" fmla="*/ 72 h 151"/>
                  <a:gd name="T104" fmla="*/ 51 w 107"/>
                  <a:gd name="T105" fmla="*/ 67 h 151"/>
                  <a:gd name="T106" fmla="*/ 57 w 107"/>
                  <a:gd name="T107" fmla="*/ 52 h 151"/>
                  <a:gd name="T108" fmla="*/ 70 w 107"/>
                  <a:gd name="T109" fmla="*/ 20 h 151"/>
                  <a:gd name="T110" fmla="*/ 80 w 107"/>
                  <a:gd name="T111" fmla="*/ 2 h 151"/>
                  <a:gd name="T112" fmla="*/ 84 w 107"/>
                  <a:gd name="T113" fmla="*/ 2 h 151"/>
                  <a:gd name="T114" fmla="*/ 85 w 107"/>
                  <a:gd name="T115" fmla="*/ 2 h 151"/>
                  <a:gd name="T116" fmla="*/ 84 w 107"/>
                  <a:gd name="T117" fmla="*/ 2 h 151"/>
                  <a:gd name="T118" fmla="*/ 96 w 107"/>
                  <a:gd name="T119" fmla="*/ 2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" h="151">
                    <a:moveTo>
                      <a:pt x="87" y="0"/>
                    </a:moveTo>
                    <a:cubicBezTo>
                      <a:pt x="74" y="0"/>
                      <a:pt x="70" y="12"/>
                      <a:pt x="67" y="21"/>
                    </a:cubicBezTo>
                    <a:cubicBezTo>
                      <a:pt x="64" y="32"/>
                      <a:pt x="58" y="42"/>
                      <a:pt x="54" y="53"/>
                    </a:cubicBezTo>
                    <a:cubicBezTo>
                      <a:pt x="52" y="58"/>
                      <a:pt x="50" y="63"/>
                      <a:pt x="48" y="68"/>
                    </a:cubicBezTo>
                    <a:cubicBezTo>
                      <a:pt x="47" y="70"/>
                      <a:pt x="45" y="71"/>
                      <a:pt x="45" y="73"/>
                    </a:cubicBezTo>
                    <a:cubicBezTo>
                      <a:pt x="44" y="75"/>
                      <a:pt x="48" y="75"/>
                      <a:pt x="46" y="77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8"/>
                      <a:pt x="43" y="78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78"/>
                      <a:pt x="41" y="78"/>
                      <a:pt x="41" y="79"/>
                    </a:cubicBezTo>
                    <a:cubicBezTo>
                      <a:pt x="40" y="80"/>
                      <a:pt x="42" y="80"/>
                      <a:pt x="41" y="81"/>
                    </a:cubicBezTo>
                    <a:cubicBezTo>
                      <a:pt x="40" y="82"/>
                      <a:pt x="39" y="82"/>
                      <a:pt x="39" y="82"/>
                    </a:cubicBezTo>
                    <a:cubicBezTo>
                      <a:pt x="39" y="87"/>
                      <a:pt x="39" y="90"/>
                      <a:pt x="36" y="95"/>
                    </a:cubicBezTo>
                    <a:cubicBezTo>
                      <a:pt x="33" y="99"/>
                      <a:pt x="30" y="104"/>
                      <a:pt x="26" y="108"/>
                    </a:cubicBezTo>
                    <a:cubicBezTo>
                      <a:pt x="19" y="116"/>
                      <a:pt x="13" y="124"/>
                      <a:pt x="4" y="130"/>
                    </a:cubicBezTo>
                    <a:cubicBezTo>
                      <a:pt x="2" y="132"/>
                      <a:pt x="0" y="132"/>
                      <a:pt x="2" y="135"/>
                    </a:cubicBezTo>
                    <a:cubicBezTo>
                      <a:pt x="4" y="137"/>
                      <a:pt x="6" y="138"/>
                      <a:pt x="8" y="140"/>
                    </a:cubicBezTo>
                    <a:cubicBezTo>
                      <a:pt x="12" y="144"/>
                      <a:pt x="16" y="147"/>
                      <a:pt x="20" y="151"/>
                    </a:cubicBezTo>
                    <a:cubicBezTo>
                      <a:pt x="23" y="150"/>
                      <a:pt x="23" y="150"/>
                      <a:pt x="23" y="150"/>
                    </a:cubicBezTo>
                    <a:cubicBezTo>
                      <a:pt x="23" y="150"/>
                      <a:pt x="23" y="150"/>
                      <a:pt x="23" y="150"/>
                    </a:cubicBezTo>
                    <a:cubicBezTo>
                      <a:pt x="23" y="150"/>
                      <a:pt x="23" y="150"/>
                      <a:pt x="23" y="150"/>
                    </a:cubicBezTo>
                    <a:cubicBezTo>
                      <a:pt x="29" y="146"/>
                      <a:pt x="33" y="141"/>
                      <a:pt x="38" y="136"/>
                    </a:cubicBezTo>
                    <a:cubicBezTo>
                      <a:pt x="44" y="130"/>
                      <a:pt x="50" y="124"/>
                      <a:pt x="55" y="117"/>
                    </a:cubicBezTo>
                    <a:cubicBezTo>
                      <a:pt x="60" y="110"/>
                      <a:pt x="65" y="103"/>
                      <a:pt x="71" y="96"/>
                    </a:cubicBezTo>
                    <a:cubicBezTo>
                      <a:pt x="76" y="90"/>
                      <a:pt x="76" y="82"/>
                      <a:pt x="80" y="75"/>
                    </a:cubicBezTo>
                    <a:cubicBezTo>
                      <a:pt x="83" y="68"/>
                      <a:pt x="87" y="61"/>
                      <a:pt x="90" y="53"/>
                    </a:cubicBezTo>
                    <a:cubicBezTo>
                      <a:pt x="93" y="46"/>
                      <a:pt x="95" y="38"/>
                      <a:pt x="98" y="31"/>
                    </a:cubicBezTo>
                    <a:cubicBezTo>
                      <a:pt x="103" y="20"/>
                      <a:pt x="107" y="2"/>
                      <a:pt x="87" y="0"/>
                    </a:cubicBezTo>
                    <a:close/>
                    <a:moveTo>
                      <a:pt x="96" y="29"/>
                    </a:moveTo>
                    <a:cubicBezTo>
                      <a:pt x="91" y="44"/>
                      <a:pt x="86" y="59"/>
                      <a:pt x="78" y="73"/>
                    </a:cubicBezTo>
                    <a:cubicBezTo>
                      <a:pt x="76" y="77"/>
                      <a:pt x="75" y="80"/>
                      <a:pt x="73" y="84"/>
                    </a:cubicBezTo>
                    <a:cubicBezTo>
                      <a:pt x="72" y="87"/>
                      <a:pt x="72" y="91"/>
                      <a:pt x="70" y="94"/>
                    </a:cubicBezTo>
                    <a:cubicBezTo>
                      <a:pt x="68" y="98"/>
                      <a:pt x="65" y="101"/>
                      <a:pt x="62" y="104"/>
                    </a:cubicBezTo>
                    <a:cubicBezTo>
                      <a:pt x="59" y="108"/>
                      <a:pt x="57" y="111"/>
                      <a:pt x="55" y="115"/>
                    </a:cubicBezTo>
                    <a:cubicBezTo>
                      <a:pt x="50" y="122"/>
                      <a:pt x="44" y="129"/>
                      <a:pt x="38" y="135"/>
                    </a:cubicBezTo>
                    <a:cubicBezTo>
                      <a:pt x="33" y="139"/>
                      <a:pt x="29" y="145"/>
                      <a:pt x="23" y="149"/>
                    </a:cubicBezTo>
                    <a:cubicBezTo>
                      <a:pt x="18" y="144"/>
                      <a:pt x="12" y="139"/>
                      <a:pt x="7" y="134"/>
                    </a:cubicBezTo>
                    <a:cubicBezTo>
                      <a:pt x="6" y="133"/>
                      <a:pt x="5" y="132"/>
                      <a:pt x="4" y="131"/>
                    </a:cubicBezTo>
                    <a:cubicBezTo>
                      <a:pt x="9" y="127"/>
                      <a:pt x="9" y="127"/>
                      <a:pt x="9" y="127"/>
                    </a:cubicBezTo>
                    <a:cubicBezTo>
                      <a:pt x="13" y="125"/>
                      <a:pt x="16" y="122"/>
                      <a:pt x="19" y="119"/>
                    </a:cubicBezTo>
                    <a:cubicBezTo>
                      <a:pt x="24" y="113"/>
                      <a:pt x="29" y="107"/>
                      <a:pt x="34" y="101"/>
                    </a:cubicBezTo>
                    <a:cubicBezTo>
                      <a:pt x="36" y="98"/>
                      <a:pt x="38" y="95"/>
                      <a:pt x="40" y="92"/>
                    </a:cubicBezTo>
                    <a:cubicBezTo>
                      <a:pt x="42" y="88"/>
                      <a:pt x="42" y="85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5" y="79"/>
                      <a:pt x="44" y="79"/>
                      <a:pt x="44" y="78"/>
                    </a:cubicBezTo>
                    <a:cubicBezTo>
                      <a:pt x="46" y="77"/>
                      <a:pt x="49" y="77"/>
                      <a:pt x="49" y="75"/>
                    </a:cubicBezTo>
                    <a:cubicBezTo>
                      <a:pt x="51" y="74"/>
                      <a:pt x="50" y="73"/>
                      <a:pt x="48" y="72"/>
                    </a:cubicBezTo>
                    <a:cubicBezTo>
                      <a:pt x="47" y="71"/>
                      <a:pt x="50" y="68"/>
                      <a:pt x="51" y="67"/>
                    </a:cubicBezTo>
                    <a:cubicBezTo>
                      <a:pt x="54" y="63"/>
                      <a:pt x="56" y="57"/>
                      <a:pt x="57" y="52"/>
                    </a:cubicBezTo>
                    <a:cubicBezTo>
                      <a:pt x="61" y="41"/>
                      <a:pt x="67" y="31"/>
                      <a:pt x="70" y="20"/>
                    </a:cubicBezTo>
                    <a:cubicBezTo>
                      <a:pt x="72" y="14"/>
                      <a:pt x="74" y="7"/>
                      <a:pt x="80" y="2"/>
                    </a:cubicBezTo>
                    <a:cubicBezTo>
                      <a:pt x="81" y="2"/>
                      <a:pt x="83" y="2"/>
                      <a:pt x="84" y="2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101" y="4"/>
                      <a:pt x="100" y="19"/>
                      <a:pt x="96" y="29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196"/>
              <p:cNvSpPr>
                <a:spLocks noEditPoints="1"/>
              </p:cNvSpPr>
              <p:nvPr/>
            </p:nvSpPr>
            <p:spPr bwMode="auto">
              <a:xfrm>
                <a:off x="4487" y="1470"/>
                <a:ext cx="38" cy="49"/>
              </a:xfrm>
              <a:custGeom>
                <a:avLst/>
                <a:gdLst>
                  <a:gd name="T0" fmla="*/ 15 w 16"/>
                  <a:gd name="T1" fmla="*/ 7 h 21"/>
                  <a:gd name="T2" fmla="*/ 15 w 16"/>
                  <a:gd name="T3" fmla="*/ 7 h 21"/>
                  <a:gd name="T4" fmla="*/ 14 w 16"/>
                  <a:gd name="T5" fmla="*/ 8 h 21"/>
                  <a:gd name="T6" fmla="*/ 13 w 16"/>
                  <a:gd name="T7" fmla="*/ 8 h 21"/>
                  <a:gd name="T8" fmla="*/ 4 w 16"/>
                  <a:gd name="T9" fmla="*/ 10 h 21"/>
                  <a:gd name="T10" fmla="*/ 3 w 16"/>
                  <a:gd name="T11" fmla="*/ 5 h 21"/>
                  <a:gd name="T12" fmla="*/ 4 w 16"/>
                  <a:gd name="T13" fmla="*/ 3 h 21"/>
                  <a:gd name="T14" fmla="*/ 5 w 16"/>
                  <a:gd name="T15" fmla="*/ 3 h 21"/>
                  <a:gd name="T16" fmla="*/ 6 w 16"/>
                  <a:gd name="T17" fmla="*/ 2 h 21"/>
                  <a:gd name="T18" fmla="*/ 13 w 16"/>
                  <a:gd name="T19" fmla="*/ 7 h 21"/>
                  <a:gd name="T20" fmla="*/ 13 w 16"/>
                  <a:gd name="T21" fmla="*/ 8 h 21"/>
                  <a:gd name="T22" fmla="*/ 12 w 16"/>
                  <a:gd name="T23" fmla="*/ 8 h 21"/>
                  <a:gd name="T24" fmla="*/ 8 w 16"/>
                  <a:gd name="T25" fmla="*/ 8 h 21"/>
                  <a:gd name="T26" fmla="*/ 6 w 16"/>
                  <a:gd name="T27" fmla="*/ 8 h 21"/>
                  <a:gd name="T28" fmla="*/ 13 w 16"/>
                  <a:gd name="T29" fmla="*/ 5 h 21"/>
                  <a:gd name="T30" fmla="*/ 7 w 16"/>
                  <a:gd name="T31" fmla="*/ 4 h 21"/>
                  <a:gd name="T32" fmla="*/ 4 w 16"/>
                  <a:gd name="T33" fmla="*/ 6 h 21"/>
                  <a:gd name="T34" fmla="*/ 5 w 16"/>
                  <a:gd name="T35" fmla="*/ 10 h 21"/>
                  <a:gd name="T36" fmla="*/ 12 w 16"/>
                  <a:gd name="T37" fmla="*/ 8 h 21"/>
                  <a:gd name="T38" fmla="*/ 15 w 16"/>
                  <a:gd name="T39" fmla="*/ 4 h 21"/>
                  <a:gd name="T40" fmla="*/ 7 w 16"/>
                  <a:gd name="T41" fmla="*/ 1 h 21"/>
                  <a:gd name="T42" fmla="*/ 1 w 16"/>
                  <a:gd name="T43" fmla="*/ 6 h 21"/>
                  <a:gd name="T44" fmla="*/ 1 w 16"/>
                  <a:gd name="T45" fmla="*/ 12 h 21"/>
                  <a:gd name="T46" fmla="*/ 15 w 16"/>
                  <a:gd name="T47" fmla="*/ 7 h 21"/>
                  <a:gd name="T48" fmla="*/ 11 w 16"/>
                  <a:gd name="T49" fmla="*/ 6 h 21"/>
                  <a:gd name="T50" fmla="*/ 7 w 16"/>
                  <a:gd name="T51" fmla="*/ 6 h 21"/>
                  <a:gd name="T52" fmla="*/ 7 w 16"/>
                  <a:gd name="T53" fmla="*/ 5 h 21"/>
                  <a:gd name="T54" fmla="*/ 9 w 16"/>
                  <a:gd name="T55" fmla="*/ 5 h 21"/>
                  <a:gd name="T56" fmla="*/ 9 w 16"/>
                  <a:gd name="T57" fmla="*/ 5 h 21"/>
                  <a:gd name="T58" fmla="*/ 9 w 16"/>
                  <a:gd name="T59" fmla="*/ 5 h 21"/>
                  <a:gd name="T60" fmla="*/ 11 w 16"/>
                  <a:gd name="T61" fmla="*/ 6 h 21"/>
                  <a:gd name="T62" fmla="*/ 8 w 16"/>
                  <a:gd name="T63" fmla="*/ 5 h 21"/>
                  <a:gd name="T64" fmla="*/ 7 w 16"/>
                  <a:gd name="T65" fmla="*/ 5 h 21"/>
                  <a:gd name="T66" fmla="*/ 8 w 16"/>
                  <a:gd name="T67" fmla="*/ 5 h 21"/>
                  <a:gd name="T68" fmla="*/ 7 w 16"/>
                  <a:gd name="T69" fmla="*/ 5 h 21"/>
                  <a:gd name="T70" fmla="*/ 5 w 16"/>
                  <a:gd name="T71" fmla="*/ 6 h 21"/>
                  <a:gd name="T72" fmla="*/ 6 w 16"/>
                  <a:gd name="T73" fmla="*/ 5 h 21"/>
                  <a:gd name="T74" fmla="*/ 8 w 16"/>
                  <a:gd name="T75" fmla="*/ 5 h 21"/>
                  <a:gd name="T76" fmla="*/ 13 w 16"/>
                  <a:gd name="T77" fmla="*/ 13 h 21"/>
                  <a:gd name="T78" fmla="*/ 11 w 16"/>
                  <a:gd name="T79" fmla="*/ 15 h 21"/>
                  <a:gd name="T80" fmla="*/ 11 w 16"/>
                  <a:gd name="T81" fmla="*/ 15 h 21"/>
                  <a:gd name="T82" fmla="*/ 10 w 16"/>
                  <a:gd name="T83" fmla="*/ 15 h 21"/>
                  <a:gd name="T84" fmla="*/ 3 w 16"/>
                  <a:gd name="T85" fmla="*/ 12 h 21"/>
                  <a:gd name="T86" fmla="*/ 6 w 16"/>
                  <a:gd name="T87" fmla="*/ 12 h 21"/>
                  <a:gd name="T88" fmla="*/ 13 w 16"/>
                  <a:gd name="T89" fmla="*/ 9 h 21"/>
                  <a:gd name="T90" fmla="*/ 13 w 16"/>
                  <a:gd name="T91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" h="21">
                    <a:moveTo>
                      <a:pt x="15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8"/>
                      <a:pt x="15" y="8"/>
                      <a:pt x="14" y="8"/>
                    </a:cubicBezTo>
                    <a:cubicBezTo>
                      <a:pt x="14" y="8"/>
                      <a:pt x="13" y="8"/>
                      <a:pt x="13" y="8"/>
                    </a:cubicBezTo>
                    <a:cubicBezTo>
                      <a:pt x="12" y="11"/>
                      <a:pt x="7" y="12"/>
                      <a:pt x="4" y="10"/>
                    </a:cubicBezTo>
                    <a:cubicBezTo>
                      <a:pt x="2" y="9"/>
                      <a:pt x="2" y="7"/>
                      <a:pt x="3" y="5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9" y="2"/>
                      <a:pt x="15" y="3"/>
                      <a:pt x="13" y="7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8"/>
                      <a:pt x="10" y="8"/>
                      <a:pt x="8" y="8"/>
                    </a:cubicBezTo>
                    <a:cubicBezTo>
                      <a:pt x="7" y="9"/>
                      <a:pt x="6" y="8"/>
                      <a:pt x="6" y="8"/>
                    </a:cubicBezTo>
                    <a:cubicBezTo>
                      <a:pt x="8" y="8"/>
                      <a:pt x="13" y="7"/>
                      <a:pt x="13" y="5"/>
                    </a:cubicBezTo>
                    <a:cubicBezTo>
                      <a:pt x="13" y="3"/>
                      <a:pt x="8" y="4"/>
                      <a:pt x="7" y="4"/>
                    </a:cubicBezTo>
                    <a:cubicBezTo>
                      <a:pt x="6" y="4"/>
                      <a:pt x="5" y="5"/>
                      <a:pt x="4" y="6"/>
                    </a:cubicBezTo>
                    <a:cubicBezTo>
                      <a:pt x="2" y="7"/>
                      <a:pt x="3" y="9"/>
                      <a:pt x="5" y="10"/>
                    </a:cubicBezTo>
                    <a:cubicBezTo>
                      <a:pt x="7" y="10"/>
                      <a:pt x="10" y="9"/>
                      <a:pt x="12" y="8"/>
                    </a:cubicBezTo>
                    <a:cubicBezTo>
                      <a:pt x="13" y="8"/>
                      <a:pt x="16" y="6"/>
                      <a:pt x="15" y="4"/>
                    </a:cubicBezTo>
                    <a:cubicBezTo>
                      <a:pt x="14" y="1"/>
                      <a:pt x="9" y="0"/>
                      <a:pt x="7" y="1"/>
                    </a:cubicBezTo>
                    <a:cubicBezTo>
                      <a:pt x="4" y="2"/>
                      <a:pt x="2" y="4"/>
                      <a:pt x="1" y="6"/>
                    </a:cubicBezTo>
                    <a:cubicBezTo>
                      <a:pt x="0" y="8"/>
                      <a:pt x="1" y="12"/>
                      <a:pt x="1" y="12"/>
                    </a:cubicBezTo>
                    <a:cubicBezTo>
                      <a:pt x="4" y="21"/>
                      <a:pt x="16" y="15"/>
                      <a:pt x="15" y="7"/>
                    </a:cubicBezTo>
                    <a:close/>
                    <a:moveTo>
                      <a:pt x="11" y="6"/>
                    </a:moveTo>
                    <a:cubicBezTo>
                      <a:pt x="10" y="7"/>
                      <a:pt x="8" y="7"/>
                      <a:pt x="7" y="6"/>
                    </a:cubicBezTo>
                    <a:cubicBezTo>
                      <a:pt x="7" y="6"/>
                      <a:pt x="7" y="6"/>
                      <a:pt x="7" y="5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5"/>
                      <a:pt x="11" y="6"/>
                      <a:pt x="11" y="6"/>
                    </a:cubicBezTo>
                    <a:close/>
                    <a:moveTo>
                      <a:pt x="8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5" y="6"/>
                      <a:pt x="5" y="6"/>
                    </a:cubicBezTo>
                    <a:cubicBezTo>
                      <a:pt x="5" y="6"/>
                      <a:pt x="5" y="5"/>
                      <a:pt x="6" y="5"/>
                    </a:cubicBezTo>
                    <a:cubicBezTo>
                      <a:pt x="6" y="5"/>
                      <a:pt x="7" y="5"/>
                      <a:pt x="8" y="5"/>
                    </a:cubicBezTo>
                    <a:close/>
                    <a:moveTo>
                      <a:pt x="13" y="13"/>
                    </a:moveTo>
                    <a:cubicBezTo>
                      <a:pt x="12" y="14"/>
                      <a:pt x="12" y="14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6"/>
                      <a:pt x="5" y="14"/>
                      <a:pt x="3" y="12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9" y="12"/>
                      <a:pt x="11" y="11"/>
                      <a:pt x="13" y="9"/>
                    </a:cubicBezTo>
                    <a:cubicBezTo>
                      <a:pt x="13" y="11"/>
                      <a:pt x="13" y="12"/>
                      <a:pt x="13" y="13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197"/>
              <p:cNvSpPr/>
              <p:nvPr/>
            </p:nvSpPr>
            <p:spPr bwMode="auto">
              <a:xfrm>
                <a:off x="4435" y="1344"/>
                <a:ext cx="90" cy="71"/>
              </a:xfrm>
              <a:custGeom>
                <a:avLst/>
                <a:gdLst>
                  <a:gd name="T0" fmla="*/ 19 w 38"/>
                  <a:gd name="T1" fmla="*/ 10 h 30"/>
                  <a:gd name="T2" fmla="*/ 11 w 38"/>
                  <a:gd name="T3" fmla="*/ 2 h 30"/>
                  <a:gd name="T4" fmla="*/ 6 w 38"/>
                  <a:gd name="T5" fmla="*/ 7 h 30"/>
                  <a:gd name="T6" fmla="*/ 4 w 38"/>
                  <a:gd name="T7" fmla="*/ 15 h 30"/>
                  <a:gd name="T8" fmla="*/ 16 w 38"/>
                  <a:gd name="T9" fmla="*/ 13 h 30"/>
                  <a:gd name="T10" fmla="*/ 25 w 38"/>
                  <a:gd name="T11" fmla="*/ 28 h 30"/>
                  <a:gd name="T12" fmla="*/ 34 w 38"/>
                  <a:gd name="T13" fmla="*/ 12 h 30"/>
                  <a:gd name="T14" fmla="*/ 19 w 38"/>
                  <a:gd name="T15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30">
                    <a:moveTo>
                      <a:pt x="19" y="10"/>
                    </a:moveTo>
                    <a:cubicBezTo>
                      <a:pt x="19" y="10"/>
                      <a:pt x="14" y="0"/>
                      <a:pt x="11" y="2"/>
                    </a:cubicBezTo>
                    <a:cubicBezTo>
                      <a:pt x="8" y="4"/>
                      <a:pt x="6" y="7"/>
                      <a:pt x="6" y="7"/>
                    </a:cubicBezTo>
                    <a:cubicBezTo>
                      <a:pt x="6" y="7"/>
                      <a:pt x="0" y="15"/>
                      <a:pt x="4" y="15"/>
                    </a:cubicBezTo>
                    <a:cubicBezTo>
                      <a:pt x="9" y="16"/>
                      <a:pt x="14" y="12"/>
                      <a:pt x="16" y="13"/>
                    </a:cubicBezTo>
                    <a:cubicBezTo>
                      <a:pt x="18" y="13"/>
                      <a:pt x="23" y="27"/>
                      <a:pt x="25" y="28"/>
                    </a:cubicBezTo>
                    <a:cubicBezTo>
                      <a:pt x="26" y="30"/>
                      <a:pt x="38" y="13"/>
                      <a:pt x="34" y="12"/>
                    </a:cubicBezTo>
                    <a:cubicBezTo>
                      <a:pt x="28" y="11"/>
                      <a:pt x="19" y="10"/>
                      <a:pt x="19" y="10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198"/>
              <p:cNvSpPr/>
              <p:nvPr/>
            </p:nvSpPr>
            <p:spPr bwMode="auto">
              <a:xfrm>
                <a:off x="4466" y="1358"/>
                <a:ext cx="21" cy="24"/>
              </a:xfrm>
              <a:custGeom>
                <a:avLst/>
                <a:gdLst>
                  <a:gd name="T0" fmla="*/ 9 w 9"/>
                  <a:gd name="T1" fmla="*/ 2 h 10"/>
                  <a:gd name="T2" fmla="*/ 7 w 9"/>
                  <a:gd name="T3" fmla="*/ 2 h 10"/>
                  <a:gd name="T4" fmla="*/ 6 w 9"/>
                  <a:gd name="T5" fmla="*/ 1 h 10"/>
                  <a:gd name="T6" fmla="*/ 2 w 9"/>
                  <a:gd name="T7" fmla="*/ 5 h 10"/>
                  <a:gd name="T8" fmla="*/ 4 w 9"/>
                  <a:gd name="T9" fmla="*/ 9 h 10"/>
                  <a:gd name="T10" fmla="*/ 6 w 9"/>
                  <a:gd name="T11" fmla="*/ 7 h 10"/>
                  <a:gd name="T12" fmla="*/ 9 w 9"/>
                  <a:gd name="T13" fmla="*/ 5 h 10"/>
                  <a:gd name="T14" fmla="*/ 9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9" y="2"/>
                    </a:moveTo>
                    <a:cubicBezTo>
                      <a:pt x="8" y="2"/>
                      <a:pt x="8" y="2"/>
                      <a:pt x="7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2" y="5"/>
                      <a:pt x="2" y="5"/>
                    </a:cubicBezTo>
                    <a:cubicBezTo>
                      <a:pt x="0" y="8"/>
                      <a:pt x="3" y="9"/>
                      <a:pt x="4" y="9"/>
                    </a:cubicBezTo>
                    <a:cubicBezTo>
                      <a:pt x="5" y="10"/>
                      <a:pt x="6" y="8"/>
                      <a:pt x="6" y="7"/>
                    </a:cubicBezTo>
                    <a:cubicBezTo>
                      <a:pt x="7" y="6"/>
                      <a:pt x="8" y="6"/>
                      <a:pt x="9" y="5"/>
                    </a:cubicBezTo>
                    <a:cubicBezTo>
                      <a:pt x="9" y="4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199"/>
              <p:cNvSpPr/>
              <p:nvPr/>
            </p:nvSpPr>
            <p:spPr bwMode="auto">
              <a:xfrm>
                <a:off x="4468" y="1745"/>
                <a:ext cx="128" cy="206"/>
              </a:xfrm>
              <a:custGeom>
                <a:avLst/>
                <a:gdLst>
                  <a:gd name="T0" fmla="*/ 0 w 54"/>
                  <a:gd name="T1" fmla="*/ 1 h 87"/>
                  <a:gd name="T2" fmla="*/ 8 w 54"/>
                  <a:gd name="T3" fmla="*/ 5 h 87"/>
                  <a:gd name="T4" fmla="*/ 14 w 54"/>
                  <a:gd name="T5" fmla="*/ 12 h 87"/>
                  <a:gd name="T6" fmla="*/ 23 w 54"/>
                  <a:gd name="T7" fmla="*/ 35 h 87"/>
                  <a:gd name="T8" fmla="*/ 32 w 54"/>
                  <a:gd name="T9" fmla="*/ 60 h 87"/>
                  <a:gd name="T10" fmla="*/ 43 w 54"/>
                  <a:gd name="T11" fmla="*/ 78 h 87"/>
                  <a:gd name="T12" fmla="*/ 54 w 54"/>
                  <a:gd name="T13" fmla="*/ 87 h 87"/>
                  <a:gd name="T14" fmla="*/ 34 w 54"/>
                  <a:gd name="T15" fmla="*/ 58 h 87"/>
                  <a:gd name="T16" fmla="*/ 25 w 54"/>
                  <a:gd name="T17" fmla="*/ 34 h 87"/>
                  <a:gd name="T18" fmla="*/ 17 w 54"/>
                  <a:gd name="T19" fmla="*/ 12 h 87"/>
                  <a:gd name="T20" fmla="*/ 11 w 54"/>
                  <a:gd name="T21" fmla="*/ 4 h 87"/>
                  <a:gd name="T22" fmla="*/ 2 w 54"/>
                  <a:gd name="T23" fmla="*/ 0 h 87"/>
                  <a:gd name="T24" fmla="*/ 0 w 54"/>
                  <a:gd name="T25" fmla="*/ 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87">
                    <a:moveTo>
                      <a:pt x="0" y="1"/>
                    </a:moveTo>
                    <a:cubicBezTo>
                      <a:pt x="2" y="4"/>
                      <a:pt x="5" y="3"/>
                      <a:pt x="8" y="5"/>
                    </a:cubicBezTo>
                    <a:cubicBezTo>
                      <a:pt x="10" y="6"/>
                      <a:pt x="13" y="9"/>
                      <a:pt x="14" y="12"/>
                    </a:cubicBezTo>
                    <a:cubicBezTo>
                      <a:pt x="19" y="18"/>
                      <a:pt x="20" y="27"/>
                      <a:pt x="23" y="35"/>
                    </a:cubicBezTo>
                    <a:cubicBezTo>
                      <a:pt x="26" y="43"/>
                      <a:pt x="29" y="52"/>
                      <a:pt x="32" y="60"/>
                    </a:cubicBezTo>
                    <a:cubicBezTo>
                      <a:pt x="36" y="66"/>
                      <a:pt x="37" y="69"/>
                      <a:pt x="43" y="78"/>
                    </a:cubicBezTo>
                    <a:cubicBezTo>
                      <a:pt x="45" y="80"/>
                      <a:pt x="54" y="87"/>
                      <a:pt x="54" y="87"/>
                    </a:cubicBezTo>
                    <a:cubicBezTo>
                      <a:pt x="42" y="76"/>
                      <a:pt x="37" y="64"/>
                      <a:pt x="34" y="58"/>
                    </a:cubicBezTo>
                    <a:cubicBezTo>
                      <a:pt x="30" y="50"/>
                      <a:pt x="28" y="42"/>
                      <a:pt x="25" y="34"/>
                    </a:cubicBezTo>
                    <a:cubicBezTo>
                      <a:pt x="21" y="26"/>
                      <a:pt x="21" y="18"/>
                      <a:pt x="17" y="12"/>
                    </a:cubicBezTo>
                    <a:cubicBezTo>
                      <a:pt x="16" y="9"/>
                      <a:pt x="13" y="7"/>
                      <a:pt x="11" y="4"/>
                    </a:cubicBezTo>
                    <a:cubicBezTo>
                      <a:pt x="8" y="2"/>
                      <a:pt x="5" y="3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200"/>
              <p:cNvSpPr/>
              <p:nvPr/>
            </p:nvSpPr>
            <p:spPr bwMode="auto">
              <a:xfrm>
                <a:off x="3556" y="1602"/>
                <a:ext cx="509" cy="368"/>
              </a:xfrm>
              <a:custGeom>
                <a:avLst/>
                <a:gdLst>
                  <a:gd name="T0" fmla="*/ 29 w 215"/>
                  <a:gd name="T1" fmla="*/ 83 h 155"/>
                  <a:gd name="T2" fmla="*/ 110 w 215"/>
                  <a:gd name="T3" fmla="*/ 155 h 155"/>
                  <a:gd name="T4" fmla="*/ 110 w 215"/>
                  <a:gd name="T5" fmla="*/ 155 h 155"/>
                  <a:gd name="T6" fmla="*/ 110 w 215"/>
                  <a:gd name="T7" fmla="*/ 155 h 155"/>
                  <a:gd name="T8" fmla="*/ 110 w 215"/>
                  <a:gd name="T9" fmla="*/ 155 h 155"/>
                  <a:gd name="T10" fmla="*/ 188 w 215"/>
                  <a:gd name="T11" fmla="*/ 79 h 155"/>
                  <a:gd name="T12" fmla="*/ 157 w 215"/>
                  <a:gd name="T13" fmla="*/ 3 h 155"/>
                  <a:gd name="T14" fmla="*/ 107 w 215"/>
                  <a:gd name="T15" fmla="*/ 26 h 155"/>
                  <a:gd name="T16" fmla="*/ 55 w 215"/>
                  <a:gd name="T17" fmla="*/ 5 h 155"/>
                  <a:gd name="T18" fmla="*/ 29 w 215"/>
                  <a:gd name="T19" fmla="*/ 83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5" h="155">
                    <a:moveTo>
                      <a:pt x="29" y="83"/>
                    </a:moveTo>
                    <a:cubicBezTo>
                      <a:pt x="59" y="113"/>
                      <a:pt x="102" y="148"/>
                      <a:pt x="110" y="155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19" y="147"/>
                      <a:pt x="160" y="110"/>
                      <a:pt x="188" y="79"/>
                    </a:cubicBezTo>
                    <a:cubicBezTo>
                      <a:pt x="215" y="47"/>
                      <a:pt x="194" y="6"/>
                      <a:pt x="157" y="3"/>
                    </a:cubicBezTo>
                    <a:cubicBezTo>
                      <a:pt x="127" y="0"/>
                      <a:pt x="111" y="19"/>
                      <a:pt x="107" y="26"/>
                    </a:cubicBezTo>
                    <a:cubicBezTo>
                      <a:pt x="102" y="19"/>
                      <a:pt x="86" y="1"/>
                      <a:pt x="55" y="5"/>
                    </a:cubicBezTo>
                    <a:cubicBezTo>
                      <a:pt x="19" y="11"/>
                      <a:pt x="0" y="53"/>
                      <a:pt x="29" y="83"/>
                    </a:cubicBezTo>
                  </a:path>
                </a:pathLst>
              </a:custGeom>
              <a:solidFill>
                <a:srgbClr val="B512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201"/>
              <p:cNvSpPr/>
              <p:nvPr/>
            </p:nvSpPr>
            <p:spPr bwMode="auto">
              <a:xfrm>
                <a:off x="3594" y="1614"/>
                <a:ext cx="450" cy="330"/>
              </a:xfrm>
              <a:custGeom>
                <a:avLst/>
                <a:gdLst>
                  <a:gd name="T0" fmla="*/ 22 w 190"/>
                  <a:gd name="T1" fmla="*/ 70 h 139"/>
                  <a:gd name="T2" fmla="*/ 95 w 190"/>
                  <a:gd name="T3" fmla="*/ 139 h 139"/>
                  <a:gd name="T4" fmla="*/ 165 w 190"/>
                  <a:gd name="T5" fmla="*/ 72 h 139"/>
                  <a:gd name="T6" fmla="*/ 137 w 190"/>
                  <a:gd name="T7" fmla="*/ 2 h 139"/>
                  <a:gd name="T8" fmla="*/ 90 w 190"/>
                  <a:gd name="T9" fmla="*/ 23 h 139"/>
                  <a:gd name="T10" fmla="*/ 43 w 190"/>
                  <a:gd name="T11" fmla="*/ 5 h 139"/>
                  <a:gd name="T12" fmla="*/ 22 w 190"/>
                  <a:gd name="T13" fmla="*/ 7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139">
                    <a:moveTo>
                      <a:pt x="22" y="70"/>
                    </a:moveTo>
                    <a:cubicBezTo>
                      <a:pt x="49" y="106"/>
                      <a:pt x="95" y="139"/>
                      <a:pt x="95" y="139"/>
                    </a:cubicBezTo>
                    <a:cubicBezTo>
                      <a:pt x="103" y="133"/>
                      <a:pt x="139" y="101"/>
                      <a:pt x="165" y="72"/>
                    </a:cubicBezTo>
                    <a:cubicBezTo>
                      <a:pt x="190" y="44"/>
                      <a:pt x="171" y="6"/>
                      <a:pt x="137" y="2"/>
                    </a:cubicBezTo>
                    <a:cubicBezTo>
                      <a:pt x="108" y="0"/>
                      <a:pt x="94" y="17"/>
                      <a:pt x="90" y="23"/>
                    </a:cubicBezTo>
                    <a:cubicBezTo>
                      <a:pt x="86" y="18"/>
                      <a:pt x="71" y="1"/>
                      <a:pt x="43" y="5"/>
                    </a:cubicBezTo>
                    <a:cubicBezTo>
                      <a:pt x="9" y="10"/>
                      <a:pt x="0" y="38"/>
                      <a:pt x="22" y="70"/>
                    </a:cubicBezTo>
                  </a:path>
                </a:pathLst>
              </a:custGeom>
              <a:solidFill>
                <a:srgbClr val="D30D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202"/>
              <p:cNvSpPr/>
              <p:nvPr/>
            </p:nvSpPr>
            <p:spPr bwMode="auto">
              <a:xfrm>
                <a:off x="3469" y="1148"/>
                <a:ext cx="296" cy="253"/>
              </a:xfrm>
              <a:custGeom>
                <a:avLst/>
                <a:gdLst>
                  <a:gd name="T0" fmla="*/ 25 w 125"/>
                  <a:gd name="T1" fmla="*/ 83 h 107"/>
                  <a:gd name="T2" fmla="*/ 92 w 125"/>
                  <a:gd name="T3" fmla="*/ 107 h 107"/>
                  <a:gd name="T4" fmla="*/ 117 w 125"/>
                  <a:gd name="T5" fmla="*/ 45 h 107"/>
                  <a:gd name="T6" fmla="*/ 80 w 125"/>
                  <a:gd name="T7" fmla="*/ 8 h 107"/>
                  <a:gd name="T8" fmla="*/ 56 w 125"/>
                  <a:gd name="T9" fmla="*/ 34 h 107"/>
                  <a:gd name="T10" fmla="*/ 20 w 125"/>
                  <a:gd name="T11" fmla="*/ 36 h 107"/>
                  <a:gd name="T12" fmla="*/ 25 w 125"/>
                  <a:gd name="T13" fmla="*/ 8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07">
                    <a:moveTo>
                      <a:pt x="25" y="83"/>
                    </a:moveTo>
                    <a:cubicBezTo>
                      <a:pt x="52" y="99"/>
                      <a:pt x="92" y="107"/>
                      <a:pt x="92" y="107"/>
                    </a:cubicBezTo>
                    <a:cubicBezTo>
                      <a:pt x="95" y="101"/>
                      <a:pt x="109" y="71"/>
                      <a:pt x="117" y="45"/>
                    </a:cubicBezTo>
                    <a:cubicBezTo>
                      <a:pt x="125" y="19"/>
                      <a:pt x="102" y="0"/>
                      <a:pt x="80" y="8"/>
                    </a:cubicBezTo>
                    <a:cubicBezTo>
                      <a:pt x="61" y="14"/>
                      <a:pt x="57" y="29"/>
                      <a:pt x="56" y="34"/>
                    </a:cubicBezTo>
                    <a:cubicBezTo>
                      <a:pt x="52" y="32"/>
                      <a:pt x="37" y="25"/>
                      <a:pt x="20" y="36"/>
                    </a:cubicBezTo>
                    <a:cubicBezTo>
                      <a:pt x="0" y="49"/>
                      <a:pt x="2" y="69"/>
                      <a:pt x="25" y="83"/>
                    </a:cubicBezTo>
                    <a:close/>
                  </a:path>
                </a:pathLst>
              </a:custGeom>
              <a:solidFill>
                <a:srgbClr val="D30D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203"/>
              <p:cNvSpPr/>
              <p:nvPr/>
            </p:nvSpPr>
            <p:spPr bwMode="auto">
              <a:xfrm>
                <a:off x="3855" y="899"/>
                <a:ext cx="187" cy="166"/>
              </a:xfrm>
              <a:custGeom>
                <a:avLst/>
                <a:gdLst>
                  <a:gd name="T0" fmla="*/ 4 w 79"/>
                  <a:gd name="T1" fmla="*/ 27 h 70"/>
                  <a:gd name="T2" fmla="*/ 21 w 79"/>
                  <a:gd name="T3" fmla="*/ 70 h 70"/>
                  <a:gd name="T4" fmla="*/ 63 w 79"/>
                  <a:gd name="T5" fmla="*/ 55 h 70"/>
                  <a:gd name="T6" fmla="*/ 64 w 79"/>
                  <a:gd name="T7" fmla="*/ 21 h 70"/>
                  <a:gd name="T8" fmla="*/ 41 w 79"/>
                  <a:gd name="T9" fmla="*/ 21 h 70"/>
                  <a:gd name="T10" fmla="*/ 24 w 79"/>
                  <a:gd name="T11" fmla="*/ 4 h 70"/>
                  <a:gd name="T12" fmla="*/ 4 w 79"/>
                  <a:gd name="T13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70">
                    <a:moveTo>
                      <a:pt x="4" y="27"/>
                    </a:moveTo>
                    <a:cubicBezTo>
                      <a:pt x="8" y="47"/>
                      <a:pt x="21" y="70"/>
                      <a:pt x="21" y="70"/>
                    </a:cubicBezTo>
                    <a:cubicBezTo>
                      <a:pt x="25" y="69"/>
                      <a:pt x="46" y="63"/>
                      <a:pt x="63" y="55"/>
                    </a:cubicBezTo>
                    <a:cubicBezTo>
                      <a:pt x="79" y="48"/>
                      <a:pt x="78" y="29"/>
                      <a:pt x="64" y="21"/>
                    </a:cubicBezTo>
                    <a:cubicBezTo>
                      <a:pt x="53" y="14"/>
                      <a:pt x="44" y="19"/>
                      <a:pt x="41" y="21"/>
                    </a:cubicBezTo>
                    <a:cubicBezTo>
                      <a:pt x="40" y="18"/>
                      <a:pt x="37" y="8"/>
                      <a:pt x="24" y="4"/>
                    </a:cubicBezTo>
                    <a:cubicBezTo>
                      <a:pt x="9" y="0"/>
                      <a:pt x="0" y="10"/>
                      <a:pt x="4" y="27"/>
                    </a:cubicBezTo>
                    <a:close/>
                  </a:path>
                </a:pathLst>
              </a:custGeom>
              <a:solidFill>
                <a:srgbClr val="D30D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204"/>
              <p:cNvSpPr/>
              <p:nvPr/>
            </p:nvSpPr>
            <p:spPr bwMode="auto">
              <a:xfrm>
                <a:off x="3644" y="1773"/>
                <a:ext cx="237" cy="173"/>
              </a:xfrm>
              <a:custGeom>
                <a:avLst/>
                <a:gdLst>
                  <a:gd name="T0" fmla="*/ 1 w 100"/>
                  <a:gd name="T1" fmla="*/ 3 h 73"/>
                  <a:gd name="T2" fmla="*/ 9 w 100"/>
                  <a:gd name="T3" fmla="*/ 12 h 73"/>
                  <a:gd name="T4" fmla="*/ 20 w 100"/>
                  <a:gd name="T5" fmla="*/ 25 h 73"/>
                  <a:gd name="T6" fmla="*/ 43 w 100"/>
                  <a:gd name="T7" fmla="*/ 47 h 73"/>
                  <a:gd name="T8" fmla="*/ 74 w 100"/>
                  <a:gd name="T9" fmla="*/ 72 h 73"/>
                  <a:gd name="T10" fmla="*/ 74 w 100"/>
                  <a:gd name="T11" fmla="*/ 72 h 73"/>
                  <a:gd name="T12" fmla="*/ 91 w 100"/>
                  <a:gd name="T13" fmla="*/ 57 h 73"/>
                  <a:gd name="T14" fmla="*/ 98 w 100"/>
                  <a:gd name="T15" fmla="*/ 48 h 73"/>
                  <a:gd name="T16" fmla="*/ 90 w 100"/>
                  <a:gd name="T17" fmla="*/ 45 h 73"/>
                  <a:gd name="T18" fmla="*/ 76 w 100"/>
                  <a:gd name="T19" fmla="*/ 44 h 73"/>
                  <a:gd name="T20" fmla="*/ 8 w 100"/>
                  <a:gd name="T21" fmla="*/ 5 h 73"/>
                  <a:gd name="T22" fmla="*/ 0 w 100"/>
                  <a:gd name="T23" fmla="*/ 0 h 73"/>
                  <a:gd name="T24" fmla="*/ 1 w 100"/>
                  <a:gd name="T2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0" h="73">
                    <a:moveTo>
                      <a:pt x="1" y="3"/>
                    </a:moveTo>
                    <a:cubicBezTo>
                      <a:pt x="3" y="6"/>
                      <a:pt x="7" y="10"/>
                      <a:pt x="9" y="12"/>
                    </a:cubicBezTo>
                    <a:cubicBezTo>
                      <a:pt x="12" y="17"/>
                      <a:pt x="16" y="21"/>
                      <a:pt x="20" y="25"/>
                    </a:cubicBezTo>
                    <a:cubicBezTo>
                      <a:pt x="27" y="33"/>
                      <a:pt x="35" y="40"/>
                      <a:pt x="43" y="47"/>
                    </a:cubicBezTo>
                    <a:cubicBezTo>
                      <a:pt x="53" y="56"/>
                      <a:pt x="63" y="64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5" y="73"/>
                      <a:pt x="90" y="58"/>
                      <a:pt x="91" y="57"/>
                    </a:cubicBezTo>
                    <a:cubicBezTo>
                      <a:pt x="93" y="56"/>
                      <a:pt x="100" y="51"/>
                      <a:pt x="98" y="48"/>
                    </a:cubicBezTo>
                    <a:cubicBezTo>
                      <a:pt x="97" y="46"/>
                      <a:pt x="92" y="46"/>
                      <a:pt x="90" y="45"/>
                    </a:cubicBezTo>
                    <a:cubicBezTo>
                      <a:pt x="85" y="45"/>
                      <a:pt x="80" y="45"/>
                      <a:pt x="76" y="44"/>
                    </a:cubicBezTo>
                    <a:cubicBezTo>
                      <a:pt x="31" y="32"/>
                      <a:pt x="12" y="8"/>
                      <a:pt x="8" y="5"/>
                    </a:cubicBezTo>
                    <a:cubicBezTo>
                      <a:pt x="6" y="3"/>
                      <a:pt x="3" y="1"/>
                      <a:pt x="0" y="0"/>
                    </a:cubicBezTo>
                    <a:cubicBezTo>
                      <a:pt x="1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DE0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" name="Freeform 206"/>
            <p:cNvSpPr/>
            <p:nvPr/>
          </p:nvSpPr>
          <p:spPr bwMode="auto">
            <a:xfrm>
              <a:off x="6059488" y="2566988"/>
              <a:ext cx="311150" cy="228600"/>
            </a:xfrm>
            <a:custGeom>
              <a:avLst/>
              <a:gdLst>
                <a:gd name="T0" fmla="*/ 3 w 83"/>
                <a:gd name="T1" fmla="*/ 19 h 61"/>
                <a:gd name="T2" fmla="*/ 8 w 83"/>
                <a:gd name="T3" fmla="*/ 22 h 61"/>
                <a:gd name="T4" fmla="*/ 18 w 83"/>
                <a:gd name="T5" fmla="*/ 22 h 61"/>
                <a:gd name="T6" fmla="*/ 41 w 83"/>
                <a:gd name="T7" fmla="*/ 24 h 61"/>
                <a:gd name="T8" fmla="*/ 63 w 83"/>
                <a:gd name="T9" fmla="*/ 41 h 61"/>
                <a:gd name="T10" fmla="*/ 71 w 83"/>
                <a:gd name="T11" fmla="*/ 55 h 61"/>
                <a:gd name="T12" fmla="*/ 76 w 83"/>
                <a:gd name="T13" fmla="*/ 61 h 61"/>
                <a:gd name="T14" fmla="*/ 81 w 83"/>
                <a:gd name="T15" fmla="*/ 51 h 61"/>
                <a:gd name="T16" fmla="*/ 80 w 83"/>
                <a:gd name="T17" fmla="*/ 28 h 61"/>
                <a:gd name="T18" fmla="*/ 43 w 83"/>
                <a:gd name="T19" fmla="*/ 1 h 61"/>
                <a:gd name="T20" fmla="*/ 11 w 83"/>
                <a:gd name="T21" fmla="*/ 8 h 61"/>
                <a:gd name="T22" fmla="*/ 3 w 83"/>
                <a:gd name="T23" fmla="*/ 1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61">
                  <a:moveTo>
                    <a:pt x="3" y="19"/>
                  </a:moveTo>
                  <a:cubicBezTo>
                    <a:pt x="4" y="20"/>
                    <a:pt x="5" y="21"/>
                    <a:pt x="8" y="22"/>
                  </a:cubicBezTo>
                  <a:cubicBezTo>
                    <a:pt x="11" y="22"/>
                    <a:pt x="15" y="22"/>
                    <a:pt x="18" y="22"/>
                  </a:cubicBezTo>
                  <a:cubicBezTo>
                    <a:pt x="26" y="22"/>
                    <a:pt x="34" y="22"/>
                    <a:pt x="41" y="24"/>
                  </a:cubicBezTo>
                  <a:cubicBezTo>
                    <a:pt x="51" y="27"/>
                    <a:pt x="58" y="32"/>
                    <a:pt x="63" y="41"/>
                  </a:cubicBezTo>
                  <a:cubicBezTo>
                    <a:pt x="66" y="45"/>
                    <a:pt x="69" y="50"/>
                    <a:pt x="71" y="55"/>
                  </a:cubicBezTo>
                  <a:cubicBezTo>
                    <a:pt x="72" y="57"/>
                    <a:pt x="73" y="61"/>
                    <a:pt x="76" y="61"/>
                  </a:cubicBezTo>
                  <a:cubicBezTo>
                    <a:pt x="80" y="61"/>
                    <a:pt x="81" y="54"/>
                    <a:pt x="81" y="51"/>
                  </a:cubicBezTo>
                  <a:cubicBezTo>
                    <a:pt x="83" y="44"/>
                    <a:pt x="82" y="35"/>
                    <a:pt x="80" y="28"/>
                  </a:cubicBezTo>
                  <a:cubicBezTo>
                    <a:pt x="74" y="13"/>
                    <a:pt x="59" y="3"/>
                    <a:pt x="43" y="1"/>
                  </a:cubicBezTo>
                  <a:cubicBezTo>
                    <a:pt x="32" y="0"/>
                    <a:pt x="21" y="2"/>
                    <a:pt x="11" y="8"/>
                  </a:cubicBezTo>
                  <a:cubicBezTo>
                    <a:pt x="7" y="10"/>
                    <a:pt x="0" y="16"/>
                    <a:pt x="3" y="19"/>
                  </a:cubicBezTo>
                </a:path>
              </a:pathLst>
            </a:custGeom>
            <a:solidFill>
              <a:srgbClr val="DE0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07"/>
            <p:cNvSpPr/>
            <p:nvPr/>
          </p:nvSpPr>
          <p:spPr bwMode="auto">
            <a:xfrm>
              <a:off x="6175375" y="2584450"/>
              <a:ext cx="177800" cy="131763"/>
            </a:xfrm>
            <a:custGeom>
              <a:avLst/>
              <a:gdLst>
                <a:gd name="T0" fmla="*/ 1 w 47"/>
                <a:gd name="T1" fmla="*/ 4 h 35"/>
                <a:gd name="T2" fmla="*/ 10 w 47"/>
                <a:gd name="T3" fmla="*/ 7 h 35"/>
                <a:gd name="T4" fmla="*/ 25 w 47"/>
                <a:gd name="T5" fmla="*/ 14 h 35"/>
                <a:gd name="T6" fmla="*/ 36 w 47"/>
                <a:gd name="T7" fmla="*/ 26 h 35"/>
                <a:gd name="T8" fmla="*/ 42 w 47"/>
                <a:gd name="T9" fmla="*/ 34 h 35"/>
                <a:gd name="T10" fmla="*/ 43 w 47"/>
                <a:gd name="T11" fmla="*/ 18 h 35"/>
                <a:gd name="T12" fmla="*/ 17 w 47"/>
                <a:gd name="T13" fmla="*/ 1 h 35"/>
                <a:gd name="T14" fmla="*/ 1 w 47"/>
                <a:gd name="T15" fmla="*/ 4 h 35"/>
                <a:gd name="T16" fmla="*/ 1 w 47"/>
                <a:gd name="T17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35">
                  <a:moveTo>
                    <a:pt x="1" y="4"/>
                  </a:moveTo>
                  <a:cubicBezTo>
                    <a:pt x="3" y="6"/>
                    <a:pt x="9" y="7"/>
                    <a:pt x="10" y="7"/>
                  </a:cubicBezTo>
                  <a:cubicBezTo>
                    <a:pt x="15" y="9"/>
                    <a:pt x="20" y="11"/>
                    <a:pt x="25" y="14"/>
                  </a:cubicBezTo>
                  <a:cubicBezTo>
                    <a:pt x="29" y="17"/>
                    <a:pt x="33" y="21"/>
                    <a:pt x="36" y="26"/>
                  </a:cubicBezTo>
                  <a:cubicBezTo>
                    <a:pt x="37" y="27"/>
                    <a:pt x="40" y="34"/>
                    <a:pt x="42" y="34"/>
                  </a:cubicBezTo>
                  <a:cubicBezTo>
                    <a:pt x="47" y="35"/>
                    <a:pt x="44" y="20"/>
                    <a:pt x="43" y="18"/>
                  </a:cubicBezTo>
                  <a:cubicBezTo>
                    <a:pt x="39" y="8"/>
                    <a:pt x="28" y="2"/>
                    <a:pt x="17" y="1"/>
                  </a:cubicBezTo>
                  <a:cubicBezTo>
                    <a:pt x="15" y="1"/>
                    <a:pt x="0" y="0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solidFill>
              <a:srgbClr val="F7C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08"/>
            <p:cNvSpPr/>
            <p:nvPr/>
          </p:nvSpPr>
          <p:spPr bwMode="auto">
            <a:xfrm>
              <a:off x="6276975" y="2584450"/>
              <a:ext cx="41275" cy="30163"/>
            </a:xfrm>
            <a:custGeom>
              <a:avLst/>
              <a:gdLst>
                <a:gd name="T0" fmla="*/ 3 w 11"/>
                <a:gd name="T1" fmla="*/ 0 h 8"/>
                <a:gd name="T2" fmla="*/ 2 w 11"/>
                <a:gd name="T3" fmla="*/ 0 h 8"/>
                <a:gd name="T4" fmla="*/ 0 w 11"/>
                <a:gd name="T5" fmla="*/ 0 h 8"/>
                <a:gd name="T6" fmla="*/ 11 w 11"/>
                <a:gd name="T7" fmla="*/ 8 h 8"/>
                <a:gd name="T8" fmla="*/ 3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4" y="2"/>
                    <a:pt x="8" y="5"/>
                    <a:pt x="11" y="8"/>
                  </a:cubicBezTo>
                  <a:cubicBezTo>
                    <a:pt x="11" y="3"/>
                    <a:pt x="7" y="0"/>
                    <a:pt x="3" y="0"/>
                  </a:cubicBezTo>
                </a:path>
              </a:pathLst>
            </a:custGeom>
            <a:solidFill>
              <a:srgbClr val="CE7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09"/>
            <p:cNvSpPr/>
            <p:nvPr/>
          </p:nvSpPr>
          <p:spPr bwMode="auto">
            <a:xfrm>
              <a:off x="6276975" y="2584450"/>
              <a:ext cx="41275" cy="3016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0 h 8"/>
                <a:gd name="T4" fmla="*/ 11 w 11"/>
                <a:gd name="T5" fmla="*/ 8 h 8"/>
                <a:gd name="T6" fmla="*/ 11 w 11"/>
                <a:gd name="T7" fmla="*/ 8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8" y="5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8" y="5"/>
                    <a:pt x="4" y="2"/>
                    <a:pt x="0" y="0"/>
                  </a:cubicBezTo>
                </a:path>
              </a:pathLst>
            </a:custGeom>
            <a:solidFill>
              <a:srgbClr val="E17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10"/>
            <p:cNvSpPr>
              <a:spLocks noEditPoints="1"/>
            </p:cNvSpPr>
            <p:nvPr/>
          </p:nvSpPr>
          <p:spPr bwMode="auto">
            <a:xfrm>
              <a:off x="6257925" y="2584450"/>
              <a:ext cx="60325" cy="65088"/>
            </a:xfrm>
            <a:custGeom>
              <a:avLst/>
              <a:gdLst>
                <a:gd name="T0" fmla="*/ 0 w 16"/>
                <a:gd name="T1" fmla="*/ 12 h 17"/>
                <a:gd name="T2" fmla="*/ 6 w 16"/>
                <a:gd name="T3" fmla="*/ 17 h 17"/>
                <a:gd name="T4" fmla="*/ 3 w 16"/>
                <a:gd name="T5" fmla="*/ 14 h 17"/>
                <a:gd name="T6" fmla="*/ 0 w 16"/>
                <a:gd name="T7" fmla="*/ 12 h 17"/>
                <a:gd name="T8" fmla="*/ 5 w 16"/>
                <a:gd name="T9" fmla="*/ 0 h 17"/>
                <a:gd name="T10" fmla="*/ 2 w 16"/>
                <a:gd name="T11" fmla="*/ 2 h 17"/>
                <a:gd name="T12" fmla="*/ 16 w 16"/>
                <a:gd name="T13" fmla="*/ 11 h 17"/>
                <a:gd name="T14" fmla="*/ 16 w 16"/>
                <a:gd name="T15" fmla="*/ 8 h 17"/>
                <a:gd name="T16" fmla="*/ 16 w 16"/>
                <a:gd name="T17" fmla="*/ 8 h 17"/>
                <a:gd name="T18" fmla="*/ 5 w 16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0" y="12"/>
                  </a:moveTo>
                  <a:cubicBezTo>
                    <a:pt x="1" y="15"/>
                    <a:pt x="4" y="17"/>
                    <a:pt x="6" y="17"/>
                  </a:cubicBezTo>
                  <a:cubicBezTo>
                    <a:pt x="5" y="16"/>
                    <a:pt x="4" y="15"/>
                    <a:pt x="3" y="14"/>
                  </a:cubicBezTo>
                  <a:cubicBezTo>
                    <a:pt x="2" y="14"/>
                    <a:pt x="1" y="13"/>
                    <a:pt x="0" y="12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7" y="4"/>
                    <a:pt x="12" y="7"/>
                    <a:pt x="16" y="11"/>
                  </a:cubicBezTo>
                  <a:cubicBezTo>
                    <a:pt x="16" y="10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3" y="5"/>
                    <a:pt x="9" y="2"/>
                    <a:pt x="5" y="0"/>
                  </a:cubicBezTo>
                </a:path>
              </a:pathLst>
            </a:custGeom>
            <a:solidFill>
              <a:srgbClr val="E881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11"/>
            <p:cNvSpPr/>
            <p:nvPr/>
          </p:nvSpPr>
          <p:spPr bwMode="auto">
            <a:xfrm>
              <a:off x="6254750" y="2592388"/>
              <a:ext cx="63500" cy="57150"/>
            </a:xfrm>
            <a:custGeom>
              <a:avLst/>
              <a:gdLst>
                <a:gd name="T0" fmla="*/ 3 w 17"/>
                <a:gd name="T1" fmla="*/ 0 h 15"/>
                <a:gd name="T2" fmla="*/ 0 w 17"/>
                <a:gd name="T3" fmla="*/ 7 h 15"/>
                <a:gd name="T4" fmla="*/ 1 w 17"/>
                <a:gd name="T5" fmla="*/ 10 h 15"/>
                <a:gd name="T6" fmla="*/ 4 w 17"/>
                <a:gd name="T7" fmla="*/ 12 h 15"/>
                <a:gd name="T8" fmla="*/ 7 w 17"/>
                <a:gd name="T9" fmla="*/ 15 h 15"/>
                <a:gd name="T10" fmla="*/ 8 w 17"/>
                <a:gd name="T11" fmla="*/ 15 h 15"/>
                <a:gd name="T12" fmla="*/ 9 w 17"/>
                <a:gd name="T13" fmla="*/ 15 h 15"/>
                <a:gd name="T14" fmla="*/ 17 w 17"/>
                <a:gd name="T15" fmla="*/ 9 h 15"/>
                <a:gd name="T16" fmla="*/ 3 w 17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5">
                  <a:moveTo>
                    <a:pt x="3" y="0"/>
                  </a:moveTo>
                  <a:cubicBezTo>
                    <a:pt x="1" y="2"/>
                    <a:pt x="0" y="4"/>
                    <a:pt x="0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2" y="11"/>
                    <a:pt x="3" y="12"/>
                    <a:pt x="4" y="12"/>
                  </a:cubicBezTo>
                  <a:cubicBezTo>
                    <a:pt x="5" y="13"/>
                    <a:pt x="6" y="14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3" y="15"/>
                    <a:pt x="16" y="12"/>
                    <a:pt x="17" y="9"/>
                  </a:cubicBezTo>
                  <a:cubicBezTo>
                    <a:pt x="13" y="5"/>
                    <a:pt x="8" y="2"/>
                    <a:pt x="3" y="0"/>
                  </a:cubicBezTo>
                </a:path>
              </a:pathLst>
            </a:custGeom>
            <a:solidFill>
              <a:srgbClr val="F9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12"/>
            <p:cNvSpPr/>
            <p:nvPr/>
          </p:nvSpPr>
          <p:spPr bwMode="auto">
            <a:xfrm>
              <a:off x="6221413" y="2555875"/>
              <a:ext cx="131762" cy="130175"/>
            </a:xfrm>
            <a:custGeom>
              <a:avLst/>
              <a:gdLst>
                <a:gd name="T0" fmla="*/ 40 w 83"/>
                <a:gd name="T1" fmla="*/ 33 h 82"/>
                <a:gd name="T2" fmla="*/ 0 w 83"/>
                <a:gd name="T3" fmla="*/ 4 h 82"/>
                <a:gd name="T4" fmla="*/ 33 w 83"/>
                <a:gd name="T5" fmla="*/ 40 h 82"/>
                <a:gd name="T6" fmla="*/ 4 w 83"/>
                <a:gd name="T7" fmla="*/ 82 h 82"/>
                <a:gd name="T8" fmla="*/ 42 w 83"/>
                <a:gd name="T9" fmla="*/ 47 h 82"/>
                <a:gd name="T10" fmla="*/ 83 w 83"/>
                <a:gd name="T11" fmla="*/ 75 h 82"/>
                <a:gd name="T12" fmla="*/ 49 w 83"/>
                <a:gd name="T13" fmla="*/ 40 h 82"/>
                <a:gd name="T14" fmla="*/ 78 w 83"/>
                <a:gd name="T15" fmla="*/ 0 h 82"/>
                <a:gd name="T16" fmla="*/ 40 w 83"/>
                <a:gd name="T17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82">
                  <a:moveTo>
                    <a:pt x="40" y="33"/>
                  </a:moveTo>
                  <a:lnTo>
                    <a:pt x="0" y="4"/>
                  </a:lnTo>
                  <a:lnTo>
                    <a:pt x="33" y="40"/>
                  </a:lnTo>
                  <a:lnTo>
                    <a:pt x="4" y="82"/>
                  </a:lnTo>
                  <a:lnTo>
                    <a:pt x="42" y="47"/>
                  </a:lnTo>
                  <a:lnTo>
                    <a:pt x="83" y="75"/>
                  </a:lnTo>
                  <a:lnTo>
                    <a:pt x="49" y="40"/>
                  </a:lnTo>
                  <a:lnTo>
                    <a:pt x="78" y="0"/>
                  </a:lnTo>
                  <a:lnTo>
                    <a:pt x="4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Freeform 213"/>
            <p:cNvSpPr/>
            <p:nvPr/>
          </p:nvSpPr>
          <p:spPr bwMode="auto">
            <a:xfrm>
              <a:off x="3506788" y="4702175"/>
              <a:ext cx="5056187" cy="436563"/>
            </a:xfrm>
            <a:custGeom>
              <a:avLst/>
              <a:gdLst>
                <a:gd name="T0" fmla="*/ 3185 w 3185"/>
                <a:gd name="T1" fmla="*/ 275 h 275"/>
                <a:gd name="T2" fmla="*/ 0 w 3185"/>
                <a:gd name="T3" fmla="*/ 275 h 275"/>
                <a:gd name="T4" fmla="*/ 157 w 3185"/>
                <a:gd name="T5" fmla="*/ 138 h 275"/>
                <a:gd name="T6" fmla="*/ 0 w 3185"/>
                <a:gd name="T7" fmla="*/ 0 h 275"/>
                <a:gd name="T8" fmla="*/ 3185 w 3185"/>
                <a:gd name="T9" fmla="*/ 0 h 275"/>
                <a:gd name="T10" fmla="*/ 3071 w 3185"/>
                <a:gd name="T11" fmla="*/ 138 h 275"/>
                <a:gd name="T12" fmla="*/ 3185 w 3185"/>
                <a:gd name="T13" fmla="*/ 275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85" h="275">
                  <a:moveTo>
                    <a:pt x="3185" y="275"/>
                  </a:moveTo>
                  <a:lnTo>
                    <a:pt x="0" y="275"/>
                  </a:lnTo>
                  <a:lnTo>
                    <a:pt x="157" y="138"/>
                  </a:lnTo>
                  <a:lnTo>
                    <a:pt x="0" y="0"/>
                  </a:lnTo>
                  <a:lnTo>
                    <a:pt x="3185" y="0"/>
                  </a:lnTo>
                  <a:lnTo>
                    <a:pt x="3071" y="138"/>
                  </a:lnTo>
                  <a:lnTo>
                    <a:pt x="3185" y="275"/>
                  </a:lnTo>
                  <a:close/>
                </a:path>
              </a:pathLst>
            </a:custGeom>
            <a:solidFill>
              <a:srgbClr val="D30D1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24" name="文本框 223"/>
          <p:cNvSpPr txBox="1"/>
          <p:nvPr/>
        </p:nvSpPr>
        <p:spPr>
          <a:xfrm>
            <a:off x="4461198" y="4752723"/>
            <a:ext cx="3338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周年庆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婚礼策划</a:t>
            </a:r>
            <a:r>
              <a:rPr lang="en-US" altLang="zh-CN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总结汇报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5" name="文本框 224"/>
          <p:cNvSpPr txBox="1"/>
          <p:nvPr/>
        </p:nvSpPr>
        <p:spPr>
          <a:xfrm rot="289099">
            <a:off x="5411316" y="1119453"/>
            <a:ext cx="1524000" cy="305831"/>
          </a:xfrm>
          <a:prstGeom prst="rect">
            <a:avLst/>
          </a:prstGeom>
          <a:noFill/>
        </p:spPr>
        <p:txBody>
          <a:bodyPr wrap="square" rtlCol="0">
            <a:prstTxWarp prst="textArchUp">
              <a:avLst/>
            </a:prstTxWarp>
            <a:spAutoFit/>
          </a:bodyPr>
          <a:lstStyle/>
          <a:p>
            <a:r>
              <a:rPr lang="en-US" altLang="zh-CN" dirty="0" smtClean="0">
                <a:solidFill>
                  <a:schemeClr val="bg1"/>
                </a:solidFill>
              </a:rPr>
              <a:t>POWERPOINT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六边形 246"/>
          <p:cNvSpPr/>
          <p:nvPr/>
        </p:nvSpPr>
        <p:spPr>
          <a:xfrm rot="1804400">
            <a:off x="4383813" y="2297285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E1491D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8" name="六边形 247"/>
          <p:cNvSpPr/>
          <p:nvPr/>
        </p:nvSpPr>
        <p:spPr>
          <a:xfrm rot="1804400">
            <a:off x="6288958" y="2323976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EBAA00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9" name="六边形 248"/>
          <p:cNvSpPr/>
          <p:nvPr/>
        </p:nvSpPr>
        <p:spPr>
          <a:xfrm rot="1804400">
            <a:off x="3397509" y="3843113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0" name="六边形 249"/>
          <p:cNvSpPr/>
          <p:nvPr/>
        </p:nvSpPr>
        <p:spPr>
          <a:xfrm rot="1804400">
            <a:off x="5302654" y="3869804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1" name="六边形 250"/>
          <p:cNvSpPr/>
          <p:nvPr/>
        </p:nvSpPr>
        <p:spPr>
          <a:xfrm rot="1804400">
            <a:off x="7099255" y="3904836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5D824D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2" name="文本框 251"/>
          <p:cNvSpPr txBox="1"/>
          <p:nvPr/>
        </p:nvSpPr>
        <p:spPr>
          <a:xfrm>
            <a:off x="4696320" y="258215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3" name="文本框 252"/>
          <p:cNvSpPr txBox="1"/>
          <p:nvPr/>
        </p:nvSpPr>
        <p:spPr>
          <a:xfrm>
            <a:off x="2715763" y="2797602"/>
            <a:ext cx="1537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4" name="文本框 253"/>
          <p:cNvSpPr txBox="1"/>
          <p:nvPr/>
        </p:nvSpPr>
        <p:spPr>
          <a:xfrm>
            <a:off x="6606755" y="258215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5" name="文本框 254"/>
          <p:cNvSpPr txBox="1"/>
          <p:nvPr/>
        </p:nvSpPr>
        <p:spPr>
          <a:xfrm>
            <a:off x="7411762" y="416301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" name="文本框 255"/>
          <p:cNvSpPr txBox="1"/>
          <p:nvPr/>
        </p:nvSpPr>
        <p:spPr>
          <a:xfrm>
            <a:off x="8149749" y="2797602"/>
            <a:ext cx="1816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7" name="文本框 256"/>
          <p:cNvSpPr txBox="1"/>
          <p:nvPr/>
        </p:nvSpPr>
        <p:spPr>
          <a:xfrm>
            <a:off x="8840921" y="4378462"/>
            <a:ext cx="1936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8" name="文本框 257"/>
          <p:cNvSpPr txBox="1"/>
          <p:nvPr/>
        </p:nvSpPr>
        <p:spPr>
          <a:xfrm>
            <a:off x="767408" y="548680"/>
            <a:ext cx="1728192" cy="461665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0" animBg="1"/>
      <p:bldP spid="248" grpId="0" animBg="1"/>
      <p:bldP spid="249" grpId="0" animBg="1"/>
      <p:bldP spid="250" grpId="0" animBg="1"/>
      <p:bldP spid="251" grpId="0" animBg="1"/>
      <p:bldP spid="252" grpId="0"/>
      <p:bldP spid="253" grpId="0"/>
      <p:bldP spid="254" grpId="0"/>
      <p:bldP spid="255" grpId="0"/>
      <p:bldP spid="256" grpId="0"/>
      <p:bldP spid="257" grpId="0"/>
      <p:bldP spid="25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549579" y="1844824"/>
            <a:ext cx="2072962" cy="2490270"/>
            <a:chOff x="1272662" y="1351921"/>
            <a:chExt cx="2072962" cy="2490270"/>
          </a:xfrm>
        </p:grpSpPr>
        <p:sp>
          <p:nvSpPr>
            <p:cNvPr id="15" name="任意多边形 14"/>
            <p:cNvSpPr/>
            <p:nvPr/>
          </p:nvSpPr>
          <p:spPr>
            <a:xfrm>
              <a:off x="1272662" y="1351921"/>
              <a:ext cx="2072962" cy="2490270"/>
            </a:xfrm>
            <a:custGeom>
              <a:avLst/>
              <a:gdLst>
                <a:gd name="connsiteX0" fmla="*/ 1770845 w 2948190"/>
                <a:gd name="connsiteY0" fmla="*/ 0 h 3541690"/>
                <a:gd name="connsiteX1" fmla="*/ 2897267 w 2948190"/>
                <a:gd name="connsiteY1" fmla="*/ 404375 h 3541690"/>
                <a:gd name="connsiteX2" fmla="*/ 2948190 w 2948190"/>
                <a:gd name="connsiteY2" fmla="*/ 450656 h 3541690"/>
                <a:gd name="connsiteX3" fmla="*/ 2873358 w 2948190"/>
                <a:gd name="connsiteY3" fmla="*/ 518668 h 3541690"/>
                <a:gd name="connsiteX4" fmla="*/ 2354689 w 2948190"/>
                <a:gd name="connsiteY4" fmla="*/ 1770845 h 3541690"/>
                <a:gd name="connsiteX5" fmla="*/ 2873358 w 2948190"/>
                <a:gd name="connsiteY5" fmla="*/ 3023022 h 3541690"/>
                <a:gd name="connsiteX6" fmla="*/ 2948190 w 2948190"/>
                <a:gd name="connsiteY6" fmla="*/ 3091034 h 3541690"/>
                <a:gd name="connsiteX7" fmla="*/ 2897267 w 2948190"/>
                <a:gd name="connsiteY7" fmla="*/ 3137315 h 3541690"/>
                <a:gd name="connsiteX8" fmla="*/ 1770845 w 2948190"/>
                <a:gd name="connsiteY8" fmla="*/ 3541690 h 3541690"/>
                <a:gd name="connsiteX9" fmla="*/ 0 w 2948190"/>
                <a:gd name="connsiteY9" fmla="*/ 1770845 h 3541690"/>
                <a:gd name="connsiteX10" fmla="*/ 1770845 w 2948190"/>
                <a:gd name="connsiteY10" fmla="*/ 0 h 3541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8190" h="3541690">
                  <a:moveTo>
                    <a:pt x="1770845" y="0"/>
                  </a:moveTo>
                  <a:cubicBezTo>
                    <a:pt x="2198725" y="0"/>
                    <a:pt x="2591161" y="151753"/>
                    <a:pt x="2897267" y="404375"/>
                  </a:cubicBezTo>
                  <a:lnTo>
                    <a:pt x="2948190" y="450656"/>
                  </a:lnTo>
                  <a:lnTo>
                    <a:pt x="2873358" y="518668"/>
                  </a:lnTo>
                  <a:cubicBezTo>
                    <a:pt x="2552898" y="839128"/>
                    <a:pt x="2354689" y="1281840"/>
                    <a:pt x="2354689" y="1770845"/>
                  </a:cubicBezTo>
                  <a:cubicBezTo>
                    <a:pt x="2354689" y="2259851"/>
                    <a:pt x="2552898" y="2702562"/>
                    <a:pt x="2873358" y="3023022"/>
                  </a:cubicBezTo>
                  <a:lnTo>
                    <a:pt x="2948190" y="3091034"/>
                  </a:lnTo>
                  <a:lnTo>
                    <a:pt x="2897267" y="3137315"/>
                  </a:lnTo>
                  <a:cubicBezTo>
                    <a:pt x="2591161" y="3389937"/>
                    <a:pt x="2198725" y="3541690"/>
                    <a:pt x="1770845" y="3541690"/>
                  </a:cubicBezTo>
                  <a:cubicBezTo>
                    <a:pt x="792834" y="3541690"/>
                    <a:pt x="0" y="2748856"/>
                    <a:pt x="0" y="1770845"/>
                  </a:cubicBezTo>
                  <a:cubicBezTo>
                    <a:pt x="0" y="792834"/>
                    <a:pt x="792834" y="0"/>
                    <a:pt x="1770845" y="0"/>
                  </a:cubicBezTo>
                  <a:close/>
                </a:path>
              </a:pathLst>
            </a:custGeom>
            <a:solidFill>
              <a:srgbClr val="E149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1571224" y="1351921"/>
              <a:ext cx="515155" cy="5151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2912537" y="1858689"/>
            <a:ext cx="515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058813" y="1858689"/>
            <a:ext cx="2072962" cy="2490270"/>
            <a:chOff x="1272662" y="1351921"/>
            <a:chExt cx="2072962" cy="2490270"/>
          </a:xfrm>
          <a:solidFill>
            <a:srgbClr val="7F7F7F"/>
          </a:solidFill>
        </p:grpSpPr>
        <p:sp>
          <p:nvSpPr>
            <p:cNvPr id="19" name="任意多边形 18"/>
            <p:cNvSpPr/>
            <p:nvPr/>
          </p:nvSpPr>
          <p:spPr>
            <a:xfrm>
              <a:off x="1272662" y="1351921"/>
              <a:ext cx="2072962" cy="2490270"/>
            </a:xfrm>
            <a:custGeom>
              <a:avLst/>
              <a:gdLst>
                <a:gd name="connsiteX0" fmla="*/ 1770845 w 2948190"/>
                <a:gd name="connsiteY0" fmla="*/ 0 h 3541690"/>
                <a:gd name="connsiteX1" fmla="*/ 2897267 w 2948190"/>
                <a:gd name="connsiteY1" fmla="*/ 404375 h 3541690"/>
                <a:gd name="connsiteX2" fmla="*/ 2948190 w 2948190"/>
                <a:gd name="connsiteY2" fmla="*/ 450656 h 3541690"/>
                <a:gd name="connsiteX3" fmla="*/ 2873358 w 2948190"/>
                <a:gd name="connsiteY3" fmla="*/ 518668 h 3541690"/>
                <a:gd name="connsiteX4" fmla="*/ 2354689 w 2948190"/>
                <a:gd name="connsiteY4" fmla="*/ 1770845 h 3541690"/>
                <a:gd name="connsiteX5" fmla="*/ 2873358 w 2948190"/>
                <a:gd name="connsiteY5" fmla="*/ 3023022 h 3541690"/>
                <a:gd name="connsiteX6" fmla="*/ 2948190 w 2948190"/>
                <a:gd name="connsiteY6" fmla="*/ 3091034 h 3541690"/>
                <a:gd name="connsiteX7" fmla="*/ 2897267 w 2948190"/>
                <a:gd name="connsiteY7" fmla="*/ 3137315 h 3541690"/>
                <a:gd name="connsiteX8" fmla="*/ 1770845 w 2948190"/>
                <a:gd name="connsiteY8" fmla="*/ 3541690 h 3541690"/>
                <a:gd name="connsiteX9" fmla="*/ 0 w 2948190"/>
                <a:gd name="connsiteY9" fmla="*/ 1770845 h 3541690"/>
                <a:gd name="connsiteX10" fmla="*/ 1770845 w 2948190"/>
                <a:gd name="connsiteY10" fmla="*/ 0 h 3541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8190" h="3541690">
                  <a:moveTo>
                    <a:pt x="1770845" y="0"/>
                  </a:moveTo>
                  <a:cubicBezTo>
                    <a:pt x="2198725" y="0"/>
                    <a:pt x="2591161" y="151753"/>
                    <a:pt x="2897267" y="404375"/>
                  </a:cubicBezTo>
                  <a:lnTo>
                    <a:pt x="2948190" y="450656"/>
                  </a:lnTo>
                  <a:lnTo>
                    <a:pt x="2873358" y="518668"/>
                  </a:lnTo>
                  <a:cubicBezTo>
                    <a:pt x="2552898" y="839128"/>
                    <a:pt x="2354689" y="1281840"/>
                    <a:pt x="2354689" y="1770845"/>
                  </a:cubicBezTo>
                  <a:cubicBezTo>
                    <a:pt x="2354689" y="2259851"/>
                    <a:pt x="2552898" y="2702562"/>
                    <a:pt x="2873358" y="3023022"/>
                  </a:cubicBezTo>
                  <a:lnTo>
                    <a:pt x="2948190" y="3091034"/>
                  </a:lnTo>
                  <a:lnTo>
                    <a:pt x="2897267" y="3137315"/>
                  </a:lnTo>
                  <a:cubicBezTo>
                    <a:pt x="2591161" y="3389937"/>
                    <a:pt x="2198725" y="3541690"/>
                    <a:pt x="1770845" y="3541690"/>
                  </a:cubicBezTo>
                  <a:cubicBezTo>
                    <a:pt x="792834" y="3541690"/>
                    <a:pt x="0" y="2748856"/>
                    <a:pt x="0" y="1770845"/>
                  </a:cubicBezTo>
                  <a:cubicBezTo>
                    <a:pt x="0" y="792834"/>
                    <a:pt x="792834" y="0"/>
                    <a:pt x="1770845" y="0"/>
                  </a:cubicBezTo>
                  <a:close/>
                </a:path>
              </a:pathLst>
            </a:custGeom>
            <a:solidFill>
              <a:srgbClr val="E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/>
            <p:cNvSpPr/>
            <p:nvPr/>
          </p:nvSpPr>
          <p:spPr>
            <a:xfrm>
              <a:off x="1571224" y="1351921"/>
              <a:ext cx="515155" cy="5151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5421771" y="1872554"/>
            <a:ext cx="515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568047" y="1874166"/>
            <a:ext cx="2072962" cy="2490270"/>
            <a:chOff x="1272662" y="1351921"/>
            <a:chExt cx="2072962" cy="2490270"/>
          </a:xfrm>
        </p:grpSpPr>
        <p:sp>
          <p:nvSpPr>
            <p:cNvPr id="23" name="任意多边形 22"/>
            <p:cNvSpPr/>
            <p:nvPr/>
          </p:nvSpPr>
          <p:spPr>
            <a:xfrm>
              <a:off x="1272662" y="1351921"/>
              <a:ext cx="2072962" cy="2490270"/>
            </a:xfrm>
            <a:custGeom>
              <a:avLst/>
              <a:gdLst>
                <a:gd name="connsiteX0" fmla="*/ 1770845 w 2948190"/>
                <a:gd name="connsiteY0" fmla="*/ 0 h 3541690"/>
                <a:gd name="connsiteX1" fmla="*/ 2897267 w 2948190"/>
                <a:gd name="connsiteY1" fmla="*/ 404375 h 3541690"/>
                <a:gd name="connsiteX2" fmla="*/ 2948190 w 2948190"/>
                <a:gd name="connsiteY2" fmla="*/ 450656 h 3541690"/>
                <a:gd name="connsiteX3" fmla="*/ 2873358 w 2948190"/>
                <a:gd name="connsiteY3" fmla="*/ 518668 h 3541690"/>
                <a:gd name="connsiteX4" fmla="*/ 2354689 w 2948190"/>
                <a:gd name="connsiteY4" fmla="*/ 1770845 h 3541690"/>
                <a:gd name="connsiteX5" fmla="*/ 2873358 w 2948190"/>
                <a:gd name="connsiteY5" fmla="*/ 3023022 h 3541690"/>
                <a:gd name="connsiteX6" fmla="*/ 2948190 w 2948190"/>
                <a:gd name="connsiteY6" fmla="*/ 3091034 h 3541690"/>
                <a:gd name="connsiteX7" fmla="*/ 2897267 w 2948190"/>
                <a:gd name="connsiteY7" fmla="*/ 3137315 h 3541690"/>
                <a:gd name="connsiteX8" fmla="*/ 1770845 w 2948190"/>
                <a:gd name="connsiteY8" fmla="*/ 3541690 h 3541690"/>
                <a:gd name="connsiteX9" fmla="*/ 0 w 2948190"/>
                <a:gd name="connsiteY9" fmla="*/ 1770845 h 3541690"/>
                <a:gd name="connsiteX10" fmla="*/ 1770845 w 2948190"/>
                <a:gd name="connsiteY10" fmla="*/ 0 h 3541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948190" h="3541690">
                  <a:moveTo>
                    <a:pt x="1770845" y="0"/>
                  </a:moveTo>
                  <a:cubicBezTo>
                    <a:pt x="2198725" y="0"/>
                    <a:pt x="2591161" y="151753"/>
                    <a:pt x="2897267" y="404375"/>
                  </a:cubicBezTo>
                  <a:lnTo>
                    <a:pt x="2948190" y="450656"/>
                  </a:lnTo>
                  <a:lnTo>
                    <a:pt x="2873358" y="518668"/>
                  </a:lnTo>
                  <a:cubicBezTo>
                    <a:pt x="2552898" y="839128"/>
                    <a:pt x="2354689" y="1281840"/>
                    <a:pt x="2354689" y="1770845"/>
                  </a:cubicBezTo>
                  <a:cubicBezTo>
                    <a:pt x="2354689" y="2259851"/>
                    <a:pt x="2552898" y="2702562"/>
                    <a:pt x="2873358" y="3023022"/>
                  </a:cubicBezTo>
                  <a:lnTo>
                    <a:pt x="2948190" y="3091034"/>
                  </a:lnTo>
                  <a:lnTo>
                    <a:pt x="2897267" y="3137315"/>
                  </a:lnTo>
                  <a:cubicBezTo>
                    <a:pt x="2591161" y="3389937"/>
                    <a:pt x="2198725" y="3541690"/>
                    <a:pt x="1770845" y="3541690"/>
                  </a:cubicBezTo>
                  <a:cubicBezTo>
                    <a:pt x="792834" y="3541690"/>
                    <a:pt x="0" y="2748856"/>
                    <a:pt x="0" y="1770845"/>
                  </a:cubicBezTo>
                  <a:cubicBezTo>
                    <a:pt x="0" y="792834"/>
                    <a:pt x="792834" y="0"/>
                    <a:pt x="1770845" y="0"/>
                  </a:cubicBezTo>
                  <a:close/>
                </a:path>
              </a:pathLst>
            </a:custGeom>
            <a:solidFill>
              <a:srgbClr val="5D8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/>
          </p:nvSpPr>
          <p:spPr>
            <a:xfrm>
              <a:off x="1571224" y="1351921"/>
              <a:ext cx="515155" cy="5151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5" name="文本框 24"/>
          <p:cNvSpPr txBox="1"/>
          <p:nvPr/>
        </p:nvSpPr>
        <p:spPr>
          <a:xfrm>
            <a:off x="7931005" y="1888031"/>
            <a:ext cx="51515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584076" y="5239770"/>
            <a:ext cx="2385691" cy="774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endParaRPr lang="zh-CN" altLang="en-US" dirty="0"/>
          </a:p>
        </p:txBody>
      </p:sp>
      <p:sp>
        <p:nvSpPr>
          <p:cNvPr id="27" name="文本框 26"/>
          <p:cNvSpPr txBox="1"/>
          <p:nvPr/>
        </p:nvSpPr>
        <p:spPr>
          <a:xfrm>
            <a:off x="2553382" y="4812776"/>
            <a:ext cx="20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rgbClr val="E1491D"/>
                </a:solidFill>
              </a:rPr>
              <a:t>单击输入您的标题文字</a:t>
            </a:r>
          </a:p>
        </p:txBody>
      </p:sp>
      <p:sp>
        <p:nvSpPr>
          <p:cNvPr id="28" name="矩形 27"/>
          <p:cNvSpPr/>
          <p:nvPr/>
        </p:nvSpPr>
        <p:spPr>
          <a:xfrm>
            <a:off x="5093310" y="5239770"/>
            <a:ext cx="2385691" cy="774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endParaRPr lang="zh-CN" altLang="en-US" dirty="0"/>
          </a:p>
        </p:txBody>
      </p:sp>
      <p:sp>
        <p:nvSpPr>
          <p:cNvPr id="29" name="文本框 28"/>
          <p:cNvSpPr txBox="1"/>
          <p:nvPr/>
        </p:nvSpPr>
        <p:spPr>
          <a:xfrm>
            <a:off x="5062616" y="4812776"/>
            <a:ext cx="20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rgbClr val="EBAA00"/>
                </a:solidFill>
              </a:rPr>
              <a:t>单击输入您的标题文字</a:t>
            </a:r>
          </a:p>
        </p:txBody>
      </p:sp>
      <p:sp>
        <p:nvSpPr>
          <p:cNvPr id="30" name="矩形 29"/>
          <p:cNvSpPr/>
          <p:nvPr/>
        </p:nvSpPr>
        <p:spPr>
          <a:xfrm>
            <a:off x="7598741" y="5245220"/>
            <a:ext cx="2385691" cy="774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endParaRPr lang="zh-CN" altLang="en-US" dirty="0"/>
          </a:p>
        </p:txBody>
      </p:sp>
      <p:sp>
        <p:nvSpPr>
          <p:cNvPr id="31" name="文本框 30"/>
          <p:cNvSpPr txBox="1"/>
          <p:nvPr/>
        </p:nvSpPr>
        <p:spPr>
          <a:xfrm>
            <a:off x="7568047" y="4818226"/>
            <a:ext cx="20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rgbClr val="5D824D"/>
                </a:solidFill>
              </a:rPr>
              <a:t>单击输入您的标题文字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0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17" grpId="0"/>
      <p:bldP spid="21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154617" y="1912842"/>
            <a:ext cx="7038770" cy="1680682"/>
            <a:chOff x="986114" y="1292484"/>
            <a:chExt cx="6301612" cy="1581483"/>
          </a:xfrm>
        </p:grpSpPr>
        <p:grpSp>
          <p:nvGrpSpPr>
            <p:cNvPr id="4" name="组合 3"/>
            <p:cNvGrpSpPr/>
            <p:nvPr/>
          </p:nvGrpSpPr>
          <p:grpSpPr>
            <a:xfrm>
              <a:off x="986114" y="1422227"/>
              <a:ext cx="6301612" cy="1451740"/>
              <a:chOff x="1266045" y="1678712"/>
              <a:chExt cx="2841356" cy="4162738"/>
            </a:xfrm>
          </p:grpSpPr>
          <p:sp>
            <p:nvSpPr>
              <p:cNvPr id="6" name="圆角矩形 16"/>
              <p:cNvSpPr>
                <a:spLocks noChangeArrowheads="1"/>
              </p:cNvSpPr>
              <p:nvPr/>
            </p:nvSpPr>
            <p:spPr bwMode="auto">
              <a:xfrm>
                <a:off x="1266045" y="1678712"/>
                <a:ext cx="2841356" cy="4162738"/>
              </a:xfrm>
              <a:prstGeom prst="roundRect">
                <a:avLst>
                  <a:gd name="adj" fmla="val 6667"/>
                </a:avLst>
              </a:prstGeom>
              <a:solidFill>
                <a:srgbClr val="1AADA9">
                  <a:alpha val="60000"/>
                </a:srgbClr>
              </a:solidFill>
              <a:ln w="19050" cap="flat" cmpd="sng">
                <a:solidFill>
                  <a:schemeClr val="bg1">
                    <a:alpha val="70000"/>
                  </a:schemeClr>
                </a:solidFill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7" name="等腰三角形 17"/>
              <p:cNvSpPr>
                <a:spLocks noChangeArrowheads="1"/>
              </p:cNvSpPr>
              <p:nvPr/>
            </p:nvSpPr>
            <p:spPr bwMode="auto">
              <a:xfrm flipV="1">
                <a:off x="2249285" y="1678712"/>
                <a:ext cx="874876" cy="407732"/>
              </a:xfrm>
              <a:prstGeom prst="triangle">
                <a:avLst>
                  <a:gd name="adj" fmla="val 50000"/>
                </a:avLst>
              </a:prstGeom>
              <a:noFill/>
              <a:ln w="9525">
                <a:solidFill>
                  <a:schemeClr val="bg1">
                    <a:alpha val="70000"/>
                  </a:schemeClr>
                </a:solidFill>
                <a:miter lim="800000"/>
              </a:ln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" name="等腰三角形 18"/>
            <p:cNvSpPr>
              <a:spLocks noChangeArrowheads="1"/>
            </p:cNvSpPr>
            <p:nvPr/>
          </p:nvSpPr>
          <p:spPr bwMode="auto">
            <a:xfrm flipV="1">
              <a:off x="3165931" y="1292484"/>
              <a:ext cx="1917009" cy="200840"/>
            </a:xfrm>
            <a:prstGeom prst="triangle">
              <a:avLst>
                <a:gd name="adj" fmla="val 50000"/>
              </a:avLst>
            </a:prstGeom>
            <a:noFill/>
            <a:ln w="57150" cap="flat" cmpd="sng">
              <a:solidFill>
                <a:schemeClr val="bg1">
                  <a:alpha val="70000"/>
                </a:schemeClr>
              </a:solidFill>
              <a:miter lim="800000"/>
            </a:ln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8457" y="4035192"/>
            <a:ext cx="3055271" cy="194401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4959" y="4035191"/>
            <a:ext cx="3654125" cy="1944013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73" y="1322058"/>
            <a:ext cx="2921040" cy="4657146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11" name="TextBox 35"/>
          <p:cNvSpPr txBox="1"/>
          <p:nvPr/>
        </p:nvSpPr>
        <p:spPr>
          <a:xfrm>
            <a:off x="4350854" y="2420627"/>
            <a:ext cx="6618403" cy="835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82468" y="1322058"/>
            <a:ext cx="229323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请在此添加你的标题</a:t>
            </a:r>
            <a:endParaRPr lang="zh-CN" altLang="en-US" sz="1600" b="1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735632" y="2508128"/>
            <a:ext cx="843634" cy="2472814"/>
            <a:chOff x="1735632" y="2508128"/>
            <a:chExt cx="843634" cy="2472814"/>
          </a:xfrm>
        </p:grpSpPr>
        <p:sp>
          <p:nvSpPr>
            <p:cNvPr id="4" name="Freeform 5"/>
            <p:cNvSpPr/>
            <p:nvPr/>
          </p:nvSpPr>
          <p:spPr bwMode="auto">
            <a:xfrm>
              <a:off x="1735632" y="2939928"/>
              <a:ext cx="843634" cy="2041014"/>
            </a:xfrm>
            <a:custGeom>
              <a:avLst/>
              <a:gdLst>
                <a:gd name="T0" fmla="*/ 49 w 64"/>
                <a:gd name="T1" fmla="*/ 1 h 135"/>
                <a:gd name="T2" fmla="*/ 17 w 64"/>
                <a:gd name="T3" fmla="*/ 0 h 135"/>
                <a:gd name="T4" fmla="*/ 0 w 64"/>
                <a:gd name="T5" fmla="*/ 14 h 135"/>
                <a:gd name="T6" fmla="*/ 0 w 64"/>
                <a:gd name="T7" fmla="*/ 14 h 135"/>
                <a:gd name="T8" fmla="*/ 0 w 64"/>
                <a:gd name="T9" fmla="*/ 16 h 135"/>
                <a:gd name="T10" fmla="*/ 0 w 64"/>
                <a:gd name="T11" fmla="*/ 61 h 135"/>
                <a:gd name="T12" fmla="*/ 6 w 64"/>
                <a:gd name="T13" fmla="*/ 66 h 135"/>
                <a:gd name="T14" fmla="*/ 11 w 64"/>
                <a:gd name="T15" fmla="*/ 61 h 135"/>
                <a:gd name="T16" fmla="*/ 11 w 64"/>
                <a:gd name="T17" fmla="*/ 22 h 135"/>
                <a:gd name="T18" fmla="*/ 16 w 64"/>
                <a:gd name="T19" fmla="*/ 22 h 135"/>
                <a:gd name="T20" fmla="*/ 16 w 64"/>
                <a:gd name="T21" fmla="*/ 59 h 135"/>
                <a:gd name="T22" fmla="*/ 16 w 64"/>
                <a:gd name="T23" fmla="*/ 61 h 135"/>
                <a:gd name="T24" fmla="*/ 16 w 64"/>
                <a:gd name="T25" fmla="*/ 128 h 135"/>
                <a:gd name="T26" fmla="*/ 23 w 64"/>
                <a:gd name="T27" fmla="*/ 135 h 135"/>
                <a:gd name="T28" fmla="*/ 30 w 64"/>
                <a:gd name="T29" fmla="*/ 128 h 135"/>
                <a:gd name="T30" fmla="*/ 30 w 64"/>
                <a:gd name="T31" fmla="*/ 69 h 135"/>
                <a:gd name="T32" fmla="*/ 34 w 64"/>
                <a:gd name="T33" fmla="*/ 69 h 135"/>
                <a:gd name="T34" fmla="*/ 34 w 64"/>
                <a:gd name="T35" fmla="*/ 128 h 135"/>
                <a:gd name="T36" fmla="*/ 42 w 64"/>
                <a:gd name="T37" fmla="*/ 135 h 135"/>
                <a:gd name="T38" fmla="*/ 49 w 64"/>
                <a:gd name="T39" fmla="*/ 128 h 135"/>
                <a:gd name="T40" fmla="*/ 49 w 64"/>
                <a:gd name="T41" fmla="*/ 59 h 135"/>
                <a:gd name="T42" fmla="*/ 49 w 64"/>
                <a:gd name="T43" fmla="*/ 59 h 135"/>
                <a:gd name="T44" fmla="*/ 49 w 64"/>
                <a:gd name="T45" fmla="*/ 22 h 135"/>
                <a:gd name="T46" fmla="*/ 53 w 64"/>
                <a:gd name="T47" fmla="*/ 22 h 135"/>
                <a:gd name="T48" fmla="*/ 53 w 64"/>
                <a:gd name="T49" fmla="*/ 61 h 135"/>
                <a:gd name="T50" fmla="*/ 59 w 64"/>
                <a:gd name="T51" fmla="*/ 66 h 135"/>
                <a:gd name="T52" fmla="*/ 64 w 64"/>
                <a:gd name="T53" fmla="*/ 61 h 135"/>
                <a:gd name="T54" fmla="*/ 64 w 64"/>
                <a:gd name="T55" fmla="*/ 16 h 135"/>
                <a:gd name="T56" fmla="*/ 64 w 64"/>
                <a:gd name="T57" fmla="*/ 14 h 135"/>
                <a:gd name="T58" fmla="*/ 64 w 64"/>
                <a:gd name="T59" fmla="*/ 13 h 135"/>
                <a:gd name="T60" fmla="*/ 49 w 64"/>
                <a:gd name="T61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135">
                  <a:moveTo>
                    <a:pt x="49" y="1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5" y="1"/>
                    <a:pt x="0" y="10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3" y="66"/>
                    <a:pt x="6" y="66"/>
                  </a:cubicBezTo>
                  <a:cubicBezTo>
                    <a:pt x="9" y="66"/>
                    <a:pt x="11" y="64"/>
                    <a:pt x="11" y="6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60"/>
                    <a:pt x="16" y="60"/>
                    <a:pt x="16" y="61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6" y="132"/>
                    <a:pt x="19" y="135"/>
                    <a:pt x="23" y="135"/>
                  </a:cubicBezTo>
                  <a:cubicBezTo>
                    <a:pt x="27" y="135"/>
                    <a:pt x="30" y="132"/>
                    <a:pt x="30" y="12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32"/>
                    <a:pt x="37" y="135"/>
                    <a:pt x="42" y="135"/>
                  </a:cubicBezTo>
                  <a:cubicBezTo>
                    <a:pt x="46" y="135"/>
                    <a:pt x="49" y="132"/>
                    <a:pt x="49" y="128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4"/>
                    <a:pt x="55" y="66"/>
                    <a:pt x="59" y="66"/>
                  </a:cubicBezTo>
                  <a:cubicBezTo>
                    <a:pt x="62" y="66"/>
                    <a:pt x="64" y="64"/>
                    <a:pt x="64" y="61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9"/>
                    <a:pt x="59" y="1"/>
                    <a:pt x="49" y="1"/>
                  </a:cubicBezTo>
                  <a:close/>
                </a:path>
              </a:pathLst>
            </a:custGeom>
            <a:solidFill>
              <a:srgbClr val="E149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1992807" y="2508128"/>
              <a:ext cx="329977" cy="377910"/>
            </a:xfrm>
            <a:prstGeom prst="ellipse">
              <a:avLst/>
            </a:prstGeom>
            <a:solidFill>
              <a:srgbClr val="E149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889994" y="2508128"/>
            <a:ext cx="845259" cy="2472814"/>
            <a:chOff x="4889994" y="2508128"/>
            <a:chExt cx="845259" cy="2472814"/>
          </a:xfrm>
          <a:solidFill>
            <a:srgbClr val="5D824D"/>
          </a:solidFill>
        </p:grpSpPr>
        <p:sp>
          <p:nvSpPr>
            <p:cNvPr id="7" name="Freeform 7"/>
            <p:cNvSpPr/>
            <p:nvPr/>
          </p:nvSpPr>
          <p:spPr bwMode="auto">
            <a:xfrm>
              <a:off x="4889994" y="2939928"/>
              <a:ext cx="845259" cy="2041014"/>
            </a:xfrm>
            <a:custGeom>
              <a:avLst/>
              <a:gdLst>
                <a:gd name="T0" fmla="*/ 49 w 64"/>
                <a:gd name="T1" fmla="*/ 1 h 135"/>
                <a:gd name="T2" fmla="*/ 17 w 64"/>
                <a:gd name="T3" fmla="*/ 0 h 135"/>
                <a:gd name="T4" fmla="*/ 0 w 64"/>
                <a:gd name="T5" fmla="*/ 14 h 135"/>
                <a:gd name="T6" fmla="*/ 0 w 64"/>
                <a:gd name="T7" fmla="*/ 14 h 135"/>
                <a:gd name="T8" fmla="*/ 0 w 64"/>
                <a:gd name="T9" fmla="*/ 16 h 135"/>
                <a:gd name="T10" fmla="*/ 0 w 64"/>
                <a:gd name="T11" fmla="*/ 61 h 135"/>
                <a:gd name="T12" fmla="*/ 6 w 64"/>
                <a:gd name="T13" fmla="*/ 66 h 135"/>
                <a:gd name="T14" fmla="*/ 11 w 64"/>
                <a:gd name="T15" fmla="*/ 61 h 135"/>
                <a:gd name="T16" fmla="*/ 11 w 64"/>
                <a:gd name="T17" fmla="*/ 22 h 135"/>
                <a:gd name="T18" fmla="*/ 16 w 64"/>
                <a:gd name="T19" fmla="*/ 22 h 135"/>
                <a:gd name="T20" fmla="*/ 16 w 64"/>
                <a:gd name="T21" fmla="*/ 59 h 135"/>
                <a:gd name="T22" fmla="*/ 16 w 64"/>
                <a:gd name="T23" fmla="*/ 61 h 135"/>
                <a:gd name="T24" fmla="*/ 16 w 64"/>
                <a:gd name="T25" fmla="*/ 128 h 135"/>
                <a:gd name="T26" fmla="*/ 23 w 64"/>
                <a:gd name="T27" fmla="*/ 135 h 135"/>
                <a:gd name="T28" fmla="*/ 31 w 64"/>
                <a:gd name="T29" fmla="*/ 128 h 135"/>
                <a:gd name="T30" fmla="*/ 31 w 64"/>
                <a:gd name="T31" fmla="*/ 69 h 135"/>
                <a:gd name="T32" fmla="*/ 34 w 64"/>
                <a:gd name="T33" fmla="*/ 69 h 135"/>
                <a:gd name="T34" fmla="*/ 34 w 64"/>
                <a:gd name="T35" fmla="*/ 128 h 135"/>
                <a:gd name="T36" fmla="*/ 42 w 64"/>
                <a:gd name="T37" fmla="*/ 135 h 135"/>
                <a:gd name="T38" fmla="*/ 49 w 64"/>
                <a:gd name="T39" fmla="*/ 128 h 135"/>
                <a:gd name="T40" fmla="*/ 49 w 64"/>
                <a:gd name="T41" fmla="*/ 59 h 135"/>
                <a:gd name="T42" fmla="*/ 49 w 64"/>
                <a:gd name="T43" fmla="*/ 59 h 135"/>
                <a:gd name="T44" fmla="*/ 49 w 64"/>
                <a:gd name="T45" fmla="*/ 22 h 135"/>
                <a:gd name="T46" fmla="*/ 53 w 64"/>
                <a:gd name="T47" fmla="*/ 22 h 135"/>
                <a:gd name="T48" fmla="*/ 53 w 64"/>
                <a:gd name="T49" fmla="*/ 61 h 135"/>
                <a:gd name="T50" fmla="*/ 59 w 64"/>
                <a:gd name="T51" fmla="*/ 66 h 135"/>
                <a:gd name="T52" fmla="*/ 64 w 64"/>
                <a:gd name="T53" fmla="*/ 61 h 135"/>
                <a:gd name="T54" fmla="*/ 64 w 64"/>
                <a:gd name="T55" fmla="*/ 16 h 135"/>
                <a:gd name="T56" fmla="*/ 64 w 64"/>
                <a:gd name="T57" fmla="*/ 14 h 135"/>
                <a:gd name="T58" fmla="*/ 64 w 64"/>
                <a:gd name="T59" fmla="*/ 13 h 135"/>
                <a:gd name="T60" fmla="*/ 49 w 64"/>
                <a:gd name="T61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135">
                  <a:moveTo>
                    <a:pt x="49" y="1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5" y="1"/>
                    <a:pt x="0" y="10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3" y="66"/>
                    <a:pt x="6" y="66"/>
                  </a:cubicBezTo>
                  <a:cubicBezTo>
                    <a:pt x="9" y="66"/>
                    <a:pt x="11" y="64"/>
                    <a:pt x="11" y="6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6" y="22"/>
                    <a:pt x="16" y="22"/>
                    <a:pt x="16" y="22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16" y="60"/>
                    <a:pt x="16" y="60"/>
                    <a:pt x="16" y="61"/>
                  </a:cubicBezTo>
                  <a:cubicBezTo>
                    <a:pt x="16" y="128"/>
                    <a:pt x="16" y="128"/>
                    <a:pt x="16" y="128"/>
                  </a:cubicBezTo>
                  <a:cubicBezTo>
                    <a:pt x="16" y="132"/>
                    <a:pt x="19" y="135"/>
                    <a:pt x="23" y="135"/>
                  </a:cubicBezTo>
                  <a:cubicBezTo>
                    <a:pt x="27" y="135"/>
                    <a:pt x="31" y="132"/>
                    <a:pt x="31" y="128"/>
                  </a:cubicBezTo>
                  <a:cubicBezTo>
                    <a:pt x="31" y="69"/>
                    <a:pt x="31" y="69"/>
                    <a:pt x="31" y="69"/>
                  </a:cubicBezTo>
                  <a:cubicBezTo>
                    <a:pt x="34" y="69"/>
                    <a:pt x="34" y="69"/>
                    <a:pt x="34" y="69"/>
                  </a:cubicBezTo>
                  <a:cubicBezTo>
                    <a:pt x="34" y="128"/>
                    <a:pt x="34" y="128"/>
                    <a:pt x="34" y="128"/>
                  </a:cubicBezTo>
                  <a:cubicBezTo>
                    <a:pt x="34" y="132"/>
                    <a:pt x="38" y="135"/>
                    <a:pt x="42" y="135"/>
                  </a:cubicBezTo>
                  <a:cubicBezTo>
                    <a:pt x="46" y="135"/>
                    <a:pt x="49" y="132"/>
                    <a:pt x="49" y="128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4"/>
                    <a:pt x="56" y="66"/>
                    <a:pt x="59" y="66"/>
                  </a:cubicBezTo>
                  <a:cubicBezTo>
                    <a:pt x="62" y="66"/>
                    <a:pt x="64" y="64"/>
                    <a:pt x="64" y="61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64" y="13"/>
                    <a:pt x="64" y="13"/>
                    <a:pt x="64" y="13"/>
                  </a:cubicBezTo>
                  <a:cubicBezTo>
                    <a:pt x="64" y="9"/>
                    <a:pt x="59" y="1"/>
                    <a:pt x="4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Oval 8"/>
            <p:cNvSpPr>
              <a:spLocks noChangeArrowheads="1"/>
            </p:cNvSpPr>
            <p:nvPr/>
          </p:nvSpPr>
          <p:spPr bwMode="auto">
            <a:xfrm>
              <a:off x="5148757" y="2508128"/>
              <a:ext cx="328351" cy="3779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058645" y="2508128"/>
            <a:ext cx="830630" cy="2472814"/>
            <a:chOff x="8058645" y="2508128"/>
            <a:chExt cx="830630" cy="2472814"/>
          </a:xfrm>
          <a:solidFill>
            <a:srgbClr val="EBAA00"/>
          </a:solidFill>
        </p:grpSpPr>
        <p:sp>
          <p:nvSpPr>
            <p:cNvPr id="10" name="Freeform 9"/>
            <p:cNvSpPr/>
            <p:nvPr/>
          </p:nvSpPr>
          <p:spPr bwMode="auto">
            <a:xfrm>
              <a:off x="8058645" y="2939928"/>
              <a:ext cx="830630" cy="2041014"/>
            </a:xfrm>
            <a:custGeom>
              <a:avLst/>
              <a:gdLst>
                <a:gd name="T0" fmla="*/ 48 w 63"/>
                <a:gd name="T1" fmla="*/ 1 h 135"/>
                <a:gd name="T2" fmla="*/ 16 w 63"/>
                <a:gd name="T3" fmla="*/ 0 h 135"/>
                <a:gd name="T4" fmla="*/ 0 w 63"/>
                <a:gd name="T5" fmla="*/ 14 h 135"/>
                <a:gd name="T6" fmla="*/ 0 w 63"/>
                <a:gd name="T7" fmla="*/ 14 h 135"/>
                <a:gd name="T8" fmla="*/ 0 w 63"/>
                <a:gd name="T9" fmla="*/ 16 h 135"/>
                <a:gd name="T10" fmla="*/ 0 w 63"/>
                <a:gd name="T11" fmla="*/ 61 h 135"/>
                <a:gd name="T12" fmla="*/ 5 w 63"/>
                <a:gd name="T13" fmla="*/ 66 h 135"/>
                <a:gd name="T14" fmla="*/ 10 w 63"/>
                <a:gd name="T15" fmla="*/ 61 h 135"/>
                <a:gd name="T16" fmla="*/ 10 w 63"/>
                <a:gd name="T17" fmla="*/ 22 h 135"/>
                <a:gd name="T18" fmla="*/ 15 w 63"/>
                <a:gd name="T19" fmla="*/ 22 h 135"/>
                <a:gd name="T20" fmla="*/ 15 w 63"/>
                <a:gd name="T21" fmla="*/ 59 h 135"/>
                <a:gd name="T22" fmla="*/ 15 w 63"/>
                <a:gd name="T23" fmla="*/ 61 h 135"/>
                <a:gd name="T24" fmla="*/ 15 w 63"/>
                <a:gd name="T25" fmla="*/ 128 h 135"/>
                <a:gd name="T26" fmla="*/ 22 w 63"/>
                <a:gd name="T27" fmla="*/ 135 h 135"/>
                <a:gd name="T28" fmla="*/ 30 w 63"/>
                <a:gd name="T29" fmla="*/ 128 h 135"/>
                <a:gd name="T30" fmla="*/ 30 w 63"/>
                <a:gd name="T31" fmla="*/ 69 h 135"/>
                <a:gd name="T32" fmla="*/ 33 w 63"/>
                <a:gd name="T33" fmla="*/ 69 h 135"/>
                <a:gd name="T34" fmla="*/ 33 w 63"/>
                <a:gd name="T35" fmla="*/ 128 h 135"/>
                <a:gd name="T36" fmla="*/ 41 w 63"/>
                <a:gd name="T37" fmla="*/ 135 h 135"/>
                <a:gd name="T38" fmla="*/ 48 w 63"/>
                <a:gd name="T39" fmla="*/ 128 h 135"/>
                <a:gd name="T40" fmla="*/ 48 w 63"/>
                <a:gd name="T41" fmla="*/ 59 h 135"/>
                <a:gd name="T42" fmla="*/ 48 w 63"/>
                <a:gd name="T43" fmla="*/ 59 h 135"/>
                <a:gd name="T44" fmla="*/ 48 w 63"/>
                <a:gd name="T45" fmla="*/ 22 h 135"/>
                <a:gd name="T46" fmla="*/ 52 w 63"/>
                <a:gd name="T47" fmla="*/ 22 h 135"/>
                <a:gd name="T48" fmla="*/ 52 w 63"/>
                <a:gd name="T49" fmla="*/ 61 h 135"/>
                <a:gd name="T50" fmla="*/ 58 w 63"/>
                <a:gd name="T51" fmla="*/ 66 h 135"/>
                <a:gd name="T52" fmla="*/ 63 w 63"/>
                <a:gd name="T53" fmla="*/ 61 h 135"/>
                <a:gd name="T54" fmla="*/ 63 w 63"/>
                <a:gd name="T55" fmla="*/ 16 h 135"/>
                <a:gd name="T56" fmla="*/ 63 w 63"/>
                <a:gd name="T57" fmla="*/ 14 h 135"/>
                <a:gd name="T58" fmla="*/ 63 w 63"/>
                <a:gd name="T59" fmla="*/ 13 h 135"/>
                <a:gd name="T60" fmla="*/ 48 w 63"/>
                <a:gd name="T61" fmla="*/ 1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3" h="135">
                  <a:moveTo>
                    <a:pt x="48" y="1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4" y="1"/>
                    <a:pt x="0" y="10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64"/>
                    <a:pt x="2" y="66"/>
                    <a:pt x="5" y="66"/>
                  </a:cubicBezTo>
                  <a:cubicBezTo>
                    <a:pt x="8" y="66"/>
                    <a:pt x="10" y="64"/>
                    <a:pt x="10" y="61"/>
                  </a:cubicBezTo>
                  <a:cubicBezTo>
                    <a:pt x="10" y="22"/>
                    <a:pt x="10" y="22"/>
                    <a:pt x="10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5" y="60"/>
                    <a:pt x="15" y="60"/>
                    <a:pt x="15" y="61"/>
                  </a:cubicBezTo>
                  <a:cubicBezTo>
                    <a:pt x="15" y="128"/>
                    <a:pt x="15" y="128"/>
                    <a:pt x="15" y="128"/>
                  </a:cubicBezTo>
                  <a:cubicBezTo>
                    <a:pt x="15" y="132"/>
                    <a:pt x="18" y="135"/>
                    <a:pt x="22" y="135"/>
                  </a:cubicBezTo>
                  <a:cubicBezTo>
                    <a:pt x="26" y="135"/>
                    <a:pt x="30" y="132"/>
                    <a:pt x="30" y="128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33" y="69"/>
                    <a:pt x="33" y="69"/>
                    <a:pt x="33" y="69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3" y="132"/>
                    <a:pt x="37" y="135"/>
                    <a:pt x="41" y="135"/>
                  </a:cubicBezTo>
                  <a:cubicBezTo>
                    <a:pt x="45" y="135"/>
                    <a:pt x="48" y="132"/>
                    <a:pt x="48" y="128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59"/>
                    <a:pt x="48" y="59"/>
                    <a:pt x="48" y="59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52" y="22"/>
                    <a:pt x="52" y="22"/>
                    <a:pt x="52" y="2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4"/>
                    <a:pt x="55" y="66"/>
                    <a:pt x="58" y="66"/>
                  </a:cubicBezTo>
                  <a:cubicBezTo>
                    <a:pt x="61" y="66"/>
                    <a:pt x="63" y="64"/>
                    <a:pt x="63" y="61"/>
                  </a:cubicBezTo>
                  <a:cubicBezTo>
                    <a:pt x="63" y="16"/>
                    <a:pt x="63" y="16"/>
                    <a:pt x="63" y="16"/>
                  </a:cubicBezTo>
                  <a:cubicBezTo>
                    <a:pt x="63" y="14"/>
                    <a:pt x="63" y="14"/>
                    <a:pt x="63" y="14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3" y="9"/>
                    <a:pt x="58" y="1"/>
                    <a:pt x="48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0"/>
            <p:cNvSpPr>
              <a:spLocks noChangeArrowheads="1"/>
            </p:cNvSpPr>
            <p:nvPr/>
          </p:nvSpPr>
          <p:spPr bwMode="auto">
            <a:xfrm>
              <a:off x="8303120" y="2508128"/>
              <a:ext cx="329977" cy="37791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2887314" y="2708923"/>
            <a:ext cx="17588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E1491D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56%</a:t>
            </a:r>
            <a:endParaRPr lang="zh-CN" altLang="en-US" sz="4400" dirty="0">
              <a:solidFill>
                <a:srgbClr val="E1491D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030308" y="2708923"/>
            <a:ext cx="17588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5D824D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47%</a:t>
            </a:r>
            <a:endParaRPr lang="zh-CN" altLang="en-US" sz="4400" dirty="0">
              <a:solidFill>
                <a:srgbClr val="5D824D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233131" y="2708923"/>
            <a:ext cx="17588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 smtClean="0">
                <a:solidFill>
                  <a:srgbClr val="EBAA00"/>
                </a:solidFill>
                <a:latin typeface="方正正大黑简体" panose="02000000000000000000" pitchFamily="2" charset="-122"/>
                <a:ea typeface="方正正大黑简体" panose="02000000000000000000" pitchFamily="2" charset="-122"/>
              </a:rPr>
              <a:t>24%</a:t>
            </a:r>
            <a:endParaRPr lang="zh-CN" altLang="en-US" sz="4400" dirty="0">
              <a:solidFill>
                <a:srgbClr val="EBAA00"/>
              </a:solidFill>
              <a:latin typeface="方正正大黑简体" panose="02000000000000000000" pitchFamily="2" charset="-122"/>
              <a:ea typeface="方正正大黑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2936115" y="3789042"/>
            <a:ext cx="1658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104869" y="3789041"/>
            <a:ext cx="1658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336360" y="3789040"/>
            <a:ext cx="16588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200" dirty="0" smtClean="0">
                <a:solidFill>
                  <a:prstClr val="black">
                    <a:lumMod val="95000"/>
                    <a:lumOff val="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8243522" y="1340768"/>
            <a:ext cx="2936383" cy="4977238"/>
          </a:xfrm>
          <a:prstGeom prst="roundRect">
            <a:avLst/>
          </a:prstGeom>
          <a:solidFill>
            <a:srgbClr val="5D824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 3"/>
          <p:cNvSpPr/>
          <p:nvPr/>
        </p:nvSpPr>
        <p:spPr>
          <a:xfrm>
            <a:off x="1127448" y="1340768"/>
            <a:ext cx="2936383" cy="4977238"/>
          </a:xfrm>
          <a:prstGeom prst="roundRect">
            <a:avLst/>
          </a:prstGeom>
          <a:solidFill>
            <a:srgbClr val="E1491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4708557" y="1340768"/>
            <a:ext cx="2936383" cy="4977238"/>
          </a:xfrm>
          <a:prstGeom prst="roundRect">
            <a:avLst/>
          </a:prstGeom>
          <a:solidFill>
            <a:srgbClr val="EBAA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/>
        </p:nvCxnSpPr>
        <p:spPr>
          <a:xfrm>
            <a:off x="4411895" y="1463447"/>
            <a:ext cx="0" cy="4588513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7941601" y="1476326"/>
            <a:ext cx="0" cy="4588513"/>
          </a:xfrm>
          <a:prstGeom prst="line">
            <a:avLst/>
          </a:prstGeom>
          <a:ln w="6350">
            <a:solidFill>
              <a:schemeClr val="bg1"/>
            </a:solidFill>
            <a:prstDash val="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0478" y="1628987"/>
            <a:ext cx="2201864" cy="2750151"/>
          </a:xfrm>
          <a:prstGeom prst="rect">
            <a:avLst/>
          </a:prstGeom>
          <a:ln>
            <a:noFill/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171" y="1628987"/>
            <a:ext cx="2201416" cy="2750151"/>
          </a:xfrm>
          <a:prstGeom prst="rect">
            <a:avLst/>
          </a:prstGeom>
          <a:ln>
            <a:noFill/>
          </a:ln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2268" y="1628987"/>
            <a:ext cx="2339073" cy="2750151"/>
          </a:xfrm>
          <a:prstGeom prst="rect">
            <a:avLst/>
          </a:prstGeom>
          <a:ln>
            <a:noFill/>
          </a:ln>
        </p:spPr>
      </p:pic>
      <p:sp>
        <p:nvSpPr>
          <p:cNvPr id="11" name="矩形 10"/>
          <p:cNvSpPr/>
          <p:nvPr/>
        </p:nvSpPr>
        <p:spPr>
          <a:xfrm>
            <a:off x="1462189" y="5168486"/>
            <a:ext cx="2385691" cy="774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393567" y="4670729"/>
            <a:ext cx="2454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 smtClean="0">
                <a:solidFill>
                  <a:schemeClr val="bg1"/>
                </a:solidFill>
              </a:rPr>
              <a:t>1.</a:t>
            </a:r>
            <a:r>
              <a:rPr lang="zh-CN" altLang="en-US" sz="1600" dirty="0" smtClean="0">
                <a:solidFill>
                  <a:schemeClr val="bg1"/>
                </a:solidFill>
              </a:rPr>
              <a:t>单击</a:t>
            </a:r>
            <a:r>
              <a:rPr lang="zh-CN" altLang="en-US" sz="1600" dirty="0">
                <a:solidFill>
                  <a:schemeClr val="bg1"/>
                </a:solidFill>
              </a:rPr>
              <a:t>输入您的标题文字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1419019" y="5060799"/>
            <a:ext cx="2382243" cy="4972"/>
          </a:xfrm>
          <a:prstGeom prst="line">
            <a:avLst/>
          </a:prstGeom>
          <a:ln w="6350">
            <a:solidFill>
              <a:schemeClr val="bg1"/>
            </a:solidFill>
            <a:prstDash val="solid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5079100" y="5168486"/>
            <a:ext cx="2385691" cy="774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010478" y="4670729"/>
            <a:ext cx="2454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>
                <a:solidFill>
                  <a:schemeClr val="bg1"/>
                </a:solidFill>
              </a:rPr>
              <a:t>2</a:t>
            </a:r>
            <a:r>
              <a:rPr lang="en-US" altLang="zh-CN" sz="1600" dirty="0" smtClean="0">
                <a:solidFill>
                  <a:schemeClr val="bg1"/>
                </a:solidFill>
              </a:rPr>
              <a:t>.</a:t>
            </a:r>
            <a:r>
              <a:rPr lang="zh-CN" altLang="en-US" sz="1600" dirty="0" smtClean="0">
                <a:solidFill>
                  <a:schemeClr val="bg1"/>
                </a:solidFill>
              </a:rPr>
              <a:t>单击</a:t>
            </a:r>
            <a:r>
              <a:rPr lang="zh-CN" altLang="en-US" sz="1600" dirty="0">
                <a:solidFill>
                  <a:schemeClr val="bg1"/>
                </a:solidFill>
              </a:rPr>
              <a:t>输入您的标题文字</a:t>
            </a:r>
          </a:p>
        </p:txBody>
      </p:sp>
      <p:cxnSp>
        <p:nvCxnSpPr>
          <p:cNvPr id="16" name="直接连接符 15"/>
          <p:cNvCxnSpPr/>
          <p:nvPr/>
        </p:nvCxnSpPr>
        <p:spPr>
          <a:xfrm>
            <a:off x="5035930" y="5060799"/>
            <a:ext cx="2382243" cy="4972"/>
          </a:xfrm>
          <a:prstGeom prst="line">
            <a:avLst/>
          </a:prstGeom>
          <a:ln w="6350">
            <a:solidFill>
              <a:schemeClr val="bg1"/>
            </a:solidFill>
            <a:prstDash val="solid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8592268" y="5165114"/>
            <a:ext cx="2385691" cy="774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523646" y="4667357"/>
            <a:ext cx="24543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600" dirty="0" smtClean="0">
                <a:solidFill>
                  <a:schemeClr val="bg1"/>
                </a:solidFill>
              </a:rPr>
              <a:t>3.</a:t>
            </a:r>
            <a:r>
              <a:rPr lang="zh-CN" altLang="en-US" sz="1600" dirty="0" smtClean="0">
                <a:solidFill>
                  <a:schemeClr val="bg1"/>
                </a:solidFill>
              </a:rPr>
              <a:t>单击</a:t>
            </a:r>
            <a:r>
              <a:rPr lang="zh-CN" altLang="en-US" sz="1600" dirty="0">
                <a:solidFill>
                  <a:schemeClr val="bg1"/>
                </a:solidFill>
              </a:rPr>
              <a:t>输入您的标题文字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8549098" y="5057427"/>
            <a:ext cx="2382243" cy="4972"/>
          </a:xfrm>
          <a:prstGeom prst="line">
            <a:avLst/>
          </a:prstGeom>
          <a:ln w="6350">
            <a:solidFill>
              <a:schemeClr val="bg1"/>
            </a:solidFill>
            <a:prstDash val="solid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3" grpId="0" animBg="1"/>
      <p:bldP spid="4" grpId="0" animBg="1"/>
      <p:bldP spid="5" grpId="0" animBg="1"/>
      <p:bldP spid="11" grpId="0"/>
      <p:bldP spid="12" grpId="0"/>
      <p:bldP spid="14" grpId="0"/>
      <p:bldP spid="15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67608" y="2204864"/>
            <a:ext cx="5926137" cy="3560762"/>
            <a:chOff x="2932113" y="2065338"/>
            <a:chExt cx="5926137" cy="3560762"/>
          </a:xfrm>
        </p:grpSpPr>
        <p:sp>
          <p:nvSpPr>
            <p:cNvPr id="4" name="Freeform 5"/>
            <p:cNvSpPr/>
            <p:nvPr/>
          </p:nvSpPr>
          <p:spPr bwMode="auto">
            <a:xfrm>
              <a:off x="5929313" y="3135313"/>
              <a:ext cx="1211263" cy="1217613"/>
            </a:xfrm>
            <a:custGeom>
              <a:avLst/>
              <a:gdLst>
                <a:gd name="T0" fmla="*/ 265 w 265"/>
                <a:gd name="T1" fmla="*/ 266 h 266"/>
                <a:gd name="T2" fmla="*/ 0 w 265"/>
                <a:gd name="T3" fmla="*/ 266 h 266"/>
                <a:gd name="T4" fmla="*/ 265 w 265"/>
                <a:gd name="T5" fmla="*/ 0 h 266"/>
                <a:gd name="T6" fmla="*/ 265 w 265"/>
                <a:gd name="T7" fmla="*/ 266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5" h="266">
                  <a:moveTo>
                    <a:pt x="265" y="266"/>
                  </a:moveTo>
                  <a:cubicBezTo>
                    <a:pt x="0" y="266"/>
                    <a:pt x="0" y="266"/>
                    <a:pt x="0" y="266"/>
                  </a:cubicBezTo>
                  <a:cubicBezTo>
                    <a:pt x="0" y="266"/>
                    <a:pt x="0" y="20"/>
                    <a:pt x="265" y="0"/>
                  </a:cubicBezTo>
                  <a:lnTo>
                    <a:pt x="265" y="266"/>
                  </a:lnTo>
                  <a:close/>
                </a:path>
              </a:pathLst>
            </a:custGeom>
            <a:solidFill>
              <a:srgbClr val="E149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7204075" y="3140075"/>
              <a:ext cx="1211263" cy="2266950"/>
            </a:xfrm>
            <a:custGeom>
              <a:avLst/>
              <a:gdLst>
                <a:gd name="T0" fmla="*/ 265 w 265"/>
                <a:gd name="T1" fmla="*/ 267 h 495"/>
                <a:gd name="T2" fmla="*/ 0 w 265"/>
                <a:gd name="T3" fmla="*/ 0 h 495"/>
                <a:gd name="T4" fmla="*/ 0 w 265"/>
                <a:gd name="T5" fmla="*/ 267 h 495"/>
                <a:gd name="T6" fmla="*/ 0 w 265"/>
                <a:gd name="T7" fmla="*/ 267 h 495"/>
                <a:gd name="T8" fmla="*/ 138 w 265"/>
                <a:gd name="T9" fmla="*/ 495 h 495"/>
                <a:gd name="T10" fmla="*/ 265 w 265"/>
                <a:gd name="T11" fmla="*/ 267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5" h="495">
                  <a:moveTo>
                    <a:pt x="265" y="267"/>
                  </a:moveTo>
                  <a:cubicBezTo>
                    <a:pt x="265" y="119"/>
                    <a:pt x="147" y="0"/>
                    <a:pt x="0" y="0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0" y="267"/>
                    <a:pt x="0" y="267"/>
                    <a:pt x="0" y="267"/>
                  </a:cubicBezTo>
                  <a:cubicBezTo>
                    <a:pt x="138" y="495"/>
                    <a:pt x="138" y="495"/>
                    <a:pt x="138" y="495"/>
                  </a:cubicBezTo>
                  <a:cubicBezTo>
                    <a:pt x="215" y="448"/>
                    <a:pt x="265" y="363"/>
                    <a:pt x="265" y="267"/>
                  </a:cubicBezTo>
                  <a:close/>
                </a:path>
              </a:pathLst>
            </a:custGeom>
            <a:solidFill>
              <a:srgbClr val="EBA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5929313" y="4413250"/>
              <a:ext cx="1846263" cy="1212850"/>
            </a:xfrm>
            <a:custGeom>
              <a:avLst/>
              <a:gdLst>
                <a:gd name="T0" fmla="*/ 0 w 404"/>
                <a:gd name="T1" fmla="*/ 0 h 265"/>
                <a:gd name="T2" fmla="*/ 265 w 404"/>
                <a:gd name="T3" fmla="*/ 265 h 265"/>
                <a:gd name="T4" fmla="*/ 404 w 404"/>
                <a:gd name="T5" fmla="*/ 226 h 265"/>
                <a:gd name="T6" fmla="*/ 265 w 404"/>
                <a:gd name="T7" fmla="*/ 0 h 265"/>
                <a:gd name="T8" fmla="*/ 0 w 404"/>
                <a:gd name="T9" fmla="*/ 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4" h="265">
                  <a:moveTo>
                    <a:pt x="0" y="0"/>
                  </a:moveTo>
                  <a:cubicBezTo>
                    <a:pt x="0" y="146"/>
                    <a:pt x="119" y="265"/>
                    <a:pt x="265" y="265"/>
                  </a:cubicBezTo>
                  <a:cubicBezTo>
                    <a:pt x="316" y="265"/>
                    <a:pt x="364" y="251"/>
                    <a:pt x="404" y="226"/>
                  </a:cubicBezTo>
                  <a:cubicBezTo>
                    <a:pt x="265" y="0"/>
                    <a:pt x="265" y="0"/>
                    <a:pt x="26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5D8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48"/>
            <p:cNvSpPr/>
            <p:nvPr/>
          </p:nvSpPr>
          <p:spPr bwMode="auto">
            <a:xfrm>
              <a:off x="3732213" y="2463800"/>
              <a:ext cx="2936875" cy="987425"/>
            </a:xfrm>
            <a:custGeom>
              <a:avLst/>
              <a:gdLst>
                <a:gd name="T0" fmla="*/ 634 w 643"/>
                <a:gd name="T1" fmla="*/ 198 h 216"/>
                <a:gd name="T2" fmla="*/ 630 w 643"/>
                <a:gd name="T3" fmla="*/ 199 h 216"/>
                <a:gd name="T4" fmla="*/ 420 w 643"/>
                <a:gd name="T5" fmla="*/ 1 h 216"/>
                <a:gd name="T6" fmla="*/ 420 w 643"/>
                <a:gd name="T7" fmla="*/ 1 h 216"/>
                <a:gd name="T8" fmla="*/ 420 w 643"/>
                <a:gd name="T9" fmla="*/ 1 h 216"/>
                <a:gd name="T10" fmla="*/ 420 w 643"/>
                <a:gd name="T11" fmla="*/ 0 h 216"/>
                <a:gd name="T12" fmla="*/ 418 w 643"/>
                <a:gd name="T13" fmla="*/ 0 h 216"/>
                <a:gd name="T14" fmla="*/ 2 w 643"/>
                <a:gd name="T15" fmla="*/ 0 h 216"/>
                <a:gd name="T16" fmla="*/ 0 w 643"/>
                <a:gd name="T17" fmla="*/ 3 h 216"/>
                <a:gd name="T18" fmla="*/ 2 w 643"/>
                <a:gd name="T19" fmla="*/ 5 h 216"/>
                <a:gd name="T20" fmla="*/ 417 w 643"/>
                <a:gd name="T21" fmla="*/ 5 h 216"/>
                <a:gd name="T22" fmla="*/ 626 w 643"/>
                <a:gd name="T23" fmla="*/ 203 h 216"/>
                <a:gd name="T24" fmla="*/ 625 w 643"/>
                <a:gd name="T25" fmla="*/ 207 h 216"/>
                <a:gd name="T26" fmla="*/ 634 w 643"/>
                <a:gd name="T27" fmla="*/ 216 h 216"/>
                <a:gd name="T28" fmla="*/ 643 w 643"/>
                <a:gd name="T29" fmla="*/ 207 h 216"/>
                <a:gd name="T30" fmla="*/ 634 w 643"/>
                <a:gd name="T31" fmla="*/ 19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43" h="216">
                  <a:moveTo>
                    <a:pt x="634" y="198"/>
                  </a:moveTo>
                  <a:cubicBezTo>
                    <a:pt x="632" y="198"/>
                    <a:pt x="631" y="199"/>
                    <a:pt x="630" y="199"/>
                  </a:cubicBezTo>
                  <a:cubicBezTo>
                    <a:pt x="420" y="1"/>
                    <a:pt x="420" y="1"/>
                    <a:pt x="420" y="1"/>
                  </a:cubicBezTo>
                  <a:cubicBezTo>
                    <a:pt x="420" y="1"/>
                    <a:pt x="420" y="1"/>
                    <a:pt x="420" y="1"/>
                  </a:cubicBezTo>
                  <a:cubicBezTo>
                    <a:pt x="420" y="1"/>
                    <a:pt x="420" y="1"/>
                    <a:pt x="420" y="1"/>
                  </a:cubicBezTo>
                  <a:cubicBezTo>
                    <a:pt x="420" y="0"/>
                    <a:pt x="420" y="0"/>
                    <a:pt x="420" y="0"/>
                  </a:cubicBezTo>
                  <a:cubicBezTo>
                    <a:pt x="419" y="0"/>
                    <a:pt x="419" y="0"/>
                    <a:pt x="418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417" y="5"/>
                    <a:pt x="417" y="5"/>
                    <a:pt x="417" y="5"/>
                  </a:cubicBezTo>
                  <a:cubicBezTo>
                    <a:pt x="626" y="203"/>
                    <a:pt x="626" y="203"/>
                    <a:pt x="626" y="203"/>
                  </a:cubicBezTo>
                  <a:cubicBezTo>
                    <a:pt x="625" y="204"/>
                    <a:pt x="625" y="206"/>
                    <a:pt x="625" y="207"/>
                  </a:cubicBezTo>
                  <a:cubicBezTo>
                    <a:pt x="625" y="212"/>
                    <a:pt x="629" y="216"/>
                    <a:pt x="634" y="216"/>
                  </a:cubicBezTo>
                  <a:cubicBezTo>
                    <a:pt x="639" y="216"/>
                    <a:pt x="643" y="212"/>
                    <a:pt x="643" y="207"/>
                  </a:cubicBezTo>
                  <a:cubicBezTo>
                    <a:pt x="643" y="202"/>
                    <a:pt x="639" y="198"/>
                    <a:pt x="634" y="198"/>
                  </a:cubicBezTo>
                  <a:close/>
                </a:path>
              </a:pathLst>
            </a:cu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69"/>
            <p:cNvSpPr/>
            <p:nvPr/>
          </p:nvSpPr>
          <p:spPr bwMode="auto">
            <a:xfrm>
              <a:off x="2932113" y="4371975"/>
              <a:ext cx="3663950" cy="855663"/>
            </a:xfrm>
            <a:custGeom>
              <a:avLst/>
              <a:gdLst>
                <a:gd name="T0" fmla="*/ 793 w 802"/>
                <a:gd name="T1" fmla="*/ 169 h 187"/>
                <a:gd name="T2" fmla="*/ 786 w 802"/>
                <a:gd name="T3" fmla="*/ 172 h 187"/>
                <a:gd name="T4" fmla="*/ 417 w 802"/>
                <a:gd name="T5" fmla="*/ 0 h 187"/>
                <a:gd name="T6" fmla="*/ 417 w 802"/>
                <a:gd name="T7" fmla="*/ 0 h 187"/>
                <a:gd name="T8" fmla="*/ 417 w 802"/>
                <a:gd name="T9" fmla="*/ 0 h 187"/>
                <a:gd name="T10" fmla="*/ 416 w 802"/>
                <a:gd name="T11" fmla="*/ 0 h 187"/>
                <a:gd name="T12" fmla="*/ 416 w 802"/>
                <a:gd name="T13" fmla="*/ 0 h 187"/>
                <a:gd name="T14" fmla="*/ 3 w 802"/>
                <a:gd name="T15" fmla="*/ 0 h 187"/>
                <a:gd name="T16" fmla="*/ 0 w 802"/>
                <a:gd name="T17" fmla="*/ 2 h 187"/>
                <a:gd name="T18" fmla="*/ 3 w 802"/>
                <a:gd name="T19" fmla="*/ 5 h 187"/>
                <a:gd name="T20" fmla="*/ 416 w 802"/>
                <a:gd name="T21" fmla="*/ 5 h 187"/>
                <a:gd name="T22" fmla="*/ 784 w 802"/>
                <a:gd name="T23" fmla="*/ 176 h 187"/>
                <a:gd name="T24" fmla="*/ 784 w 802"/>
                <a:gd name="T25" fmla="*/ 178 h 187"/>
                <a:gd name="T26" fmla="*/ 793 w 802"/>
                <a:gd name="T27" fmla="*/ 187 h 187"/>
                <a:gd name="T28" fmla="*/ 802 w 802"/>
                <a:gd name="T29" fmla="*/ 178 h 187"/>
                <a:gd name="T30" fmla="*/ 793 w 802"/>
                <a:gd name="T31" fmla="*/ 169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02" h="187">
                  <a:moveTo>
                    <a:pt x="793" y="169"/>
                  </a:moveTo>
                  <a:cubicBezTo>
                    <a:pt x="790" y="169"/>
                    <a:pt x="788" y="170"/>
                    <a:pt x="786" y="172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17" y="0"/>
                    <a:pt x="417" y="0"/>
                    <a:pt x="417" y="0"/>
                  </a:cubicBezTo>
                  <a:cubicBezTo>
                    <a:pt x="417" y="0"/>
                    <a:pt x="416" y="0"/>
                    <a:pt x="416" y="0"/>
                  </a:cubicBezTo>
                  <a:cubicBezTo>
                    <a:pt x="416" y="0"/>
                    <a:pt x="416" y="0"/>
                    <a:pt x="416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0" y="1"/>
                    <a:pt x="0" y="2"/>
                  </a:cubicBezTo>
                  <a:cubicBezTo>
                    <a:pt x="0" y="3"/>
                    <a:pt x="2" y="5"/>
                    <a:pt x="3" y="5"/>
                  </a:cubicBezTo>
                  <a:cubicBezTo>
                    <a:pt x="416" y="5"/>
                    <a:pt x="416" y="5"/>
                    <a:pt x="416" y="5"/>
                  </a:cubicBezTo>
                  <a:cubicBezTo>
                    <a:pt x="784" y="176"/>
                    <a:pt x="784" y="176"/>
                    <a:pt x="784" y="176"/>
                  </a:cubicBezTo>
                  <a:cubicBezTo>
                    <a:pt x="784" y="177"/>
                    <a:pt x="784" y="177"/>
                    <a:pt x="784" y="178"/>
                  </a:cubicBezTo>
                  <a:cubicBezTo>
                    <a:pt x="784" y="183"/>
                    <a:pt x="788" y="187"/>
                    <a:pt x="793" y="187"/>
                  </a:cubicBezTo>
                  <a:cubicBezTo>
                    <a:pt x="798" y="187"/>
                    <a:pt x="802" y="183"/>
                    <a:pt x="802" y="178"/>
                  </a:cubicBezTo>
                  <a:cubicBezTo>
                    <a:pt x="802" y="173"/>
                    <a:pt x="798" y="169"/>
                    <a:pt x="793" y="169"/>
                  </a:cubicBezTo>
                  <a:close/>
                </a:path>
              </a:pathLst>
            </a:cu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70"/>
            <p:cNvSpPr/>
            <p:nvPr/>
          </p:nvSpPr>
          <p:spPr bwMode="auto">
            <a:xfrm>
              <a:off x="6797675" y="2065338"/>
              <a:ext cx="2060575" cy="1322388"/>
            </a:xfrm>
            <a:custGeom>
              <a:avLst/>
              <a:gdLst>
                <a:gd name="T0" fmla="*/ 451 w 451"/>
                <a:gd name="T1" fmla="*/ 66 h 289"/>
                <a:gd name="T2" fmla="*/ 451 w 451"/>
                <a:gd name="T3" fmla="*/ 66 h 289"/>
                <a:gd name="T4" fmla="*/ 451 w 451"/>
                <a:gd name="T5" fmla="*/ 66 h 289"/>
                <a:gd name="T6" fmla="*/ 451 w 451"/>
                <a:gd name="T7" fmla="*/ 0 h 289"/>
                <a:gd name="T8" fmla="*/ 448 w 451"/>
                <a:gd name="T9" fmla="*/ 0 h 289"/>
                <a:gd name="T10" fmla="*/ 446 w 451"/>
                <a:gd name="T11" fmla="*/ 0 h 289"/>
                <a:gd name="T12" fmla="*/ 446 w 451"/>
                <a:gd name="T13" fmla="*/ 63 h 289"/>
                <a:gd name="T14" fmla="*/ 6 w 451"/>
                <a:gd name="T15" fmla="*/ 63 h 289"/>
                <a:gd name="T16" fmla="*/ 6 w 451"/>
                <a:gd name="T17" fmla="*/ 26 h 289"/>
                <a:gd name="T18" fmla="*/ 3 w 451"/>
                <a:gd name="T19" fmla="*/ 25 h 289"/>
                <a:gd name="T20" fmla="*/ 0 w 451"/>
                <a:gd name="T21" fmla="*/ 26 h 289"/>
                <a:gd name="T22" fmla="*/ 0 w 451"/>
                <a:gd name="T23" fmla="*/ 66 h 289"/>
                <a:gd name="T24" fmla="*/ 0 w 451"/>
                <a:gd name="T25" fmla="*/ 66 h 289"/>
                <a:gd name="T26" fmla="*/ 0 w 451"/>
                <a:gd name="T27" fmla="*/ 66 h 289"/>
                <a:gd name="T28" fmla="*/ 0 w 451"/>
                <a:gd name="T29" fmla="*/ 67 h 289"/>
                <a:gd name="T30" fmla="*/ 0 w 451"/>
                <a:gd name="T31" fmla="*/ 67 h 289"/>
                <a:gd name="T32" fmla="*/ 3 w 451"/>
                <a:gd name="T33" fmla="*/ 69 h 289"/>
                <a:gd name="T34" fmla="*/ 165 w 451"/>
                <a:gd name="T35" fmla="*/ 69 h 289"/>
                <a:gd name="T36" fmla="*/ 165 w 451"/>
                <a:gd name="T37" fmla="*/ 271 h 289"/>
                <a:gd name="T38" fmla="*/ 159 w 451"/>
                <a:gd name="T39" fmla="*/ 280 h 289"/>
                <a:gd name="T40" fmla="*/ 169 w 451"/>
                <a:gd name="T41" fmla="*/ 289 h 289"/>
                <a:gd name="T42" fmla="*/ 178 w 451"/>
                <a:gd name="T43" fmla="*/ 280 h 289"/>
                <a:gd name="T44" fmla="*/ 171 w 451"/>
                <a:gd name="T45" fmla="*/ 271 h 289"/>
                <a:gd name="T46" fmla="*/ 171 w 451"/>
                <a:gd name="T47" fmla="*/ 69 h 289"/>
                <a:gd name="T48" fmla="*/ 448 w 451"/>
                <a:gd name="T49" fmla="*/ 69 h 289"/>
                <a:gd name="T50" fmla="*/ 451 w 451"/>
                <a:gd name="T51" fmla="*/ 67 h 289"/>
                <a:gd name="T52" fmla="*/ 451 w 451"/>
                <a:gd name="T53" fmla="*/ 67 h 289"/>
                <a:gd name="T54" fmla="*/ 451 w 451"/>
                <a:gd name="T55" fmla="*/ 66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51" h="289">
                  <a:moveTo>
                    <a:pt x="451" y="66"/>
                  </a:moveTo>
                  <a:cubicBezTo>
                    <a:pt x="451" y="66"/>
                    <a:pt x="451" y="66"/>
                    <a:pt x="451" y="66"/>
                  </a:cubicBezTo>
                  <a:cubicBezTo>
                    <a:pt x="451" y="66"/>
                    <a:pt x="451" y="66"/>
                    <a:pt x="451" y="66"/>
                  </a:cubicBezTo>
                  <a:cubicBezTo>
                    <a:pt x="451" y="0"/>
                    <a:pt x="451" y="0"/>
                    <a:pt x="451" y="0"/>
                  </a:cubicBezTo>
                  <a:cubicBezTo>
                    <a:pt x="451" y="0"/>
                    <a:pt x="450" y="0"/>
                    <a:pt x="448" y="0"/>
                  </a:cubicBezTo>
                  <a:cubicBezTo>
                    <a:pt x="447" y="0"/>
                    <a:pt x="446" y="0"/>
                    <a:pt x="446" y="0"/>
                  </a:cubicBezTo>
                  <a:cubicBezTo>
                    <a:pt x="446" y="63"/>
                    <a:pt x="446" y="63"/>
                    <a:pt x="446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5" y="25"/>
                    <a:pt x="3" y="25"/>
                  </a:cubicBezTo>
                  <a:cubicBezTo>
                    <a:pt x="1" y="25"/>
                    <a:pt x="0" y="26"/>
                    <a:pt x="0" y="2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" y="68"/>
                    <a:pt x="2" y="69"/>
                    <a:pt x="3" y="69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5" y="271"/>
                    <a:pt x="165" y="271"/>
                    <a:pt x="165" y="271"/>
                  </a:cubicBezTo>
                  <a:cubicBezTo>
                    <a:pt x="162" y="272"/>
                    <a:pt x="159" y="276"/>
                    <a:pt x="159" y="280"/>
                  </a:cubicBezTo>
                  <a:cubicBezTo>
                    <a:pt x="159" y="285"/>
                    <a:pt x="164" y="289"/>
                    <a:pt x="169" y="289"/>
                  </a:cubicBezTo>
                  <a:cubicBezTo>
                    <a:pt x="174" y="289"/>
                    <a:pt x="178" y="285"/>
                    <a:pt x="178" y="280"/>
                  </a:cubicBezTo>
                  <a:cubicBezTo>
                    <a:pt x="178" y="275"/>
                    <a:pt x="175" y="272"/>
                    <a:pt x="171" y="271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448" y="69"/>
                    <a:pt x="448" y="69"/>
                    <a:pt x="448" y="69"/>
                  </a:cubicBezTo>
                  <a:cubicBezTo>
                    <a:pt x="450" y="69"/>
                    <a:pt x="451" y="68"/>
                    <a:pt x="451" y="67"/>
                  </a:cubicBezTo>
                  <a:cubicBezTo>
                    <a:pt x="451" y="67"/>
                    <a:pt x="451" y="67"/>
                    <a:pt x="451" y="67"/>
                  </a:cubicBezTo>
                  <a:lnTo>
                    <a:pt x="451" y="66"/>
                  </a:lnTo>
                  <a:close/>
                </a:path>
              </a:pathLst>
            </a:cu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344671" y="4184675"/>
            <a:ext cx="204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rgbClr val="1F4E79"/>
                </a:solidFill>
              </a:rPr>
              <a:t>单击</a:t>
            </a:r>
            <a:r>
              <a:rPr lang="zh-CN" altLang="en-US" sz="1400" dirty="0" smtClean="0">
                <a:solidFill>
                  <a:srgbClr val="1F4E79"/>
                </a:solidFill>
              </a:rPr>
              <a:t>输入标题</a:t>
            </a:r>
            <a:r>
              <a:rPr lang="zh-CN" altLang="en-US" sz="1400" dirty="0">
                <a:solidFill>
                  <a:srgbClr val="1F4E79"/>
                </a:solidFill>
              </a:rPr>
              <a:t>文字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19351" y="2296073"/>
            <a:ext cx="204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rgbClr val="1F4E79"/>
                </a:solidFill>
              </a:rPr>
              <a:t>单击</a:t>
            </a:r>
            <a:r>
              <a:rPr lang="zh-CN" altLang="en-US" sz="1400" dirty="0" smtClean="0">
                <a:solidFill>
                  <a:srgbClr val="1F4E79"/>
                </a:solidFill>
              </a:rPr>
              <a:t>输入标题</a:t>
            </a:r>
            <a:r>
              <a:rPr lang="zh-CN" altLang="en-US" sz="1400" dirty="0">
                <a:solidFill>
                  <a:srgbClr val="1F4E79"/>
                </a:solidFill>
              </a:rPr>
              <a:t>文字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473965" y="2155750"/>
            <a:ext cx="20460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rgbClr val="1F4E79"/>
                </a:solidFill>
              </a:rPr>
              <a:t>单击</a:t>
            </a:r>
            <a:r>
              <a:rPr lang="zh-CN" altLang="en-US" sz="1400" dirty="0" smtClean="0">
                <a:solidFill>
                  <a:srgbClr val="1F4E79"/>
                </a:solidFill>
              </a:rPr>
              <a:t>输入标题</a:t>
            </a:r>
            <a:r>
              <a:rPr lang="zh-CN" altLang="en-US" sz="1400" dirty="0">
                <a:solidFill>
                  <a:srgbClr val="1F4E79"/>
                </a:solidFill>
              </a:rPr>
              <a:t>文字</a:t>
            </a:r>
          </a:p>
        </p:txBody>
      </p:sp>
      <p:sp>
        <p:nvSpPr>
          <p:cNvPr id="13" name="TextBox 35"/>
          <p:cNvSpPr txBox="1"/>
          <p:nvPr/>
        </p:nvSpPr>
        <p:spPr>
          <a:xfrm>
            <a:off x="2400077" y="4742757"/>
            <a:ext cx="19906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35"/>
          <p:cNvSpPr txBox="1"/>
          <p:nvPr/>
        </p:nvSpPr>
        <p:spPr>
          <a:xfrm>
            <a:off x="3057594" y="2764143"/>
            <a:ext cx="19906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35"/>
          <p:cNvSpPr txBox="1"/>
          <p:nvPr/>
        </p:nvSpPr>
        <p:spPr>
          <a:xfrm>
            <a:off x="8229562" y="2764143"/>
            <a:ext cx="199066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六边形 246"/>
          <p:cNvSpPr/>
          <p:nvPr/>
        </p:nvSpPr>
        <p:spPr>
          <a:xfrm rot="1804400">
            <a:off x="4383813" y="2297285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E1491D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8" name="六边形 247"/>
          <p:cNvSpPr/>
          <p:nvPr/>
        </p:nvSpPr>
        <p:spPr>
          <a:xfrm rot="1804400">
            <a:off x="6288958" y="2323976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EBAA00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9" name="六边形 248"/>
          <p:cNvSpPr/>
          <p:nvPr/>
        </p:nvSpPr>
        <p:spPr>
          <a:xfrm rot="1804400">
            <a:off x="3397509" y="3843113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0" name="六边形 249"/>
          <p:cNvSpPr/>
          <p:nvPr/>
        </p:nvSpPr>
        <p:spPr>
          <a:xfrm rot="1804400">
            <a:off x="5302654" y="3869804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1" name="六边形 250"/>
          <p:cNvSpPr/>
          <p:nvPr/>
        </p:nvSpPr>
        <p:spPr>
          <a:xfrm rot="1804400">
            <a:off x="7099255" y="3904836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5D824D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2" name="文本框 251"/>
          <p:cNvSpPr txBox="1"/>
          <p:nvPr/>
        </p:nvSpPr>
        <p:spPr>
          <a:xfrm>
            <a:off x="4696320" y="258215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3" name="文本框 252"/>
          <p:cNvSpPr txBox="1"/>
          <p:nvPr/>
        </p:nvSpPr>
        <p:spPr>
          <a:xfrm>
            <a:off x="2715763" y="2797602"/>
            <a:ext cx="1537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4" name="文本框 253"/>
          <p:cNvSpPr txBox="1"/>
          <p:nvPr/>
        </p:nvSpPr>
        <p:spPr>
          <a:xfrm>
            <a:off x="6606755" y="258215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5" name="文本框 254"/>
          <p:cNvSpPr txBox="1"/>
          <p:nvPr/>
        </p:nvSpPr>
        <p:spPr>
          <a:xfrm>
            <a:off x="7411762" y="416301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" name="文本框 255"/>
          <p:cNvSpPr txBox="1"/>
          <p:nvPr/>
        </p:nvSpPr>
        <p:spPr>
          <a:xfrm>
            <a:off x="8149749" y="2797602"/>
            <a:ext cx="1816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7" name="文本框 256"/>
          <p:cNvSpPr txBox="1"/>
          <p:nvPr/>
        </p:nvSpPr>
        <p:spPr>
          <a:xfrm>
            <a:off x="8840921" y="4378462"/>
            <a:ext cx="1936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8" name="文本框 257"/>
          <p:cNvSpPr txBox="1"/>
          <p:nvPr/>
        </p:nvSpPr>
        <p:spPr>
          <a:xfrm>
            <a:off x="767408" y="548680"/>
            <a:ext cx="1728192" cy="461665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0" animBg="1"/>
      <p:bldP spid="248" grpId="0" animBg="1"/>
      <p:bldP spid="249" grpId="0" animBg="1"/>
      <p:bldP spid="250" grpId="0" animBg="1"/>
      <p:bldP spid="251" grpId="0" animBg="1"/>
      <p:bldP spid="252" grpId="0"/>
      <p:bldP spid="253" grpId="0"/>
      <p:bldP spid="254" grpId="0"/>
      <p:bldP spid="255" grpId="0"/>
      <p:bldP spid="256" grpId="0"/>
      <p:bldP spid="257" grpId="0"/>
      <p:bldP spid="25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279576" y="1988840"/>
            <a:ext cx="1385000" cy="1800200"/>
            <a:chOff x="4437063" y="1919288"/>
            <a:chExt cx="635000" cy="1081087"/>
          </a:xfrm>
          <a:solidFill>
            <a:srgbClr val="E1491D"/>
          </a:solidFill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4437063" y="1919288"/>
              <a:ext cx="635000" cy="1081087"/>
            </a:xfrm>
            <a:custGeom>
              <a:avLst/>
              <a:gdLst>
                <a:gd name="T0" fmla="*/ 36 w 169"/>
                <a:gd name="T1" fmla="*/ 158 h 285"/>
                <a:gd name="T2" fmla="*/ 0 w 169"/>
                <a:gd name="T3" fmla="*/ 87 h 285"/>
                <a:gd name="T4" fmla="*/ 0 w 169"/>
                <a:gd name="T5" fmla="*/ 87 h 285"/>
                <a:gd name="T6" fmla="*/ 84 w 169"/>
                <a:gd name="T7" fmla="*/ 0 h 285"/>
                <a:gd name="T8" fmla="*/ 84 w 169"/>
                <a:gd name="T9" fmla="*/ 0 h 285"/>
                <a:gd name="T10" fmla="*/ 169 w 169"/>
                <a:gd name="T11" fmla="*/ 87 h 285"/>
                <a:gd name="T12" fmla="*/ 169 w 169"/>
                <a:gd name="T13" fmla="*/ 87 h 285"/>
                <a:gd name="T14" fmla="*/ 135 w 169"/>
                <a:gd name="T15" fmla="*/ 157 h 285"/>
                <a:gd name="T16" fmla="*/ 135 w 169"/>
                <a:gd name="T17" fmla="*/ 157 h 285"/>
                <a:gd name="T18" fmla="*/ 77 w 169"/>
                <a:gd name="T19" fmla="*/ 285 h 285"/>
                <a:gd name="T20" fmla="*/ 36 w 169"/>
                <a:gd name="T21" fmla="*/ 158 h 285"/>
                <a:gd name="T22" fmla="*/ 16 w 169"/>
                <a:gd name="T23" fmla="*/ 87 h 285"/>
                <a:gd name="T24" fmla="*/ 47 w 169"/>
                <a:gd name="T25" fmla="*/ 146 h 285"/>
                <a:gd name="T26" fmla="*/ 47 w 169"/>
                <a:gd name="T27" fmla="*/ 146 h 285"/>
                <a:gd name="T28" fmla="*/ 50 w 169"/>
                <a:gd name="T29" fmla="*/ 148 h 285"/>
                <a:gd name="T30" fmla="*/ 79 w 169"/>
                <a:gd name="T31" fmla="*/ 240 h 285"/>
                <a:gd name="T32" fmla="*/ 122 w 169"/>
                <a:gd name="T33" fmla="*/ 146 h 285"/>
                <a:gd name="T34" fmla="*/ 123 w 169"/>
                <a:gd name="T35" fmla="*/ 145 h 285"/>
                <a:gd name="T36" fmla="*/ 152 w 169"/>
                <a:gd name="T37" fmla="*/ 87 h 285"/>
                <a:gd name="T38" fmla="*/ 152 w 169"/>
                <a:gd name="T39" fmla="*/ 87 h 285"/>
                <a:gd name="T40" fmla="*/ 84 w 169"/>
                <a:gd name="T41" fmla="*/ 17 h 285"/>
                <a:gd name="T42" fmla="*/ 84 w 169"/>
                <a:gd name="T43" fmla="*/ 17 h 285"/>
                <a:gd name="T44" fmla="*/ 16 w 169"/>
                <a:gd name="T45" fmla="*/ 8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285">
                  <a:moveTo>
                    <a:pt x="36" y="158"/>
                  </a:moveTo>
                  <a:cubicBezTo>
                    <a:pt x="14" y="143"/>
                    <a:pt x="0" y="11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39"/>
                    <a:pt x="38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87"/>
                    <a:pt x="169" y="87"/>
                    <a:pt x="169" y="87"/>
                  </a:cubicBezTo>
                  <a:cubicBezTo>
                    <a:pt x="169" y="116"/>
                    <a:pt x="155" y="141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77" y="285"/>
                    <a:pt x="77" y="285"/>
                    <a:pt x="77" y="285"/>
                  </a:cubicBezTo>
                  <a:cubicBezTo>
                    <a:pt x="36" y="158"/>
                    <a:pt x="36" y="158"/>
                    <a:pt x="36" y="158"/>
                  </a:cubicBezTo>
                  <a:close/>
                  <a:moveTo>
                    <a:pt x="16" y="87"/>
                  </a:moveTo>
                  <a:cubicBezTo>
                    <a:pt x="16" y="112"/>
                    <a:pt x="29" y="133"/>
                    <a:pt x="47" y="146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50" y="148"/>
                    <a:pt x="50" y="148"/>
                    <a:pt x="50" y="148"/>
                  </a:cubicBezTo>
                  <a:cubicBezTo>
                    <a:pt x="79" y="240"/>
                    <a:pt x="79" y="240"/>
                    <a:pt x="79" y="240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41" y="132"/>
                    <a:pt x="152" y="111"/>
                    <a:pt x="152" y="87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2" y="48"/>
                    <a:pt x="122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47" y="17"/>
                    <a:pt x="16" y="48"/>
                    <a:pt x="16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Oval 6"/>
            <p:cNvSpPr>
              <a:spLocks noChangeArrowheads="1"/>
            </p:cNvSpPr>
            <p:nvPr/>
          </p:nvSpPr>
          <p:spPr bwMode="auto">
            <a:xfrm>
              <a:off x="4552951" y="2216150"/>
              <a:ext cx="8255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Oval 7"/>
            <p:cNvSpPr>
              <a:spLocks noChangeArrowheads="1"/>
            </p:cNvSpPr>
            <p:nvPr/>
          </p:nvSpPr>
          <p:spPr bwMode="auto">
            <a:xfrm>
              <a:off x="4722813" y="2216150"/>
              <a:ext cx="8255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Oval 8"/>
            <p:cNvSpPr>
              <a:spLocks noChangeArrowheads="1"/>
            </p:cNvSpPr>
            <p:nvPr/>
          </p:nvSpPr>
          <p:spPr bwMode="auto">
            <a:xfrm>
              <a:off x="4860926" y="2216150"/>
              <a:ext cx="84138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344750" y="1988840"/>
            <a:ext cx="1385000" cy="1800200"/>
            <a:chOff x="5280026" y="1919288"/>
            <a:chExt cx="635000" cy="1081087"/>
          </a:xfrm>
          <a:solidFill>
            <a:srgbClr val="5D824D"/>
          </a:solidFill>
        </p:grpSpPr>
        <p:sp>
          <p:nvSpPr>
            <p:cNvPr id="9" name="Freeform 9"/>
            <p:cNvSpPr>
              <a:spLocks noEditPoints="1"/>
            </p:cNvSpPr>
            <p:nvPr/>
          </p:nvSpPr>
          <p:spPr bwMode="auto">
            <a:xfrm>
              <a:off x="5280026" y="1919288"/>
              <a:ext cx="635000" cy="1081087"/>
            </a:xfrm>
            <a:custGeom>
              <a:avLst/>
              <a:gdLst>
                <a:gd name="T0" fmla="*/ 36 w 169"/>
                <a:gd name="T1" fmla="*/ 158 h 285"/>
                <a:gd name="T2" fmla="*/ 0 w 169"/>
                <a:gd name="T3" fmla="*/ 87 h 285"/>
                <a:gd name="T4" fmla="*/ 0 w 169"/>
                <a:gd name="T5" fmla="*/ 87 h 285"/>
                <a:gd name="T6" fmla="*/ 84 w 169"/>
                <a:gd name="T7" fmla="*/ 0 h 285"/>
                <a:gd name="T8" fmla="*/ 84 w 169"/>
                <a:gd name="T9" fmla="*/ 0 h 285"/>
                <a:gd name="T10" fmla="*/ 169 w 169"/>
                <a:gd name="T11" fmla="*/ 87 h 285"/>
                <a:gd name="T12" fmla="*/ 169 w 169"/>
                <a:gd name="T13" fmla="*/ 87 h 285"/>
                <a:gd name="T14" fmla="*/ 135 w 169"/>
                <a:gd name="T15" fmla="*/ 157 h 285"/>
                <a:gd name="T16" fmla="*/ 135 w 169"/>
                <a:gd name="T17" fmla="*/ 157 h 285"/>
                <a:gd name="T18" fmla="*/ 76 w 169"/>
                <a:gd name="T19" fmla="*/ 285 h 285"/>
                <a:gd name="T20" fmla="*/ 36 w 169"/>
                <a:gd name="T21" fmla="*/ 158 h 285"/>
                <a:gd name="T22" fmla="*/ 16 w 169"/>
                <a:gd name="T23" fmla="*/ 87 h 285"/>
                <a:gd name="T24" fmla="*/ 47 w 169"/>
                <a:gd name="T25" fmla="*/ 146 h 285"/>
                <a:gd name="T26" fmla="*/ 47 w 169"/>
                <a:gd name="T27" fmla="*/ 146 h 285"/>
                <a:gd name="T28" fmla="*/ 50 w 169"/>
                <a:gd name="T29" fmla="*/ 148 h 285"/>
                <a:gd name="T30" fmla="*/ 79 w 169"/>
                <a:gd name="T31" fmla="*/ 240 h 285"/>
                <a:gd name="T32" fmla="*/ 122 w 169"/>
                <a:gd name="T33" fmla="*/ 146 h 285"/>
                <a:gd name="T34" fmla="*/ 123 w 169"/>
                <a:gd name="T35" fmla="*/ 145 h 285"/>
                <a:gd name="T36" fmla="*/ 152 w 169"/>
                <a:gd name="T37" fmla="*/ 87 h 285"/>
                <a:gd name="T38" fmla="*/ 152 w 169"/>
                <a:gd name="T39" fmla="*/ 87 h 285"/>
                <a:gd name="T40" fmla="*/ 84 w 169"/>
                <a:gd name="T41" fmla="*/ 17 h 285"/>
                <a:gd name="T42" fmla="*/ 84 w 169"/>
                <a:gd name="T43" fmla="*/ 17 h 285"/>
                <a:gd name="T44" fmla="*/ 16 w 169"/>
                <a:gd name="T45" fmla="*/ 8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285">
                  <a:moveTo>
                    <a:pt x="36" y="158"/>
                  </a:moveTo>
                  <a:cubicBezTo>
                    <a:pt x="14" y="143"/>
                    <a:pt x="0" y="11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39"/>
                    <a:pt x="38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87"/>
                    <a:pt x="169" y="87"/>
                    <a:pt x="169" y="87"/>
                  </a:cubicBezTo>
                  <a:cubicBezTo>
                    <a:pt x="169" y="116"/>
                    <a:pt x="155" y="141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76" y="285"/>
                    <a:pt x="76" y="285"/>
                    <a:pt x="76" y="285"/>
                  </a:cubicBezTo>
                  <a:cubicBezTo>
                    <a:pt x="36" y="158"/>
                    <a:pt x="36" y="158"/>
                    <a:pt x="36" y="158"/>
                  </a:cubicBezTo>
                  <a:close/>
                  <a:moveTo>
                    <a:pt x="16" y="87"/>
                  </a:moveTo>
                  <a:cubicBezTo>
                    <a:pt x="16" y="112"/>
                    <a:pt x="29" y="133"/>
                    <a:pt x="47" y="146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50" y="148"/>
                    <a:pt x="50" y="148"/>
                    <a:pt x="50" y="148"/>
                  </a:cubicBezTo>
                  <a:cubicBezTo>
                    <a:pt x="79" y="240"/>
                    <a:pt x="79" y="240"/>
                    <a:pt x="79" y="240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41" y="132"/>
                    <a:pt x="152" y="111"/>
                    <a:pt x="152" y="87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2" y="48"/>
                    <a:pt x="122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47" y="17"/>
                    <a:pt x="16" y="48"/>
                    <a:pt x="16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Oval 10"/>
            <p:cNvSpPr>
              <a:spLocks noChangeArrowheads="1"/>
            </p:cNvSpPr>
            <p:nvPr/>
          </p:nvSpPr>
          <p:spPr bwMode="auto">
            <a:xfrm>
              <a:off x="5395913" y="2216150"/>
              <a:ext cx="8255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Oval 11"/>
            <p:cNvSpPr>
              <a:spLocks noChangeArrowheads="1"/>
            </p:cNvSpPr>
            <p:nvPr/>
          </p:nvSpPr>
          <p:spPr bwMode="auto">
            <a:xfrm>
              <a:off x="5565776" y="2216150"/>
              <a:ext cx="8255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Oval 12"/>
            <p:cNvSpPr>
              <a:spLocks noChangeArrowheads="1"/>
            </p:cNvSpPr>
            <p:nvPr/>
          </p:nvSpPr>
          <p:spPr bwMode="auto">
            <a:xfrm>
              <a:off x="5703888" y="2216150"/>
              <a:ext cx="84138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75989" y="1988840"/>
            <a:ext cx="1388462" cy="1800200"/>
            <a:chOff x="6088063" y="1919288"/>
            <a:chExt cx="636588" cy="1081087"/>
          </a:xfrm>
        </p:grpSpPr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6088063" y="1919288"/>
              <a:ext cx="636588" cy="1081087"/>
            </a:xfrm>
            <a:custGeom>
              <a:avLst/>
              <a:gdLst>
                <a:gd name="T0" fmla="*/ 36 w 169"/>
                <a:gd name="T1" fmla="*/ 158 h 285"/>
                <a:gd name="T2" fmla="*/ 0 w 169"/>
                <a:gd name="T3" fmla="*/ 87 h 285"/>
                <a:gd name="T4" fmla="*/ 0 w 169"/>
                <a:gd name="T5" fmla="*/ 87 h 285"/>
                <a:gd name="T6" fmla="*/ 84 w 169"/>
                <a:gd name="T7" fmla="*/ 0 h 285"/>
                <a:gd name="T8" fmla="*/ 84 w 169"/>
                <a:gd name="T9" fmla="*/ 0 h 285"/>
                <a:gd name="T10" fmla="*/ 169 w 169"/>
                <a:gd name="T11" fmla="*/ 87 h 285"/>
                <a:gd name="T12" fmla="*/ 169 w 169"/>
                <a:gd name="T13" fmla="*/ 87 h 285"/>
                <a:gd name="T14" fmla="*/ 134 w 169"/>
                <a:gd name="T15" fmla="*/ 157 h 285"/>
                <a:gd name="T16" fmla="*/ 134 w 169"/>
                <a:gd name="T17" fmla="*/ 157 h 285"/>
                <a:gd name="T18" fmla="*/ 76 w 169"/>
                <a:gd name="T19" fmla="*/ 285 h 285"/>
                <a:gd name="T20" fmla="*/ 36 w 169"/>
                <a:gd name="T21" fmla="*/ 158 h 285"/>
                <a:gd name="T22" fmla="*/ 16 w 169"/>
                <a:gd name="T23" fmla="*/ 87 h 285"/>
                <a:gd name="T24" fmla="*/ 47 w 169"/>
                <a:gd name="T25" fmla="*/ 146 h 285"/>
                <a:gd name="T26" fmla="*/ 47 w 169"/>
                <a:gd name="T27" fmla="*/ 146 h 285"/>
                <a:gd name="T28" fmla="*/ 50 w 169"/>
                <a:gd name="T29" fmla="*/ 148 h 285"/>
                <a:gd name="T30" fmla="*/ 79 w 169"/>
                <a:gd name="T31" fmla="*/ 240 h 285"/>
                <a:gd name="T32" fmla="*/ 122 w 169"/>
                <a:gd name="T33" fmla="*/ 146 h 285"/>
                <a:gd name="T34" fmla="*/ 123 w 169"/>
                <a:gd name="T35" fmla="*/ 145 h 285"/>
                <a:gd name="T36" fmla="*/ 152 w 169"/>
                <a:gd name="T37" fmla="*/ 87 h 285"/>
                <a:gd name="T38" fmla="*/ 152 w 169"/>
                <a:gd name="T39" fmla="*/ 87 h 285"/>
                <a:gd name="T40" fmla="*/ 84 w 169"/>
                <a:gd name="T41" fmla="*/ 17 h 285"/>
                <a:gd name="T42" fmla="*/ 84 w 169"/>
                <a:gd name="T43" fmla="*/ 17 h 285"/>
                <a:gd name="T44" fmla="*/ 16 w 169"/>
                <a:gd name="T45" fmla="*/ 8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285">
                  <a:moveTo>
                    <a:pt x="36" y="158"/>
                  </a:moveTo>
                  <a:cubicBezTo>
                    <a:pt x="14" y="143"/>
                    <a:pt x="0" y="11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39"/>
                    <a:pt x="38" y="0"/>
                    <a:pt x="84" y="0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87"/>
                    <a:pt x="169" y="87"/>
                    <a:pt x="169" y="87"/>
                  </a:cubicBezTo>
                  <a:cubicBezTo>
                    <a:pt x="169" y="116"/>
                    <a:pt x="155" y="141"/>
                    <a:pt x="134" y="157"/>
                  </a:cubicBezTo>
                  <a:cubicBezTo>
                    <a:pt x="134" y="157"/>
                    <a:pt x="134" y="157"/>
                    <a:pt x="134" y="157"/>
                  </a:cubicBezTo>
                  <a:cubicBezTo>
                    <a:pt x="76" y="285"/>
                    <a:pt x="76" y="285"/>
                    <a:pt x="76" y="285"/>
                  </a:cubicBezTo>
                  <a:cubicBezTo>
                    <a:pt x="36" y="158"/>
                    <a:pt x="36" y="158"/>
                    <a:pt x="36" y="158"/>
                  </a:cubicBezTo>
                  <a:close/>
                  <a:moveTo>
                    <a:pt x="16" y="87"/>
                  </a:moveTo>
                  <a:cubicBezTo>
                    <a:pt x="16" y="112"/>
                    <a:pt x="28" y="133"/>
                    <a:pt x="47" y="146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50" y="148"/>
                    <a:pt x="50" y="148"/>
                    <a:pt x="50" y="148"/>
                  </a:cubicBezTo>
                  <a:cubicBezTo>
                    <a:pt x="79" y="240"/>
                    <a:pt x="79" y="240"/>
                    <a:pt x="79" y="240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3" y="145"/>
                    <a:pt x="123" y="145"/>
                    <a:pt x="123" y="145"/>
                  </a:cubicBezTo>
                  <a:cubicBezTo>
                    <a:pt x="141" y="132"/>
                    <a:pt x="152" y="111"/>
                    <a:pt x="152" y="87"/>
                  </a:cubicBezTo>
                  <a:cubicBezTo>
                    <a:pt x="152" y="87"/>
                    <a:pt x="152" y="87"/>
                    <a:pt x="152" y="87"/>
                  </a:cubicBezTo>
                  <a:cubicBezTo>
                    <a:pt x="152" y="48"/>
                    <a:pt x="122" y="17"/>
                    <a:pt x="84" y="17"/>
                  </a:cubicBezTo>
                  <a:cubicBezTo>
                    <a:pt x="84" y="17"/>
                    <a:pt x="84" y="17"/>
                    <a:pt x="84" y="17"/>
                  </a:cubicBezTo>
                  <a:cubicBezTo>
                    <a:pt x="47" y="17"/>
                    <a:pt x="16" y="48"/>
                    <a:pt x="16" y="87"/>
                  </a:cubicBezTo>
                  <a:close/>
                </a:path>
              </a:pathLst>
            </a:custGeom>
            <a:solidFill>
              <a:srgbClr val="1AA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Oval 14"/>
            <p:cNvSpPr>
              <a:spLocks noChangeArrowheads="1"/>
            </p:cNvSpPr>
            <p:nvPr/>
          </p:nvSpPr>
          <p:spPr bwMode="auto">
            <a:xfrm>
              <a:off x="6205538" y="2216150"/>
              <a:ext cx="82550" cy="87312"/>
            </a:xfrm>
            <a:prstGeom prst="ellipse">
              <a:avLst/>
            </a:prstGeom>
            <a:solidFill>
              <a:srgbClr val="1AA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Oval 15"/>
            <p:cNvSpPr>
              <a:spLocks noChangeArrowheads="1"/>
            </p:cNvSpPr>
            <p:nvPr/>
          </p:nvSpPr>
          <p:spPr bwMode="auto">
            <a:xfrm>
              <a:off x="6373813" y="2216150"/>
              <a:ext cx="79375" cy="87312"/>
            </a:xfrm>
            <a:prstGeom prst="ellipse">
              <a:avLst/>
            </a:prstGeom>
            <a:solidFill>
              <a:srgbClr val="1AA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Oval 16"/>
            <p:cNvSpPr>
              <a:spLocks noChangeArrowheads="1"/>
            </p:cNvSpPr>
            <p:nvPr/>
          </p:nvSpPr>
          <p:spPr bwMode="auto">
            <a:xfrm>
              <a:off x="6513513" y="2216150"/>
              <a:ext cx="82550" cy="87312"/>
            </a:xfrm>
            <a:prstGeom prst="ellipse">
              <a:avLst/>
            </a:prstGeom>
            <a:solidFill>
              <a:srgbClr val="1AA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411107" y="1988840"/>
            <a:ext cx="1388462" cy="1800200"/>
            <a:chOff x="6870701" y="1919288"/>
            <a:chExt cx="636588" cy="1081087"/>
          </a:xfrm>
          <a:solidFill>
            <a:srgbClr val="EBAA00"/>
          </a:solidFill>
        </p:grpSpPr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6870701" y="1919288"/>
              <a:ext cx="636588" cy="1081087"/>
            </a:xfrm>
            <a:custGeom>
              <a:avLst/>
              <a:gdLst>
                <a:gd name="T0" fmla="*/ 36 w 169"/>
                <a:gd name="T1" fmla="*/ 158 h 285"/>
                <a:gd name="T2" fmla="*/ 0 w 169"/>
                <a:gd name="T3" fmla="*/ 87 h 285"/>
                <a:gd name="T4" fmla="*/ 0 w 169"/>
                <a:gd name="T5" fmla="*/ 87 h 285"/>
                <a:gd name="T6" fmla="*/ 85 w 169"/>
                <a:gd name="T7" fmla="*/ 0 h 285"/>
                <a:gd name="T8" fmla="*/ 85 w 169"/>
                <a:gd name="T9" fmla="*/ 0 h 285"/>
                <a:gd name="T10" fmla="*/ 169 w 169"/>
                <a:gd name="T11" fmla="*/ 87 h 285"/>
                <a:gd name="T12" fmla="*/ 169 w 169"/>
                <a:gd name="T13" fmla="*/ 87 h 285"/>
                <a:gd name="T14" fmla="*/ 135 w 169"/>
                <a:gd name="T15" fmla="*/ 157 h 285"/>
                <a:gd name="T16" fmla="*/ 135 w 169"/>
                <a:gd name="T17" fmla="*/ 157 h 285"/>
                <a:gd name="T18" fmla="*/ 77 w 169"/>
                <a:gd name="T19" fmla="*/ 285 h 285"/>
                <a:gd name="T20" fmla="*/ 36 w 169"/>
                <a:gd name="T21" fmla="*/ 158 h 285"/>
                <a:gd name="T22" fmla="*/ 16 w 169"/>
                <a:gd name="T23" fmla="*/ 87 h 285"/>
                <a:gd name="T24" fmla="*/ 48 w 169"/>
                <a:gd name="T25" fmla="*/ 146 h 285"/>
                <a:gd name="T26" fmla="*/ 48 w 169"/>
                <a:gd name="T27" fmla="*/ 146 h 285"/>
                <a:gd name="T28" fmla="*/ 50 w 169"/>
                <a:gd name="T29" fmla="*/ 148 h 285"/>
                <a:gd name="T30" fmla="*/ 79 w 169"/>
                <a:gd name="T31" fmla="*/ 240 h 285"/>
                <a:gd name="T32" fmla="*/ 122 w 169"/>
                <a:gd name="T33" fmla="*/ 146 h 285"/>
                <a:gd name="T34" fmla="*/ 124 w 169"/>
                <a:gd name="T35" fmla="*/ 145 h 285"/>
                <a:gd name="T36" fmla="*/ 153 w 169"/>
                <a:gd name="T37" fmla="*/ 87 h 285"/>
                <a:gd name="T38" fmla="*/ 153 w 169"/>
                <a:gd name="T39" fmla="*/ 87 h 285"/>
                <a:gd name="T40" fmla="*/ 85 w 169"/>
                <a:gd name="T41" fmla="*/ 17 h 285"/>
                <a:gd name="T42" fmla="*/ 85 w 169"/>
                <a:gd name="T43" fmla="*/ 17 h 285"/>
                <a:gd name="T44" fmla="*/ 16 w 169"/>
                <a:gd name="T45" fmla="*/ 87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9" h="285">
                  <a:moveTo>
                    <a:pt x="36" y="158"/>
                  </a:moveTo>
                  <a:cubicBezTo>
                    <a:pt x="15" y="143"/>
                    <a:pt x="0" y="11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39"/>
                    <a:pt x="38" y="0"/>
                    <a:pt x="85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131" y="0"/>
                    <a:pt x="169" y="39"/>
                    <a:pt x="169" y="87"/>
                  </a:cubicBezTo>
                  <a:cubicBezTo>
                    <a:pt x="169" y="87"/>
                    <a:pt x="169" y="87"/>
                    <a:pt x="169" y="87"/>
                  </a:cubicBezTo>
                  <a:cubicBezTo>
                    <a:pt x="169" y="116"/>
                    <a:pt x="155" y="141"/>
                    <a:pt x="135" y="157"/>
                  </a:cubicBezTo>
                  <a:cubicBezTo>
                    <a:pt x="135" y="157"/>
                    <a:pt x="135" y="157"/>
                    <a:pt x="135" y="157"/>
                  </a:cubicBezTo>
                  <a:cubicBezTo>
                    <a:pt x="77" y="285"/>
                    <a:pt x="77" y="285"/>
                    <a:pt x="77" y="285"/>
                  </a:cubicBezTo>
                  <a:cubicBezTo>
                    <a:pt x="36" y="158"/>
                    <a:pt x="36" y="158"/>
                    <a:pt x="36" y="158"/>
                  </a:cubicBezTo>
                  <a:close/>
                  <a:moveTo>
                    <a:pt x="16" y="87"/>
                  </a:moveTo>
                  <a:cubicBezTo>
                    <a:pt x="16" y="112"/>
                    <a:pt x="29" y="133"/>
                    <a:pt x="48" y="146"/>
                  </a:cubicBezTo>
                  <a:cubicBezTo>
                    <a:pt x="48" y="146"/>
                    <a:pt x="48" y="146"/>
                    <a:pt x="48" y="146"/>
                  </a:cubicBezTo>
                  <a:cubicBezTo>
                    <a:pt x="50" y="148"/>
                    <a:pt x="50" y="148"/>
                    <a:pt x="50" y="148"/>
                  </a:cubicBezTo>
                  <a:cubicBezTo>
                    <a:pt x="79" y="240"/>
                    <a:pt x="79" y="240"/>
                    <a:pt x="79" y="240"/>
                  </a:cubicBezTo>
                  <a:cubicBezTo>
                    <a:pt x="122" y="146"/>
                    <a:pt x="122" y="146"/>
                    <a:pt x="122" y="146"/>
                  </a:cubicBezTo>
                  <a:cubicBezTo>
                    <a:pt x="124" y="145"/>
                    <a:pt x="124" y="145"/>
                    <a:pt x="124" y="145"/>
                  </a:cubicBezTo>
                  <a:cubicBezTo>
                    <a:pt x="141" y="132"/>
                    <a:pt x="153" y="111"/>
                    <a:pt x="153" y="87"/>
                  </a:cubicBezTo>
                  <a:cubicBezTo>
                    <a:pt x="153" y="87"/>
                    <a:pt x="153" y="87"/>
                    <a:pt x="153" y="87"/>
                  </a:cubicBezTo>
                  <a:cubicBezTo>
                    <a:pt x="153" y="48"/>
                    <a:pt x="122" y="17"/>
                    <a:pt x="85" y="17"/>
                  </a:cubicBezTo>
                  <a:cubicBezTo>
                    <a:pt x="85" y="17"/>
                    <a:pt x="85" y="17"/>
                    <a:pt x="85" y="17"/>
                  </a:cubicBezTo>
                  <a:cubicBezTo>
                    <a:pt x="47" y="17"/>
                    <a:pt x="17" y="48"/>
                    <a:pt x="16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6988176" y="2216150"/>
              <a:ext cx="8255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7156451" y="2216150"/>
              <a:ext cx="8255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Oval 20"/>
            <p:cNvSpPr>
              <a:spLocks noChangeArrowheads="1"/>
            </p:cNvSpPr>
            <p:nvPr/>
          </p:nvSpPr>
          <p:spPr bwMode="auto">
            <a:xfrm>
              <a:off x="7296151" y="2216150"/>
              <a:ext cx="82550" cy="87312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1994129" y="4768808"/>
            <a:ext cx="1956228" cy="83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832943" y="4264752"/>
            <a:ext cx="2312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单击输入您的标题文字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2048967" y="4609290"/>
            <a:ext cx="184655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3989886" y="4768808"/>
            <a:ext cx="1956228" cy="83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828700" y="4264752"/>
            <a:ext cx="2312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单击输入您的标题文字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4044724" y="4609290"/>
            <a:ext cx="184655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5994020" y="4768808"/>
            <a:ext cx="1956228" cy="83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832834" y="4264752"/>
            <a:ext cx="2312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单击输入您的标题文字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6048858" y="4609290"/>
            <a:ext cx="184655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7998154" y="4768808"/>
            <a:ext cx="1956228" cy="835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prstClr val="black"/>
              </a:solidFill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7836968" y="4264752"/>
            <a:ext cx="2312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单击输入您的标题文字</a:t>
            </a:r>
          </a:p>
        </p:txBody>
      </p:sp>
      <p:cxnSp>
        <p:nvCxnSpPr>
          <p:cNvPr id="34" name="直接连接符 33"/>
          <p:cNvCxnSpPr/>
          <p:nvPr/>
        </p:nvCxnSpPr>
        <p:spPr>
          <a:xfrm>
            <a:off x="8052992" y="4609290"/>
            <a:ext cx="1846553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2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3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4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5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6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7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9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23" grpId="0"/>
      <p:bldP spid="24" grpId="0"/>
      <p:bldP spid="26" grpId="0"/>
      <p:bldP spid="27" grpId="0"/>
      <p:bldP spid="29" grpId="0"/>
      <p:bldP spid="30" grpId="0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752184" y="2348880"/>
            <a:ext cx="3209823" cy="743723"/>
            <a:chOff x="8183735" y="1783886"/>
            <a:chExt cx="3418560" cy="792088"/>
          </a:xfrm>
        </p:grpSpPr>
        <p:sp>
          <p:nvSpPr>
            <p:cNvPr id="4" name="矩形 3"/>
            <p:cNvSpPr/>
            <p:nvPr/>
          </p:nvSpPr>
          <p:spPr>
            <a:xfrm>
              <a:off x="8183735" y="1783886"/>
              <a:ext cx="3024595" cy="792088"/>
            </a:xfrm>
            <a:prstGeom prst="rect">
              <a:avLst/>
            </a:prstGeom>
            <a:solidFill>
              <a:srgbClr val="E1491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8217919" y="1987724"/>
              <a:ext cx="33843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</a:t>
              </a:r>
              <a:r>
                <a:rPr lang="zh-CN" altLang="en-US" sz="20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输入您需要的文字</a:t>
              </a:r>
              <a:endParaRPr lang="zh-CN" altLang="en-US" sz="2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752184" y="3160215"/>
            <a:ext cx="3209823" cy="743723"/>
            <a:chOff x="8183735" y="2647982"/>
            <a:chExt cx="3418560" cy="792088"/>
          </a:xfrm>
        </p:grpSpPr>
        <p:sp>
          <p:nvSpPr>
            <p:cNvPr id="7" name="矩形 6"/>
            <p:cNvSpPr/>
            <p:nvPr/>
          </p:nvSpPr>
          <p:spPr>
            <a:xfrm>
              <a:off x="8183735" y="2647982"/>
              <a:ext cx="3024595" cy="792088"/>
            </a:xfrm>
            <a:prstGeom prst="rect">
              <a:avLst/>
            </a:prstGeom>
            <a:solidFill>
              <a:srgbClr val="EBA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217919" y="2834389"/>
              <a:ext cx="33843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请输入您需要的文字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52184" y="3975925"/>
            <a:ext cx="3209823" cy="743723"/>
            <a:chOff x="8183735" y="3516739"/>
            <a:chExt cx="3418560" cy="792088"/>
          </a:xfrm>
        </p:grpSpPr>
        <p:sp>
          <p:nvSpPr>
            <p:cNvPr id="10" name="矩形 9"/>
            <p:cNvSpPr/>
            <p:nvPr/>
          </p:nvSpPr>
          <p:spPr>
            <a:xfrm>
              <a:off x="8183735" y="3516739"/>
              <a:ext cx="3024595" cy="792088"/>
            </a:xfrm>
            <a:prstGeom prst="rect">
              <a:avLst/>
            </a:prstGeom>
            <a:solidFill>
              <a:srgbClr val="5D824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217919" y="3698485"/>
              <a:ext cx="33843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请输入您需要的文字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752185" y="4783136"/>
            <a:ext cx="3209822" cy="743723"/>
            <a:chOff x="8183736" y="4376443"/>
            <a:chExt cx="3418559" cy="792088"/>
          </a:xfrm>
        </p:grpSpPr>
        <p:sp>
          <p:nvSpPr>
            <p:cNvPr id="13" name="矩形 12"/>
            <p:cNvSpPr/>
            <p:nvPr/>
          </p:nvSpPr>
          <p:spPr>
            <a:xfrm>
              <a:off x="8183736" y="4376443"/>
              <a:ext cx="3030355" cy="792088"/>
            </a:xfrm>
            <a:prstGeom prst="rect">
              <a:avLst/>
            </a:prstGeom>
            <a:solidFill>
              <a:srgbClr val="1AAD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8217919" y="4571127"/>
              <a:ext cx="338437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请输入您需要的文字</a:t>
              </a:r>
            </a:p>
          </p:txBody>
        </p:sp>
      </p:grp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480" y="2392638"/>
            <a:ext cx="4960215" cy="3100134"/>
          </a:xfrm>
          <a:prstGeom prst="rect">
            <a:avLst/>
          </a:prstGeom>
          <a:noFill/>
          <a:ln>
            <a:solidFill>
              <a:schemeClr val="bg1"/>
            </a:solidFill>
          </a:ln>
        </p:spPr>
      </p:pic>
      <p:sp>
        <p:nvSpPr>
          <p:cNvPr id="19" name="泪滴形 18"/>
          <p:cNvSpPr/>
          <p:nvPr/>
        </p:nvSpPr>
        <p:spPr>
          <a:xfrm>
            <a:off x="6946500" y="2518298"/>
            <a:ext cx="513535" cy="525340"/>
          </a:xfrm>
          <a:prstGeom prst="teardrop">
            <a:avLst/>
          </a:prstGeom>
          <a:solidFill>
            <a:srgbClr val="E1491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泪滴形 19"/>
          <p:cNvSpPr/>
          <p:nvPr/>
        </p:nvSpPr>
        <p:spPr>
          <a:xfrm>
            <a:off x="6946500" y="3329538"/>
            <a:ext cx="513535" cy="525340"/>
          </a:xfrm>
          <a:prstGeom prst="teardrop">
            <a:avLst/>
          </a:prstGeom>
          <a:solidFill>
            <a:srgbClr val="EB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泪滴形 20"/>
          <p:cNvSpPr/>
          <p:nvPr/>
        </p:nvSpPr>
        <p:spPr>
          <a:xfrm>
            <a:off x="6946500" y="4097745"/>
            <a:ext cx="513535" cy="525340"/>
          </a:xfrm>
          <a:prstGeom prst="teardrop">
            <a:avLst/>
          </a:prstGeom>
          <a:solidFill>
            <a:srgbClr val="5D82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泪滴形 21"/>
          <p:cNvSpPr/>
          <p:nvPr/>
        </p:nvSpPr>
        <p:spPr>
          <a:xfrm>
            <a:off x="6946500" y="4910955"/>
            <a:ext cx="513535" cy="525340"/>
          </a:xfrm>
          <a:prstGeom prst="teardrop">
            <a:avLst/>
          </a:prstGeom>
          <a:solidFill>
            <a:srgbClr val="1AAD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19" grpId="0" animBg="1"/>
      <p:bldP spid="20" grpId="0" animBg="1"/>
      <p:bldP spid="21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31504" y="1812997"/>
            <a:ext cx="8955151" cy="2016224"/>
          </a:xfrm>
          <a:prstGeom prst="rect">
            <a:avLst/>
          </a:prstGeom>
          <a:solidFill>
            <a:srgbClr val="5D824D">
              <a:alpha val="50000"/>
            </a:srgbClr>
          </a:solidFill>
          <a:ln>
            <a:solidFill>
              <a:schemeClr val="bg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椭圆 3"/>
          <p:cNvSpPr/>
          <p:nvPr/>
        </p:nvSpPr>
        <p:spPr>
          <a:xfrm>
            <a:off x="1631504" y="4549301"/>
            <a:ext cx="281467" cy="281467"/>
          </a:xfrm>
          <a:prstGeom prst="ellipse">
            <a:avLst/>
          </a:prstGeom>
          <a:noFill/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 smtClean="0">
                <a:solidFill>
                  <a:prstClr val="white"/>
                </a:solidFill>
              </a:rPr>
              <a:t> </a:t>
            </a:r>
            <a:endParaRPr lang="zh-CN" altLang="en-US" kern="0" dirty="0">
              <a:solidFill>
                <a:prstClr val="white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1919536" y="4667585"/>
            <a:ext cx="8352928" cy="19886"/>
          </a:xfrm>
          <a:prstGeom prst="line">
            <a:avLst/>
          </a:prstGeom>
          <a:noFill/>
          <a:ln w="19050" cap="flat" cmpd="sng" algn="ctr">
            <a:solidFill>
              <a:schemeClr val="bg1"/>
            </a:solidFill>
            <a:prstDash val="solid"/>
          </a:ln>
          <a:effectLst/>
        </p:spPr>
      </p:cxnSp>
      <p:sp>
        <p:nvSpPr>
          <p:cNvPr id="6" name="椭圆 5"/>
          <p:cNvSpPr/>
          <p:nvPr/>
        </p:nvSpPr>
        <p:spPr>
          <a:xfrm>
            <a:off x="10272464" y="4552640"/>
            <a:ext cx="281467" cy="281467"/>
          </a:xfrm>
          <a:prstGeom prst="ellipse">
            <a:avLst/>
          </a:prstGeom>
          <a:noFill/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3378511" y="4549301"/>
            <a:ext cx="281467" cy="281467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altLang="zh-CN" kern="0" dirty="0" smtClean="0">
                <a:solidFill>
                  <a:prstClr val="white"/>
                </a:solidFill>
              </a:rPr>
              <a:t>                                                                   </a:t>
            </a:r>
            <a:endParaRPr lang="zh-CN" altLang="en-US" kern="0" dirty="0">
              <a:solidFill>
                <a:prstClr val="white"/>
              </a:solidFill>
            </a:endParaRPr>
          </a:p>
        </p:txBody>
      </p:sp>
      <p:sp>
        <p:nvSpPr>
          <p:cNvPr id="8" name="椭圆 7"/>
          <p:cNvSpPr/>
          <p:nvPr/>
        </p:nvSpPr>
        <p:spPr>
          <a:xfrm>
            <a:off x="5904915" y="4527413"/>
            <a:ext cx="281467" cy="281467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sp>
        <p:nvSpPr>
          <p:cNvPr id="9" name="椭圆 8"/>
          <p:cNvSpPr/>
          <p:nvPr/>
        </p:nvSpPr>
        <p:spPr>
          <a:xfrm>
            <a:off x="8466141" y="4540173"/>
            <a:ext cx="281467" cy="281467"/>
          </a:xfrm>
          <a:prstGeom prst="ellipse">
            <a:avLst/>
          </a:prstGeom>
          <a:solidFill>
            <a:schemeClr val="bg1"/>
          </a:solidFill>
          <a:ln w="25400" cap="flat" cmpd="sng" algn="ctr">
            <a:solidFill>
              <a:schemeClr val="bg1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kern="0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2727156" y="5062077"/>
            <a:ext cx="1584176" cy="743187"/>
            <a:chOff x="2727156" y="3246531"/>
            <a:chExt cx="1584176" cy="743187"/>
          </a:xfrm>
        </p:grpSpPr>
        <p:sp>
          <p:nvSpPr>
            <p:cNvPr id="11" name="任意多边形 10"/>
            <p:cNvSpPr/>
            <p:nvPr/>
          </p:nvSpPr>
          <p:spPr>
            <a:xfrm>
              <a:off x="2727156" y="3246531"/>
              <a:ext cx="1584176" cy="743187"/>
            </a:xfrm>
            <a:custGeom>
              <a:avLst/>
              <a:gdLst>
                <a:gd name="connsiteX0" fmla="*/ 792089 w 1584176"/>
                <a:gd name="connsiteY0" fmla="*/ 0 h 743187"/>
                <a:gd name="connsiteX1" fmla="*/ 932822 w 1584176"/>
                <a:gd name="connsiteY1" fmla="*/ 95115 h 743187"/>
                <a:gd name="connsiteX2" fmla="*/ 1584176 w 1584176"/>
                <a:gd name="connsiteY2" fmla="*/ 95115 h 743187"/>
                <a:gd name="connsiteX3" fmla="*/ 1584176 w 1584176"/>
                <a:gd name="connsiteY3" fmla="*/ 743187 h 743187"/>
                <a:gd name="connsiteX4" fmla="*/ 0 w 1584176"/>
                <a:gd name="connsiteY4" fmla="*/ 743187 h 743187"/>
                <a:gd name="connsiteX5" fmla="*/ 0 w 1584176"/>
                <a:gd name="connsiteY5" fmla="*/ 95115 h 743187"/>
                <a:gd name="connsiteX6" fmla="*/ 651355 w 1584176"/>
                <a:gd name="connsiteY6" fmla="*/ 95115 h 7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close/>
                </a:path>
              </a:pathLst>
            </a:custGeom>
            <a:solidFill>
              <a:srgbClr val="E1491D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2993861" y="3367319"/>
              <a:ext cx="10507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 smtClean="0">
                  <a:solidFill>
                    <a:prstClr val="white"/>
                  </a:solidFill>
                </a:rPr>
                <a:t>title</a:t>
              </a:r>
              <a:endParaRPr lang="zh-CN" altLang="en-US" sz="3200" b="1" kern="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53560" y="5062076"/>
            <a:ext cx="1584176" cy="743187"/>
            <a:chOff x="2727156" y="3246531"/>
            <a:chExt cx="1584176" cy="743187"/>
          </a:xfrm>
        </p:grpSpPr>
        <p:sp>
          <p:nvSpPr>
            <p:cNvPr id="14" name="任意多边形 13"/>
            <p:cNvSpPr/>
            <p:nvPr/>
          </p:nvSpPr>
          <p:spPr>
            <a:xfrm>
              <a:off x="2727156" y="3246531"/>
              <a:ext cx="1584176" cy="743187"/>
            </a:xfrm>
            <a:custGeom>
              <a:avLst/>
              <a:gdLst>
                <a:gd name="connsiteX0" fmla="*/ 792089 w 1584176"/>
                <a:gd name="connsiteY0" fmla="*/ 0 h 743187"/>
                <a:gd name="connsiteX1" fmla="*/ 932822 w 1584176"/>
                <a:gd name="connsiteY1" fmla="*/ 95115 h 743187"/>
                <a:gd name="connsiteX2" fmla="*/ 1584176 w 1584176"/>
                <a:gd name="connsiteY2" fmla="*/ 95115 h 743187"/>
                <a:gd name="connsiteX3" fmla="*/ 1584176 w 1584176"/>
                <a:gd name="connsiteY3" fmla="*/ 743187 h 743187"/>
                <a:gd name="connsiteX4" fmla="*/ 0 w 1584176"/>
                <a:gd name="connsiteY4" fmla="*/ 743187 h 743187"/>
                <a:gd name="connsiteX5" fmla="*/ 0 w 1584176"/>
                <a:gd name="connsiteY5" fmla="*/ 95115 h 743187"/>
                <a:gd name="connsiteX6" fmla="*/ 651355 w 1584176"/>
                <a:gd name="connsiteY6" fmla="*/ 95115 h 7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close/>
                </a:path>
              </a:pathLst>
            </a:custGeom>
            <a:solidFill>
              <a:srgbClr val="EBAA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134595" y="3367318"/>
              <a:ext cx="10507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 smtClean="0">
                  <a:solidFill>
                    <a:prstClr val="white"/>
                  </a:solidFill>
                </a:rPr>
                <a:t>title</a:t>
              </a:r>
              <a:endParaRPr lang="zh-CN" altLang="en-US" sz="3200" b="1" kern="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7814786" y="5062075"/>
            <a:ext cx="1584176" cy="743187"/>
            <a:chOff x="2727156" y="3246531"/>
            <a:chExt cx="1584176" cy="743187"/>
          </a:xfrm>
        </p:grpSpPr>
        <p:sp>
          <p:nvSpPr>
            <p:cNvPr id="17" name="任意多边形 16"/>
            <p:cNvSpPr/>
            <p:nvPr/>
          </p:nvSpPr>
          <p:spPr>
            <a:xfrm>
              <a:off x="2727156" y="3246531"/>
              <a:ext cx="1584176" cy="743187"/>
            </a:xfrm>
            <a:custGeom>
              <a:avLst/>
              <a:gdLst>
                <a:gd name="connsiteX0" fmla="*/ 792089 w 1584176"/>
                <a:gd name="connsiteY0" fmla="*/ 0 h 743187"/>
                <a:gd name="connsiteX1" fmla="*/ 932822 w 1584176"/>
                <a:gd name="connsiteY1" fmla="*/ 95115 h 743187"/>
                <a:gd name="connsiteX2" fmla="*/ 1584176 w 1584176"/>
                <a:gd name="connsiteY2" fmla="*/ 95115 h 743187"/>
                <a:gd name="connsiteX3" fmla="*/ 1584176 w 1584176"/>
                <a:gd name="connsiteY3" fmla="*/ 743187 h 743187"/>
                <a:gd name="connsiteX4" fmla="*/ 0 w 1584176"/>
                <a:gd name="connsiteY4" fmla="*/ 743187 h 743187"/>
                <a:gd name="connsiteX5" fmla="*/ 0 w 1584176"/>
                <a:gd name="connsiteY5" fmla="*/ 95115 h 743187"/>
                <a:gd name="connsiteX6" fmla="*/ 651355 w 1584176"/>
                <a:gd name="connsiteY6" fmla="*/ 95115 h 7431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4176" h="743187">
                  <a:moveTo>
                    <a:pt x="792089" y="0"/>
                  </a:moveTo>
                  <a:lnTo>
                    <a:pt x="932822" y="95115"/>
                  </a:lnTo>
                  <a:lnTo>
                    <a:pt x="1584176" y="95115"/>
                  </a:lnTo>
                  <a:lnTo>
                    <a:pt x="1584176" y="743187"/>
                  </a:lnTo>
                  <a:lnTo>
                    <a:pt x="0" y="743187"/>
                  </a:lnTo>
                  <a:lnTo>
                    <a:pt x="0" y="95115"/>
                  </a:lnTo>
                  <a:lnTo>
                    <a:pt x="651355" y="95115"/>
                  </a:lnTo>
                  <a:close/>
                </a:path>
              </a:pathLst>
            </a:custGeom>
            <a:solidFill>
              <a:srgbClr val="1AAD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>
                <a:solidFill>
                  <a:prstClr val="white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2993861" y="3367319"/>
              <a:ext cx="105076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en-US" altLang="zh-CN" sz="3200" b="1" kern="0" dirty="0" smtClean="0">
                  <a:solidFill>
                    <a:prstClr val="white"/>
                  </a:solidFill>
                </a:rPr>
                <a:t>title</a:t>
              </a:r>
              <a:endParaRPr lang="zh-CN" altLang="en-US" sz="3200" b="1" kern="0" dirty="0">
                <a:solidFill>
                  <a:prstClr val="white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671420" y="2605085"/>
            <a:ext cx="8922427" cy="652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。请在此处填入你需要的内容。请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在此处填入你需要的内容。请在此处填入你需要的内容。请在此处填入你需要的内容。</a:t>
            </a:r>
          </a:p>
          <a:p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r>
              <a:rPr lang="zh-CN" altLang="en-US" sz="12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solidFill>
                <a:prstClr val="white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1768684" y="2514932"/>
            <a:ext cx="8817971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671420" y="2110466"/>
            <a:ext cx="3723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600" dirty="0">
                <a:solidFill>
                  <a:prstClr val="white"/>
                </a:solidFill>
              </a:rPr>
              <a:t>请</a:t>
            </a:r>
            <a:r>
              <a:rPr lang="zh-CN" altLang="en-US" sz="1600" dirty="0" smtClean="0">
                <a:solidFill>
                  <a:prstClr val="white"/>
                </a:solidFill>
              </a:rPr>
              <a:t>在此输入</a:t>
            </a:r>
            <a:r>
              <a:rPr lang="zh-CN" altLang="en-US" sz="1600" dirty="0">
                <a:solidFill>
                  <a:prstClr val="white"/>
                </a:solidFill>
              </a:rPr>
              <a:t>您的</a:t>
            </a:r>
            <a:r>
              <a:rPr lang="zh-CN" altLang="en-US" sz="1600" dirty="0" smtClean="0">
                <a:solidFill>
                  <a:prstClr val="white"/>
                </a:solidFill>
              </a:rPr>
              <a:t>标题</a:t>
            </a:r>
            <a:endParaRPr lang="zh-CN" altLang="en-US" sz="16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3" grpId="0" animBg="1"/>
      <p:bldP spid="4" grpId="0" animBg="1"/>
      <p:bldP spid="6" grpId="0" animBg="1"/>
      <p:bldP spid="7" grpId="0" animBg="1"/>
      <p:bldP spid="8" grpId="0" animBg="1"/>
      <p:bldP spid="9" grpId="0" animBg="1"/>
      <p:bldP spid="19" grpId="0"/>
      <p:bldP spid="2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911096" y="5133068"/>
            <a:ext cx="8279966" cy="774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 smtClean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724940" y="4794809"/>
            <a:ext cx="23127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单击输入您的标题文字</a:t>
            </a:r>
          </a:p>
        </p:txBody>
      </p:sp>
      <p:cxnSp>
        <p:nvCxnSpPr>
          <p:cNvPr id="5" name="直接连接符 4"/>
          <p:cNvCxnSpPr/>
          <p:nvPr/>
        </p:nvCxnSpPr>
        <p:spPr>
          <a:xfrm flipV="1">
            <a:off x="2011496" y="5102586"/>
            <a:ext cx="8059722" cy="10689"/>
          </a:xfrm>
          <a:prstGeom prst="line">
            <a:avLst/>
          </a:prstGeom>
          <a:solidFill>
            <a:srgbClr val="070606"/>
          </a:solidFill>
          <a:ln w="15875">
            <a:solidFill>
              <a:schemeClr val="tx1">
                <a:lumMod val="50000"/>
                <a:lumOff val="50000"/>
              </a:schemeClr>
            </a:solidFill>
            <a:round/>
          </a:ln>
        </p:spPr>
      </p:cxnSp>
      <p:cxnSp>
        <p:nvCxnSpPr>
          <p:cNvPr id="6" name="直接连接符 5"/>
          <p:cNvCxnSpPr/>
          <p:nvPr/>
        </p:nvCxnSpPr>
        <p:spPr>
          <a:xfrm flipV="1">
            <a:off x="2011496" y="6291306"/>
            <a:ext cx="8059722" cy="10689"/>
          </a:xfrm>
          <a:prstGeom prst="line">
            <a:avLst/>
          </a:prstGeom>
          <a:solidFill>
            <a:srgbClr val="070606"/>
          </a:solidFill>
          <a:ln w="15875">
            <a:solidFill>
              <a:schemeClr val="tx1">
                <a:lumMod val="50000"/>
                <a:lumOff val="50000"/>
              </a:schemeClr>
            </a:solidFill>
            <a:round/>
          </a:ln>
        </p:spPr>
      </p:cxnSp>
      <p:sp>
        <p:nvSpPr>
          <p:cNvPr id="7" name="菱形 6"/>
          <p:cNvSpPr/>
          <p:nvPr/>
        </p:nvSpPr>
        <p:spPr>
          <a:xfrm>
            <a:off x="1348041" y="1700810"/>
            <a:ext cx="2395471" cy="2395471"/>
          </a:xfrm>
          <a:prstGeom prst="diamond">
            <a:avLst/>
          </a:prstGeom>
          <a:blipFill>
            <a:blip r:embed="rId3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菱形 7"/>
          <p:cNvSpPr/>
          <p:nvPr/>
        </p:nvSpPr>
        <p:spPr>
          <a:xfrm>
            <a:off x="7952757" y="1700809"/>
            <a:ext cx="2395471" cy="2395471"/>
          </a:xfrm>
          <a:prstGeom prst="diamond">
            <a:avLst/>
          </a:prstGeom>
          <a:blipFill>
            <a:blip r:embed="rId4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菱形 8"/>
          <p:cNvSpPr/>
          <p:nvPr/>
        </p:nvSpPr>
        <p:spPr>
          <a:xfrm>
            <a:off x="3071664" y="1700808"/>
            <a:ext cx="2395471" cy="2395471"/>
          </a:xfrm>
          <a:prstGeom prst="diamond">
            <a:avLst/>
          </a:prstGeom>
          <a:blipFill>
            <a:blip r:embed="rId5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菱形 9"/>
          <p:cNvSpPr/>
          <p:nvPr/>
        </p:nvSpPr>
        <p:spPr>
          <a:xfrm>
            <a:off x="6229134" y="1700808"/>
            <a:ext cx="2395471" cy="2395471"/>
          </a:xfrm>
          <a:prstGeom prst="diamond">
            <a:avLst/>
          </a:prstGeom>
          <a:blipFill>
            <a:blip r:embed="rId6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4795287" y="1700808"/>
            <a:ext cx="2395471" cy="2395471"/>
          </a:xfrm>
          <a:prstGeom prst="diamond">
            <a:avLst/>
          </a:prstGeom>
          <a:blipFill>
            <a:blip r:embed="rId7"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755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255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755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5"/>
                            </p:stCondLst>
                            <p:childTnLst>
                              <p:par>
                                <p:cTn id="30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3" grpId="0"/>
      <p:bldP spid="4" grpId="0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肘形连接符 2"/>
          <p:cNvCxnSpPr/>
          <p:nvPr/>
        </p:nvCxnSpPr>
        <p:spPr>
          <a:xfrm rot="5400000" flipH="1" flipV="1">
            <a:off x="3360471" y="3618373"/>
            <a:ext cx="2863439" cy="1296144"/>
          </a:xfrm>
          <a:prstGeom prst="bentConnector3">
            <a:avLst>
              <a:gd name="adj1" fmla="val 134985"/>
            </a:avLst>
          </a:prstGeom>
          <a:ln>
            <a:solidFill>
              <a:srgbClr val="5D8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肘形连接符 3"/>
          <p:cNvCxnSpPr/>
          <p:nvPr/>
        </p:nvCxnSpPr>
        <p:spPr>
          <a:xfrm rot="16200000" flipV="1">
            <a:off x="1529517" y="4225190"/>
            <a:ext cx="3789040" cy="1440160"/>
          </a:xfrm>
          <a:prstGeom prst="bentConnector3">
            <a:avLst>
              <a:gd name="adj1" fmla="val 81528"/>
            </a:avLst>
          </a:prstGeom>
          <a:ln>
            <a:solidFill>
              <a:srgbClr val="5D8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4915752" y="2799608"/>
            <a:ext cx="1049021" cy="1049021"/>
          </a:xfrm>
          <a:prstGeom prst="ellipse">
            <a:avLst/>
          </a:prstGeom>
          <a:solidFill>
            <a:srgbClr val="EBAA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椭圆 5"/>
          <p:cNvSpPr/>
          <p:nvPr/>
        </p:nvSpPr>
        <p:spPr>
          <a:xfrm>
            <a:off x="2184770" y="2001729"/>
            <a:ext cx="1049021" cy="1049021"/>
          </a:xfrm>
          <a:prstGeom prst="ellipse">
            <a:avLst/>
          </a:prstGeom>
          <a:solidFill>
            <a:srgbClr val="E1491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cxnSp>
        <p:nvCxnSpPr>
          <p:cNvPr id="7" name="肘形连接符 6"/>
          <p:cNvCxnSpPr/>
          <p:nvPr/>
        </p:nvCxnSpPr>
        <p:spPr>
          <a:xfrm rot="5400000" flipH="1" flipV="1">
            <a:off x="6245815" y="4710525"/>
            <a:ext cx="2890162" cy="1309375"/>
          </a:xfrm>
          <a:prstGeom prst="bentConnector3">
            <a:avLst>
              <a:gd name="adj1" fmla="val 129606"/>
            </a:avLst>
          </a:prstGeom>
          <a:ln>
            <a:solidFill>
              <a:srgbClr val="5D824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7821073" y="3885013"/>
            <a:ext cx="1049021" cy="1049021"/>
          </a:xfrm>
          <a:prstGeom prst="ellipse">
            <a:avLst/>
          </a:prstGeom>
          <a:solidFill>
            <a:srgbClr val="5D824D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TextBox 35"/>
          <p:cNvSpPr txBox="1"/>
          <p:nvPr/>
        </p:nvSpPr>
        <p:spPr>
          <a:xfrm>
            <a:off x="1818814" y="4716226"/>
            <a:ext cx="184923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818815" y="4346894"/>
            <a:ext cx="1876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您的文字</a:t>
            </a:r>
          </a:p>
        </p:txBody>
      </p:sp>
      <p:sp>
        <p:nvSpPr>
          <p:cNvPr id="11" name="TextBox 35"/>
          <p:cNvSpPr txBox="1"/>
          <p:nvPr/>
        </p:nvSpPr>
        <p:spPr>
          <a:xfrm>
            <a:off x="4579283" y="4716226"/>
            <a:ext cx="184923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579284" y="4346894"/>
            <a:ext cx="1876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您的文字</a:t>
            </a:r>
          </a:p>
        </p:txBody>
      </p:sp>
      <p:sp>
        <p:nvSpPr>
          <p:cNvPr id="13" name="TextBox 35"/>
          <p:cNvSpPr txBox="1"/>
          <p:nvPr/>
        </p:nvSpPr>
        <p:spPr>
          <a:xfrm>
            <a:off x="9117217" y="4723505"/>
            <a:ext cx="184923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117218" y="4354173"/>
            <a:ext cx="18767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3.</a:t>
            </a:r>
            <a:r>
              <a:rPr lang="zh-CN" altLang="en-US" b="1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r>
              <a:rPr lang="zh-CN" altLang="en-US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您的文字</a:t>
            </a:r>
          </a:p>
        </p:txBody>
      </p:sp>
      <p:pic>
        <p:nvPicPr>
          <p:cNvPr id="15" name="Picture 9" descr="C:\Users\Jonahs\Dropbox\Projects SCOTT\MEET Windows Azure\source\Background\tile-icon-messaging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39" y="2258477"/>
            <a:ext cx="592436" cy="589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Jonahs\Dropbox\Projects SCOTT\MEET Windows Azure\source\Background\tile-icon-cach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9213" y="2970768"/>
            <a:ext cx="642100" cy="63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3" descr="C:\Users\Jonahs\Dropbox\Projects SCOTT\MEET Windows Azure\source\Background\tile-icon-bigdata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4463" y="4076400"/>
            <a:ext cx="669361" cy="66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5" grpId="0" animBg="1"/>
      <p:bldP spid="6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六边形 246"/>
          <p:cNvSpPr/>
          <p:nvPr/>
        </p:nvSpPr>
        <p:spPr>
          <a:xfrm rot="1804400">
            <a:off x="4383813" y="2297285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E1491D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8" name="六边形 247"/>
          <p:cNvSpPr/>
          <p:nvPr/>
        </p:nvSpPr>
        <p:spPr>
          <a:xfrm rot="1804400">
            <a:off x="6288958" y="2323976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EBAA00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9" name="六边形 248"/>
          <p:cNvSpPr/>
          <p:nvPr/>
        </p:nvSpPr>
        <p:spPr>
          <a:xfrm rot="1804400">
            <a:off x="3397509" y="3843113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0" name="六边形 249"/>
          <p:cNvSpPr/>
          <p:nvPr/>
        </p:nvSpPr>
        <p:spPr>
          <a:xfrm rot="1804400">
            <a:off x="5302654" y="3869804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blipFill>
            <a:blip r:embed="rId4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1" name="六边形 250"/>
          <p:cNvSpPr/>
          <p:nvPr/>
        </p:nvSpPr>
        <p:spPr>
          <a:xfrm rot="1804400">
            <a:off x="7099255" y="3904836"/>
            <a:ext cx="1764911" cy="1487223"/>
          </a:xfrm>
          <a:prstGeom prst="hexagon">
            <a:avLst>
              <a:gd name="adj" fmla="val 29336"/>
              <a:gd name="vf" fmla="val 115470"/>
            </a:avLst>
          </a:prstGeom>
          <a:solidFill>
            <a:srgbClr val="5D824D">
              <a:alpha val="70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2" name="文本框 251"/>
          <p:cNvSpPr txBox="1"/>
          <p:nvPr/>
        </p:nvSpPr>
        <p:spPr>
          <a:xfrm>
            <a:off x="4696320" y="258215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3" name="文本框 252"/>
          <p:cNvSpPr txBox="1"/>
          <p:nvPr/>
        </p:nvSpPr>
        <p:spPr>
          <a:xfrm>
            <a:off x="2715763" y="2797602"/>
            <a:ext cx="153770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4" name="文本框 253"/>
          <p:cNvSpPr txBox="1"/>
          <p:nvPr/>
        </p:nvSpPr>
        <p:spPr>
          <a:xfrm>
            <a:off x="6606755" y="258215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6000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5" name="文本框 254"/>
          <p:cNvSpPr txBox="1"/>
          <p:nvPr/>
        </p:nvSpPr>
        <p:spPr>
          <a:xfrm>
            <a:off x="7411762" y="4163019"/>
            <a:ext cx="1338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60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6" name="文本框 255"/>
          <p:cNvSpPr txBox="1"/>
          <p:nvPr/>
        </p:nvSpPr>
        <p:spPr>
          <a:xfrm>
            <a:off x="8149749" y="2797602"/>
            <a:ext cx="18161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7" name="文本框 256"/>
          <p:cNvSpPr txBox="1"/>
          <p:nvPr/>
        </p:nvSpPr>
        <p:spPr>
          <a:xfrm>
            <a:off x="8840921" y="4378462"/>
            <a:ext cx="193688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sz="1600" b="1" dirty="0">
              <a:solidFill>
                <a:schemeClr val="accent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8" name="文本框 257"/>
          <p:cNvSpPr txBox="1"/>
          <p:nvPr/>
        </p:nvSpPr>
        <p:spPr>
          <a:xfrm>
            <a:off x="767408" y="548680"/>
            <a:ext cx="1728192" cy="461665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en-US" altLang="zh-CN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7" grpId="0" animBg="1"/>
      <p:bldP spid="248" grpId="0" animBg="1"/>
      <p:bldP spid="249" grpId="0" animBg="1"/>
      <p:bldP spid="250" grpId="0" animBg="1"/>
      <p:bldP spid="251" grpId="0" animBg="1"/>
      <p:bldP spid="252" grpId="0"/>
      <p:bldP spid="253" grpId="0"/>
      <p:bldP spid="254" grpId="0"/>
      <p:bldP spid="255" grpId="0"/>
      <p:bldP spid="256" grpId="0"/>
      <p:bldP spid="257" grpId="0"/>
      <p:bldP spid="25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6623820" y="2107442"/>
            <a:ext cx="1732211" cy="781032"/>
          </a:xfrm>
          <a:prstGeom prst="rightArrow">
            <a:avLst/>
          </a:prstGeom>
          <a:solidFill>
            <a:srgbClr val="E1491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椭圆 3"/>
          <p:cNvSpPr/>
          <p:nvPr/>
        </p:nvSpPr>
        <p:spPr>
          <a:xfrm>
            <a:off x="6187011" y="2210340"/>
            <a:ext cx="639998" cy="575236"/>
          </a:xfrm>
          <a:prstGeom prst="ellipse">
            <a:avLst/>
          </a:prstGeom>
          <a:solidFill>
            <a:srgbClr val="E1491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1</a:t>
            </a:r>
            <a:endParaRPr lang="zh-CN" altLang="en-US" sz="2800" dirty="0"/>
          </a:p>
        </p:txBody>
      </p:sp>
      <p:sp>
        <p:nvSpPr>
          <p:cNvPr id="5" name="右箭头 4"/>
          <p:cNvSpPr/>
          <p:nvPr/>
        </p:nvSpPr>
        <p:spPr>
          <a:xfrm>
            <a:off x="9088621" y="2074655"/>
            <a:ext cx="1786730" cy="811980"/>
          </a:xfrm>
          <a:prstGeom prst="rightArrow">
            <a:avLst/>
          </a:prstGeom>
          <a:solidFill>
            <a:srgbClr val="5D824D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8720750" y="2199504"/>
            <a:ext cx="612269" cy="562282"/>
          </a:xfrm>
          <a:prstGeom prst="ellipse">
            <a:avLst/>
          </a:prstGeom>
          <a:solidFill>
            <a:srgbClr val="5D824D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3</a:t>
            </a:r>
            <a:endParaRPr lang="zh-CN" altLang="en-US" sz="2800" dirty="0"/>
          </a:p>
        </p:txBody>
      </p:sp>
      <p:sp>
        <p:nvSpPr>
          <p:cNvPr id="7" name="五边形 6"/>
          <p:cNvSpPr/>
          <p:nvPr/>
        </p:nvSpPr>
        <p:spPr>
          <a:xfrm>
            <a:off x="1645919" y="2072640"/>
            <a:ext cx="4156747" cy="3517733"/>
          </a:xfrm>
          <a:prstGeom prst="homePlate">
            <a:avLst>
              <a:gd name="adj" fmla="val 30344"/>
            </a:avLst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187011" y="3098857"/>
            <a:ext cx="21690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8651169" y="3077016"/>
            <a:ext cx="21690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13427" y="2328681"/>
            <a:ext cx="1174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394619" y="2311368"/>
            <a:ext cx="1174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右箭头 11"/>
          <p:cNvSpPr/>
          <p:nvPr/>
        </p:nvSpPr>
        <p:spPr>
          <a:xfrm>
            <a:off x="6623820" y="3981135"/>
            <a:ext cx="1732211" cy="781032"/>
          </a:xfrm>
          <a:prstGeom prst="rightArrow">
            <a:avLst/>
          </a:prstGeom>
          <a:solidFill>
            <a:srgbClr val="EBAA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187011" y="4084033"/>
            <a:ext cx="639998" cy="575236"/>
          </a:xfrm>
          <a:prstGeom prst="ellipse">
            <a:avLst/>
          </a:prstGeom>
          <a:solidFill>
            <a:srgbClr val="EBAA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2</a:t>
            </a:r>
            <a:endParaRPr lang="zh-CN" altLang="en-US" sz="2800" dirty="0"/>
          </a:p>
        </p:txBody>
      </p:sp>
      <p:sp>
        <p:nvSpPr>
          <p:cNvPr id="14" name="右箭头 13"/>
          <p:cNvSpPr/>
          <p:nvPr/>
        </p:nvSpPr>
        <p:spPr>
          <a:xfrm>
            <a:off x="9088621" y="3948348"/>
            <a:ext cx="1786730" cy="811980"/>
          </a:xfrm>
          <a:prstGeom prst="rightArrow">
            <a:avLst/>
          </a:prstGeom>
          <a:solidFill>
            <a:srgbClr val="1AADA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8720750" y="4073197"/>
            <a:ext cx="612269" cy="562282"/>
          </a:xfrm>
          <a:prstGeom prst="ellipse">
            <a:avLst/>
          </a:prstGeom>
          <a:solidFill>
            <a:srgbClr val="1AADA9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4</a:t>
            </a:r>
            <a:endParaRPr lang="zh-CN" altLang="en-US" sz="2800" dirty="0"/>
          </a:p>
        </p:txBody>
      </p:sp>
      <p:sp>
        <p:nvSpPr>
          <p:cNvPr id="16" name="矩形 15"/>
          <p:cNvSpPr/>
          <p:nvPr/>
        </p:nvSpPr>
        <p:spPr>
          <a:xfrm>
            <a:off x="6187011" y="4972550"/>
            <a:ext cx="21690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651169" y="4950709"/>
            <a:ext cx="21690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</a:t>
            </a:r>
            <a:r>
              <a:rPr lang="zh-CN" altLang="en-US" sz="12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内容。</a:t>
            </a:r>
            <a:endParaRPr lang="en-US" altLang="zh-CN" sz="1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813427" y="4202374"/>
            <a:ext cx="1174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394619" y="4185061"/>
            <a:ext cx="11747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0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3" grpId="0" animBg="1"/>
          <p:bldP spid="7" grpId="0" animBg="1"/>
          <p:bldP spid="8" grpId="0"/>
          <p:bldP spid="9" grpId="0"/>
          <p:bldP spid="10" grpId="0"/>
          <p:bldP spid="11" grpId="0"/>
          <p:bldP spid="16" grpId="0"/>
          <p:bldP spid="17" grpId="0"/>
          <p:bldP spid="18" grpId="0"/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2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26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8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30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2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7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42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4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46" presetID="16" presetClass="entr" presetSubtype="4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Horizontal)">
                                          <p:cBhvr>
                                            <p:cTn id="48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3" grpId="0" animBg="1"/>
          <p:bldP spid="7" grpId="0" animBg="1"/>
          <p:bldP spid="8" grpId="0"/>
          <p:bldP spid="9" grpId="0"/>
          <p:bldP spid="10" grpId="0"/>
          <p:bldP spid="11" grpId="0"/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132137" y="3640534"/>
            <a:ext cx="5765801" cy="3244850"/>
            <a:chOff x="3132137" y="3568701"/>
            <a:chExt cx="5765801" cy="3244850"/>
          </a:xfrm>
          <a:solidFill>
            <a:srgbClr val="E1491D"/>
          </a:solidFill>
        </p:grpSpPr>
        <p:sp>
          <p:nvSpPr>
            <p:cNvPr id="4" name="Freeform 5"/>
            <p:cNvSpPr/>
            <p:nvPr/>
          </p:nvSpPr>
          <p:spPr bwMode="auto">
            <a:xfrm>
              <a:off x="5791200" y="3568701"/>
              <a:ext cx="358775" cy="358775"/>
            </a:xfrm>
            <a:custGeom>
              <a:avLst/>
              <a:gdLst>
                <a:gd name="T0" fmla="*/ 32 w 32"/>
                <a:gd name="T1" fmla="*/ 16 h 32"/>
                <a:gd name="T2" fmla="*/ 16 w 32"/>
                <a:gd name="T3" fmla="*/ 32 h 32"/>
                <a:gd name="T4" fmla="*/ 0 w 32"/>
                <a:gd name="T5" fmla="*/ 16 h 32"/>
                <a:gd name="T6" fmla="*/ 16 w 32"/>
                <a:gd name="T7" fmla="*/ 0 h 32"/>
                <a:gd name="T8" fmla="*/ 32 w 32"/>
                <a:gd name="T9" fmla="*/ 1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32">
                  <a:moveTo>
                    <a:pt x="32" y="16"/>
                  </a:moveTo>
                  <a:cubicBezTo>
                    <a:pt x="32" y="25"/>
                    <a:pt x="25" y="32"/>
                    <a:pt x="16" y="32"/>
                  </a:cubicBezTo>
                  <a:cubicBezTo>
                    <a:pt x="7" y="32"/>
                    <a:pt x="0" y="25"/>
                    <a:pt x="0" y="16"/>
                  </a:cubicBezTo>
                  <a:cubicBezTo>
                    <a:pt x="0" y="7"/>
                    <a:pt x="7" y="0"/>
                    <a:pt x="16" y="0"/>
                  </a:cubicBezTo>
                  <a:cubicBezTo>
                    <a:pt x="24" y="0"/>
                    <a:pt x="32" y="7"/>
                    <a:pt x="3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6"/>
            <p:cNvSpPr/>
            <p:nvPr/>
          </p:nvSpPr>
          <p:spPr bwMode="auto">
            <a:xfrm>
              <a:off x="5746750" y="3938588"/>
              <a:ext cx="447675" cy="1044575"/>
            </a:xfrm>
            <a:custGeom>
              <a:avLst/>
              <a:gdLst>
                <a:gd name="T0" fmla="*/ 35 w 40"/>
                <a:gd name="T1" fmla="*/ 85 h 93"/>
                <a:gd name="T2" fmla="*/ 20 w 40"/>
                <a:gd name="T3" fmla="*/ 34 h 93"/>
                <a:gd name="T4" fmla="*/ 20 w 40"/>
                <a:gd name="T5" fmla="*/ 34 h 93"/>
                <a:gd name="T6" fmla="*/ 6 w 40"/>
                <a:gd name="T7" fmla="*/ 85 h 93"/>
                <a:gd name="T8" fmla="*/ 9 w 40"/>
                <a:gd name="T9" fmla="*/ 15 h 93"/>
                <a:gd name="T10" fmla="*/ 0 w 40"/>
                <a:gd name="T11" fmla="*/ 29 h 93"/>
                <a:gd name="T12" fmla="*/ 20 w 40"/>
                <a:gd name="T13" fmla="*/ 0 h 93"/>
                <a:gd name="T14" fmla="*/ 20 w 40"/>
                <a:gd name="T15" fmla="*/ 0 h 93"/>
                <a:gd name="T16" fmla="*/ 40 w 40"/>
                <a:gd name="T17" fmla="*/ 29 h 93"/>
                <a:gd name="T18" fmla="*/ 31 w 40"/>
                <a:gd name="T19" fmla="*/ 16 h 93"/>
                <a:gd name="T20" fmla="*/ 35 w 40"/>
                <a:gd name="T21" fmla="*/ 85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93">
                  <a:moveTo>
                    <a:pt x="35" y="85"/>
                  </a:moveTo>
                  <a:cubicBezTo>
                    <a:pt x="35" y="93"/>
                    <a:pt x="28" y="34"/>
                    <a:pt x="20" y="34"/>
                  </a:cubicBezTo>
                  <a:cubicBezTo>
                    <a:pt x="20" y="34"/>
                    <a:pt x="20" y="34"/>
                    <a:pt x="20" y="34"/>
                  </a:cubicBezTo>
                  <a:cubicBezTo>
                    <a:pt x="12" y="34"/>
                    <a:pt x="6" y="93"/>
                    <a:pt x="6" y="8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3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7" y="0"/>
                    <a:pt x="40" y="28"/>
                    <a:pt x="40" y="29"/>
                  </a:cubicBezTo>
                  <a:cubicBezTo>
                    <a:pt x="31" y="16"/>
                    <a:pt x="31" y="16"/>
                    <a:pt x="31" y="16"/>
                  </a:cubicBezTo>
                  <a:lnTo>
                    <a:pt x="35" y="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7"/>
            <p:cNvSpPr/>
            <p:nvPr/>
          </p:nvSpPr>
          <p:spPr bwMode="auto">
            <a:xfrm>
              <a:off x="4249738" y="3983038"/>
              <a:ext cx="401638" cy="404813"/>
            </a:xfrm>
            <a:custGeom>
              <a:avLst/>
              <a:gdLst>
                <a:gd name="T0" fmla="*/ 32 w 36"/>
                <a:gd name="T1" fmla="*/ 11 h 36"/>
                <a:gd name="T2" fmla="*/ 26 w 36"/>
                <a:gd name="T3" fmla="*/ 32 h 36"/>
                <a:gd name="T4" fmla="*/ 4 w 36"/>
                <a:gd name="T5" fmla="*/ 26 h 36"/>
                <a:gd name="T6" fmla="*/ 10 w 36"/>
                <a:gd name="T7" fmla="*/ 5 h 36"/>
                <a:gd name="T8" fmla="*/ 32 w 36"/>
                <a:gd name="T9" fmla="*/ 1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32" y="11"/>
                  </a:moveTo>
                  <a:cubicBezTo>
                    <a:pt x="36" y="18"/>
                    <a:pt x="33" y="28"/>
                    <a:pt x="26" y="32"/>
                  </a:cubicBezTo>
                  <a:cubicBezTo>
                    <a:pt x="18" y="36"/>
                    <a:pt x="9" y="34"/>
                    <a:pt x="4" y="26"/>
                  </a:cubicBezTo>
                  <a:cubicBezTo>
                    <a:pt x="0" y="18"/>
                    <a:pt x="3" y="9"/>
                    <a:pt x="10" y="5"/>
                  </a:cubicBezTo>
                  <a:cubicBezTo>
                    <a:pt x="18" y="0"/>
                    <a:pt x="28" y="3"/>
                    <a:pt x="32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8"/>
            <p:cNvSpPr/>
            <p:nvPr/>
          </p:nvSpPr>
          <p:spPr bwMode="auto">
            <a:xfrm>
              <a:off x="4484688" y="4321176"/>
              <a:ext cx="703263" cy="1031875"/>
            </a:xfrm>
            <a:custGeom>
              <a:avLst/>
              <a:gdLst>
                <a:gd name="T0" fmla="*/ 59 w 63"/>
                <a:gd name="T1" fmla="*/ 70 h 92"/>
                <a:gd name="T2" fmla="*/ 22 w 63"/>
                <a:gd name="T3" fmla="*/ 33 h 92"/>
                <a:gd name="T4" fmla="*/ 22 w 63"/>
                <a:gd name="T5" fmla="*/ 33 h 92"/>
                <a:gd name="T6" fmla="*/ 34 w 63"/>
                <a:gd name="T7" fmla="*/ 85 h 92"/>
                <a:gd name="T8" fmla="*/ 4 w 63"/>
                <a:gd name="T9" fmla="*/ 22 h 92"/>
                <a:gd name="T10" fmla="*/ 1 w 63"/>
                <a:gd name="T11" fmla="*/ 38 h 92"/>
                <a:gd name="T12" fmla="*/ 6 w 63"/>
                <a:gd name="T13" fmla="*/ 3 h 92"/>
                <a:gd name="T14" fmla="*/ 6 w 63"/>
                <a:gd name="T15" fmla="*/ 3 h 92"/>
                <a:gd name="T16" fmla="*/ 37 w 63"/>
                <a:gd name="T17" fmla="*/ 20 h 92"/>
                <a:gd name="T18" fmla="*/ 22 w 63"/>
                <a:gd name="T19" fmla="*/ 12 h 92"/>
                <a:gd name="T20" fmla="*/ 59 w 63"/>
                <a:gd name="T21" fmla="*/ 7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92">
                  <a:moveTo>
                    <a:pt x="59" y="70"/>
                  </a:moveTo>
                  <a:cubicBezTo>
                    <a:pt x="63" y="78"/>
                    <a:pt x="29" y="29"/>
                    <a:pt x="22" y="33"/>
                  </a:cubicBezTo>
                  <a:cubicBezTo>
                    <a:pt x="22" y="33"/>
                    <a:pt x="22" y="33"/>
                    <a:pt x="22" y="33"/>
                  </a:cubicBezTo>
                  <a:cubicBezTo>
                    <a:pt x="15" y="37"/>
                    <a:pt x="38" y="92"/>
                    <a:pt x="34" y="8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1" y="38"/>
                    <a:pt x="1" y="38"/>
                    <a:pt x="1" y="38"/>
                  </a:cubicBezTo>
                  <a:cubicBezTo>
                    <a:pt x="1" y="37"/>
                    <a:pt x="0" y="7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11" y="0"/>
                    <a:pt x="36" y="18"/>
                    <a:pt x="37" y="20"/>
                  </a:cubicBezTo>
                  <a:cubicBezTo>
                    <a:pt x="22" y="12"/>
                    <a:pt x="22" y="12"/>
                    <a:pt x="22" y="12"/>
                  </a:cubicBezTo>
                  <a:lnTo>
                    <a:pt x="59" y="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3132137" y="5106988"/>
              <a:ext cx="403225" cy="403225"/>
            </a:xfrm>
            <a:custGeom>
              <a:avLst/>
              <a:gdLst>
                <a:gd name="T0" fmla="*/ 27 w 36"/>
                <a:gd name="T1" fmla="*/ 5 h 36"/>
                <a:gd name="T2" fmla="*/ 32 w 36"/>
                <a:gd name="T3" fmla="*/ 27 h 36"/>
                <a:gd name="T4" fmla="*/ 10 w 36"/>
                <a:gd name="T5" fmla="*/ 32 h 36"/>
                <a:gd name="T6" fmla="*/ 5 w 36"/>
                <a:gd name="T7" fmla="*/ 10 h 36"/>
                <a:gd name="T8" fmla="*/ 27 w 36"/>
                <a:gd name="T9" fmla="*/ 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7" y="5"/>
                  </a:moveTo>
                  <a:cubicBezTo>
                    <a:pt x="34" y="10"/>
                    <a:pt x="36" y="19"/>
                    <a:pt x="32" y="27"/>
                  </a:cubicBezTo>
                  <a:cubicBezTo>
                    <a:pt x="27" y="34"/>
                    <a:pt x="17" y="36"/>
                    <a:pt x="10" y="32"/>
                  </a:cubicBezTo>
                  <a:cubicBezTo>
                    <a:pt x="2" y="27"/>
                    <a:pt x="0" y="17"/>
                    <a:pt x="5" y="10"/>
                  </a:cubicBezTo>
                  <a:cubicBezTo>
                    <a:pt x="10" y="3"/>
                    <a:pt x="19" y="0"/>
                    <a:pt x="2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10"/>
            <p:cNvSpPr/>
            <p:nvPr/>
          </p:nvSpPr>
          <p:spPr bwMode="auto">
            <a:xfrm>
              <a:off x="3455988" y="5353051"/>
              <a:ext cx="1006475" cy="752475"/>
            </a:xfrm>
            <a:custGeom>
              <a:avLst/>
              <a:gdLst>
                <a:gd name="T0" fmla="*/ 83 w 90"/>
                <a:gd name="T1" fmla="*/ 38 h 67"/>
                <a:gd name="T2" fmla="*/ 32 w 90"/>
                <a:gd name="T3" fmla="*/ 23 h 67"/>
                <a:gd name="T4" fmla="*/ 32 w 90"/>
                <a:gd name="T5" fmla="*/ 23 h 67"/>
                <a:gd name="T6" fmla="*/ 68 w 90"/>
                <a:gd name="T7" fmla="*/ 63 h 67"/>
                <a:gd name="T8" fmla="*/ 11 w 90"/>
                <a:gd name="T9" fmla="*/ 23 h 67"/>
                <a:gd name="T10" fmla="*/ 17 w 90"/>
                <a:gd name="T11" fmla="*/ 38 h 67"/>
                <a:gd name="T12" fmla="*/ 4 w 90"/>
                <a:gd name="T13" fmla="*/ 5 h 67"/>
                <a:gd name="T14" fmla="*/ 4 w 90"/>
                <a:gd name="T15" fmla="*/ 5 h 67"/>
                <a:gd name="T16" fmla="*/ 39 w 90"/>
                <a:gd name="T17" fmla="*/ 5 h 67"/>
                <a:gd name="T18" fmla="*/ 23 w 90"/>
                <a:gd name="T19" fmla="*/ 5 h 67"/>
                <a:gd name="T20" fmla="*/ 83 w 90"/>
                <a:gd name="T21" fmla="*/ 3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67">
                  <a:moveTo>
                    <a:pt x="83" y="38"/>
                  </a:moveTo>
                  <a:cubicBezTo>
                    <a:pt x="90" y="42"/>
                    <a:pt x="37" y="17"/>
                    <a:pt x="32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28" y="30"/>
                    <a:pt x="75" y="67"/>
                    <a:pt x="68" y="6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7"/>
                    <a:pt x="0" y="11"/>
                    <a:pt x="4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7" y="0"/>
                    <a:pt x="38" y="4"/>
                    <a:pt x="39" y="5"/>
                  </a:cubicBezTo>
                  <a:cubicBezTo>
                    <a:pt x="23" y="5"/>
                    <a:pt x="23" y="5"/>
                    <a:pt x="23" y="5"/>
                  </a:cubicBezTo>
                  <a:lnTo>
                    <a:pt x="83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11"/>
            <p:cNvSpPr/>
            <p:nvPr/>
          </p:nvSpPr>
          <p:spPr bwMode="auto">
            <a:xfrm>
              <a:off x="8496300" y="4938713"/>
              <a:ext cx="401638" cy="403225"/>
            </a:xfrm>
            <a:custGeom>
              <a:avLst/>
              <a:gdLst>
                <a:gd name="T0" fmla="*/ 26 w 36"/>
                <a:gd name="T1" fmla="*/ 32 h 36"/>
                <a:gd name="T2" fmla="*/ 4 w 36"/>
                <a:gd name="T3" fmla="*/ 27 h 36"/>
                <a:gd name="T4" fmla="*/ 9 w 36"/>
                <a:gd name="T5" fmla="*/ 5 h 36"/>
                <a:gd name="T6" fmla="*/ 31 w 36"/>
                <a:gd name="T7" fmla="*/ 10 h 36"/>
                <a:gd name="T8" fmla="*/ 26 w 36"/>
                <a:gd name="T9" fmla="*/ 32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26" y="32"/>
                  </a:moveTo>
                  <a:cubicBezTo>
                    <a:pt x="19" y="36"/>
                    <a:pt x="9" y="34"/>
                    <a:pt x="4" y="27"/>
                  </a:cubicBezTo>
                  <a:cubicBezTo>
                    <a:pt x="0" y="19"/>
                    <a:pt x="2" y="10"/>
                    <a:pt x="9" y="5"/>
                  </a:cubicBezTo>
                  <a:cubicBezTo>
                    <a:pt x="16" y="0"/>
                    <a:pt x="26" y="2"/>
                    <a:pt x="31" y="10"/>
                  </a:cubicBezTo>
                  <a:cubicBezTo>
                    <a:pt x="36" y="17"/>
                    <a:pt x="34" y="27"/>
                    <a:pt x="26" y="3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2"/>
            <p:cNvSpPr/>
            <p:nvPr/>
          </p:nvSpPr>
          <p:spPr bwMode="auto">
            <a:xfrm>
              <a:off x="7567613" y="5184776"/>
              <a:ext cx="1006475" cy="763588"/>
            </a:xfrm>
            <a:custGeom>
              <a:avLst/>
              <a:gdLst>
                <a:gd name="T0" fmla="*/ 23 w 90"/>
                <a:gd name="T1" fmla="*/ 64 h 68"/>
                <a:gd name="T2" fmla="*/ 58 w 90"/>
                <a:gd name="T3" fmla="*/ 24 h 68"/>
                <a:gd name="T4" fmla="*/ 58 w 90"/>
                <a:gd name="T5" fmla="*/ 24 h 68"/>
                <a:gd name="T6" fmla="*/ 7 w 90"/>
                <a:gd name="T7" fmla="*/ 39 h 68"/>
                <a:gd name="T8" fmla="*/ 68 w 90"/>
                <a:gd name="T9" fmla="*/ 5 h 68"/>
                <a:gd name="T10" fmla="*/ 51 w 90"/>
                <a:gd name="T11" fmla="*/ 4 h 68"/>
                <a:gd name="T12" fmla="*/ 86 w 90"/>
                <a:gd name="T13" fmla="*/ 6 h 68"/>
                <a:gd name="T14" fmla="*/ 86 w 90"/>
                <a:gd name="T15" fmla="*/ 6 h 68"/>
                <a:gd name="T16" fmla="*/ 72 w 90"/>
                <a:gd name="T17" fmla="*/ 38 h 68"/>
                <a:gd name="T18" fmla="*/ 79 w 90"/>
                <a:gd name="T19" fmla="*/ 23 h 68"/>
                <a:gd name="T20" fmla="*/ 23 w 90"/>
                <a:gd name="T21" fmla="*/ 6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68">
                  <a:moveTo>
                    <a:pt x="23" y="64"/>
                  </a:moveTo>
                  <a:cubicBezTo>
                    <a:pt x="16" y="68"/>
                    <a:pt x="62" y="31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4" y="17"/>
                    <a:pt x="0" y="43"/>
                    <a:pt x="7" y="39"/>
                  </a:cubicBezTo>
                  <a:cubicBezTo>
                    <a:pt x="68" y="5"/>
                    <a:pt x="68" y="5"/>
                    <a:pt x="68" y="5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53" y="3"/>
                    <a:pt x="83" y="0"/>
                    <a:pt x="86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90" y="11"/>
                    <a:pt x="73" y="37"/>
                    <a:pt x="72" y="38"/>
                  </a:cubicBezTo>
                  <a:cubicBezTo>
                    <a:pt x="79" y="23"/>
                    <a:pt x="79" y="23"/>
                    <a:pt x="79" y="23"/>
                  </a:cubicBezTo>
                  <a:lnTo>
                    <a:pt x="23" y="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3"/>
            <p:cNvSpPr/>
            <p:nvPr/>
          </p:nvSpPr>
          <p:spPr bwMode="auto">
            <a:xfrm>
              <a:off x="7312025" y="3894138"/>
              <a:ext cx="401638" cy="403225"/>
            </a:xfrm>
            <a:custGeom>
              <a:avLst/>
              <a:gdLst>
                <a:gd name="T0" fmla="*/ 32 w 36"/>
                <a:gd name="T1" fmla="*/ 25 h 36"/>
                <a:gd name="T2" fmla="*/ 10 w 36"/>
                <a:gd name="T3" fmla="*/ 32 h 36"/>
                <a:gd name="T4" fmla="*/ 4 w 36"/>
                <a:gd name="T5" fmla="*/ 10 h 36"/>
                <a:gd name="T6" fmla="*/ 25 w 36"/>
                <a:gd name="T7" fmla="*/ 4 h 36"/>
                <a:gd name="T8" fmla="*/ 32 w 36"/>
                <a:gd name="T9" fmla="*/ 25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36">
                  <a:moveTo>
                    <a:pt x="32" y="25"/>
                  </a:moveTo>
                  <a:cubicBezTo>
                    <a:pt x="27" y="33"/>
                    <a:pt x="18" y="36"/>
                    <a:pt x="10" y="32"/>
                  </a:cubicBezTo>
                  <a:cubicBezTo>
                    <a:pt x="3" y="28"/>
                    <a:pt x="0" y="18"/>
                    <a:pt x="4" y="10"/>
                  </a:cubicBezTo>
                  <a:cubicBezTo>
                    <a:pt x="8" y="3"/>
                    <a:pt x="18" y="0"/>
                    <a:pt x="25" y="4"/>
                  </a:cubicBezTo>
                  <a:cubicBezTo>
                    <a:pt x="33" y="8"/>
                    <a:pt x="36" y="18"/>
                    <a:pt x="3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4"/>
            <p:cNvSpPr/>
            <p:nvPr/>
          </p:nvSpPr>
          <p:spPr bwMode="auto">
            <a:xfrm>
              <a:off x="6775450" y="4230688"/>
              <a:ext cx="703263" cy="1033463"/>
            </a:xfrm>
            <a:custGeom>
              <a:avLst/>
              <a:gdLst>
                <a:gd name="T0" fmla="*/ 30 w 63"/>
                <a:gd name="T1" fmla="*/ 84 h 92"/>
                <a:gd name="T2" fmla="*/ 41 w 63"/>
                <a:gd name="T3" fmla="*/ 33 h 92"/>
                <a:gd name="T4" fmla="*/ 41 w 63"/>
                <a:gd name="T5" fmla="*/ 33 h 92"/>
                <a:gd name="T6" fmla="*/ 4 w 63"/>
                <a:gd name="T7" fmla="*/ 71 h 92"/>
                <a:gd name="T8" fmla="*/ 41 w 63"/>
                <a:gd name="T9" fmla="*/ 11 h 92"/>
                <a:gd name="T10" fmla="*/ 26 w 63"/>
                <a:gd name="T11" fmla="*/ 18 h 92"/>
                <a:gd name="T12" fmla="*/ 57 w 63"/>
                <a:gd name="T13" fmla="*/ 3 h 92"/>
                <a:gd name="T14" fmla="*/ 57 w 63"/>
                <a:gd name="T15" fmla="*/ 3 h 92"/>
                <a:gd name="T16" fmla="*/ 61 w 63"/>
                <a:gd name="T17" fmla="*/ 38 h 92"/>
                <a:gd name="T18" fmla="*/ 59 w 63"/>
                <a:gd name="T19" fmla="*/ 22 h 92"/>
                <a:gd name="T20" fmla="*/ 30 w 63"/>
                <a:gd name="T21" fmla="*/ 8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3" h="92">
                  <a:moveTo>
                    <a:pt x="30" y="84"/>
                  </a:moveTo>
                  <a:cubicBezTo>
                    <a:pt x="26" y="92"/>
                    <a:pt x="48" y="36"/>
                    <a:pt x="41" y="33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34" y="29"/>
                    <a:pt x="0" y="78"/>
                    <a:pt x="4" y="7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7" y="17"/>
                    <a:pt x="52" y="0"/>
                    <a:pt x="57" y="3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63" y="6"/>
                    <a:pt x="61" y="37"/>
                    <a:pt x="61" y="38"/>
                  </a:cubicBezTo>
                  <a:cubicBezTo>
                    <a:pt x="59" y="22"/>
                    <a:pt x="59" y="22"/>
                    <a:pt x="59" y="22"/>
                  </a:cubicBezTo>
                  <a:lnTo>
                    <a:pt x="30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15"/>
            <p:cNvSpPr/>
            <p:nvPr/>
          </p:nvSpPr>
          <p:spPr bwMode="auto">
            <a:xfrm>
              <a:off x="4103688" y="4949826"/>
              <a:ext cx="3900488" cy="1863725"/>
            </a:xfrm>
            <a:custGeom>
              <a:avLst/>
              <a:gdLst>
                <a:gd name="T0" fmla="*/ 349 w 349"/>
                <a:gd name="T1" fmla="*/ 166 h 166"/>
                <a:gd name="T2" fmla="*/ 174 w 349"/>
                <a:gd name="T3" fmla="*/ 0 h 166"/>
                <a:gd name="T4" fmla="*/ 0 w 349"/>
                <a:gd name="T5" fmla="*/ 166 h 166"/>
                <a:gd name="T6" fmla="*/ 349 w 349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9" h="166">
                  <a:moveTo>
                    <a:pt x="349" y="166"/>
                  </a:moveTo>
                  <a:cubicBezTo>
                    <a:pt x="348" y="70"/>
                    <a:pt x="270" y="0"/>
                    <a:pt x="174" y="0"/>
                  </a:cubicBezTo>
                  <a:cubicBezTo>
                    <a:pt x="78" y="0"/>
                    <a:pt x="1" y="70"/>
                    <a:pt x="0" y="166"/>
                  </a:cubicBezTo>
                  <a:lnTo>
                    <a:pt x="349" y="1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6"/>
            <p:cNvSpPr/>
            <p:nvPr/>
          </p:nvSpPr>
          <p:spPr bwMode="auto">
            <a:xfrm>
              <a:off x="4595813" y="5399088"/>
              <a:ext cx="3240088" cy="1414463"/>
            </a:xfrm>
            <a:custGeom>
              <a:avLst/>
              <a:gdLst>
                <a:gd name="T0" fmla="*/ 6 w 290"/>
                <a:gd name="T1" fmla="*/ 126 h 126"/>
                <a:gd name="T2" fmla="*/ 98 w 290"/>
                <a:gd name="T3" fmla="*/ 126 h 126"/>
                <a:gd name="T4" fmla="*/ 123 w 290"/>
                <a:gd name="T5" fmla="*/ 125 h 126"/>
                <a:gd name="T6" fmla="*/ 125 w 290"/>
                <a:gd name="T7" fmla="*/ 126 h 126"/>
                <a:gd name="T8" fmla="*/ 259 w 290"/>
                <a:gd name="T9" fmla="*/ 126 h 126"/>
                <a:gd name="T10" fmla="*/ 282 w 290"/>
                <a:gd name="T11" fmla="*/ 124 h 126"/>
                <a:gd name="T12" fmla="*/ 290 w 290"/>
                <a:gd name="T13" fmla="*/ 96 h 126"/>
                <a:gd name="T14" fmla="*/ 281 w 290"/>
                <a:gd name="T15" fmla="*/ 56 h 126"/>
                <a:gd name="T16" fmla="*/ 271 w 290"/>
                <a:gd name="T17" fmla="*/ 48 h 126"/>
                <a:gd name="T18" fmla="*/ 257 w 290"/>
                <a:gd name="T19" fmla="*/ 29 h 126"/>
                <a:gd name="T20" fmla="*/ 235 w 290"/>
                <a:gd name="T21" fmla="*/ 20 h 126"/>
                <a:gd name="T22" fmla="*/ 216 w 290"/>
                <a:gd name="T23" fmla="*/ 14 h 126"/>
                <a:gd name="T24" fmla="*/ 202 w 290"/>
                <a:gd name="T25" fmla="*/ 4 h 126"/>
                <a:gd name="T26" fmla="*/ 172 w 290"/>
                <a:gd name="T27" fmla="*/ 21 h 126"/>
                <a:gd name="T28" fmla="*/ 142 w 290"/>
                <a:gd name="T29" fmla="*/ 30 h 126"/>
                <a:gd name="T30" fmla="*/ 110 w 290"/>
                <a:gd name="T31" fmla="*/ 19 h 126"/>
                <a:gd name="T32" fmla="*/ 81 w 290"/>
                <a:gd name="T33" fmla="*/ 11 h 126"/>
                <a:gd name="T34" fmla="*/ 62 w 290"/>
                <a:gd name="T35" fmla="*/ 19 h 126"/>
                <a:gd name="T36" fmla="*/ 67 w 290"/>
                <a:gd name="T37" fmla="*/ 36 h 126"/>
                <a:gd name="T38" fmla="*/ 86 w 290"/>
                <a:gd name="T39" fmla="*/ 35 h 126"/>
                <a:gd name="T40" fmla="*/ 104 w 290"/>
                <a:gd name="T41" fmla="*/ 31 h 126"/>
                <a:gd name="T42" fmla="*/ 133 w 290"/>
                <a:gd name="T43" fmla="*/ 52 h 126"/>
                <a:gd name="T44" fmla="*/ 159 w 290"/>
                <a:gd name="T45" fmla="*/ 58 h 126"/>
                <a:gd name="T46" fmla="*/ 167 w 290"/>
                <a:gd name="T47" fmla="*/ 71 h 126"/>
                <a:gd name="T48" fmla="*/ 173 w 290"/>
                <a:gd name="T49" fmla="*/ 88 h 126"/>
                <a:gd name="T50" fmla="*/ 158 w 290"/>
                <a:gd name="T51" fmla="*/ 84 h 126"/>
                <a:gd name="T52" fmla="*/ 140 w 290"/>
                <a:gd name="T53" fmla="*/ 86 h 126"/>
                <a:gd name="T54" fmla="*/ 113 w 290"/>
                <a:gd name="T55" fmla="*/ 88 h 126"/>
                <a:gd name="T56" fmla="*/ 99 w 290"/>
                <a:gd name="T57" fmla="*/ 104 h 126"/>
                <a:gd name="T58" fmla="*/ 68 w 290"/>
                <a:gd name="T59" fmla="*/ 102 h 126"/>
                <a:gd name="T60" fmla="*/ 57 w 290"/>
                <a:gd name="T61" fmla="*/ 115 h 126"/>
                <a:gd name="T62" fmla="*/ 3 w 290"/>
                <a:gd name="T63" fmla="*/ 118 h 126"/>
                <a:gd name="T64" fmla="*/ 6 w 290"/>
                <a:gd name="T65" fmla="*/ 126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90" h="126">
                  <a:moveTo>
                    <a:pt x="6" y="126"/>
                  </a:moveTo>
                  <a:cubicBezTo>
                    <a:pt x="98" y="126"/>
                    <a:pt x="98" y="126"/>
                    <a:pt x="98" y="126"/>
                  </a:cubicBezTo>
                  <a:cubicBezTo>
                    <a:pt x="106" y="125"/>
                    <a:pt x="115" y="123"/>
                    <a:pt x="123" y="125"/>
                  </a:cubicBezTo>
                  <a:cubicBezTo>
                    <a:pt x="123" y="126"/>
                    <a:pt x="124" y="126"/>
                    <a:pt x="125" y="126"/>
                  </a:cubicBezTo>
                  <a:cubicBezTo>
                    <a:pt x="259" y="126"/>
                    <a:pt x="259" y="126"/>
                    <a:pt x="259" y="126"/>
                  </a:cubicBezTo>
                  <a:cubicBezTo>
                    <a:pt x="282" y="124"/>
                    <a:pt x="282" y="124"/>
                    <a:pt x="282" y="124"/>
                  </a:cubicBezTo>
                  <a:cubicBezTo>
                    <a:pt x="282" y="123"/>
                    <a:pt x="290" y="110"/>
                    <a:pt x="290" y="96"/>
                  </a:cubicBezTo>
                  <a:cubicBezTo>
                    <a:pt x="290" y="78"/>
                    <a:pt x="282" y="58"/>
                    <a:pt x="281" y="56"/>
                  </a:cubicBezTo>
                  <a:cubicBezTo>
                    <a:pt x="280" y="53"/>
                    <a:pt x="273" y="50"/>
                    <a:pt x="271" y="48"/>
                  </a:cubicBezTo>
                  <a:cubicBezTo>
                    <a:pt x="264" y="42"/>
                    <a:pt x="263" y="33"/>
                    <a:pt x="257" y="29"/>
                  </a:cubicBezTo>
                  <a:cubicBezTo>
                    <a:pt x="251" y="26"/>
                    <a:pt x="242" y="23"/>
                    <a:pt x="235" y="20"/>
                  </a:cubicBezTo>
                  <a:cubicBezTo>
                    <a:pt x="229" y="18"/>
                    <a:pt x="222" y="18"/>
                    <a:pt x="216" y="14"/>
                  </a:cubicBezTo>
                  <a:cubicBezTo>
                    <a:pt x="211" y="11"/>
                    <a:pt x="207" y="6"/>
                    <a:pt x="202" y="4"/>
                  </a:cubicBezTo>
                  <a:cubicBezTo>
                    <a:pt x="188" y="0"/>
                    <a:pt x="184" y="19"/>
                    <a:pt x="172" y="21"/>
                  </a:cubicBezTo>
                  <a:cubicBezTo>
                    <a:pt x="167" y="22"/>
                    <a:pt x="153" y="18"/>
                    <a:pt x="142" y="30"/>
                  </a:cubicBezTo>
                  <a:cubicBezTo>
                    <a:pt x="134" y="39"/>
                    <a:pt x="120" y="23"/>
                    <a:pt x="110" y="19"/>
                  </a:cubicBezTo>
                  <a:cubicBezTo>
                    <a:pt x="101" y="16"/>
                    <a:pt x="91" y="11"/>
                    <a:pt x="81" y="11"/>
                  </a:cubicBezTo>
                  <a:cubicBezTo>
                    <a:pt x="76" y="11"/>
                    <a:pt x="64" y="14"/>
                    <a:pt x="62" y="19"/>
                  </a:cubicBezTo>
                  <a:cubicBezTo>
                    <a:pt x="59" y="24"/>
                    <a:pt x="63" y="34"/>
                    <a:pt x="67" y="36"/>
                  </a:cubicBezTo>
                  <a:cubicBezTo>
                    <a:pt x="74" y="40"/>
                    <a:pt x="80" y="37"/>
                    <a:pt x="86" y="35"/>
                  </a:cubicBezTo>
                  <a:cubicBezTo>
                    <a:pt x="92" y="32"/>
                    <a:pt x="98" y="32"/>
                    <a:pt x="104" y="31"/>
                  </a:cubicBezTo>
                  <a:cubicBezTo>
                    <a:pt x="120" y="30"/>
                    <a:pt x="120" y="55"/>
                    <a:pt x="133" y="52"/>
                  </a:cubicBezTo>
                  <a:cubicBezTo>
                    <a:pt x="149" y="48"/>
                    <a:pt x="153" y="52"/>
                    <a:pt x="159" y="58"/>
                  </a:cubicBezTo>
                  <a:cubicBezTo>
                    <a:pt x="162" y="63"/>
                    <a:pt x="165" y="66"/>
                    <a:pt x="167" y="71"/>
                  </a:cubicBezTo>
                  <a:cubicBezTo>
                    <a:pt x="168" y="78"/>
                    <a:pt x="175" y="81"/>
                    <a:pt x="173" y="88"/>
                  </a:cubicBezTo>
                  <a:cubicBezTo>
                    <a:pt x="172" y="92"/>
                    <a:pt x="163" y="84"/>
                    <a:pt x="158" y="84"/>
                  </a:cubicBezTo>
                  <a:cubicBezTo>
                    <a:pt x="152" y="83"/>
                    <a:pt x="146" y="86"/>
                    <a:pt x="140" y="86"/>
                  </a:cubicBezTo>
                  <a:cubicBezTo>
                    <a:pt x="131" y="86"/>
                    <a:pt x="119" y="83"/>
                    <a:pt x="113" y="88"/>
                  </a:cubicBezTo>
                  <a:cubicBezTo>
                    <a:pt x="107" y="93"/>
                    <a:pt x="107" y="101"/>
                    <a:pt x="99" y="104"/>
                  </a:cubicBezTo>
                  <a:cubicBezTo>
                    <a:pt x="90" y="106"/>
                    <a:pt x="74" y="96"/>
                    <a:pt x="68" y="102"/>
                  </a:cubicBezTo>
                  <a:cubicBezTo>
                    <a:pt x="62" y="108"/>
                    <a:pt x="68" y="113"/>
                    <a:pt x="57" y="115"/>
                  </a:cubicBezTo>
                  <a:cubicBezTo>
                    <a:pt x="44" y="117"/>
                    <a:pt x="0" y="98"/>
                    <a:pt x="3" y="118"/>
                  </a:cubicBezTo>
                  <a:cubicBezTo>
                    <a:pt x="4" y="122"/>
                    <a:pt x="4" y="124"/>
                    <a:pt x="6" y="12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6" name="矩形 15"/>
          <p:cNvSpPr/>
          <p:nvPr/>
        </p:nvSpPr>
        <p:spPr>
          <a:xfrm>
            <a:off x="2165500" y="1838087"/>
            <a:ext cx="7776864" cy="1368901"/>
          </a:xfrm>
          <a:prstGeom prst="rect">
            <a:avLst/>
          </a:prstGeom>
          <a:solidFill>
            <a:srgbClr val="1AADA9">
              <a:alpha val="80000"/>
            </a:srgb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52612" y="2486729"/>
            <a:ext cx="7541015" cy="4699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在此处填入你需要的内容。请在此处填入你需要的内容。请在此处填入你需要的内容。请在此处填入你需要的内容。请在此处填入你需要的内容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婚庆设计更专业的模板</a:t>
            </a:r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352612" y="2020266"/>
            <a:ext cx="266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2165499" y="2402563"/>
            <a:ext cx="2850227" cy="0"/>
          </a:xfrm>
          <a:prstGeom prst="line">
            <a:avLst/>
          </a:prstGeom>
          <a:ln w="12700">
            <a:solidFill>
              <a:schemeClr val="bg1"/>
            </a:solidFill>
            <a:headEnd type="none" w="med" len="me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16" grpId="0" animBg="1"/>
      <p:bldP spid="17" grpId="0"/>
      <p:bldP spid="1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464709" y="1484784"/>
            <a:ext cx="10727291" cy="4896544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1" y="2420888"/>
            <a:ext cx="6096000" cy="2160240"/>
          </a:xfrm>
          <a:prstGeom prst="rect">
            <a:avLst/>
          </a:prstGeom>
          <a:solidFill>
            <a:srgbClr val="EBAA00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31505" y="2833618"/>
            <a:ext cx="4339248" cy="1342240"/>
            <a:chOff x="1415480" y="1839685"/>
            <a:chExt cx="4339248" cy="1342240"/>
          </a:xfrm>
        </p:grpSpPr>
        <p:sp>
          <p:nvSpPr>
            <p:cNvPr id="6" name="矩形 5"/>
            <p:cNvSpPr/>
            <p:nvPr/>
          </p:nvSpPr>
          <p:spPr>
            <a:xfrm>
              <a:off x="1415480" y="2435800"/>
              <a:ext cx="4339248" cy="7461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请在此处填入你需要的内容。请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在此处填入你需要的内容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。请在此处填入你需要的内容。请</a:t>
              </a:r>
              <a:r>
                <a:rPr lang="zh-CN" altLang="en-US" sz="140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在此处填入你需要的内容</a:t>
              </a:r>
              <a:r>
                <a:rPr lang="zh-CN" altLang="en-US" sz="1400" dirty="0" smtClean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。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1415480" y="1839685"/>
              <a:ext cx="2059633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3200" b="1">
                  <a:solidFill>
                    <a:srgbClr val="80808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algn="l"/>
              <a:r>
                <a:rPr lang="zh-CN" altLang="en-US" sz="2000" dirty="0" smtClean="0">
                  <a:solidFill>
                    <a:prstClr val="white"/>
                  </a:solidFill>
                </a:rPr>
                <a:t>标题</a:t>
              </a:r>
              <a:r>
                <a:rPr lang="zh-CN" altLang="en-US" sz="2000" dirty="0">
                  <a:solidFill>
                    <a:prstClr val="white"/>
                  </a:solidFill>
                </a:rPr>
                <a:t>文字</a:t>
              </a:r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559496" y="2424938"/>
              <a:ext cx="2071166" cy="0"/>
            </a:xfrm>
            <a:prstGeom prst="line">
              <a:avLst/>
            </a:prstGeom>
            <a:ln>
              <a:solidFill>
                <a:schemeClr val="bg1"/>
              </a:solidFill>
              <a:head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3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Freeform 5"/>
          <p:cNvSpPr/>
          <p:nvPr/>
        </p:nvSpPr>
        <p:spPr bwMode="auto">
          <a:xfrm>
            <a:off x="6493917" y="4100844"/>
            <a:ext cx="4032448" cy="1844719"/>
          </a:xfrm>
          <a:custGeom>
            <a:avLst/>
            <a:gdLst>
              <a:gd name="T0" fmla="*/ 47 w 196"/>
              <a:gd name="T1" fmla="*/ 30 h 110"/>
              <a:gd name="T2" fmla="*/ 58 w 196"/>
              <a:gd name="T3" fmla="*/ 32 h 110"/>
              <a:gd name="T4" fmla="*/ 98 w 196"/>
              <a:gd name="T5" fmla="*/ 0 h 110"/>
              <a:gd name="T6" fmla="*/ 138 w 196"/>
              <a:gd name="T7" fmla="*/ 32 h 110"/>
              <a:gd name="T8" fmla="*/ 150 w 196"/>
              <a:gd name="T9" fmla="*/ 30 h 110"/>
              <a:gd name="T10" fmla="*/ 184 w 196"/>
              <a:gd name="T11" fmla="*/ 65 h 110"/>
              <a:gd name="T12" fmla="*/ 184 w 196"/>
              <a:gd name="T13" fmla="*/ 70 h 110"/>
              <a:gd name="T14" fmla="*/ 196 w 196"/>
              <a:gd name="T15" fmla="*/ 89 h 110"/>
              <a:gd name="T16" fmla="*/ 175 w 196"/>
              <a:gd name="T17" fmla="*/ 110 h 110"/>
              <a:gd name="T18" fmla="*/ 108 w 196"/>
              <a:gd name="T19" fmla="*/ 110 h 110"/>
              <a:gd name="T20" fmla="*/ 108 w 196"/>
              <a:gd name="T21" fmla="*/ 62 h 110"/>
              <a:gd name="T22" fmla="*/ 121 w 196"/>
              <a:gd name="T23" fmla="*/ 75 h 110"/>
              <a:gd name="T24" fmla="*/ 135 w 196"/>
              <a:gd name="T25" fmla="*/ 75 h 110"/>
              <a:gd name="T26" fmla="*/ 135 w 196"/>
              <a:gd name="T27" fmla="*/ 75 h 110"/>
              <a:gd name="T28" fmla="*/ 135 w 196"/>
              <a:gd name="T29" fmla="*/ 61 h 110"/>
              <a:gd name="T30" fmla="*/ 105 w 196"/>
              <a:gd name="T31" fmla="*/ 31 h 110"/>
              <a:gd name="T32" fmla="*/ 99 w 196"/>
              <a:gd name="T33" fmla="*/ 29 h 110"/>
              <a:gd name="T34" fmla="*/ 98 w 196"/>
              <a:gd name="T35" fmla="*/ 29 h 110"/>
              <a:gd name="T36" fmla="*/ 98 w 196"/>
              <a:gd name="T37" fmla="*/ 29 h 110"/>
              <a:gd name="T38" fmla="*/ 91 w 196"/>
              <a:gd name="T39" fmla="*/ 31 h 110"/>
              <a:gd name="T40" fmla="*/ 62 w 196"/>
              <a:gd name="T41" fmla="*/ 61 h 110"/>
              <a:gd name="T42" fmla="*/ 62 w 196"/>
              <a:gd name="T43" fmla="*/ 75 h 110"/>
              <a:gd name="T44" fmla="*/ 62 w 196"/>
              <a:gd name="T45" fmla="*/ 75 h 110"/>
              <a:gd name="T46" fmla="*/ 76 w 196"/>
              <a:gd name="T47" fmla="*/ 75 h 110"/>
              <a:gd name="T48" fmla="*/ 89 w 196"/>
              <a:gd name="T49" fmla="*/ 62 h 110"/>
              <a:gd name="T50" fmla="*/ 89 w 196"/>
              <a:gd name="T51" fmla="*/ 110 h 110"/>
              <a:gd name="T52" fmla="*/ 21 w 196"/>
              <a:gd name="T53" fmla="*/ 110 h 110"/>
              <a:gd name="T54" fmla="*/ 0 w 196"/>
              <a:gd name="T55" fmla="*/ 89 h 110"/>
              <a:gd name="T56" fmla="*/ 13 w 196"/>
              <a:gd name="T57" fmla="*/ 70 h 110"/>
              <a:gd name="T58" fmla="*/ 13 w 196"/>
              <a:gd name="T59" fmla="*/ 65 h 110"/>
              <a:gd name="T60" fmla="*/ 47 w 196"/>
              <a:gd name="T61" fmla="*/ 3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196" h="110">
                <a:moveTo>
                  <a:pt x="47" y="30"/>
                </a:moveTo>
                <a:cubicBezTo>
                  <a:pt x="51" y="30"/>
                  <a:pt x="55" y="31"/>
                  <a:pt x="58" y="32"/>
                </a:cubicBezTo>
                <a:cubicBezTo>
                  <a:pt x="63" y="14"/>
                  <a:pt x="79" y="0"/>
                  <a:pt x="98" y="0"/>
                </a:cubicBezTo>
                <a:cubicBezTo>
                  <a:pt x="118" y="0"/>
                  <a:pt x="134" y="14"/>
                  <a:pt x="138" y="32"/>
                </a:cubicBezTo>
                <a:cubicBezTo>
                  <a:pt x="142" y="31"/>
                  <a:pt x="146" y="30"/>
                  <a:pt x="150" y="30"/>
                </a:cubicBezTo>
                <a:cubicBezTo>
                  <a:pt x="169" y="30"/>
                  <a:pt x="184" y="46"/>
                  <a:pt x="184" y="65"/>
                </a:cubicBezTo>
                <a:cubicBezTo>
                  <a:pt x="184" y="66"/>
                  <a:pt x="184" y="68"/>
                  <a:pt x="184" y="70"/>
                </a:cubicBezTo>
                <a:cubicBezTo>
                  <a:pt x="191" y="73"/>
                  <a:pt x="196" y="81"/>
                  <a:pt x="196" y="89"/>
                </a:cubicBezTo>
                <a:cubicBezTo>
                  <a:pt x="196" y="101"/>
                  <a:pt x="187" y="110"/>
                  <a:pt x="175" y="110"/>
                </a:cubicBezTo>
                <a:cubicBezTo>
                  <a:pt x="108" y="110"/>
                  <a:pt x="108" y="110"/>
                  <a:pt x="108" y="110"/>
                </a:cubicBezTo>
                <a:cubicBezTo>
                  <a:pt x="108" y="62"/>
                  <a:pt x="108" y="62"/>
                  <a:pt x="108" y="62"/>
                </a:cubicBezTo>
                <a:cubicBezTo>
                  <a:pt x="121" y="75"/>
                  <a:pt x="121" y="75"/>
                  <a:pt x="121" y="75"/>
                </a:cubicBezTo>
                <a:cubicBezTo>
                  <a:pt x="125" y="78"/>
                  <a:pt x="131" y="78"/>
                  <a:pt x="135" y="75"/>
                </a:cubicBezTo>
                <a:cubicBezTo>
                  <a:pt x="135" y="75"/>
                  <a:pt x="135" y="75"/>
                  <a:pt x="135" y="75"/>
                </a:cubicBezTo>
                <a:cubicBezTo>
                  <a:pt x="138" y="71"/>
                  <a:pt x="138" y="65"/>
                  <a:pt x="135" y="61"/>
                </a:cubicBezTo>
                <a:cubicBezTo>
                  <a:pt x="105" y="31"/>
                  <a:pt x="105" y="31"/>
                  <a:pt x="105" y="31"/>
                </a:cubicBezTo>
                <a:cubicBezTo>
                  <a:pt x="104" y="30"/>
                  <a:pt x="101" y="29"/>
                  <a:pt x="99" y="29"/>
                </a:cubicBezTo>
                <a:cubicBezTo>
                  <a:pt x="98" y="28"/>
                  <a:pt x="98" y="28"/>
                  <a:pt x="98" y="29"/>
                </a:cubicBezTo>
                <a:cubicBezTo>
                  <a:pt x="98" y="29"/>
                  <a:pt x="98" y="29"/>
                  <a:pt x="98" y="29"/>
                </a:cubicBezTo>
                <a:cubicBezTo>
                  <a:pt x="96" y="29"/>
                  <a:pt x="93" y="30"/>
                  <a:pt x="91" y="31"/>
                </a:cubicBezTo>
                <a:cubicBezTo>
                  <a:pt x="62" y="61"/>
                  <a:pt x="62" y="61"/>
                  <a:pt x="62" y="61"/>
                </a:cubicBezTo>
                <a:cubicBezTo>
                  <a:pt x="58" y="65"/>
                  <a:pt x="58" y="71"/>
                  <a:pt x="62" y="75"/>
                </a:cubicBezTo>
                <a:cubicBezTo>
                  <a:pt x="62" y="75"/>
                  <a:pt x="62" y="75"/>
                  <a:pt x="62" y="75"/>
                </a:cubicBezTo>
                <a:cubicBezTo>
                  <a:pt x="66" y="78"/>
                  <a:pt x="72" y="78"/>
                  <a:pt x="76" y="75"/>
                </a:cubicBezTo>
                <a:cubicBezTo>
                  <a:pt x="89" y="62"/>
                  <a:pt x="89" y="62"/>
                  <a:pt x="89" y="62"/>
                </a:cubicBezTo>
                <a:cubicBezTo>
                  <a:pt x="89" y="110"/>
                  <a:pt x="89" y="110"/>
                  <a:pt x="89" y="110"/>
                </a:cubicBezTo>
                <a:cubicBezTo>
                  <a:pt x="21" y="110"/>
                  <a:pt x="21" y="110"/>
                  <a:pt x="21" y="110"/>
                </a:cubicBezTo>
                <a:cubicBezTo>
                  <a:pt x="10" y="110"/>
                  <a:pt x="0" y="101"/>
                  <a:pt x="0" y="89"/>
                </a:cubicBezTo>
                <a:cubicBezTo>
                  <a:pt x="0" y="81"/>
                  <a:pt x="6" y="73"/>
                  <a:pt x="13" y="70"/>
                </a:cubicBezTo>
                <a:cubicBezTo>
                  <a:pt x="13" y="68"/>
                  <a:pt x="13" y="66"/>
                  <a:pt x="13" y="65"/>
                </a:cubicBezTo>
                <a:cubicBezTo>
                  <a:pt x="13" y="46"/>
                  <a:pt x="28" y="30"/>
                  <a:pt x="47" y="30"/>
                </a:cubicBezTo>
                <a:close/>
              </a:path>
            </a:pathLst>
          </a:custGeom>
          <a:solidFill>
            <a:srgbClr val="E1491D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Freeform 6"/>
          <p:cNvSpPr/>
          <p:nvPr/>
        </p:nvSpPr>
        <p:spPr bwMode="auto">
          <a:xfrm>
            <a:off x="1631504" y="4077072"/>
            <a:ext cx="4142333" cy="1875846"/>
          </a:xfrm>
          <a:custGeom>
            <a:avLst/>
            <a:gdLst>
              <a:gd name="T0" fmla="*/ 47 w 196"/>
              <a:gd name="T1" fmla="*/ 29 h 109"/>
              <a:gd name="T2" fmla="*/ 58 w 196"/>
              <a:gd name="T3" fmla="*/ 30 h 109"/>
              <a:gd name="T4" fmla="*/ 88 w 196"/>
              <a:gd name="T5" fmla="*/ 0 h 109"/>
              <a:gd name="T6" fmla="*/ 88 w 196"/>
              <a:gd name="T7" fmla="*/ 59 h 109"/>
              <a:gd name="T8" fmla="*/ 76 w 196"/>
              <a:gd name="T9" fmla="*/ 46 h 109"/>
              <a:gd name="T10" fmla="*/ 62 w 196"/>
              <a:gd name="T11" fmla="*/ 46 h 109"/>
              <a:gd name="T12" fmla="*/ 62 w 196"/>
              <a:gd name="T13" fmla="*/ 46 h 109"/>
              <a:gd name="T14" fmla="*/ 62 w 196"/>
              <a:gd name="T15" fmla="*/ 60 h 109"/>
              <a:gd name="T16" fmla="*/ 91 w 196"/>
              <a:gd name="T17" fmla="*/ 89 h 109"/>
              <a:gd name="T18" fmla="*/ 98 w 196"/>
              <a:gd name="T19" fmla="*/ 92 h 109"/>
              <a:gd name="T20" fmla="*/ 98 w 196"/>
              <a:gd name="T21" fmla="*/ 92 h 109"/>
              <a:gd name="T22" fmla="*/ 98 w 196"/>
              <a:gd name="T23" fmla="*/ 92 h 109"/>
              <a:gd name="T24" fmla="*/ 105 w 196"/>
              <a:gd name="T25" fmla="*/ 89 h 109"/>
              <a:gd name="T26" fmla="*/ 134 w 196"/>
              <a:gd name="T27" fmla="*/ 60 h 109"/>
              <a:gd name="T28" fmla="*/ 134 w 196"/>
              <a:gd name="T29" fmla="*/ 46 h 109"/>
              <a:gd name="T30" fmla="*/ 134 w 196"/>
              <a:gd name="T31" fmla="*/ 46 h 109"/>
              <a:gd name="T32" fmla="*/ 121 w 196"/>
              <a:gd name="T33" fmla="*/ 46 h 109"/>
              <a:gd name="T34" fmla="*/ 108 w 196"/>
              <a:gd name="T35" fmla="*/ 59 h 109"/>
              <a:gd name="T36" fmla="*/ 108 w 196"/>
              <a:gd name="T37" fmla="*/ 0 h 109"/>
              <a:gd name="T38" fmla="*/ 138 w 196"/>
              <a:gd name="T39" fmla="*/ 30 h 109"/>
              <a:gd name="T40" fmla="*/ 149 w 196"/>
              <a:gd name="T41" fmla="*/ 29 h 109"/>
              <a:gd name="T42" fmla="*/ 184 w 196"/>
              <a:gd name="T43" fmla="*/ 63 h 109"/>
              <a:gd name="T44" fmla="*/ 183 w 196"/>
              <a:gd name="T45" fmla="*/ 68 h 109"/>
              <a:gd name="T46" fmla="*/ 196 w 196"/>
              <a:gd name="T47" fmla="*/ 88 h 109"/>
              <a:gd name="T48" fmla="*/ 175 w 196"/>
              <a:gd name="T49" fmla="*/ 109 h 109"/>
              <a:gd name="T50" fmla="*/ 21 w 196"/>
              <a:gd name="T51" fmla="*/ 109 h 109"/>
              <a:gd name="T52" fmla="*/ 0 w 196"/>
              <a:gd name="T53" fmla="*/ 88 h 109"/>
              <a:gd name="T54" fmla="*/ 13 w 196"/>
              <a:gd name="T55" fmla="*/ 68 h 109"/>
              <a:gd name="T56" fmla="*/ 12 w 196"/>
              <a:gd name="T57" fmla="*/ 63 h 109"/>
              <a:gd name="T58" fmla="*/ 47 w 196"/>
              <a:gd name="T59" fmla="*/ 29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96" h="109">
                <a:moveTo>
                  <a:pt x="47" y="29"/>
                </a:moveTo>
                <a:cubicBezTo>
                  <a:pt x="51" y="29"/>
                  <a:pt x="55" y="29"/>
                  <a:pt x="58" y="30"/>
                </a:cubicBezTo>
                <a:cubicBezTo>
                  <a:pt x="62" y="15"/>
                  <a:pt x="73" y="3"/>
                  <a:pt x="88" y="0"/>
                </a:cubicBezTo>
                <a:cubicBezTo>
                  <a:pt x="88" y="59"/>
                  <a:pt x="88" y="59"/>
                  <a:pt x="88" y="59"/>
                </a:cubicBezTo>
                <a:cubicBezTo>
                  <a:pt x="76" y="46"/>
                  <a:pt x="76" y="46"/>
                  <a:pt x="76" y="46"/>
                </a:cubicBezTo>
                <a:cubicBezTo>
                  <a:pt x="72" y="42"/>
                  <a:pt x="66" y="42"/>
                  <a:pt x="62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58" y="50"/>
                  <a:pt x="58" y="56"/>
                  <a:pt x="62" y="60"/>
                </a:cubicBezTo>
                <a:cubicBezTo>
                  <a:pt x="91" y="89"/>
                  <a:pt x="91" y="89"/>
                  <a:pt x="91" y="89"/>
                </a:cubicBezTo>
                <a:cubicBezTo>
                  <a:pt x="93" y="91"/>
                  <a:pt x="95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98" y="92"/>
                  <a:pt x="98" y="92"/>
                  <a:pt x="98" y="92"/>
                </a:cubicBezTo>
                <a:cubicBezTo>
                  <a:pt x="101" y="92"/>
                  <a:pt x="103" y="91"/>
                  <a:pt x="105" y="89"/>
                </a:cubicBezTo>
                <a:cubicBezTo>
                  <a:pt x="134" y="60"/>
                  <a:pt x="134" y="60"/>
                  <a:pt x="134" y="60"/>
                </a:cubicBezTo>
                <a:cubicBezTo>
                  <a:pt x="138" y="56"/>
                  <a:pt x="138" y="50"/>
                  <a:pt x="134" y="46"/>
                </a:cubicBezTo>
                <a:cubicBezTo>
                  <a:pt x="134" y="46"/>
                  <a:pt x="134" y="46"/>
                  <a:pt x="134" y="46"/>
                </a:cubicBezTo>
                <a:cubicBezTo>
                  <a:pt x="131" y="42"/>
                  <a:pt x="124" y="42"/>
                  <a:pt x="121" y="46"/>
                </a:cubicBezTo>
                <a:cubicBezTo>
                  <a:pt x="108" y="59"/>
                  <a:pt x="108" y="59"/>
                  <a:pt x="108" y="59"/>
                </a:cubicBezTo>
                <a:cubicBezTo>
                  <a:pt x="108" y="0"/>
                  <a:pt x="108" y="0"/>
                  <a:pt x="108" y="0"/>
                </a:cubicBezTo>
                <a:cubicBezTo>
                  <a:pt x="123" y="3"/>
                  <a:pt x="135" y="15"/>
                  <a:pt x="138" y="30"/>
                </a:cubicBezTo>
                <a:cubicBezTo>
                  <a:pt x="142" y="29"/>
                  <a:pt x="145" y="29"/>
                  <a:pt x="149" y="29"/>
                </a:cubicBezTo>
                <a:cubicBezTo>
                  <a:pt x="168" y="29"/>
                  <a:pt x="184" y="44"/>
                  <a:pt x="184" y="63"/>
                </a:cubicBezTo>
                <a:cubicBezTo>
                  <a:pt x="184" y="65"/>
                  <a:pt x="184" y="67"/>
                  <a:pt x="183" y="68"/>
                </a:cubicBezTo>
                <a:cubicBezTo>
                  <a:pt x="191" y="72"/>
                  <a:pt x="196" y="79"/>
                  <a:pt x="196" y="88"/>
                </a:cubicBezTo>
                <a:cubicBezTo>
                  <a:pt x="196" y="99"/>
                  <a:pt x="187" y="109"/>
                  <a:pt x="175" y="109"/>
                </a:cubicBezTo>
                <a:cubicBezTo>
                  <a:pt x="21" y="109"/>
                  <a:pt x="21" y="109"/>
                  <a:pt x="21" y="109"/>
                </a:cubicBezTo>
                <a:cubicBezTo>
                  <a:pt x="10" y="109"/>
                  <a:pt x="0" y="99"/>
                  <a:pt x="0" y="88"/>
                </a:cubicBezTo>
                <a:cubicBezTo>
                  <a:pt x="0" y="79"/>
                  <a:pt x="5" y="72"/>
                  <a:pt x="13" y="68"/>
                </a:cubicBezTo>
                <a:cubicBezTo>
                  <a:pt x="13" y="67"/>
                  <a:pt x="12" y="65"/>
                  <a:pt x="12" y="63"/>
                </a:cubicBezTo>
                <a:cubicBezTo>
                  <a:pt x="12" y="44"/>
                  <a:pt x="28" y="29"/>
                  <a:pt x="47" y="29"/>
                </a:cubicBezTo>
                <a:close/>
              </a:path>
            </a:pathLst>
          </a:custGeom>
          <a:solidFill>
            <a:srgbClr val="1AADA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53357" y="2531580"/>
            <a:ext cx="4339248" cy="746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。请在此处填入你需要的内容。请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53357" y="1935465"/>
            <a:ext cx="2059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dirty="0" smtClean="0">
                <a:solidFill>
                  <a:schemeClr val="tx2">
                    <a:lumMod val="50000"/>
                  </a:schemeClr>
                </a:solidFill>
              </a:rPr>
              <a:t>标题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</a:rPr>
              <a:t>文字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551815" y="2444660"/>
            <a:ext cx="2071166" cy="0"/>
          </a:xfrm>
          <a:prstGeom prst="line">
            <a:avLst/>
          </a:prstGeom>
          <a:ln>
            <a:solidFill>
              <a:schemeClr val="tx1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349901" y="2531580"/>
            <a:ext cx="4339248" cy="746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。请在此处填入你需要的内容。请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4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400" dirty="0">
              <a:solidFill>
                <a:prstClr val="black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349901" y="1935465"/>
            <a:ext cx="20596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2000" dirty="0" smtClean="0">
                <a:solidFill>
                  <a:schemeClr val="tx2">
                    <a:lumMod val="50000"/>
                  </a:schemeClr>
                </a:solidFill>
              </a:rPr>
              <a:t>标题</a:t>
            </a:r>
            <a:r>
              <a:rPr lang="zh-CN" altLang="en-US" sz="2000" dirty="0">
                <a:solidFill>
                  <a:schemeClr val="tx2">
                    <a:lumMod val="50000"/>
                  </a:schemeClr>
                </a:solidFill>
              </a:rPr>
              <a:t>文字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6448359" y="2444660"/>
            <a:ext cx="2071166" cy="0"/>
          </a:xfrm>
          <a:prstGeom prst="line">
            <a:avLst/>
          </a:prstGeom>
          <a:ln>
            <a:solidFill>
              <a:schemeClr val="tx1"/>
            </a:solidFill>
            <a:head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3" grpId="0" animBg="1"/>
      <p:bldP spid="4" grpId="0" animBg="1"/>
      <p:bldP spid="5" grpId="0"/>
      <p:bldP spid="6" grpId="0"/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文本框 252"/>
          <p:cNvSpPr txBox="1"/>
          <p:nvPr/>
        </p:nvSpPr>
        <p:spPr>
          <a:xfrm>
            <a:off x="407368" y="404664"/>
            <a:ext cx="2448272" cy="369332"/>
          </a:xfrm>
          <a:prstGeom prst="rect">
            <a:avLst/>
          </a:prstGeom>
          <a:solidFill>
            <a:srgbClr val="DB2B25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</a:t>
            </a: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75" r="6163"/>
          <a:stretch>
            <a:fillRect/>
          </a:stretch>
        </p:blipFill>
        <p:spPr>
          <a:xfrm>
            <a:off x="1584775" y="1887841"/>
            <a:ext cx="2922955" cy="3587263"/>
          </a:xfrm>
          <a:prstGeom prst="rect">
            <a:avLst/>
          </a:prstGeom>
          <a:ln>
            <a:solidFill>
              <a:schemeClr val="bg1"/>
            </a:solidFill>
          </a:ln>
        </p:spPr>
      </p:pic>
      <p:grpSp>
        <p:nvGrpSpPr>
          <p:cNvPr id="4" name="组合 3"/>
          <p:cNvGrpSpPr/>
          <p:nvPr/>
        </p:nvGrpSpPr>
        <p:grpSpPr>
          <a:xfrm>
            <a:off x="5134071" y="2636911"/>
            <a:ext cx="378443" cy="372721"/>
            <a:chOff x="2207568" y="1772816"/>
            <a:chExt cx="1484313" cy="1495424"/>
          </a:xfrm>
        </p:grpSpPr>
        <p:sp>
          <p:nvSpPr>
            <p:cNvPr id="5" name="Oval 18"/>
            <p:cNvSpPr>
              <a:spLocks noChangeArrowheads="1"/>
            </p:cNvSpPr>
            <p:nvPr/>
          </p:nvSpPr>
          <p:spPr bwMode="auto">
            <a:xfrm>
              <a:off x="2207568" y="1772816"/>
              <a:ext cx="1484313" cy="1495424"/>
            </a:xfrm>
            <a:prstGeom prst="ellipse">
              <a:avLst/>
            </a:prstGeom>
            <a:solidFill>
              <a:srgbClr val="E149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9"/>
            <p:cNvSpPr>
              <a:spLocks noEditPoints="1"/>
            </p:cNvSpPr>
            <p:nvPr/>
          </p:nvSpPr>
          <p:spPr bwMode="auto">
            <a:xfrm>
              <a:off x="2415530" y="2136353"/>
              <a:ext cx="1139825" cy="711200"/>
            </a:xfrm>
            <a:custGeom>
              <a:avLst/>
              <a:gdLst>
                <a:gd name="T0" fmla="*/ 147 w 159"/>
                <a:gd name="T1" fmla="*/ 53 h 98"/>
                <a:gd name="T2" fmla="*/ 126 w 159"/>
                <a:gd name="T3" fmla="*/ 42 h 98"/>
                <a:gd name="T4" fmla="*/ 126 w 159"/>
                <a:gd name="T5" fmla="*/ 38 h 98"/>
                <a:gd name="T6" fmla="*/ 111 w 159"/>
                <a:gd name="T7" fmla="*/ 23 h 98"/>
                <a:gd name="T8" fmla="*/ 103 w 159"/>
                <a:gd name="T9" fmla="*/ 25 h 98"/>
                <a:gd name="T10" fmla="*/ 66 w 159"/>
                <a:gd name="T11" fmla="*/ 2 h 98"/>
                <a:gd name="T12" fmla="*/ 29 w 159"/>
                <a:gd name="T13" fmla="*/ 39 h 98"/>
                <a:gd name="T14" fmla="*/ 3 w 159"/>
                <a:gd name="T15" fmla="*/ 72 h 98"/>
                <a:gd name="T16" fmla="*/ 34 w 159"/>
                <a:gd name="T17" fmla="*/ 98 h 98"/>
                <a:gd name="T18" fmla="*/ 97 w 159"/>
                <a:gd name="T19" fmla="*/ 98 h 98"/>
                <a:gd name="T20" fmla="*/ 97 w 159"/>
                <a:gd name="T21" fmla="*/ 98 h 98"/>
                <a:gd name="T22" fmla="*/ 105 w 159"/>
                <a:gd name="T23" fmla="*/ 98 h 98"/>
                <a:gd name="T24" fmla="*/ 109 w 159"/>
                <a:gd name="T25" fmla="*/ 98 h 98"/>
                <a:gd name="T26" fmla="*/ 147 w 159"/>
                <a:gd name="T27" fmla="*/ 53 h 98"/>
                <a:gd name="T28" fmla="*/ 110 w 159"/>
                <a:gd name="T29" fmla="*/ 69 h 98"/>
                <a:gd name="T30" fmla="*/ 57 w 159"/>
                <a:gd name="T31" fmla="*/ 81 h 98"/>
                <a:gd name="T32" fmla="*/ 56 w 159"/>
                <a:gd name="T33" fmla="*/ 81 h 98"/>
                <a:gd name="T34" fmla="*/ 42 w 159"/>
                <a:gd name="T35" fmla="*/ 79 h 98"/>
                <a:gd name="T36" fmla="*/ 30 w 159"/>
                <a:gd name="T37" fmla="*/ 62 h 98"/>
                <a:gd name="T38" fmla="*/ 47 w 159"/>
                <a:gd name="T39" fmla="*/ 50 h 98"/>
                <a:gd name="T40" fmla="*/ 88 w 159"/>
                <a:gd name="T41" fmla="*/ 49 h 98"/>
                <a:gd name="T42" fmla="*/ 110 w 159"/>
                <a:gd name="T43" fmla="*/ 69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59" h="98">
                  <a:moveTo>
                    <a:pt x="147" y="53"/>
                  </a:moveTo>
                  <a:cubicBezTo>
                    <a:pt x="138" y="41"/>
                    <a:pt x="130" y="41"/>
                    <a:pt x="126" y="42"/>
                  </a:cubicBezTo>
                  <a:cubicBezTo>
                    <a:pt x="126" y="41"/>
                    <a:pt x="126" y="40"/>
                    <a:pt x="126" y="38"/>
                  </a:cubicBezTo>
                  <a:cubicBezTo>
                    <a:pt x="126" y="30"/>
                    <a:pt x="119" y="23"/>
                    <a:pt x="111" y="23"/>
                  </a:cubicBezTo>
                  <a:cubicBezTo>
                    <a:pt x="108" y="23"/>
                    <a:pt x="105" y="24"/>
                    <a:pt x="103" y="25"/>
                  </a:cubicBezTo>
                  <a:cubicBezTo>
                    <a:pt x="102" y="21"/>
                    <a:pt x="95" y="0"/>
                    <a:pt x="66" y="2"/>
                  </a:cubicBezTo>
                  <a:cubicBezTo>
                    <a:pt x="40" y="3"/>
                    <a:pt x="28" y="25"/>
                    <a:pt x="29" y="39"/>
                  </a:cubicBezTo>
                  <a:cubicBezTo>
                    <a:pt x="13" y="35"/>
                    <a:pt x="0" y="54"/>
                    <a:pt x="3" y="72"/>
                  </a:cubicBezTo>
                  <a:cubicBezTo>
                    <a:pt x="5" y="97"/>
                    <a:pt x="34" y="98"/>
                    <a:pt x="34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7" y="98"/>
                    <a:pt x="97" y="98"/>
                    <a:pt x="97" y="98"/>
                  </a:cubicBezTo>
                  <a:cubicBezTo>
                    <a:pt x="99" y="98"/>
                    <a:pt x="102" y="98"/>
                    <a:pt x="105" y="98"/>
                  </a:cubicBezTo>
                  <a:cubicBezTo>
                    <a:pt x="109" y="98"/>
                    <a:pt x="109" y="98"/>
                    <a:pt x="109" y="98"/>
                  </a:cubicBezTo>
                  <a:cubicBezTo>
                    <a:pt x="147" y="97"/>
                    <a:pt x="159" y="68"/>
                    <a:pt x="147" y="53"/>
                  </a:cubicBezTo>
                  <a:close/>
                  <a:moveTo>
                    <a:pt x="110" y="69"/>
                  </a:moveTo>
                  <a:cubicBezTo>
                    <a:pt x="107" y="82"/>
                    <a:pt x="78" y="82"/>
                    <a:pt x="57" y="81"/>
                  </a:cubicBezTo>
                  <a:cubicBezTo>
                    <a:pt x="57" y="81"/>
                    <a:pt x="56" y="81"/>
                    <a:pt x="56" y="81"/>
                  </a:cubicBezTo>
                  <a:cubicBezTo>
                    <a:pt x="51" y="80"/>
                    <a:pt x="46" y="80"/>
                    <a:pt x="42" y="79"/>
                  </a:cubicBezTo>
                  <a:cubicBezTo>
                    <a:pt x="27" y="76"/>
                    <a:pt x="29" y="64"/>
                    <a:pt x="30" y="62"/>
                  </a:cubicBezTo>
                  <a:cubicBezTo>
                    <a:pt x="35" y="50"/>
                    <a:pt x="47" y="50"/>
                    <a:pt x="47" y="50"/>
                  </a:cubicBezTo>
                  <a:cubicBezTo>
                    <a:pt x="43" y="24"/>
                    <a:pt x="92" y="24"/>
                    <a:pt x="88" y="49"/>
                  </a:cubicBezTo>
                  <a:cubicBezTo>
                    <a:pt x="97" y="45"/>
                    <a:pt x="112" y="56"/>
                    <a:pt x="110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637188" y="3009632"/>
            <a:ext cx="19311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637188" y="2636912"/>
            <a:ext cx="20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</a:rPr>
              <a:t>单击您的标题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文字</a:t>
            </a:r>
          </a:p>
        </p:txBody>
      </p:sp>
      <p:grpSp>
        <p:nvGrpSpPr>
          <p:cNvPr id="9" name="组合 8"/>
          <p:cNvGrpSpPr/>
          <p:nvPr/>
        </p:nvGrpSpPr>
        <p:grpSpPr>
          <a:xfrm>
            <a:off x="8011823" y="2636911"/>
            <a:ext cx="390336" cy="394948"/>
            <a:chOff x="4087168" y="1772816"/>
            <a:chExt cx="1477963" cy="1495424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4087168" y="1772816"/>
              <a:ext cx="1477963" cy="1495424"/>
            </a:xfrm>
            <a:prstGeom prst="ellipse">
              <a:avLst/>
            </a:prstGeom>
            <a:solidFill>
              <a:srgbClr val="EBAA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4388793" y="2564978"/>
              <a:ext cx="889000" cy="282575"/>
            </a:xfrm>
            <a:custGeom>
              <a:avLst/>
              <a:gdLst>
                <a:gd name="T0" fmla="*/ 120 w 124"/>
                <a:gd name="T1" fmla="*/ 30 h 39"/>
                <a:gd name="T2" fmla="*/ 104 w 124"/>
                <a:gd name="T3" fmla="*/ 4 h 39"/>
                <a:gd name="T4" fmla="*/ 99 w 124"/>
                <a:gd name="T5" fmla="*/ 1 h 39"/>
                <a:gd name="T6" fmla="*/ 62 w 124"/>
                <a:gd name="T7" fmla="*/ 0 h 39"/>
                <a:gd name="T8" fmla="*/ 25 w 124"/>
                <a:gd name="T9" fmla="*/ 1 h 39"/>
                <a:gd name="T10" fmla="*/ 21 w 124"/>
                <a:gd name="T11" fmla="*/ 4 h 39"/>
                <a:gd name="T12" fmla="*/ 4 w 124"/>
                <a:gd name="T13" fmla="*/ 30 h 39"/>
                <a:gd name="T14" fmla="*/ 6 w 124"/>
                <a:gd name="T15" fmla="*/ 39 h 39"/>
                <a:gd name="T16" fmla="*/ 62 w 124"/>
                <a:gd name="T17" fmla="*/ 39 h 39"/>
                <a:gd name="T18" fmla="*/ 62 w 124"/>
                <a:gd name="T19" fmla="*/ 39 h 39"/>
                <a:gd name="T20" fmla="*/ 118 w 124"/>
                <a:gd name="T21" fmla="*/ 39 h 39"/>
                <a:gd name="T22" fmla="*/ 120 w 124"/>
                <a:gd name="T23" fmla="*/ 30 h 39"/>
                <a:gd name="T24" fmla="*/ 80 w 124"/>
                <a:gd name="T25" fmla="*/ 35 h 39"/>
                <a:gd name="T26" fmla="*/ 63 w 124"/>
                <a:gd name="T27" fmla="*/ 35 h 39"/>
                <a:gd name="T28" fmla="*/ 62 w 124"/>
                <a:gd name="T29" fmla="*/ 35 h 39"/>
                <a:gd name="T30" fmla="*/ 45 w 124"/>
                <a:gd name="T31" fmla="*/ 35 h 39"/>
                <a:gd name="T32" fmla="*/ 45 w 124"/>
                <a:gd name="T33" fmla="*/ 32 h 39"/>
                <a:gd name="T34" fmla="*/ 50 w 124"/>
                <a:gd name="T35" fmla="*/ 24 h 39"/>
                <a:gd name="T36" fmla="*/ 51 w 124"/>
                <a:gd name="T37" fmla="*/ 23 h 39"/>
                <a:gd name="T38" fmla="*/ 62 w 124"/>
                <a:gd name="T39" fmla="*/ 23 h 39"/>
                <a:gd name="T40" fmla="*/ 74 w 124"/>
                <a:gd name="T41" fmla="*/ 23 h 39"/>
                <a:gd name="T42" fmla="*/ 75 w 124"/>
                <a:gd name="T43" fmla="*/ 24 h 39"/>
                <a:gd name="T44" fmla="*/ 80 w 124"/>
                <a:gd name="T45" fmla="*/ 32 h 39"/>
                <a:gd name="T46" fmla="*/ 80 w 124"/>
                <a:gd name="T47" fmla="*/ 35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24" h="39">
                  <a:moveTo>
                    <a:pt x="120" y="30"/>
                  </a:moveTo>
                  <a:cubicBezTo>
                    <a:pt x="116" y="23"/>
                    <a:pt x="104" y="4"/>
                    <a:pt x="104" y="4"/>
                  </a:cubicBezTo>
                  <a:cubicBezTo>
                    <a:pt x="104" y="4"/>
                    <a:pt x="102" y="1"/>
                    <a:pt x="99" y="1"/>
                  </a:cubicBezTo>
                  <a:cubicBezTo>
                    <a:pt x="96" y="0"/>
                    <a:pt x="63" y="0"/>
                    <a:pt x="62" y="0"/>
                  </a:cubicBezTo>
                  <a:cubicBezTo>
                    <a:pt x="61" y="0"/>
                    <a:pt x="28" y="0"/>
                    <a:pt x="25" y="1"/>
                  </a:cubicBezTo>
                  <a:cubicBezTo>
                    <a:pt x="22" y="1"/>
                    <a:pt x="21" y="4"/>
                    <a:pt x="21" y="4"/>
                  </a:cubicBezTo>
                  <a:cubicBezTo>
                    <a:pt x="21" y="4"/>
                    <a:pt x="8" y="23"/>
                    <a:pt x="4" y="30"/>
                  </a:cubicBezTo>
                  <a:cubicBezTo>
                    <a:pt x="0" y="38"/>
                    <a:pt x="6" y="39"/>
                    <a:pt x="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118" y="39"/>
                    <a:pt x="118" y="39"/>
                    <a:pt x="118" y="39"/>
                  </a:cubicBezTo>
                  <a:cubicBezTo>
                    <a:pt x="118" y="39"/>
                    <a:pt x="124" y="38"/>
                    <a:pt x="120" y="30"/>
                  </a:cubicBezTo>
                  <a:close/>
                  <a:moveTo>
                    <a:pt x="80" y="35"/>
                  </a:moveTo>
                  <a:cubicBezTo>
                    <a:pt x="63" y="35"/>
                    <a:pt x="63" y="35"/>
                    <a:pt x="63" y="35"/>
                  </a:cubicBezTo>
                  <a:cubicBezTo>
                    <a:pt x="62" y="35"/>
                    <a:pt x="62" y="35"/>
                    <a:pt x="62" y="35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5" y="35"/>
                    <a:pt x="43" y="35"/>
                    <a:pt x="45" y="32"/>
                  </a:cubicBezTo>
                  <a:cubicBezTo>
                    <a:pt x="46" y="30"/>
                    <a:pt x="50" y="24"/>
                    <a:pt x="50" y="24"/>
                  </a:cubicBezTo>
                  <a:cubicBezTo>
                    <a:pt x="50" y="24"/>
                    <a:pt x="50" y="24"/>
                    <a:pt x="51" y="23"/>
                  </a:cubicBezTo>
                  <a:cubicBezTo>
                    <a:pt x="52" y="23"/>
                    <a:pt x="62" y="23"/>
                    <a:pt x="62" y="23"/>
                  </a:cubicBezTo>
                  <a:cubicBezTo>
                    <a:pt x="63" y="23"/>
                    <a:pt x="73" y="23"/>
                    <a:pt x="74" y="23"/>
                  </a:cubicBezTo>
                  <a:cubicBezTo>
                    <a:pt x="75" y="24"/>
                    <a:pt x="75" y="24"/>
                    <a:pt x="75" y="24"/>
                  </a:cubicBezTo>
                  <a:cubicBezTo>
                    <a:pt x="75" y="24"/>
                    <a:pt x="79" y="30"/>
                    <a:pt x="80" y="32"/>
                  </a:cubicBezTo>
                  <a:cubicBezTo>
                    <a:pt x="82" y="35"/>
                    <a:pt x="80" y="35"/>
                    <a:pt x="80" y="3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7"/>
            <p:cNvSpPr>
              <a:spLocks noEditPoints="1"/>
            </p:cNvSpPr>
            <p:nvPr/>
          </p:nvSpPr>
          <p:spPr bwMode="auto">
            <a:xfrm>
              <a:off x="4517380" y="2071265"/>
              <a:ext cx="646113" cy="479425"/>
            </a:xfrm>
            <a:custGeom>
              <a:avLst/>
              <a:gdLst>
                <a:gd name="T0" fmla="*/ 78 w 90"/>
                <a:gd name="T1" fmla="*/ 66 h 66"/>
                <a:gd name="T2" fmla="*/ 12 w 90"/>
                <a:gd name="T3" fmla="*/ 66 h 66"/>
                <a:gd name="T4" fmla="*/ 0 w 90"/>
                <a:gd name="T5" fmla="*/ 55 h 66"/>
                <a:gd name="T6" fmla="*/ 0 w 90"/>
                <a:gd name="T7" fmla="*/ 11 h 66"/>
                <a:gd name="T8" fmla="*/ 12 w 90"/>
                <a:gd name="T9" fmla="*/ 0 h 66"/>
                <a:gd name="T10" fmla="*/ 78 w 90"/>
                <a:gd name="T11" fmla="*/ 0 h 66"/>
                <a:gd name="T12" fmla="*/ 90 w 90"/>
                <a:gd name="T13" fmla="*/ 11 h 66"/>
                <a:gd name="T14" fmla="*/ 90 w 90"/>
                <a:gd name="T15" fmla="*/ 55 h 66"/>
                <a:gd name="T16" fmla="*/ 78 w 90"/>
                <a:gd name="T17" fmla="*/ 66 h 66"/>
                <a:gd name="T18" fmla="*/ 12 w 90"/>
                <a:gd name="T19" fmla="*/ 4 h 66"/>
                <a:gd name="T20" fmla="*/ 5 w 90"/>
                <a:gd name="T21" fmla="*/ 11 h 66"/>
                <a:gd name="T22" fmla="*/ 5 w 90"/>
                <a:gd name="T23" fmla="*/ 55 h 66"/>
                <a:gd name="T24" fmla="*/ 12 w 90"/>
                <a:gd name="T25" fmla="*/ 61 h 66"/>
                <a:gd name="T26" fmla="*/ 78 w 90"/>
                <a:gd name="T27" fmla="*/ 61 h 66"/>
                <a:gd name="T28" fmla="*/ 85 w 90"/>
                <a:gd name="T29" fmla="*/ 55 h 66"/>
                <a:gd name="T30" fmla="*/ 85 w 90"/>
                <a:gd name="T31" fmla="*/ 11 h 66"/>
                <a:gd name="T32" fmla="*/ 78 w 90"/>
                <a:gd name="T33" fmla="*/ 4 h 66"/>
                <a:gd name="T34" fmla="*/ 12 w 90"/>
                <a:gd name="T35" fmla="*/ 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0" h="66">
                  <a:moveTo>
                    <a:pt x="78" y="66"/>
                  </a:moveTo>
                  <a:cubicBezTo>
                    <a:pt x="12" y="66"/>
                    <a:pt x="12" y="66"/>
                    <a:pt x="12" y="66"/>
                  </a:cubicBezTo>
                  <a:cubicBezTo>
                    <a:pt x="6" y="66"/>
                    <a:pt x="0" y="61"/>
                    <a:pt x="0" y="55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6" y="0"/>
                    <a:pt x="12" y="0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4" y="0"/>
                    <a:pt x="90" y="5"/>
                    <a:pt x="90" y="11"/>
                  </a:cubicBezTo>
                  <a:cubicBezTo>
                    <a:pt x="90" y="55"/>
                    <a:pt x="90" y="55"/>
                    <a:pt x="90" y="55"/>
                  </a:cubicBezTo>
                  <a:cubicBezTo>
                    <a:pt x="90" y="61"/>
                    <a:pt x="84" y="66"/>
                    <a:pt x="78" y="66"/>
                  </a:cubicBezTo>
                  <a:close/>
                  <a:moveTo>
                    <a:pt x="12" y="4"/>
                  </a:moveTo>
                  <a:cubicBezTo>
                    <a:pt x="8" y="4"/>
                    <a:pt x="5" y="7"/>
                    <a:pt x="5" y="1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5" y="59"/>
                    <a:pt x="8" y="61"/>
                    <a:pt x="12" y="61"/>
                  </a:cubicBezTo>
                  <a:cubicBezTo>
                    <a:pt x="78" y="61"/>
                    <a:pt x="78" y="61"/>
                    <a:pt x="78" y="61"/>
                  </a:cubicBezTo>
                  <a:cubicBezTo>
                    <a:pt x="82" y="61"/>
                    <a:pt x="85" y="59"/>
                    <a:pt x="85" y="55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7"/>
                    <a:pt x="82" y="4"/>
                    <a:pt x="78" y="4"/>
                  </a:cubicBezTo>
                  <a:lnTo>
                    <a:pt x="12" y="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4417368" y="2855490"/>
              <a:ext cx="831850" cy="14287"/>
            </a:xfrm>
            <a:custGeom>
              <a:avLst/>
              <a:gdLst>
                <a:gd name="T0" fmla="*/ 116 w 116"/>
                <a:gd name="T1" fmla="*/ 1 h 2"/>
                <a:gd name="T2" fmla="*/ 115 w 116"/>
                <a:gd name="T3" fmla="*/ 2 h 2"/>
                <a:gd name="T4" fmla="*/ 1 w 116"/>
                <a:gd name="T5" fmla="*/ 2 h 2"/>
                <a:gd name="T6" fmla="*/ 0 w 116"/>
                <a:gd name="T7" fmla="*/ 1 h 2"/>
                <a:gd name="T8" fmla="*/ 0 w 116"/>
                <a:gd name="T9" fmla="*/ 1 h 2"/>
                <a:gd name="T10" fmla="*/ 1 w 116"/>
                <a:gd name="T11" fmla="*/ 0 h 2"/>
                <a:gd name="T12" fmla="*/ 115 w 116"/>
                <a:gd name="T13" fmla="*/ 0 h 2"/>
                <a:gd name="T14" fmla="*/ 116 w 116"/>
                <a:gd name="T15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6" h="2">
                  <a:moveTo>
                    <a:pt x="116" y="1"/>
                  </a:moveTo>
                  <a:cubicBezTo>
                    <a:pt x="116" y="2"/>
                    <a:pt x="115" y="2"/>
                    <a:pt x="115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0"/>
                    <a:pt x="116" y="0"/>
                    <a:pt x="116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4625330" y="2368128"/>
              <a:ext cx="28575" cy="36512"/>
            </a:xfrm>
            <a:custGeom>
              <a:avLst/>
              <a:gdLst>
                <a:gd name="T0" fmla="*/ 0 w 18"/>
                <a:gd name="T1" fmla="*/ 23 h 23"/>
                <a:gd name="T2" fmla="*/ 18 w 18"/>
                <a:gd name="T3" fmla="*/ 23 h 23"/>
                <a:gd name="T4" fmla="*/ 18 w 18"/>
                <a:gd name="T5" fmla="*/ 0 h 23"/>
                <a:gd name="T6" fmla="*/ 0 w 18"/>
                <a:gd name="T7" fmla="*/ 9 h 23"/>
                <a:gd name="T8" fmla="*/ 0 w 18"/>
                <a:gd name="T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3">
                  <a:moveTo>
                    <a:pt x="0" y="23"/>
                  </a:moveTo>
                  <a:lnTo>
                    <a:pt x="18" y="23"/>
                  </a:lnTo>
                  <a:lnTo>
                    <a:pt x="18" y="0"/>
                  </a:lnTo>
                  <a:lnTo>
                    <a:pt x="0" y="9"/>
                  </a:lnTo>
                  <a:lnTo>
                    <a:pt x="0" y="2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4676130" y="2339553"/>
              <a:ext cx="34925" cy="65087"/>
            </a:xfrm>
            <a:custGeom>
              <a:avLst/>
              <a:gdLst>
                <a:gd name="T0" fmla="*/ 0 w 22"/>
                <a:gd name="T1" fmla="*/ 41 h 41"/>
                <a:gd name="T2" fmla="*/ 22 w 22"/>
                <a:gd name="T3" fmla="*/ 41 h 41"/>
                <a:gd name="T4" fmla="*/ 22 w 22"/>
                <a:gd name="T5" fmla="*/ 0 h 41"/>
                <a:gd name="T6" fmla="*/ 0 w 22"/>
                <a:gd name="T7" fmla="*/ 14 h 41"/>
                <a:gd name="T8" fmla="*/ 0 w 22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41">
                  <a:moveTo>
                    <a:pt x="0" y="41"/>
                  </a:moveTo>
                  <a:lnTo>
                    <a:pt x="22" y="41"/>
                  </a:lnTo>
                  <a:lnTo>
                    <a:pt x="22" y="0"/>
                  </a:lnTo>
                  <a:lnTo>
                    <a:pt x="0" y="14"/>
                  </a:lnTo>
                  <a:lnTo>
                    <a:pt x="0" y="4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4733280" y="2310978"/>
              <a:ext cx="34925" cy="93662"/>
            </a:xfrm>
            <a:custGeom>
              <a:avLst/>
              <a:gdLst>
                <a:gd name="T0" fmla="*/ 0 w 22"/>
                <a:gd name="T1" fmla="*/ 59 h 59"/>
                <a:gd name="T2" fmla="*/ 22 w 22"/>
                <a:gd name="T3" fmla="*/ 59 h 59"/>
                <a:gd name="T4" fmla="*/ 22 w 22"/>
                <a:gd name="T5" fmla="*/ 0 h 59"/>
                <a:gd name="T6" fmla="*/ 0 w 22"/>
                <a:gd name="T7" fmla="*/ 13 h 59"/>
                <a:gd name="T8" fmla="*/ 0 w 22"/>
                <a:gd name="T9" fmla="*/ 59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59">
                  <a:moveTo>
                    <a:pt x="0" y="59"/>
                  </a:moveTo>
                  <a:lnTo>
                    <a:pt x="22" y="59"/>
                  </a:lnTo>
                  <a:lnTo>
                    <a:pt x="22" y="0"/>
                  </a:lnTo>
                  <a:lnTo>
                    <a:pt x="0" y="13"/>
                  </a:lnTo>
                  <a:lnTo>
                    <a:pt x="0" y="5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4790430" y="2280815"/>
              <a:ext cx="36513" cy="123825"/>
            </a:xfrm>
            <a:custGeom>
              <a:avLst/>
              <a:gdLst>
                <a:gd name="T0" fmla="*/ 0 w 23"/>
                <a:gd name="T1" fmla="*/ 78 h 78"/>
                <a:gd name="T2" fmla="*/ 23 w 23"/>
                <a:gd name="T3" fmla="*/ 78 h 78"/>
                <a:gd name="T4" fmla="*/ 23 w 23"/>
                <a:gd name="T5" fmla="*/ 0 h 78"/>
                <a:gd name="T6" fmla="*/ 0 w 23"/>
                <a:gd name="T7" fmla="*/ 14 h 78"/>
                <a:gd name="T8" fmla="*/ 0 w 23"/>
                <a:gd name="T9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78">
                  <a:moveTo>
                    <a:pt x="0" y="78"/>
                  </a:moveTo>
                  <a:lnTo>
                    <a:pt x="23" y="78"/>
                  </a:lnTo>
                  <a:lnTo>
                    <a:pt x="23" y="0"/>
                  </a:lnTo>
                  <a:lnTo>
                    <a:pt x="0" y="14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3"/>
            <p:cNvSpPr/>
            <p:nvPr/>
          </p:nvSpPr>
          <p:spPr bwMode="auto">
            <a:xfrm>
              <a:off x="4847580" y="2288753"/>
              <a:ext cx="36513" cy="115887"/>
            </a:xfrm>
            <a:custGeom>
              <a:avLst/>
              <a:gdLst>
                <a:gd name="T0" fmla="*/ 0 w 23"/>
                <a:gd name="T1" fmla="*/ 73 h 73"/>
                <a:gd name="T2" fmla="*/ 23 w 23"/>
                <a:gd name="T3" fmla="*/ 73 h 73"/>
                <a:gd name="T4" fmla="*/ 23 w 23"/>
                <a:gd name="T5" fmla="*/ 23 h 73"/>
                <a:gd name="T6" fmla="*/ 0 w 23"/>
                <a:gd name="T7" fmla="*/ 0 h 73"/>
                <a:gd name="T8" fmla="*/ 0 w 23"/>
                <a:gd name="T9" fmla="*/ 7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73">
                  <a:moveTo>
                    <a:pt x="0" y="73"/>
                  </a:moveTo>
                  <a:lnTo>
                    <a:pt x="23" y="73"/>
                  </a:lnTo>
                  <a:lnTo>
                    <a:pt x="23" y="23"/>
                  </a:lnTo>
                  <a:lnTo>
                    <a:pt x="0" y="0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14"/>
            <p:cNvSpPr/>
            <p:nvPr/>
          </p:nvSpPr>
          <p:spPr bwMode="auto">
            <a:xfrm>
              <a:off x="4904730" y="2303040"/>
              <a:ext cx="36513" cy="101600"/>
            </a:xfrm>
            <a:custGeom>
              <a:avLst/>
              <a:gdLst>
                <a:gd name="T0" fmla="*/ 0 w 23"/>
                <a:gd name="T1" fmla="*/ 64 h 64"/>
                <a:gd name="T2" fmla="*/ 23 w 23"/>
                <a:gd name="T3" fmla="*/ 64 h 64"/>
                <a:gd name="T4" fmla="*/ 23 w 23"/>
                <a:gd name="T5" fmla="*/ 0 h 64"/>
                <a:gd name="T6" fmla="*/ 0 w 23"/>
                <a:gd name="T7" fmla="*/ 14 h 64"/>
                <a:gd name="T8" fmla="*/ 0 w 23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64">
                  <a:moveTo>
                    <a:pt x="0" y="64"/>
                  </a:moveTo>
                  <a:lnTo>
                    <a:pt x="23" y="64"/>
                  </a:lnTo>
                  <a:lnTo>
                    <a:pt x="23" y="0"/>
                  </a:lnTo>
                  <a:lnTo>
                    <a:pt x="0" y="14"/>
                  </a:lnTo>
                  <a:lnTo>
                    <a:pt x="0" y="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4963468" y="2266528"/>
              <a:ext cx="34925" cy="138112"/>
            </a:xfrm>
            <a:custGeom>
              <a:avLst/>
              <a:gdLst>
                <a:gd name="T0" fmla="*/ 0 w 22"/>
                <a:gd name="T1" fmla="*/ 87 h 87"/>
                <a:gd name="T2" fmla="*/ 22 w 22"/>
                <a:gd name="T3" fmla="*/ 87 h 87"/>
                <a:gd name="T4" fmla="*/ 22 w 22"/>
                <a:gd name="T5" fmla="*/ 0 h 87"/>
                <a:gd name="T6" fmla="*/ 0 w 22"/>
                <a:gd name="T7" fmla="*/ 14 h 87"/>
                <a:gd name="T8" fmla="*/ 0 w 22"/>
                <a:gd name="T9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87">
                  <a:moveTo>
                    <a:pt x="0" y="87"/>
                  </a:moveTo>
                  <a:lnTo>
                    <a:pt x="22" y="87"/>
                  </a:lnTo>
                  <a:lnTo>
                    <a:pt x="22" y="0"/>
                  </a:lnTo>
                  <a:lnTo>
                    <a:pt x="0" y="14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5020618" y="2223665"/>
              <a:ext cx="34925" cy="180975"/>
            </a:xfrm>
            <a:custGeom>
              <a:avLst/>
              <a:gdLst>
                <a:gd name="T0" fmla="*/ 0 w 22"/>
                <a:gd name="T1" fmla="*/ 14 h 114"/>
                <a:gd name="T2" fmla="*/ 0 w 22"/>
                <a:gd name="T3" fmla="*/ 114 h 114"/>
                <a:gd name="T4" fmla="*/ 22 w 22"/>
                <a:gd name="T5" fmla="*/ 114 h 114"/>
                <a:gd name="T6" fmla="*/ 22 w 22"/>
                <a:gd name="T7" fmla="*/ 0 h 114"/>
                <a:gd name="T8" fmla="*/ 0 w 22"/>
                <a:gd name="T9" fmla="*/ 1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114">
                  <a:moveTo>
                    <a:pt x="0" y="14"/>
                  </a:moveTo>
                  <a:lnTo>
                    <a:pt x="0" y="114"/>
                  </a:lnTo>
                  <a:lnTo>
                    <a:pt x="22" y="114"/>
                  </a:lnTo>
                  <a:lnTo>
                    <a:pt x="22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4625330" y="2150640"/>
              <a:ext cx="430213" cy="203200"/>
            </a:xfrm>
            <a:custGeom>
              <a:avLst/>
              <a:gdLst>
                <a:gd name="T0" fmla="*/ 172 w 271"/>
                <a:gd name="T1" fmla="*/ 69 h 128"/>
                <a:gd name="T2" fmla="*/ 136 w 271"/>
                <a:gd name="T3" fmla="*/ 32 h 128"/>
                <a:gd name="T4" fmla="*/ 0 w 271"/>
                <a:gd name="T5" fmla="*/ 105 h 128"/>
                <a:gd name="T6" fmla="*/ 0 w 271"/>
                <a:gd name="T7" fmla="*/ 128 h 128"/>
                <a:gd name="T8" fmla="*/ 131 w 271"/>
                <a:gd name="T9" fmla="*/ 60 h 128"/>
                <a:gd name="T10" fmla="*/ 172 w 271"/>
                <a:gd name="T11" fmla="*/ 96 h 128"/>
                <a:gd name="T12" fmla="*/ 271 w 271"/>
                <a:gd name="T13" fmla="*/ 28 h 128"/>
                <a:gd name="T14" fmla="*/ 271 w 271"/>
                <a:gd name="T15" fmla="*/ 0 h 128"/>
                <a:gd name="T16" fmla="*/ 172 w 271"/>
                <a:gd name="T17" fmla="*/ 69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1" h="128">
                  <a:moveTo>
                    <a:pt x="172" y="69"/>
                  </a:moveTo>
                  <a:lnTo>
                    <a:pt x="136" y="32"/>
                  </a:lnTo>
                  <a:lnTo>
                    <a:pt x="0" y="105"/>
                  </a:lnTo>
                  <a:lnTo>
                    <a:pt x="0" y="128"/>
                  </a:lnTo>
                  <a:lnTo>
                    <a:pt x="131" y="60"/>
                  </a:lnTo>
                  <a:lnTo>
                    <a:pt x="172" y="96"/>
                  </a:lnTo>
                  <a:lnTo>
                    <a:pt x="271" y="28"/>
                  </a:lnTo>
                  <a:lnTo>
                    <a:pt x="271" y="0"/>
                  </a:lnTo>
                  <a:lnTo>
                    <a:pt x="172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 flipH="1">
            <a:off x="5087888" y="4510381"/>
            <a:ext cx="384962" cy="387844"/>
            <a:chOff x="5917555" y="1772816"/>
            <a:chExt cx="1484313" cy="1495424"/>
          </a:xfrm>
        </p:grpSpPr>
        <p:sp>
          <p:nvSpPr>
            <p:cNvPr id="24" name="Oval 20"/>
            <p:cNvSpPr>
              <a:spLocks noChangeArrowheads="1"/>
            </p:cNvSpPr>
            <p:nvPr/>
          </p:nvSpPr>
          <p:spPr bwMode="auto">
            <a:xfrm>
              <a:off x="5917555" y="1772816"/>
              <a:ext cx="1484313" cy="1495424"/>
            </a:xfrm>
            <a:prstGeom prst="ellipse">
              <a:avLst/>
            </a:prstGeom>
            <a:solidFill>
              <a:srgbClr val="5D82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21"/>
            <p:cNvSpPr/>
            <p:nvPr/>
          </p:nvSpPr>
          <p:spPr bwMode="auto">
            <a:xfrm>
              <a:off x="6239818" y="2861840"/>
              <a:ext cx="825500" cy="73025"/>
            </a:xfrm>
            <a:custGeom>
              <a:avLst/>
              <a:gdLst>
                <a:gd name="T0" fmla="*/ 115 w 115"/>
                <a:gd name="T1" fmla="*/ 5 h 10"/>
                <a:gd name="T2" fmla="*/ 111 w 115"/>
                <a:gd name="T3" fmla="*/ 10 h 10"/>
                <a:gd name="T4" fmla="*/ 3 w 115"/>
                <a:gd name="T5" fmla="*/ 10 h 10"/>
                <a:gd name="T6" fmla="*/ 0 w 115"/>
                <a:gd name="T7" fmla="*/ 5 h 10"/>
                <a:gd name="T8" fmla="*/ 0 w 115"/>
                <a:gd name="T9" fmla="*/ 5 h 10"/>
                <a:gd name="T10" fmla="*/ 3 w 115"/>
                <a:gd name="T11" fmla="*/ 0 h 10"/>
                <a:gd name="T12" fmla="*/ 111 w 115"/>
                <a:gd name="T13" fmla="*/ 0 h 10"/>
                <a:gd name="T14" fmla="*/ 115 w 115"/>
                <a:gd name="T15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0">
                  <a:moveTo>
                    <a:pt x="115" y="5"/>
                  </a:moveTo>
                  <a:cubicBezTo>
                    <a:pt x="115" y="8"/>
                    <a:pt x="113" y="10"/>
                    <a:pt x="111" y="10"/>
                  </a:cubicBezTo>
                  <a:cubicBezTo>
                    <a:pt x="3" y="10"/>
                    <a:pt x="3" y="10"/>
                    <a:pt x="3" y="10"/>
                  </a:cubicBezTo>
                  <a:cubicBezTo>
                    <a:pt x="1" y="10"/>
                    <a:pt x="0" y="8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3" y="0"/>
                    <a:pt x="115" y="3"/>
                    <a:pt x="115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22"/>
            <p:cNvSpPr/>
            <p:nvPr/>
          </p:nvSpPr>
          <p:spPr bwMode="auto">
            <a:xfrm>
              <a:off x="6182668" y="2049040"/>
              <a:ext cx="954088" cy="420687"/>
            </a:xfrm>
            <a:custGeom>
              <a:avLst/>
              <a:gdLst>
                <a:gd name="T0" fmla="*/ 130 w 133"/>
                <a:gd name="T1" fmla="*/ 44 h 58"/>
                <a:gd name="T2" fmla="*/ 71 w 133"/>
                <a:gd name="T3" fmla="*/ 2 h 58"/>
                <a:gd name="T4" fmla="*/ 67 w 133"/>
                <a:gd name="T5" fmla="*/ 1 h 58"/>
                <a:gd name="T6" fmla="*/ 67 w 133"/>
                <a:gd name="T7" fmla="*/ 1 h 58"/>
                <a:gd name="T8" fmla="*/ 67 w 133"/>
                <a:gd name="T9" fmla="*/ 0 h 58"/>
                <a:gd name="T10" fmla="*/ 66 w 133"/>
                <a:gd name="T11" fmla="*/ 1 h 58"/>
                <a:gd name="T12" fmla="*/ 66 w 133"/>
                <a:gd name="T13" fmla="*/ 1 h 58"/>
                <a:gd name="T14" fmla="*/ 62 w 133"/>
                <a:gd name="T15" fmla="*/ 2 h 58"/>
                <a:gd name="T16" fmla="*/ 4 w 133"/>
                <a:gd name="T17" fmla="*/ 44 h 58"/>
                <a:gd name="T18" fmla="*/ 2 w 133"/>
                <a:gd name="T19" fmla="*/ 54 h 58"/>
                <a:gd name="T20" fmla="*/ 12 w 133"/>
                <a:gd name="T21" fmla="*/ 56 h 58"/>
                <a:gd name="T22" fmla="*/ 67 w 133"/>
                <a:gd name="T23" fmla="*/ 16 h 58"/>
                <a:gd name="T24" fmla="*/ 121 w 133"/>
                <a:gd name="T25" fmla="*/ 56 h 58"/>
                <a:gd name="T26" fmla="*/ 131 w 133"/>
                <a:gd name="T27" fmla="*/ 54 h 58"/>
                <a:gd name="T28" fmla="*/ 130 w 133"/>
                <a:gd name="T29" fmla="*/ 4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3" h="58">
                  <a:moveTo>
                    <a:pt x="130" y="44"/>
                  </a:moveTo>
                  <a:cubicBezTo>
                    <a:pt x="71" y="2"/>
                    <a:pt x="71" y="2"/>
                    <a:pt x="71" y="2"/>
                  </a:cubicBezTo>
                  <a:cubicBezTo>
                    <a:pt x="70" y="1"/>
                    <a:pt x="68" y="1"/>
                    <a:pt x="67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6" y="0"/>
                    <a:pt x="66" y="0"/>
                    <a:pt x="66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5" y="1"/>
                    <a:pt x="64" y="1"/>
                    <a:pt x="62" y="2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1" y="47"/>
                    <a:pt x="0" y="51"/>
                    <a:pt x="2" y="54"/>
                  </a:cubicBezTo>
                  <a:cubicBezTo>
                    <a:pt x="4" y="57"/>
                    <a:pt x="9" y="58"/>
                    <a:pt x="12" y="56"/>
                  </a:cubicBezTo>
                  <a:cubicBezTo>
                    <a:pt x="67" y="16"/>
                    <a:pt x="67" y="16"/>
                    <a:pt x="67" y="1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4" y="58"/>
                    <a:pt x="129" y="57"/>
                    <a:pt x="131" y="54"/>
                  </a:cubicBezTo>
                  <a:cubicBezTo>
                    <a:pt x="133" y="51"/>
                    <a:pt x="133" y="47"/>
                    <a:pt x="130" y="4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3"/>
            <p:cNvSpPr/>
            <p:nvPr/>
          </p:nvSpPr>
          <p:spPr bwMode="auto">
            <a:xfrm>
              <a:off x="6290618" y="2209378"/>
              <a:ext cx="723900" cy="631825"/>
            </a:xfrm>
            <a:custGeom>
              <a:avLst/>
              <a:gdLst>
                <a:gd name="T0" fmla="*/ 456 w 456"/>
                <a:gd name="T1" fmla="*/ 164 h 398"/>
                <a:gd name="T2" fmla="*/ 235 w 456"/>
                <a:gd name="T3" fmla="*/ 0 h 398"/>
                <a:gd name="T4" fmla="*/ 0 w 456"/>
                <a:gd name="T5" fmla="*/ 169 h 398"/>
                <a:gd name="T6" fmla="*/ 0 w 456"/>
                <a:gd name="T7" fmla="*/ 398 h 398"/>
                <a:gd name="T8" fmla="*/ 144 w 456"/>
                <a:gd name="T9" fmla="*/ 398 h 398"/>
                <a:gd name="T10" fmla="*/ 144 w 456"/>
                <a:gd name="T11" fmla="*/ 247 h 398"/>
                <a:gd name="T12" fmla="*/ 316 w 456"/>
                <a:gd name="T13" fmla="*/ 247 h 398"/>
                <a:gd name="T14" fmla="*/ 316 w 456"/>
                <a:gd name="T15" fmla="*/ 398 h 398"/>
                <a:gd name="T16" fmla="*/ 456 w 456"/>
                <a:gd name="T17" fmla="*/ 398 h 398"/>
                <a:gd name="T18" fmla="*/ 456 w 456"/>
                <a:gd name="T19" fmla="*/ 164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56" h="398">
                  <a:moveTo>
                    <a:pt x="456" y="164"/>
                  </a:moveTo>
                  <a:lnTo>
                    <a:pt x="235" y="0"/>
                  </a:lnTo>
                  <a:lnTo>
                    <a:pt x="0" y="169"/>
                  </a:lnTo>
                  <a:lnTo>
                    <a:pt x="0" y="398"/>
                  </a:lnTo>
                  <a:lnTo>
                    <a:pt x="144" y="398"/>
                  </a:lnTo>
                  <a:lnTo>
                    <a:pt x="144" y="247"/>
                  </a:lnTo>
                  <a:lnTo>
                    <a:pt x="316" y="247"/>
                  </a:lnTo>
                  <a:lnTo>
                    <a:pt x="316" y="398"/>
                  </a:lnTo>
                  <a:lnTo>
                    <a:pt x="456" y="398"/>
                  </a:lnTo>
                  <a:lnTo>
                    <a:pt x="456" y="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4"/>
            <p:cNvSpPr/>
            <p:nvPr/>
          </p:nvSpPr>
          <p:spPr bwMode="auto">
            <a:xfrm>
              <a:off x="6376343" y="2026815"/>
              <a:ext cx="79375" cy="182562"/>
            </a:xfrm>
            <a:custGeom>
              <a:avLst/>
              <a:gdLst>
                <a:gd name="T0" fmla="*/ 11 w 11"/>
                <a:gd name="T1" fmla="*/ 6 h 25"/>
                <a:gd name="T2" fmla="*/ 6 w 11"/>
                <a:gd name="T3" fmla="*/ 0 h 25"/>
                <a:gd name="T4" fmla="*/ 0 w 11"/>
                <a:gd name="T5" fmla="*/ 6 h 25"/>
                <a:gd name="T6" fmla="*/ 0 w 11"/>
                <a:gd name="T7" fmla="*/ 23 h 25"/>
                <a:gd name="T8" fmla="*/ 1 w 11"/>
                <a:gd name="T9" fmla="*/ 25 h 25"/>
                <a:gd name="T10" fmla="*/ 11 w 11"/>
                <a:gd name="T11" fmla="*/ 17 h 25"/>
                <a:gd name="T12" fmla="*/ 11 w 11"/>
                <a:gd name="T13" fmla="*/ 6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25">
                  <a:moveTo>
                    <a:pt x="11" y="6"/>
                  </a:moveTo>
                  <a:cubicBezTo>
                    <a:pt x="11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4"/>
                    <a:pt x="0" y="25"/>
                    <a:pt x="1" y="25"/>
                  </a:cubicBezTo>
                  <a:cubicBezTo>
                    <a:pt x="11" y="17"/>
                    <a:pt x="11" y="17"/>
                    <a:pt x="11" y="17"/>
                  </a:cubicBezTo>
                  <a:lnTo>
                    <a:pt x="11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043576" y="4495541"/>
            <a:ext cx="369952" cy="369236"/>
            <a:chOff x="7797155" y="1772816"/>
            <a:chExt cx="1485900" cy="1495424"/>
          </a:xfrm>
        </p:grpSpPr>
        <p:sp>
          <p:nvSpPr>
            <p:cNvPr id="30" name="Oval 25"/>
            <p:cNvSpPr>
              <a:spLocks noChangeArrowheads="1"/>
            </p:cNvSpPr>
            <p:nvPr/>
          </p:nvSpPr>
          <p:spPr bwMode="auto">
            <a:xfrm>
              <a:off x="7797155" y="1772816"/>
              <a:ext cx="1485900" cy="1495424"/>
            </a:xfrm>
            <a:prstGeom prst="ellipse">
              <a:avLst/>
            </a:prstGeom>
            <a:solidFill>
              <a:srgbClr val="1AAD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1" name="Freeform 26"/>
            <p:cNvSpPr>
              <a:spLocks noEditPoints="1"/>
            </p:cNvSpPr>
            <p:nvPr/>
          </p:nvSpPr>
          <p:spPr bwMode="auto">
            <a:xfrm>
              <a:off x="8716318" y="2114128"/>
              <a:ext cx="379413" cy="377825"/>
            </a:xfrm>
            <a:custGeom>
              <a:avLst/>
              <a:gdLst>
                <a:gd name="T0" fmla="*/ 52 w 53"/>
                <a:gd name="T1" fmla="*/ 29 h 52"/>
                <a:gd name="T2" fmla="*/ 51 w 53"/>
                <a:gd name="T3" fmla="*/ 21 h 52"/>
                <a:gd name="T4" fmla="*/ 46 w 53"/>
                <a:gd name="T5" fmla="*/ 19 h 52"/>
                <a:gd name="T6" fmla="*/ 45 w 53"/>
                <a:gd name="T7" fmla="*/ 16 h 52"/>
                <a:gd name="T8" fmla="*/ 47 w 53"/>
                <a:gd name="T9" fmla="*/ 11 h 52"/>
                <a:gd name="T10" fmla="*/ 41 w 53"/>
                <a:gd name="T11" fmla="*/ 5 h 52"/>
                <a:gd name="T12" fmla="*/ 36 w 53"/>
                <a:gd name="T13" fmla="*/ 8 h 52"/>
                <a:gd name="T14" fmla="*/ 33 w 53"/>
                <a:gd name="T15" fmla="*/ 7 h 52"/>
                <a:gd name="T16" fmla="*/ 31 w 53"/>
                <a:gd name="T17" fmla="*/ 1 h 52"/>
                <a:gd name="T18" fmla="*/ 23 w 53"/>
                <a:gd name="T19" fmla="*/ 2 h 52"/>
                <a:gd name="T20" fmla="*/ 21 w 53"/>
                <a:gd name="T21" fmla="*/ 7 h 52"/>
                <a:gd name="T22" fmla="*/ 17 w 53"/>
                <a:gd name="T23" fmla="*/ 8 h 52"/>
                <a:gd name="T24" fmla="*/ 12 w 53"/>
                <a:gd name="T25" fmla="*/ 6 h 52"/>
                <a:gd name="T26" fmla="*/ 6 w 53"/>
                <a:gd name="T27" fmla="*/ 12 h 52"/>
                <a:gd name="T28" fmla="*/ 9 w 53"/>
                <a:gd name="T29" fmla="*/ 17 h 52"/>
                <a:gd name="T30" fmla="*/ 8 w 53"/>
                <a:gd name="T31" fmla="*/ 20 h 52"/>
                <a:gd name="T32" fmla="*/ 2 w 53"/>
                <a:gd name="T33" fmla="*/ 22 h 52"/>
                <a:gd name="T34" fmla="*/ 2 w 53"/>
                <a:gd name="T35" fmla="*/ 31 h 52"/>
                <a:gd name="T36" fmla="*/ 8 w 53"/>
                <a:gd name="T37" fmla="*/ 32 h 52"/>
                <a:gd name="T38" fmla="*/ 9 w 53"/>
                <a:gd name="T39" fmla="*/ 36 h 52"/>
                <a:gd name="T40" fmla="*/ 7 w 53"/>
                <a:gd name="T41" fmla="*/ 41 h 52"/>
                <a:gd name="T42" fmla="*/ 13 w 53"/>
                <a:gd name="T43" fmla="*/ 46 h 52"/>
                <a:gd name="T44" fmla="*/ 18 w 53"/>
                <a:gd name="T45" fmla="*/ 44 h 52"/>
                <a:gd name="T46" fmla="*/ 21 w 53"/>
                <a:gd name="T47" fmla="*/ 45 h 52"/>
                <a:gd name="T48" fmla="*/ 23 w 53"/>
                <a:gd name="T49" fmla="*/ 51 h 52"/>
                <a:gd name="T50" fmla="*/ 32 w 53"/>
                <a:gd name="T51" fmla="*/ 51 h 52"/>
                <a:gd name="T52" fmla="*/ 33 w 53"/>
                <a:gd name="T53" fmla="*/ 45 h 52"/>
                <a:gd name="T54" fmla="*/ 37 w 53"/>
                <a:gd name="T55" fmla="*/ 44 h 52"/>
                <a:gd name="T56" fmla="*/ 42 w 53"/>
                <a:gd name="T57" fmla="*/ 46 h 52"/>
                <a:gd name="T58" fmla="*/ 48 w 53"/>
                <a:gd name="T59" fmla="*/ 40 h 52"/>
                <a:gd name="T60" fmla="*/ 45 w 53"/>
                <a:gd name="T61" fmla="*/ 35 h 52"/>
                <a:gd name="T62" fmla="*/ 46 w 53"/>
                <a:gd name="T63" fmla="*/ 31 h 52"/>
                <a:gd name="T64" fmla="*/ 52 w 53"/>
                <a:gd name="T65" fmla="*/ 29 h 52"/>
                <a:gd name="T66" fmla="*/ 27 w 53"/>
                <a:gd name="T67" fmla="*/ 38 h 52"/>
                <a:gd name="T68" fmla="*/ 15 w 53"/>
                <a:gd name="T69" fmla="*/ 26 h 52"/>
                <a:gd name="T70" fmla="*/ 27 w 53"/>
                <a:gd name="T71" fmla="*/ 14 h 52"/>
                <a:gd name="T72" fmla="*/ 39 w 53"/>
                <a:gd name="T73" fmla="*/ 26 h 52"/>
                <a:gd name="T74" fmla="*/ 27 w 53"/>
                <a:gd name="T75" fmla="*/ 38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53" h="52">
                  <a:moveTo>
                    <a:pt x="52" y="29"/>
                  </a:moveTo>
                  <a:cubicBezTo>
                    <a:pt x="52" y="29"/>
                    <a:pt x="53" y="25"/>
                    <a:pt x="51" y="21"/>
                  </a:cubicBezTo>
                  <a:cubicBezTo>
                    <a:pt x="46" y="19"/>
                    <a:pt x="46" y="19"/>
                    <a:pt x="46" y="19"/>
                  </a:cubicBezTo>
                  <a:cubicBezTo>
                    <a:pt x="46" y="18"/>
                    <a:pt x="45" y="17"/>
                    <a:pt x="45" y="16"/>
                  </a:cubicBezTo>
                  <a:cubicBezTo>
                    <a:pt x="47" y="11"/>
                    <a:pt x="47" y="11"/>
                    <a:pt x="47" y="11"/>
                  </a:cubicBezTo>
                  <a:cubicBezTo>
                    <a:pt x="47" y="11"/>
                    <a:pt x="45" y="7"/>
                    <a:pt x="41" y="5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5" y="8"/>
                    <a:pt x="34" y="7"/>
                    <a:pt x="33" y="7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1" y="1"/>
                    <a:pt x="27" y="0"/>
                    <a:pt x="23" y="2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0" y="7"/>
                    <a:pt x="18" y="8"/>
                    <a:pt x="17" y="8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6"/>
                    <a:pt x="7" y="8"/>
                    <a:pt x="6" y="1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8" y="18"/>
                    <a:pt x="8" y="19"/>
                    <a:pt x="8" y="20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2" y="22"/>
                    <a:pt x="0" y="27"/>
                    <a:pt x="2" y="31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34"/>
                    <a:pt x="9" y="35"/>
                    <a:pt x="9" y="36"/>
                  </a:cubicBezTo>
                  <a:cubicBezTo>
                    <a:pt x="7" y="41"/>
                    <a:pt x="7" y="41"/>
                    <a:pt x="7" y="41"/>
                  </a:cubicBezTo>
                  <a:cubicBezTo>
                    <a:pt x="7" y="41"/>
                    <a:pt x="9" y="45"/>
                    <a:pt x="13" y="46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9" y="45"/>
                    <a:pt x="20" y="45"/>
                    <a:pt x="21" y="45"/>
                  </a:cubicBezTo>
                  <a:cubicBezTo>
                    <a:pt x="23" y="51"/>
                    <a:pt x="23" y="51"/>
                    <a:pt x="23" y="51"/>
                  </a:cubicBezTo>
                  <a:cubicBezTo>
                    <a:pt x="23" y="51"/>
                    <a:pt x="28" y="52"/>
                    <a:pt x="32" y="51"/>
                  </a:cubicBezTo>
                  <a:cubicBezTo>
                    <a:pt x="33" y="45"/>
                    <a:pt x="33" y="45"/>
                    <a:pt x="33" y="45"/>
                  </a:cubicBezTo>
                  <a:cubicBezTo>
                    <a:pt x="35" y="45"/>
                    <a:pt x="36" y="44"/>
                    <a:pt x="37" y="44"/>
                  </a:cubicBezTo>
                  <a:cubicBezTo>
                    <a:pt x="42" y="46"/>
                    <a:pt x="42" y="46"/>
                    <a:pt x="42" y="46"/>
                  </a:cubicBezTo>
                  <a:cubicBezTo>
                    <a:pt x="42" y="46"/>
                    <a:pt x="46" y="44"/>
                    <a:pt x="48" y="40"/>
                  </a:cubicBezTo>
                  <a:cubicBezTo>
                    <a:pt x="45" y="35"/>
                    <a:pt x="45" y="35"/>
                    <a:pt x="45" y="35"/>
                  </a:cubicBezTo>
                  <a:cubicBezTo>
                    <a:pt x="46" y="34"/>
                    <a:pt x="46" y="33"/>
                    <a:pt x="46" y="31"/>
                  </a:cubicBezTo>
                  <a:lnTo>
                    <a:pt x="52" y="29"/>
                  </a:lnTo>
                  <a:close/>
                  <a:moveTo>
                    <a:pt x="27" y="38"/>
                  </a:moveTo>
                  <a:cubicBezTo>
                    <a:pt x="20" y="38"/>
                    <a:pt x="15" y="33"/>
                    <a:pt x="15" y="26"/>
                  </a:cubicBezTo>
                  <a:cubicBezTo>
                    <a:pt x="15" y="19"/>
                    <a:pt x="20" y="14"/>
                    <a:pt x="27" y="14"/>
                  </a:cubicBezTo>
                  <a:cubicBezTo>
                    <a:pt x="33" y="14"/>
                    <a:pt x="39" y="19"/>
                    <a:pt x="39" y="26"/>
                  </a:cubicBezTo>
                  <a:cubicBezTo>
                    <a:pt x="39" y="33"/>
                    <a:pt x="33" y="38"/>
                    <a:pt x="27" y="3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2" name="Oval 27"/>
            <p:cNvSpPr>
              <a:spLocks noChangeArrowheads="1"/>
            </p:cNvSpPr>
            <p:nvPr/>
          </p:nvSpPr>
          <p:spPr bwMode="auto">
            <a:xfrm>
              <a:off x="8887768" y="2280815"/>
              <a:ext cx="42863" cy="4445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28"/>
            <p:cNvSpPr>
              <a:spLocks noEditPoints="1"/>
            </p:cNvSpPr>
            <p:nvPr/>
          </p:nvSpPr>
          <p:spPr bwMode="auto">
            <a:xfrm>
              <a:off x="8047980" y="2223665"/>
              <a:ext cx="754063" cy="762000"/>
            </a:xfrm>
            <a:custGeom>
              <a:avLst/>
              <a:gdLst>
                <a:gd name="T0" fmla="*/ 102 w 105"/>
                <a:gd name="T1" fmla="*/ 59 h 105"/>
                <a:gd name="T2" fmla="*/ 101 w 105"/>
                <a:gd name="T3" fmla="*/ 43 h 105"/>
                <a:gd name="T4" fmla="*/ 90 w 105"/>
                <a:gd name="T5" fmla="*/ 39 h 105"/>
                <a:gd name="T6" fmla="*/ 88 w 105"/>
                <a:gd name="T7" fmla="*/ 34 h 105"/>
                <a:gd name="T8" fmla="*/ 93 w 105"/>
                <a:gd name="T9" fmla="*/ 23 h 105"/>
                <a:gd name="T10" fmla="*/ 80 w 105"/>
                <a:gd name="T11" fmla="*/ 12 h 105"/>
                <a:gd name="T12" fmla="*/ 70 w 105"/>
                <a:gd name="T13" fmla="*/ 17 h 105"/>
                <a:gd name="T14" fmla="*/ 65 w 105"/>
                <a:gd name="T15" fmla="*/ 15 h 105"/>
                <a:gd name="T16" fmla="*/ 61 w 105"/>
                <a:gd name="T17" fmla="*/ 3 h 105"/>
                <a:gd name="T18" fmla="*/ 44 w 105"/>
                <a:gd name="T19" fmla="*/ 4 h 105"/>
                <a:gd name="T20" fmla="*/ 41 w 105"/>
                <a:gd name="T21" fmla="*/ 14 h 105"/>
                <a:gd name="T22" fmla="*/ 33 w 105"/>
                <a:gd name="T23" fmla="*/ 17 h 105"/>
                <a:gd name="T24" fmla="*/ 22 w 105"/>
                <a:gd name="T25" fmla="*/ 12 h 105"/>
                <a:gd name="T26" fmla="*/ 11 w 105"/>
                <a:gd name="T27" fmla="*/ 25 h 105"/>
                <a:gd name="T28" fmla="*/ 16 w 105"/>
                <a:gd name="T29" fmla="*/ 35 h 105"/>
                <a:gd name="T30" fmla="*/ 14 w 105"/>
                <a:gd name="T31" fmla="*/ 41 h 105"/>
                <a:gd name="T32" fmla="*/ 2 w 105"/>
                <a:gd name="T33" fmla="*/ 45 h 105"/>
                <a:gd name="T34" fmla="*/ 4 w 105"/>
                <a:gd name="T35" fmla="*/ 62 h 105"/>
                <a:gd name="T36" fmla="*/ 14 w 105"/>
                <a:gd name="T37" fmla="*/ 65 h 105"/>
                <a:gd name="T38" fmla="*/ 17 w 105"/>
                <a:gd name="T39" fmla="*/ 72 h 105"/>
                <a:gd name="T40" fmla="*/ 12 w 105"/>
                <a:gd name="T41" fmla="*/ 82 h 105"/>
                <a:gd name="T42" fmla="*/ 24 w 105"/>
                <a:gd name="T43" fmla="*/ 93 h 105"/>
                <a:gd name="T44" fmla="*/ 34 w 105"/>
                <a:gd name="T45" fmla="*/ 89 h 105"/>
                <a:gd name="T46" fmla="*/ 41 w 105"/>
                <a:gd name="T47" fmla="*/ 91 h 105"/>
                <a:gd name="T48" fmla="*/ 45 w 105"/>
                <a:gd name="T49" fmla="*/ 102 h 105"/>
                <a:gd name="T50" fmla="*/ 62 w 105"/>
                <a:gd name="T51" fmla="*/ 102 h 105"/>
                <a:gd name="T52" fmla="*/ 65 w 105"/>
                <a:gd name="T53" fmla="*/ 91 h 105"/>
                <a:gd name="T54" fmla="*/ 72 w 105"/>
                <a:gd name="T55" fmla="*/ 88 h 105"/>
                <a:gd name="T56" fmla="*/ 82 w 105"/>
                <a:gd name="T57" fmla="*/ 93 h 105"/>
                <a:gd name="T58" fmla="*/ 94 w 105"/>
                <a:gd name="T59" fmla="*/ 80 h 105"/>
                <a:gd name="T60" fmla="*/ 89 w 105"/>
                <a:gd name="T61" fmla="*/ 70 h 105"/>
                <a:gd name="T62" fmla="*/ 91 w 105"/>
                <a:gd name="T63" fmla="*/ 63 h 105"/>
                <a:gd name="T64" fmla="*/ 102 w 105"/>
                <a:gd name="T65" fmla="*/ 59 h 105"/>
                <a:gd name="T66" fmla="*/ 52 w 105"/>
                <a:gd name="T67" fmla="*/ 77 h 105"/>
                <a:gd name="T68" fmla="*/ 28 w 105"/>
                <a:gd name="T69" fmla="*/ 52 h 105"/>
                <a:gd name="T70" fmla="*/ 52 w 105"/>
                <a:gd name="T71" fmla="*/ 28 h 105"/>
                <a:gd name="T72" fmla="*/ 76 w 105"/>
                <a:gd name="T73" fmla="*/ 52 h 105"/>
                <a:gd name="T74" fmla="*/ 52 w 105"/>
                <a:gd name="T75" fmla="*/ 7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5" h="105">
                  <a:moveTo>
                    <a:pt x="102" y="59"/>
                  </a:moveTo>
                  <a:cubicBezTo>
                    <a:pt x="102" y="59"/>
                    <a:pt x="105" y="50"/>
                    <a:pt x="101" y="43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37"/>
                    <a:pt x="89" y="35"/>
                    <a:pt x="88" y="34"/>
                  </a:cubicBezTo>
                  <a:cubicBezTo>
                    <a:pt x="93" y="23"/>
                    <a:pt x="93" y="23"/>
                    <a:pt x="93" y="23"/>
                  </a:cubicBezTo>
                  <a:cubicBezTo>
                    <a:pt x="93" y="23"/>
                    <a:pt x="88" y="14"/>
                    <a:pt x="80" y="12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7" y="15"/>
                    <a:pt x="65" y="15"/>
                  </a:cubicBezTo>
                  <a:cubicBezTo>
                    <a:pt x="61" y="3"/>
                    <a:pt x="61" y="3"/>
                    <a:pt x="61" y="3"/>
                  </a:cubicBezTo>
                  <a:cubicBezTo>
                    <a:pt x="61" y="3"/>
                    <a:pt x="52" y="0"/>
                    <a:pt x="44" y="4"/>
                  </a:cubicBezTo>
                  <a:cubicBezTo>
                    <a:pt x="41" y="14"/>
                    <a:pt x="41" y="14"/>
                    <a:pt x="41" y="14"/>
                  </a:cubicBezTo>
                  <a:cubicBezTo>
                    <a:pt x="38" y="15"/>
                    <a:pt x="36" y="16"/>
                    <a:pt x="33" y="17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22" y="12"/>
                    <a:pt x="13" y="17"/>
                    <a:pt x="11" y="25"/>
                  </a:cubicBezTo>
                  <a:cubicBezTo>
                    <a:pt x="16" y="35"/>
                    <a:pt x="16" y="35"/>
                    <a:pt x="16" y="35"/>
                  </a:cubicBezTo>
                  <a:cubicBezTo>
                    <a:pt x="15" y="37"/>
                    <a:pt x="14" y="39"/>
                    <a:pt x="14" y="41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2" y="45"/>
                    <a:pt x="0" y="55"/>
                    <a:pt x="4" y="62"/>
                  </a:cubicBezTo>
                  <a:cubicBezTo>
                    <a:pt x="14" y="65"/>
                    <a:pt x="14" y="65"/>
                    <a:pt x="14" y="65"/>
                  </a:cubicBezTo>
                  <a:cubicBezTo>
                    <a:pt x="15" y="68"/>
                    <a:pt x="16" y="70"/>
                    <a:pt x="17" y="7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2" y="82"/>
                    <a:pt x="17" y="91"/>
                    <a:pt x="24" y="93"/>
                  </a:cubicBezTo>
                  <a:cubicBezTo>
                    <a:pt x="34" y="89"/>
                    <a:pt x="34" y="89"/>
                    <a:pt x="34" y="89"/>
                  </a:cubicBezTo>
                  <a:cubicBezTo>
                    <a:pt x="36" y="90"/>
                    <a:pt x="39" y="91"/>
                    <a:pt x="41" y="91"/>
                  </a:cubicBezTo>
                  <a:cubicBezTo>
                    <a:pt x="45" y="102"/>
                    <a:pt x="45" y="102"/>
                    <a:pt x="45" y="102"/>
                  </a:cubicBezTo>
                  <a:cubicBezTo>
                    <a:pt x="45" y="102"/>
                    <a:pt x="54" y="105"/>
                    <a:pt x="62" y="102"/>
                  </a:cubicBezTo>
                  <a:cubicBezTo>
                    <a:pt x="65" y="91"/>
                    <a:pt x="65" y="91"/>
                    <a:pt x="65" y="91"/>
                  </a:cubicBezTo>
                  <a:cubicBezTo>
                    <a:pt x="68" y="90"/>
                    <a:pt x="70" y="89"/>
                    <a:pt x="72" y="88"/>
                  </a:cubicBezTo>
                  <a:cubicBezTo>
                    <a:pt x="82" y="93"/>
                    <a:pt x="82" y="93"/>
                    <a:pt x="82" y="93"/>
                  </a:cubicBezTo>
                  <a:cubicBezTo>
                    <a:pt x="82" y="93"/>
                    <a:pt x="91" y="88"/>
                    <a:pt x="94" y="80"/>
                  </a:cubicBezTo>
                  <a:cubicBezTo>
                    <a:pt x="89" y="70"/>
                    <a:pt x="89" y="70"/>
                    <a:pt x="89" y="70"/>
                  </a:cubicBezTo>
                  <a:cubicBezTo>
                    <a:pt x="90" y="68"/>
                    <a:pt x="90" y="66"/>
                    <a:pt x="91" y="63"/>
                  </a:cubicBezTo>
                  <a:lnTo>
                    <a:pt x="102" y="59"/>
                  </a:lnTo>
                  <a:close/>
                  <a:moveTo>
                    <a:pt x="52" y="77"/>
                  </a:moveTo>
                  <a:cubicBezTo>
                    <a:pt x="39" y="77"/>
                    <a:pt x="28" y="66"/>
                    <a:pt x="28" y="52"/>
                  </a:cubicBezTo>
                  <a:cubicBezTo>
                    <a:pt x="28" y="39"/>
                    <a:pt x="39" y="28"/>
                    <a:pt x="52" y="28"/>
                  </a:cubicBezTo>
                  <a:cubicBezTo>
                    <a:pt x="65" y="28"/>
                    <a:pt x="76" y="39"/>
                    <a:pt x="76" y="52"/>
                  </a:cubicBezTo>
                  <a:cubicBezTo>
                    <a:pt x="76" y="66"/>
                    <a:pt x="65" y="77"/>
                    <a:pt x="52" y="7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Oval 29"/>
            <p:cNvSpPr>
              <a:spLocks noChangeArrowheads="1"/>
            </p:cNvSpPr>
            <p:nvPr/>
          </p:nvSpPr>
          <p:spPr bwMode="auto">
            <a:xfrm>
              <a:off x="8378180" y="2564978"/>
              <a:ext cx="85725" cy="7937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5640475" y="4833282"/>
            <a:ext cx="19311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5640475" y="4460562"/>
            <a:ext cx="20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</a:rPr>
              <a:t>单击您的标题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文字</a:t>
            </a:r>
          </a:p>
        </p:txBody>
      </p:sp>
      <p:sp>
        <p:nvSpPr>
          <p:cNvPr id="37" name="矩形 36"/>
          <p:cNvSpPr/>
          <p:nvPr/>
        </p:nvSpPr>
        <p:spPr>
          <a:xfrm>
            <a:off x="8515780" y="3053217"/>
            <a:ext cx="19311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8515780" y="2680497"/>
            <a:ext cx="20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</a:rPr>
              <a:t>单击您的标题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文字</a:t>
            </a:r>
          </a:p>
        </p:txBody>
      </p:sp>
      <p:sp>
        <p:nvSpPr>
          <p:cNvPr id="39" name="矩形 38"/>
          <p:cNvSpPr/>
          <p:nvPr/>
        </p:nvSpPr>
        <p:spPr>
          <a:xfrm>
            <a:off x="8516588" y="4876867"/>
            <a:ext cx="19311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请在此处填入你需要的内容。请</a:t>
            </a:r>
            <a:r>
              <a:rPr lang="zh-CN" altLang="en-US" sz="11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在此处填入你需要的内容</a:t>
            </a:r>
            <a:r>
              <a:rPr lang="zh-CN" altLang="en-US" sz="1100" dirty="0" smtClean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8516588" y="4504147"/>
            <a:ext cx="206915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200" b="1">
                <a:solidFill>
                  <a:srgbClr val="80808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1400" dirty="0" smtClean="0">
                <a:solidFill>
                  <a:schemeClr val="tx2">
                    <a:lumMod val="50000"/>
                  </a:schemeClr>
                </a:solidFill>
              </a:rPr>
              <a:t>单击您的标题</a:t>
            </a:r>
            <a:r>
              <a:rPr lang="zh-CN" altLang="en-US" sz="1400" dirty="0">
                <a:solidFill>
                  <a:schemeClr val="tx2">
                    <a:lumMod val="50000"/>
                  </a:schemeClr>
                </a:solidFill>
              </a:rPr>
              <a:t>文字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3" grpId="0" animBg="1"/>
      <p:bldP spid="7" grpId="0"/>
      <p:bldP spid="8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213"/>
          <p:cNvSpPr/>
          <p:nvPr/>
        </p:nvSpPr>
        <p:spPr bwMode="auto">
          <a:xfrm>
            <a:off x="6113635" y="2577296"/>
            <a:ext cx="3366741" cy="1799496"/>
          </a:xfrm>
          <a:custGeom>
            <a:avLst/>
            <a:gdLst>
              <a:gd name="T0" fmla="*/ 3185 w 3185"/>
              <a:gd name="T1" fmla="*/ 275 h 275"/>
              <a:gd name="T2" fmla="*/ 0 w 3185"/>
              <a:gd name="T3" fmla="*/ 275 h 275"/>
              <a:gd name="T4" fmla="*/ 157 w 3185"/>
              <a:gd name="T5" fmla="*/ 138 h 275"/>
              <a:gd name="T6" fmla="*/ 0 w 3185"/>
              <a:gd name="T7" fmla="*/ 0 h 275"/>
              <a:gd name="T8" fmla="*/ 3185 w 3185"/>
              <a:gd name="T9" fmla="*/ 0 h 275"/>
              <a:gd name="T10" fmla="*/ 3071 w 3185"/>
              <a:gd name="T11" fmla="*/ 138 h 275"/>
              <a:gd name="T12" fmla="*/ 3185 w 3185"/>
              <a:gd name="T13" fmla="*/ 275 h 2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85" h="275">
                <a:moveTo>
                  <a:pt x="3185" y="275"/>
                </a:moveTo>
                <a:lnTo>
                  <a:pt x="0" y="275"/>
                </a:lnTo>
                <a:lnTo>
                  <a:pt x="157" y="138"/>
                </a:lnTo>
                <a:lnTo>
                  <a:pt x="0" y="0"/>
                </a:lnTo>
                <a:lnTo>
                  <a:pt x="3185" y="0"/>
                </a:lnTo>
                <a:lnTo>
                  <a:pt x="3071" y="138"/>
                </a:lnTo>
                <a:lnTo>
                  <a:pt x="3185" y="275"/>
                </a:lnTo>
                <a:close/>
              </a:path>
            </a:pathLst>
          </a:custGeom>
          <a:solidFill>
            <a:srgbClr val="D30D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24" name="文本框 223"/>
          <p:cNvSpPr txBox="1"/>
          <p:nvPr/>
        </p:nvSpPr>
        <p:spPr>
          <a:xfrm>
            <a:off x="6351166" y="3043174"/>
            <a:ext cx="32517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6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2207568" y="1556792"/>
            <a:ext cx="3655968" cy="2818955"/>
            <a:chOff x="3650779" y="908720"/>
            <a:chExt cx="4618037" cy="3560763"/>
          </a:xfrm>
        </p:grpSpPr>
        <p:grpSp>
          <p:nvGrpSpPr>
            <p:cNvPr id="5" name="Group 205"/>
            <p:cNvGrpSpPr/>
            <p:nvPr/>
          </p:nvGrpSpPr>
          <p:grpSpPr bwMode="auto">
            <a:xfrm>
              <a:off x="3650779" y="908720"/>
              <a:ext cx="4618037" cy="3560763"/>
              <a:chOff x="2347" y="570"/>
              <a:chExt cx="2909" cy="2243"/>
            </a:xfrm>
          </p:grpSpPr>
          <p:sp>
            <p:nvSpPr>
              <p:cNvPr id="23" name="Freeform 5"/>
              <p:cNvSpPr/>
              <p:nvPr/>
            </p:nvSpPr>
            <p:spPr bwMode="auto">
              <a:xfrm>
                <a:off x="2347" y="906"/>
                <a:ext cx="440" cy="289"/>
              </a:xfrm>
              <a:custGeom>
                <a:avLst/>
                <a:gdLst>
                  <a:gd name="T0" fmla="*/ 49 w 186"/>
                  <a:gd name="T1" fmla="*/ 74 h 122"/>
                  <a:gd name="T2" fmla="*/ 0 w 186"/>
                  <a:gd name="T3" fmla="*/ 122 h 122"/>
                  <a:gd name="T4" fmla="*/ 186 w 186"/>
                  <a:gd name="T5" fmla="*/ 81 h 122"/>
                  <a:gd name="T6" fmla="*/ 165 w 186"/>
                  <a:gd name="T7" fmla="*/ 0 h 122"/>
                  <a:gd name="T8" fmla="*/ 8 w 186"/>
                  <a:gd name="T9" fmla="*/ 33 h 122"/>
                  <a:gd name="T10" fmla="*/ 49 w 186"/>
                  <a:gd name="T11" fmla="*/ 74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" h="122">
                    <a:moveTo>
                      <a:pt x="49" y="74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72" y="116"/>
                      <a:pt x="136" y="101"/>
                      <a:pt x="186" y="81"/>
                    </a:cubicBezTo>
                    <a:cubicBezTo>
                      <a:pt x="165" y="0"/>
                      <a:pt x="165" y="0"/>
                      <a:pt x="165" y="0"/>
                    </a:cubicBezTo>
                    <a:cubicBezTo>
                      <a:pt x="120" y="16"/>
                      <a:pt x="67" y="27"/>
                      <a:pt x="8" y="33"/>
                    </a:cubicBezTo>
                    <a:lnTo>
                      <a:pt x="49" y="74"/>
                    </a:lnTo>
                    <a:close/>
                  </a:path>
                </a:pathLst>
              </a:custGeom>
              <a:solidFill>
                <a:srgbClr val="E25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4" name="Freeform 6"/>
              <p:cNvSpPr/>
              <p:nvPr/>
            </p:nvSpPr>
            <p:spPr bwMode="auto">
              <a:xfrm>
                <a:off x="4816" y="908"/>
                <a:ext cx="440" cy="289"/>
              </a:xfrm>
              <a:custGeom>
                <a:avLst/>
                <a:gdLst>
                  <a:gd name="T0" fmla="*/ 138 w 186"/>
                  <a:gd name="T1" fmla="*/ 73 h 122"/>
                  <a:gd name="T2" fmla="*/ 186 w 186"/>
                  <a:gd name="T3" fmla="*/ 122 h 122"/>
                  <a:gd name="T4" fmla="*/ 0 w 186"/>
                  <a:gd name="T5" fmla="*/ 80 h 122"/>
                  <a:gd name="T6" fmla="*/ 22 w 186"/>
                  <a:gd name="T7" fmla="*/ 0 h 122"/>
                  <a:gd name="T8" fmla="*/ 179 w 186"/>
                  <a:gd name="T9" fmla="*/ 32 h 122"/>
                  <a:gd name="T10" fmla="*/ 138 w 186"/>
                  <a:gd name="T11" fmla="*/ 73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" h="122">
                    <a:moveTo>
                      <a:pt x="138" y="73"/>
                    </a:moveTo>
                    <a:cubicBezTo>
                      <a:pt x="186" y="122"/>
                      <a:pt x="186" y="122"/>
                      <a:pt x="186" y="122"/>
                    </a:cubicBezTo>
                    <a:cubicBezTo>
                      <a:pt x="114" y="115"/>
                      <a:pt x="50" y="101"/>
                      <a:pt x="0" y="8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66" y="15"/>
                      <a:pt x="120" y="26"/>
                      <a:pt x="179" y="32"/>
                    </a:cubicBezTo>
                    <a:lnTo>
                      <a:pt x="138" y="73"/>
                    </a:lnTo>
                    <a:close/>
                  </a:path>
                </a:pathLst>
              </a:custGeom>
              <a:solidFill>
                <a:srgbClr val="E25E5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5" name="Freeform 7"/>
              <p:cNvSpPr/>
              <p:nvPr/>
            </p:nvSpPr>
            <p:spPr bwMode="auto">
              <a:xfrm>
                <a:off x="2673" y="963"/>
                <a:ext cx="173" cy="137"/>
              </a:xfrm>
              <a:custGeom>
                <a:avLst/>
                <a:gdLst>
                  <a:gd name="T0" fmla="*/ 47 w 73"/>
                  <a:gd name="T1" fmla="*/ 58 h 58"/>
                  <a:gd name="T2" fmla="*/ 12 w 73"/>
                  <a:gd name="T3" fmla="*/ 25 h 58"/>
                  <a:gd name="T4" fmla="*/ 35 w 73"/>
                  <a:gd name="T5" fmla="*/ 13 h 58"/>
                  <a:gd name="T6" fmla="*/ 56 w 73"/>
                  <a:gd name="T7" fmla="*/ 5 h 58"/>
                  <a:gd name="T8" fmla="*/ 63 w 73"/>
                  <a:gd name="T9" fmla="*/ 27 h 58"/>
                  <a:gd name="T10" fmla="*/ 47 w 73"/>
                  <a:gd name="T1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58">
                    <a:moveTo>
                      <a:pt x="47" y="58"/>
                    </a:moveTo>
                    <a:cubicBezTo>
                      <a:pt x="36" y="58"/>
                      <a:pt x="0" y="36"/>
                      <a:pt x="12" y="25"/>
                    </a:cubicBezTo>
                    <a:cubicBezTo>
                      <a:pt x="18" y="19"/>
                      <a:pt x="28" y="16"/>
                      <a:pt x="35" y="13"/>
                    </a:cubicBezTo>
                    <a:cubicBezTo>
                      <a:pt x="42" y="10"/>
                      <a:pt x="49" y="8"/>
                      <a:pt x="56" y="5"/>
                    </a:cubicBezTo>
                    <a:cubicBezTo>
                      <a:pt x="73" y="0"/>
                      <a:pt x="65" y="17"/>
                      <a:pt x="63" y="27"/>
                    </a:cubicBezTo>
                    <a:cubicBezTo>
                      <a:pt x="61" y="35"/>
                      <a:pt x="58" y="57"/>
                      <a:pt x="47" y="58"/>
                    </a:cubicBezTo>
                    <a:close/>
                  </a:path>
                </a:pathLst>
              </a:custGeom>
              <a:solidFill>
                <a:srgbClr val="D5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6" name="Freeform 8"/>
              <p:cNvSpPr/>
              <p:nvPr/>
            </p:nvSpPr>
            <p:spPr bwMode="auto">
              <a:xfrm>
                <a:off x="4761" y="965"/>
                <a:ext cx="173" cy="138"/>
              </a:xfrm>
              <a:custGeom>
                <a:avLst/>
                <a:gdLst>
                  <a:gd name="T0" fmla="*/ 27 w 73"/>
                  <a:gd name="T1" fmla="*/ 58 h 58"/>
                  <a:gd name="T2" fmla="*/ 61 w 73"/>
                  <a:gd name="T3" fmla="*/ 25 h 58"/>
                  <a:gd name="T4" fmla="*/ 38 w 73"/>
                  <a:gd name="T5" fmla="*/ 14 h 58"/>
                  <a:gd name="T6" fmla="*/ 17 w 73"/>
                  <a:gd name="T7" fmla="*/ 5 h 58"/>
                  <a:gd name="T8" fmla="*/ 11 w 73"/>
                  <a:gd name="T9" fmla="*/ 27 h 58"/>
                  <a:gd name="T10" fmla="*/ 27 w 73"/>
                  <a:gd name="T1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58">
                    <a:moveTo>
                      <a:pt x="27" y="58"/>
                    </a:moveTo>
                    <a:cubicBezTo>
                      <a:pt x="37" y="58"/>
                      <a:pt x="73" y="37"/>
                      <a:pt x="61" y="25"/>
                    </a:cubicBezTo>
                    <a:cubicBezTo>
                      <a:pt x="56" y="20"/>
                      <a:pt x="45" y="17"/>
                      <a:pt x="38" y="14"/>
                    </a:cubicBezTo>
                    <a:cubicBezTo>
                      <a:pt x="32" y="10"/>
                      <a:pt x="24" y="8"/>
                      <a:pt x="17" y="5"/>
                    </a:cubicBezTo>
                    <a:cubicBezTo>
                      <a:pt x="0" y="0"/>
                      <a:pt x="8" y="17"/>
                      <a:pt x="11" y="27"/>
                    </a:cubicBezTo>
                    <a:cubicBezTo>
                      <a:pt x="13" y="35"/>
                      <a:pt x="16" y="57"/>
                      <a:pt x="27" y="58"/>
                    </a:cubicBezTo>
                    <a:close/>
                  </a:path>
                </a:pathLst>
              </a:custGeom>
              <a:solidFill>
                <a:srgbClr val="D5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7" name="Freeform 9"/>
              <p:cNvSpPr/>
              <p:nvPr/>
            </p:nvSpPr>
            <p:spPr bwMode="auto">
              <a:xfrm>
                <a:off x="4477" y="742"/>
                <a:ext cx="441" cy="289"/>
              </a:xfrm>
              <a:custGeom>
                <a:avLst/>
                <a:gdLst>
                  <a:gd name="T0" fmla="*/ 186 w 186"/>
                  <a:gd name="T1" fmla="*/ 122 h 122"/>
                  <a:gd name="T2" fmla="*/ 0 w 186"/>
                  <a:gd name="T3" fmla="*/ 80 h 122"/>
                  <a:gd name="T4" fmla="*/ 21 w 186"/>
                  <a:gd name="T5" fmla="*/ 0 h 122"/>
                  <a:gd name="T6" fmla="*/ 159 w 186"/>
                  <a:gd name="T7" fmla="*/ 30 h 122"/>
                  <a:gd name="T8" fmla="*/ 178 w 186"/>
                  <a:gd name="T9" fmla="*/ 32 h 122"/>
                  <a:gd name="T10" fmla="*/ 186 w 186"/>
                  <a:gd name="T11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86" h="122">
                    <a:moveTo>
                      <a:pt x="186" y="122"/>
                    </a:moveTo>
                    <a:cubicBezTo>
                      <a:pt x="114" y="115"/>
                      <a:pt x="50" y="101"/>
                      <a:pt x="0" y="8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57" y="12"/>
                      <a:pt x="154" y="29"/>
                      <a:pt x="159" y="30"/>
                    </a:cubicBezTo>
                    <a:cubicBezTo>
                      <a:pt x="165" y="31"/>
                      <a:pt x="172" y="32"/>
                      <a:pt x="178" y="32"/>
                    </a:cubicBezTo>
                    <a:lnTo>
                      <a:pt x="186" y="122"/>
                    </a:ln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8" name="Freeform 10"/>
              <p:cNvSpPr/>
              <p:nvPr/>
            </p:nvSpPr>
            <p:spPr bwMode="auto">
              <a:xfrm>
                <a:off x="2697" y="735"/>
                <a:ext cx="440" cy="289"/>
              </a:xfrm>
              <a:custGeom>
                <a:avLst/>
                <a:gdLst>
                  <a:gd name="T0" fmla="*/ 0 w 186"/>
                  <a:gd name="T1" fmla="*/ 122 h 122"/>
                  <a:gd name="T2" fmla="*/ 186 w 186"/>
                  <a:gd name="T3" fmla="*/ 81 h 122"/>
                  <a:gd name="T4" fmla="*/ 164 w 186"/>
                  <a:gd name="T5" fmla="*/ 0 h 122"/>
                  <a:gd name="T6" fmla="*/ 23 w 186"/>
                  <a:gd name="T7" fmla="*/ 31 h 122"/>
                  <a:gd name="T8" fmla="*/ 0 w 186"/>
                  <a:gd name="T9" fmla="*/ 122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6" h="122">
                    <a:moveTo>
                      <a:pt x="0" y="122"/>
                    </a:moveTo>
                    <a:cubicBezTo>
                      <a:pt x="71" y="116"/>
                      <a:pt x="136" y="101"/>
                      <a:pt x="186" y="81"/>
                    </a:cubicBezTo>
                    <a:cubicBezTo>
                      <a:pt x="164" y="0"/>
                      <a:pt x="164" y="0"/>
                      <a:pt x="164" y="0"/>
                    </a:cubicBezTo>
                    <a:cubicBezTo>
                      <a:pt x="125" y="13"/>
                      <a:pt x="72" y="25"/>
                      <a:pt x="23" y="31"/>
                    </a:cubicBezTo>
                    <a:lnTo>
                      <a:pt x="0" y="122"/>
                    </a:ln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9" name="Freeform 11"/>
              <p:cNvSpPr/>
              <p:nvPr/>
            </p:nvSpPr>
            <p:spPr bwMode="auto">
              <a:xfrm>
                <a:off x="3024" y="792"/>
                <a:ext cx="173" cy="138"/>
              </a:xfrm>
              <a:custGeom>
                <a:avLst/>
                <a:gdLst>
                  <a:gd name="T0" fmla="*/ 46 w 73"/>
                  <a:gd name="T1" fmla="*/ 58 h 58"/>
                  <a:gd name="T2" fmla="*/ 11 w 73"/>
                  <a:gd name="T3" fmla="*/ 25 h 58"/>
                  <a:gd name="T4" fmla="*/ 34 w 73"/>
                  <a:gd name="T5" fmla="*/ 13 h 58"/>
                  <a:gd name="T6" fmla="*/ 55 w 73"/>
                  <a:gd name="T7" fmla="*/ 5 h 58"/>
                  <a:gd name="T8" fmla="*/ 62 w 73"/>
                  <a:gd name="T9" fmla="*/ 27 h 58"/>
                  <a:gd name="T10" fmla="*/ 46 w 73"/>
                  <a:gd name="T11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58">
                    <a:moveTo>
                      <a:pt x="46" y="58"/>
                    </a:moveTo>
                    <a:cubicBezTo>
                      <a:pt x="35" y="58"/>
                      <a:pt x="0" y="36"/>
                      <a:pt x="11" y="25"/>
                    </a:cubicBezTo>
                    <a:cubicBezTo>
                      <a:pt x="17" y="19"/>
                      <a:pt x="27" y="16"/>
                      <a:pt x="34" y="13"/>
                    </a:cubicBezTo>
                    <a:cubicBezTo>
                      <a:pt x="41" y="10"/>
                      <a:pt x="48" y="8"/>
                      <a:pt x="55" y="5"/>
                    </a:cubicBezTo>
                    <a:cubicBezTo>
                      <a:pt x="73" y="0"/>
                      <a:pt x="64" y="17"/>
                      <a:pt x="62" y="27"/>
                    </a:cubicBezTo>
                    <a:cubicBezTo>
                      <a:pt x="60" y="35"/>
                      <a:pt x="57" y="57"/>
                      <a:pt x="46" y="58"/>
                    </a:cubicBezTo>
                    <a:close/>
                  </a:path>
                </a:pathLst>
              </a:custGeom>
              <a:solidFill>
                <a:srgbClr val="D5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0" name="Freeform 12"/>
              <p:cNvSpPr/>
              <p:nvPr/>
            </p:nvSpPr>
            <p:spPr bwMode="auto">
              <a:xfrm>
                <a:off x="4425" y="806"/>
                <a:ext cx="173" cy="140"/>
              </a:xfrm>
              <a:custGeom>
                <a:avLst/>
                <a:gdLst>
                  <a:gd name="T0" fmla="*/ 27 w 73"/>
                  <a:gd name="T1" fmla="*/ 58 h 59"/>
                  <a:gd name="T2" fmla="*/ 61 w 73"/>
                  <a:gd name="T3" fmla="*/ 25 h 59"/>
                  <a:gd name="T4" fmla="*/ 38 w 73"/>
                  <a:gd name="T5" fmla="*/ 14 h 59"/>
                  <a:gd name="T6" fmla="*/ 17 w 73"/>
                  <a:gd name="T7" fmla="*/ 6 h 59"/>
                  <a:gd name="T8" fmla="*/ 10 w 73"/>
                  <a:gd name="T9" fmla="*/ 27 h 59"/>
                  <a:gd name="T10" fmla="*/ 27 w 73"/>
                  <a:gd name="T11" fmla="*/ 58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59">
                    <a:moveTo>
                      <a:pt x="27" y="58"/>
                    </a:moveTo>
                    <a:cubicBezTo>
                      <a:pt x="37" y="59"/>
                      <a:pt x="73" y="37"/>
                      <a:pt x="61" y="25"/>
                    </a:cubicBezTo>
                    <a:cubicBezTo>
                      <a:pt x="56" y="20"/>
                      <a:pt x="45" y="17"/>
                      <a:pt x="38" y="14"/>
                    </a:cubicBezTo>
                    <a:cubicBezTo>
                      <a:pt x="31" y="11"/>
                      <a:pt x="24" y="8"/>
                      <a:pt x="17" y="6"/>
                    </a:cubicBezTo>
                    <a:cubicBezTo>
                      <a:pt x="0" y="0"/>
                      <a:pt x="8" y="17"/>
                      <a:pt x="10" y="27"/>
                    </a:cubicBezTo>
                    <a:cubicBezTo>
                      <a:pt x="12" y="35"/>
                      <a:pt x="15" y="58"/>
                      <a:pt x="27" y="58"/>
                    </a:cubicBezTo>
                    <a:close/>
                  </a:path>
                </a:pathLst>
              </a:custGeom>
              <a:solidFill>
                <a:srgbClr val="D549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31" name="Freeform 13"/>
              <p:cNvSpPr/>
              <p:nvPr/>
            </p:nvSpPr>
            <p:spPr bwMode="auto">
              <a:xfrm>
                <a:off x="2976" y="570"/>
                <a:ext cx="1669" cy="305"/>
              </a:xfrm>
              <a:custGeom>
                <a:avLst/>
                <a:gdLst>
                  <a:gd name="T0" fmla="*/ 347 w 705"/>
                  <a:gd name="T1" fmla="*/ 0 h 129"/>
                  <a:gd name="T2" fmla="*/ 0 w 705"/>
                  <a:gd name="T3" fmla="*/ 46 h 129"/>
                  <a:gd name="T4" fmla="*/ 28 w 705"/>
                  <a:gd name="T5" fmla="*/ 126 h 129"/>
                  <a:gd name="T6" fmla="*/ 347 w 705"/>
                  <a:gd name="T7" fmla="*/ 89 h 129"/>
                  <a:gd name="T8" fmla="*/ 678 w 705"/>
                  <a:gd name="T9" fmla="*/ 129 h 129"/>
                  <a:gd name="T10" fmla="*/ 705 w 705"/>
                  <a:gd name="T11" fmla="*/ 49 h 129"/>
                  <a:gd name="T12" fmla="*/ 347 w 705"/>
                  <a:gd name="T13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5" h="129">
                    <a:moveTo>
                      <a:pt x="347" y="0"/>
                    </a:moveTo>
                    <a:cubicBezTo>
                      <a:pt x="212" y="0"/>
                      <a:pt x="89" y="18"/>
                      <a:pt x="0" y="46"/>
                    </a:cubicBezTo>
                    <a:cubicBezTo>
                      <a:pt x="28" y="126"/>
                      <a:pt x="28" y="126"/>
                      <a:pt x="28" y="126"/>
                    </a:cubicBezTo>
                    <a:cubicBezTo>
                      <a:pt x="114" y="103"/>
                      <a:pt x="225" y="89"/>
                      <a:pt x="347" y="89"/>
                    </a:cubicBezTo>
                    <a:cubicBezTo>
                      <a:pt x="475" y="89"/>
                      <a:pt x="590" y="105"/>
                      <a:pt x="678" y="129"/>
                    </a:cubicBezTo>
                    <a:cubicBezTo>
                      <a:pt x="705" y="49"/>
                      <a:pt x="705" y="49"/>
                      <a:pt x="705" y="49"/>
                    </a:cubicBezTo>
                    <a:cubicBezTo>
                      <a:pt x="616" y="19"/>
                      <a:pt x="489" y="0"/>
                      <a:pt x="347" y="0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Freeform 24"/>
              <p:cNvSpPr>
                <a:spLocks noEditPoints="1"/>
              </p:cNvSpPr>
              <p:nvPr/>
            </p:nvSpPr>
            <p:spPr bwMode="auto">
              <a:xfrm>
                <a:off x="2939" y="1981"/>
                <a:ext cx="831" cy="832"/>
              </a:xfrm>
              <a:custGeom>
                <a:avLst/>
                <a:gdLst>
                  <a:gd name="T0" fmla="*/ 0 w 351"/>
                  <a:gd name="T1" fmla="*/ 176 h 351"/>
                  <a:gd name="T2" fmla="*/ 175 w 351"/>
                  <a:gd name="T3" fmla="*/ 351 h 351"/>
                  <a:gd name="T4" fmla="*/ 351 w 351"/>
                  <a:gd name="T5" fmla="*/ 176 h 351"/>
                  <a:gd name="T6" fmla="*/ 175 w 351"/>
                  <a:gd name="T7" fmla="*/ 0 h 351"/>
                  <a:gd name="T8" fmla="*/ 0 w 351"/>
                  <a:gd name="T9" fmla="*/ 176 h 351"/>
                  <a:gd name="T10" fmla="*/ 13 w 351"/>
                  <a:gd name="T11" fmla="*/ 176 h 351"/>
                  <a:gd name="T12" fmla="*/ 175 w 351"/>
                  <a:gd name="T13" fmla="*/ 13 h 351"/>
                  <a:gd name="T14" fmla="*/ 338 w 351"/>
                  <a:gd name="T15" fmla="*/ 176 h 351"/>
                  <a:gd name="T16" fmla="*/ 175 w 351"/>
                  <a:gd name="T17" fmla="*/ 338 h 351"/>
                  <a:gd name="T18" fmla="*/ 13 w 351"/>
                  <a:gd name="T19" fmla="*/ 176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1" h="351">
                    <a:moveTo>
                      <a:pt x="0" y="176"/>
                    </a:moveTo>
                    <a:cubicBezTo>
                      <a:pt x="0" y="272"/>
                      <a:pt x="78" y="351"/>
                      <a:pt x="175" y="351"/>
                    </a:cubicBezTo>
                    <a:cubicBezTo>
                      <a:pt x="272" y="351"/>
                      <a:pt x="351" y="272"/>
                      <a:pt x="351" y="176"/>
                    </a:cubicBezTo>
                    <a:cubicBezTo>
                      <a:pt x="351" y="79"/>
                      <a:pt x="272" y="0"/>
                      <a:pt x="175" y="0"/>
                    </a:cubicBezTo>
                    <a:cubicBezTo>
                      <a:pt x="78" y="0"/>
                      <a:pt x="0" y="79"/>
                      <a:pt x="0" y="176"/>
                    </a:cubicBezTo>
                    <a:close/>
                    <a:moveTo>
                      <a:pt x="13" y="176"/>
                    </a:moveTo>
                    <a:cubicBezTo>
                      <a:pt x="13" y="86"/>
                      <a:pt x="86" y="13"/>
                      <a:pt x="175" y="13"/>
                    </a:cubicBezTo>
                    <a:cubicBezTo>
                      <a:pt x="265" y="13"/>
                      <a:pt x="338" y="86"/>
                      <a:pt x="338" y="176"/>
                    </a:cubicBezTo>
                    <a:cubicBezTo>
                      <a:pt x="338" y="265"/>
                      <a:pt x="265" y="338"/>
                      <a:pt x="175" y="338"/>
                    </a:cubicBezTo>
                    <a:cubicBezTo>
                      <a:pt x="86" y="338"/>
                      <a:pt x="13" y="265"/>
                      <a:pt x="13" y="176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Rectangle 25"/>
              <p:cNvSpPr>
                <a:spLocks noChangeArrowheads="1"/>
              </p:cNvSpPr>
              <p:nvPr/>
            </p:nvSpPr>
            <p:spPr bwMode="auto">
              <a:xfrm>
                <a:off x="3346" y="2003"/>
                <a:ext cx="16" cy="791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26"/>
              <p:cNvSpPr/>
              <p:nvPr/>
            </p:nvSpPr>
            <p:spPr bwMode="auto">
              <a:xfrm>
                <a:off x="3277" y="2010"/>
                <a:ext cx="154" cy="779"/>
              </a:xfrm>
              <a:custGeom>
                <a:avLst/>
                <a:gdLst>
                  <a:gd name="T0" fmla="*/ 0 w 154"/>
                  <a:gd name="T1" fmla="*/ 777 h 779"/>
                  <a:gd name="T2" fmla="*/ 17 w 154"/>
                  <a:gd name="T3" fmla="*/ 779 h 779"/>
                  <a:gd name="T4" fmla="*/ 154 w 154"/>
                  <a:gd name="T5" fmla="*/ 2 h 779"/>
                  <a:gd name="T6" fmla="*/ 140 w 154"/>
                  <a:gd name="T7" fmla="*/ 0 h 779"/>
                  <a:gd name="T8" fmla="*/ 0 w 154"/>
                  <a:gd name="T9" fmla="*/ 777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4" h="779">
                    <a:moveTo>
                      <a:pt x="0" y="777"/>
                    </a:moveTo>
                    <a:lnTo>
                      <a:pt x="17" y="779"/>
                    </a:lnTo>
                    <a:lnTo>
                      <a:pt x="154" y="2"/>
                    </a:lnTo>
                    <a:lnTo>
                      <a:pt x="140" y="0"/>
                    </a:lnTo>
                    <a:lnTo>
                      <a:pt x="0" y="777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5" name="Freeform 27"/>
              <p:cNvSpPr/>
              <p:nvPr/>
            </p:nvSpPr>
            <p:spPr bwMode="auto">
              <a:xfrm>
                <a:off x="3213" y="2026"/>
                <a:ext cx="289" cy="749"/>
              </a:xfrm>
              <a:custGeom>
                <a:avLst/>
                <a:gdLst>
                  <a:gd name="T0" fmla="*/ 0 w 289"/>
                  <a:gd name="T1" fmla="*/ 742 h 749"/>
                  <a:gd name="T2" fmla="*/ 14 w 289"/>
                  <a:gd name="T3" fmla="*/ 749 h 749"/>
                  <a:gd name="T4" fmla="*/ 289 w 289"/>
                  <a:gd name="T5" fmla="*/ 5 h 749"/>
                  <a:gd name="T6" fmla="*/ 272 w 289"/>
                  <a:gd name="T7" fmla="*/ 0 h 749"/>
                  <a:gd name="T8" fmla="*/ 0 w 289"/>
                  <a:gd name="T9" fmla="*/ 742 h 7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9" h="749">
                    <a:moveTo>
                      <a:pt x="0" y="742"/>
                    </a:moveTo>
                    <a:lnTo>
                      <a:pt x="14" y="749"/>
                    </a:lnTo>
                    <a:lnTo>
                      <a:pt x="289" y="5"/>
                    </a:lnTo>
                    <a:lnTo>
                      <a:pt x="272" y="0"/>
                    </a:lnTo>
                    <a:lnTo>
                      <a:pt x="0" y="742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6" name="Freeform 28"/>
              <p:cNvSpPr/>
              <p:nvPr/>
            </p:nvSpPr>
            <p:spPr bwMode="auto">
              <a:xfrm>
                <a:off x="3152" y="2055"/>
                <a:ext cx="407" cy="692"/>
              </a:xfrm>
              <a:custGeom>
                <a:avLst/>
                <a:gdLst>
                  <a:gd name="T0" fmla="*/ 0 w 407"/>
                  <a:gd name="T1" fmla="*/ 685 h 692"/>
                  <a:gd name="T2" fmla="*/ 14 w 407"/>
                  <a:gd name="T3" fmla="*/ 692 h 692"/>
                  <a:gd name="T4" fmla="*/ 407 w 407"/>
                  <a:gd name="T5" fmla="*/ 7 h 692"/>
                  <a:gd name="T6" fmla="*/ 395 w 407"/>
                  <a:gd name="T7" fmla="*/ 0 h 692"/>
                  <a:gd name="T8" fmla="*/ 0 w 407"/>
                  <a:gd name="T9" fmla="*/ 685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692">
                    <a:moveTo>
                      <a:pt x="0" y="685"/>
                    </a:moveTo>
                    <a:lnTo>
                      <a:pt x="14" y="692"/>
                    </a:lnTo>
                    <a:lnTo>
                      <a:pt x="407" y="7"/>
                    </a:lnTo>
                    <a:lnTo>
                      <a:pt x="395" y="0"/>
                    </a:lnTo>
                    <a:lnTo>
                      <a:pt x="0" y="685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29"/>
              <p:cNvSpPr/>
              <p:nvPr/>
            </p:nvSpPr>
            <p:spPr bwMode="auto">
              <a:xfrm>
                <a:off x="3097" y="2102"/>
                <a:ext cx="514" cy="607"/>
              </a:xfrm>
              <a:custGeom>
                <a:avLst/>
                <a:gdLst>
                  <a:gd name="T0" fmla="*/ 0 w 514"/>
                  <a:gd name="T1" fmla="*/ 597 h 607"/>
                  <a:gd name="T2" fmla="*/ 12 w 514"/>
                  <a:gd name="T3" fmla="*/ 607 h 607"/>
                  <a:gd name="T4" fmla="*/ 514 w 514"/>
                  <a:gd name="T5" fmla="*/ 10 h 607"/>
                  <a:gd name="T6" fmla="*/ 502 w 514"/>
                  <a:gd name="T7" fmla="*/ 0 h 607"/>
                  <a:gd name="T8" fmla="*/ 0 w 514"/>
                  <a:gd name="T9" fmla="*/ 597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4" h="607">
                    <a:moveTo>
                      <a:pt x="0" y="597"/>
                    </a:moveTo>
                    <a:lnTo>
                      <a:pt x="12" y="607"/>
                    </a:lnTo>
                    <a:lnTo>
                      <a:pt x="514" y="10"/>
                    </a:lnTo>
                    <a:lnTo>
                      <a:pt x="502" y="0"/>
                    </a:lnTo>
                    <a:lnTo>
                      <a:pt x="0" y="597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8" name="Freeform 30"/>
              <p:cNvSpPr/>
              <p:nvPr/>
            </p:nvSpPr>
            <p:spPr bwMode="auto">
              <a:xfrm>
                <a:off x="3050" y="2147"/>
                <a:ext cx="606" cy="514"/>
              </a:xfrm>
              <a:custGeom>
                <a:avLst/>
                <a:gdLst>
                  <a:gd name="T0" fmla="*/ 0 w 606"/>
                  <a:gd name="T1" fmla="*/ 503 h 514"/>
                  <a:gd name="T2" fmla="*/ 9 w 606"/>
                  <a:gd name="T3" fmla="*/ 514 h 514"/>
                  <a:gd name="T4" fmla="*/ 606 w 606"/>
                  <a:gd name="T5" fmla="*/ 12 h 514"/>
                  <a:gd name="T6" fmla="*/ 596 w 606"/>
                  <a:gd name="T7" fmla="*/ 0 h 514"/>
                  <a:gd name="T8" fmla="*/ 0 w 606"/>
                  <a:gd name="T9" fmla="*/ 503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514">
                    <a:moveTo>
                      <a:pt x="0" y="503"/>
                    </a:moveTo>
                    <a:lnTo>
                      <a:pt x="9" y="514"/>
                    </a:lnTo>
                    <a:lnTo>
                      <a:pt x="606" y="12"/>
                    </a:lnTo>
                    <a:lnTo>
                      <a:pt x="596" y="0"/>
                    </a:lnTo>
                    <a:lnTo>
                      <a:pt x="0" y="50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31"/>
              <p:cNvSpPr/>
              <p:nvPr/>
            </p:nvSpPr>
            <p:spPr bwMode="auto">
              <a:xfrm>
                <a:off x="3012" y="2204"/>
                <a:ext cx="682" cy="403"/>
              </a:xfrm>
              <a:custGeom>
                <a:avLst/>
                <a:gdLst>
                  <a:gd name="T0" fmla="*/ 0 w 682"/>
                  <a:gd name="T1" fmla="*/ 389 h 403"/>
                  <a:gd name="T2" fmla="*/ 7 w 682"/>
                  <a:gd name="T3" fmla="*/ 403 h 403"/>
                  <a:gd name="T4" fmla="*/ 682 w 682"/>
                  <a:gd name="T5" fmla="*/ 12 h 403"/>
                  <a:gd name="T6" fmla="*/ 675 w 682"/>
                  <a:gd name="T7" fmla="*/ 0 h 403"/>
                  <a:gd name="T8" fmla="*/ 0 w 682"/>
                  <a:gd name="T9" fmla="*/ 389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2" h="403">
                    <a:moveTo>
                      <a:pt x="0" y="389"/>
                    </a:moveTo>
                    <a:lnTo>
                      <a:pt x="7" y="403"/>
                    </a:lnTo>
                    <a:lnTo>
                      <a:pt x="682" y="12"/>
                    </a:lnTo>
                    <a:lnTo>
                      <a:pt x="675" y="0"/>
                    </a:lnTo>
                    <a:lnTo>
                      <a:pt x="0" y="38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32"/>
              <p:cNvSpPr/>
              <p:nvPr/>
            </p:nvSpPr>
            <p:spPr bwMode="auto">
              <a:xfrm>
                <a:off x="2984" y="2263"/>
                <a:ext cx="738" cy="282"/>
              </a:xfrm>
              <a:custGeom>
                <a:avLst/>
                <a:gdLst>
                  <a:gd name="T0" fmla="*/ 0 w 738"/>
                  <a:gd name="T1" fmla="*/ 268 h 282"/>
                  <a:gd name="T2" fmla="*/ 7 w 738"/>
                  <a:gd name="T3" fmla="*/ 282 h 282"/>
                  <a:gd name="T4" fmla="*/ 738 w 738"/>
                  <a:gd name="T5" fmla="*/ 17 h 282"/>
                  <a:gd name="T6" fmla="*/ 733 w 738"/>
                  <a:gd name="T7" fmla="*/ 0 h 282"/>
                  <a:gd name="T8" fmla="*/ 0 w 738"/>
                  <a:gd name="T9" fmla="*/ 26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8" h="282">
                    <a:moveTo>
                      <a:pt x="0" y="268"/>
                    </a:moveTo>
                    <a:lnTo>
                      <a:pt x="7" y="282"/>
                    </a:lnTo>
                    <a:lnTo>
                      <a:pt x="738" y="17"/>
                    </a:lnTo>
                    <a:lnTo>
                      <a:pt x="733" y="0"/>
                    </a:lnTo>
                    <a:lnTo>
                      <a:pt x="0" y="268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33"/>
              <p:cNvSpPr/>
              <p:nvPr/>
            </p:nvSpPr>
            <p:spPr bwMode="auto">
              <a:xfrm>
                <a:off x="2969" y="2330"/>
                <a:ext cx="770" cy="151"/>
              </a:xfrm>
              <a:custGeom>
                <a:avLst/>
                <a:gdLst>
                  <a:gd name="T0" fmla="*/ 0 w 770"/>
                  <a:gd name="T1" fmla="*/ 135 h 151"/>
                  <a:gd name="T2" fmla="*/ 3 w 770"/>
                  <a:gd name="T3" fmla="*/ 151 h 151"/>
                  <a:gd name="T4" fmla="*/ 770 w 770"/>
                  <a:gd name="T5" fmla="*/ 14 h 151"/>
                  <a:gd name="T6" fmla="*/ 767 w 770"/>
                  <a:gd name="T7" fmla="*/ 0 h 151"/>
                  <a:gd name="T8" fmla="*/ 0 w 770"/>
                  <a:gd name="T9" fmla="*/ 13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151">
                    <a:moveTo>
                      <a:pt x="0" y="135"/>
                    </a:moveTo>
                    <a:lnTo>
                      <a:pt x="3" y="151"/>
                    </a:lnTo>
                    <a:lnTo>
                      <a:pt x="770" y="14"/>
                    </a:lnTo>
                    <a:lnTo>
                      <a:pt x="767" y="0"/>
                    </a:lnTo>
                    <a:lnTo>
                      <a:pt x="0" y="135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4"/>
              <p:cNvSpPr/>
              <p:nvPr/>
            </p:nvSpPr>
            <p:spPr bwMode="auto">
              <a:xfrm>
                <a:off x="2965" y="2396"/>
                <a:ext cx="778" cy="17"/>
              </a:xfrm>
              <a:custGeom>
                <a:avLst/>
                <a:gdLst>
                  <a:gd name="T0" fmla="*/ 0 w 778"/>
                  <a:gd name="T1" fmla="*/ 0 h 17"/>
                  <a:gd name="T2" fmla="*/ 0 w 778"/>
                  <a:gd name="T3" fmla="*/ 17 h 17"/>
                  <a:gd name="T4" fmla="*/ 778 w 778"/>
                  <a:gd name="T5" fmla="*/ 17 h 17"/>
                  <a:gd name="T6" fmla="*/ 778 w 778"/>
                  <a:gd name="T7" fmla="*/ 2 h 17"/>
                  <a:gd name="T8" fmla="*/ 0 w 778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8" h="17">
                    <a:moveTo>
                      <a:pt x="0" y="0"/>
                    </a:moveTo>
                    <a:lnTo>
                      <a:pt x="0" y="17"/>
                    </a:lnTo>
                    <a:lnTo>
                      <a:pt x="778" y="17"/>
                    </a:lnTo>
                    <a:lnTo>
                      <a:pt x="778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35"/>
              <p:cNvSpPr/>
              <p:nvPr/>
            </p:nvSpPr>
            <p:spPr bwMode="auto">
              <a:xfrm>
                <a:off x="2969" y="2330"/>
                <a:ext cx="770" cy="151"/>
              </a:xfrm>
              <a:custGeom>
                <a:avLst/>
                <a:gdLst>
                  <a:gd name="T0" fmla="*/ 3 w 770"/>
                  <a:gd name="T1" fmla="*/ 0 h 151"/>
                  <a:gd name="T2" fmla="*/ 0 w 770"/>
                  <a:gd name="T3" fmla="*/ 14 h 151"/>
                  <a:gd name="T4" fmla="*/ 767 w 770"/>
                  <a:gd name="T5" fmla="*/ 151 h 151"/>
                  <a:gd name="T6" fmla="*/ 770 w 770"/>
                  <a:gd name="T7" fmla="*/ 135 h 151"/>
                  <a:gd name="T8" fmla="*/ 3 w 770"/>
                  <a:gd name="T9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0" h="151">
                    <a:moveTo>
                      <a:pt x="3" y="0"/>
                    </a:moveTo>
                    <a:lnTo>
                      <a:pt x="0" y="14"/>
                    </a:lnTo>
                    <a:lnTo>
                      <a:pt x="767" y="151"/>
                    </a:lnTo>
                    <a:lnTo>
                      <a:pt x="770" y="13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36"/>
              <p:cNvSpPr/>
              <p:nvPr/>
            </p:nvSpPr>
            <p:spPr bwMode="auto">
              <a:xfrm>
                <a:off x="2984" y="2263"/>
                <a:ext cx="738" cy="282"/>
              </a:xfrm>
              <a:custGeom>
                <a:avLst/>
                <a:gdLst>
                  <a:gd name="T0" fmla="*/ 7 w 738"/>
                  <a:gd name="T1" fmla="*/ 0 h 282"/>
                  <a:gd name="T2" fmla="*/ 0 w 738"/>
                  <a:gd name="T3" fmla="*/ 17 h 282"/>
                  <a:gd name="T4" fmla="*/ 733 w 738"/>
                  <a:gd name="T5" fmla="*/ 282 h 282"/>
                  <a:gd name="T6" fmla="*/ 738 w 738"/>
                  <a:gd name="T7" fmla="*/ 268 h 282"/>
                  <a:gd name="T8" fmla="*/ 7 w 738"/>
                  <a:gd name="T9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8" h="282">
                    <a:moveTo>
                      <a:pt x="7" y="0"/>
                    </a:moveTo>
                    <a:lnTo>
                      <a:pt x="0" y="17"/>
                    </a:lnTo>
                    <a:lnTo>
                      <a:pt x="733" y="282"/>
                    </a:lnTo>
                    <a:lnTo>
                      <a:pt x="738" y="268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7"/>
              <p:cNvSpPr/>
              <p:nvPr/>
            </p:nvSpPr>
            <p:spPr bwMode="auto">
              <a:xfrm>
                <a:off x="3012" y="2204"/>
                <a:ext cx="682" cy="403"/>
              </a:xfrm>
              <a:custGeom>
                <a:avLst/>
                <a:gdLst>
                  <a:gd name="T0" fmla="*/ 7 w 682"/>
                  <a:gd name="T1" fmla="*/ 0 h 403"/>
                  <a:gd name="T2" fmla="*/ 0 w 682"/>
                  <a:gd name="T3" fmla="*/ 12 h 403"/>
                  <a:gd name="T4" fmla="*/ 675 w 682"/>
                  <a:gd name="T5" fmla="*/ 403 h 403"/>
                  <a:gd name="T6" fmla="*/ 682 w 682"/>
                  <a:gd name="T7" fmla="*/ 389 h 403"/>
                  <a:gd name="T8" fmla="*/ 7 w 682"/>
                  <a:gd name="T9" fmla="*/ 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2" h="403">
                    <a:moveTo>
                      <a:pt x="7" y="0"/>
                    </a:moveTo>
                    <a:lnTo>
                      <a:pt x="0" y="12"/>
                    </a:lnTo>
                    <a:lnTo>
                      <a:pt x="675" y="403"/>
                    </a:lnTo>
                    <a:lnTo>
                      <a:pt x="682" y="38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8"/>
              <p:cNvSpPr/>
              <p:nvPr/>
            </p:nvSpPr>
            <p:spPr bwMode="auto">
              <a:xfrm>
                <a:off x="3050" y="2147"/>
                <a:ext cx="606" cy="514"/>
              </a:xfrm>
              <a:custGeom>
                <a:avLst/>
                <a:gdLst>
                  <a:gd name="T0" fmla="*/ 9 w 606"/>
                  <a:gd name="T1" fmla="*/ 0 h 514"/>
                  <a:gd name="T2" fmla="*/ 0 w 606"/>
                  <a:gd name="T3" fmla="*/ 12 h 514"/>
                  <a:gd name="T4" fmla="*/ 596 w 606"/>
                  <a:gd name="T5" fmla="*/ 514 h 514"/>
                  <a:gd name="T6" fmla="*/ 606 w 606"/>
                  <a:gd name="T7" fmla="*/ 503 h 514"/>
                  <a:gd name="T8" fmla="*/ 9 w 606"/>
                  <a:gd name="T9" fmla="*/ 0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6" h="514">
                    <a:moveTo>
                      <a:pt x="9" y="0"/>
                    </a:moveTo>
                    <a:lnTo>
                      <a:pt x="0" y="12"/>
                    </a:lnTo>
                    <a:lnTo>
                      <a:pt x="596" y="514"/>
                    </a:lnTo>
                    <a:lnTo>
                      <a:pt x="606" y="50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39"/>
              <p:cNvSpPr/>
              <p:nvPr/>
            </p:nvSpPr>
            <p:spPr bwMode="auto">
              <a:xfrm>
                <a:off x="3097" y="2102"/>
                <a:ext cx="514" cy="607"/>
              </a:xfrm>
              <a:custGeom>
                <a:avLst/>
                <a:gdLst>
                  <a:gd name="T0" fmla="*/ 12 w 514"/>
                  <a:gd name="T1" fmla="*/ 0 h 607"/>
                  <a:gd name="T2" fmla="*/ 0 w 514"/>
                  <a:gd name="T3" fmla="*/ 10 h 607"/>
                  <a:gd name="T4" fmla="*/ 502 w 514"/>
                  <a:gd name="T5" fmla="*/ 607 h 607"/>
                  <a:gd name="T6" fmla="*/ 514 w 514"/>
                  <a:gd name="T7" fmla="*/ 597 h 607"/>
                  <a:gd name="T8" fmla="*/ 12 w 514"/>
                  <a:gd name="T9" fmla="*/ 0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4" h="607">
                    <a:moveTo>
                      <a:pt x="12" y="0"/>
                    </a:moveTo>
                    <a:lnTo>
                      <a:pt x="0" y="10"/>
                    </a:lnTo>
                    <a:lnTo>
                      <a:pt x="502" y="607"/>
                    </a:lnTo>
                    <a:lnTo>
                      <a:pt x="514" y="597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40"/>
              <p:cNvSpPr/>
              <p:nvPr/>
            </p:nvSpPr>
            <p:spPr bwMode="auto">
              <a:xfrm>
                <a:off x="3152" y="2064"/>
                <a:ext cx="402" cy="683"/>
              </a:xfrm>
              <a:custGeom>
                <a:avLst/>
                <a:gdLst>
                  <a:gd name="T0" fmla="*/ 14 w 402"/>
                  <a:gd name="T1" fmla="*/ 0 h 683"/>
                  <a:gd name="T2" fmla="*/ 0 w 402"/>
                  <a:gd name="T3" fmla="*/ 7 h 683"/>
                  <a:gd name="T4" fmla="*/ 390 w 402"/>
                  <a:gd name="T5" fmla="*/ 683 h 683"/>
                  <a:gd name="T6" fmla="*/ 402 w 402"/>
                  <a:gd name="T7" fmla="*/ 676 h 683"/>
                  <a:gd name="T8" fmla="*/ 14 w 402"/>
                  <a:gd name="T9" fmla="*/ 0 h 6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2" h="683">
                    <a:moveTo>
                      <a:pt x="14" y="0"/>
                    </a:moveTo>
                    <a:lnTo>
                      <a:pt x="0" y="7"/>
                    </a:lnTo>
                    <a:lnTo>
                      <a:pt x="390" y="683"/>
                    </a:lnTo>
                    <a:lnTo>
                      <a:pt x="402" y="676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41"/>
              <p:cNvSpPr/>
              <p:nvPr/>
            </p:nvSpPr>
            <p:spPr bwMode="auto">
              <a:xfrm>
                <a:off x="3213" y="2036"/>
                <a:ext cx="282" cy="739"/>
              </a:xfrm>
              <a:custGeom>
                <a:avLst/>
                <a:gdLst>
                  <a:gd name="T0" fmla="*/ 14 w 282"/>
                  <a:gd name="T1" fmla="*/ 0 h 739"/>
                  <a:gd name="T2" fmla="*/ 0 w 282"/>
                  <a:gd name="T3" fmla="*/ 5 h 739"/>
                  <a:gd name="T4" fmla="*/ 265 w 282"/>
                  <a:gd name="T5" fmla="*/ 739 h 739"/>
                  <a:gd name="T6" fmla="*/ 282 w 282"/>
                  <a:gd name="T7" fmla="*/ 732 h 739"/>
                  <a:gd name="T8" fmla="*/ 14 w 282"/>
                  <a:gd name="T9" fmla="*/ 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739">
                    <a:moveTo>
                      <a:pt x="14" y="0"/>
                    </a:moveTo>
                    <a:lnTo>
                      <a:pt x="0" y="5"/>
                    </a:lnTo>
                    <a:lnTo>
                      <a:pt x="265" y="739"/>
                    </a:lnTo>
                    <a:lnTo>
                      <a:pt x="282" y="73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42"/>
              <p:cNvSpPr/>
              <p:nvPr/>
            </p:nvSpPr>
            <p:spPr bwMode="auto">
              <a:xfrm>
                <a:off x="3277" y="2008"/>
                <a:ext cx="152" cy="784"/>
              </a:xfrm>
              <a:custGeom>
                <a:avLst/>
                <a:gdLst>
                  <a:gd name="T0" fmla="*/ 14 w 152"/>
                  <a:gd name="T1" fmla="*/ 0 h 784"/>
                  <a:gd name="T2" fmla="*/ 0 w 152"/>
                  <a:gd name="T3" fmla="*/ 14 h 784"/>
                  <a:gd name="T4" fmla="*/ 137 w 152"/>
                  <a:gd name="T5" fmla="*/ 784 h 784"/>
                  <a:gd name="T6" fmla="*/ 152 w 152"/>
                  <a:gd name="T7" fmla="*/ 779 h 784"/>
                  <a:gd name="T8" fmla="*/ 14 w 152"/>
                  <a:gd name="T9" fmla="*/ 0 h 7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784">
                    <a:moveTo>
                      <a:pt x="14" y="0"/>
                    </a:moveTo>
                    <a:lnTo>
                      <a:pt x="0" y="14"/>
                    </a:lnTo>
                    <a:lnTo>
                      <a:pt x="137" y="784"/>
                    </a:lnTo>
                    <a:lnTo>
                      <a:pt x="152" y="77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43"/>
              <p:cNvSpPr>
                <a:spLocks noEditPoints="1"/>
              </p:cNvSpPr>
              <p:nvPr/>
            </p:nvSpPr>
            <p:spPr bwMode="auto">
              <a:xfrm>
                <a:off x="2512" y="2363"/>
                <a:ext cx="446" cy="445"/>
              </a:xfrm>
              <a:custGeom>
                <a:avLst/>
                <a:gdLst>
                  <a:gd name="T0" fmla="*/ 0 w 188"/>
                  <a:gd name="T1" fmla="*/ 94 h 188"/>
                  <a:gd name="T2" fmla="*/ 94 w 188"/>
                  <a:gd name="T3" fmla="*/ 0 h 188"/>
                  <a:gd name="T4" fmla="*/ 188 w 188"/>
                  <a:gd name="T5" fmla="*/ 94 h 188"/>
                  <a:gd name="T6" fmla="*/ 94 w 188"/>
                  <a:gd name="T7" fmla="*/ 188 h 188"/>
                  <a:gd name="T8" fmla="*/ 0 w 188"/>
                  <a:gd name="T9" fmla="*/ 94 h 188"/>
                  <a:gd name="T10" fmla="*/ 11 w 188"/>
                  <a:gd name="T11" fmla="*/ 94 h 188"/>
                  <a:gd name="T12" fmla="*/ 94 w 188"/>
                  <a:gd name="T13" fmla="*/ 176 h 188"/>
                  <a:gd name="T14" fmla="*/ 176 w 188"/>
                  <a:gd name="T15" fmla="*/ 94 h 188"/>
                  <a:gd name="T16" fmla="*/ 94 w 188"/>
                  <a:gd name="T17" fmla="*/ 12 h 188"/>
                  <a:gd name="T18" fmla="*/ 11 w 188"/>
                  <a:gd name="T19" fmla="*/ 94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8" h="188">
                    <a:moveTo>
                      <a:pt x="0" y="94"/>
                    </a:moveTo>
                    <a:cubicBezTo>
                      <a:pt x="0" y="42"/>
                      <a:pt x="42" y="0"/>
                      <a:pt x="94" y="0"/>
                    </a:cubicBezTo>
                    <a:cubicBezTo>
                      <a:pt x="145" y="0"/>
                      <a:pt x="188" y="42"/>
                      <a:pt x="188" y="94"/>
                    </a:cubicBezTo>
                    <a:cubicBezTo>
                      <a:pt x="188" y="146"/>
                      <a:pt x="145" y="188"/>
                      <a:pt x="94" y="188"/>
                    </a:cubicBezTo>
                    <a:cubicBezTo>
                      <a:pt x="42" y="188"/>
                      <a:pt x="0" y="146"/>
                      <a:pt x="0" y="94"/>
                    </a:cubicBezTo>
                    <a:close/>
                    <a:moveTo>
                      <a:pt x="11" y="94"/>
                    </a:moveTo>
                    <a:cubicBezTo>
                      <a:pt x="11" y="139"/>
                      <a:pt x="48" y="176"/>
                      <a:pt x="94" y="176"/>
                    </a:cubicBezTo>
                    <a:cubicBezTo>
                      <a:pt x="139" y="176"/>
                      <a:pt x="176" y="139"/>
                      <a:pt x="176" y="94"/>
                    </a:cubicBezTo>
                    <a:cubicBezTo>
                      <a:pt x="176" y="49"/>
                      <a:pt x="139" y="12"/>
                      <a:pt x="94" y="12"/>
                    </a:cubicBezTo>
                    <a:cubicBezTo>
                      <a:pt x="48" y="12"/>
                      <a:pt x="11" y="49"/>
                      <a:pt x="11" y="94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Rectangle 44"/>
              <p:cNvSpPr>
                <a:spLocks noChangeArrowheads="1"/>
              </p:cNvSpPr>
              <p:nvPr/>
            </p:nvSpPr>
            <p:spPr bwMode="auto">
              <a:xfrm>
                <a:off x="2730" y="2382"/>
                <a:ext cx="7" cy="417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45"/>
              <p:cNvSpPr/>
              <p:nvPr/>
            </p:nvSpPr>
            <p:spPr bwMode="auto">
              <a:xfrm>
                <a:off x="2695" y="2384"/>
                <a:ext cx="80" cy="412"/>
              </a:xfrm>
              <a:custGeom>
                <a:avLst/>
                <a:gdLst>
                  <a:gd name="T0" fmla="*/ 0 w 80"/>
                  <a:gd name="T1" fmla="*/ 410 h 412"/>
                  <a:gd name="T2" fmla="*/ 7 w 80"/>
                  <a:gd name="T3" fmla="*/ 412 h 412"/>
                  <a:gd name="T4" fmla="*/ 80 w 80"/>
                  <a:gd name="T5" fmla="*/ 0 h 412"/>
                  <a:gd name="T6" fmla="*/ 71 w 80"/>
                  <a:gd name="T7" fmla="*/ 0 h 412"/>
                  <a:gd name="T8" fmla="*/ 0 w 80"/>
                  <a:gd name="T9" fmla="*/ 41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412">
                    <a:moveTo>
                      <a:pt x="0" y="410"/>
                    </a:moveTo>
                    <a:lnTo>
                      <a:pt x="7" y="412"/>
                    </a:lnTo>
                    <a:lnTo>
                      <a:pt x="80" y="0"/>
                    </a:lnTo>
                    <a:lnTo>
                      <a:pt x="71" y="0"/>
                    </a:lnTo>
                    <a:lnTo>
                      <a:pt x="0" y="41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4" name="Freeform 46"/>
              <p:cNvSpPr/>
              <p:nvPr/>
            </p:nvSpPr>
            <p:spPr bwMode="auto">
              <a:xfrm>
                <a:off x="2659" y="2391"/>
                <a:ext cx="149" cy="396"/>
              </a:xfrm>
              <a:custGeom>
                <a:avLst/>
                <a:gdLst>
                  <a:gd name="T0" fmla="*/ 0 w 149"/>
                  <a:gd name="T1" fmla="*/ 394 h 396"/>
                  <a:gd name="T2" fmla="*/ 7 w 149"/>
                  <a:gd name="T3" fmla="*/ 396 h 396"/>
                  <a:gd name="T4" fmla="*/ 149 w 149"/>
                  <a:gd name="T5" fmla="*/ 5 h 396"/>
                  <a:gd name="T6" fmla="*/ 142 w 149"/>
                  <a:gd name="T7" fmla="*/ 0 h 396"/>
                  <a:gd name="T8" fmla="*/ 0 w 149"/>
                  <a:gd name="T9" fmla="*/ 394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396">
                    <a:moveTo>
                      <a:pt x="0" y="394"/>
                    </a:moveTo>
                    <a:lnTo>
                      <a:pt x="7" y="396"/>
                    </a:lnTo>
                    <a:lnTo>
                      <a:pt x="149" y="5"/>
                    </a:lnTo>
                    <a:lnTo>
                      <a:pt x="142" y="0"/>
                    </a:lnTo>
                    <a:lnTo>
                      <a:pt x="0" y="394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5" name="Freeform 47"/>
              <p:cNvSpPr/>
              <p:nvPr/>
            </p:nvSpPr>
            <p:spPr bwMode="auto">
              <a:xfrm>
                <a:off x="2626" y="2408"/>
                <a:ext cx="216" cy="365"/>
              </a:xfrm>
              <a:custGeom>
                <a:avLst/>
                <a:gdLst>
                  <a:gd name="T0" fmla="*/ 0 w 216"/>
                  <a:gd name="T1" fmla="*/ 360 h 365"/>
                  <a:gd name="T2" fmla="*/ 7 w 216"/>
                  <a:gd name="T3" fmla="*/ 365 h 365"/>
                  <a:gd name="T4" fmla="*/ 216 w 216"/>
                  <a:gd name="T5" fmla="*/ 2 h 365"/>
                  <a:gd name="T6" fmla="*/ 208 w 216"/>
                  <a:gd name="T7" fmla="*/ 0 h 365"/>
                  <a:gd name="T8" fmla="*/ 0 w 216"/>
                  <a:gd name="T9" fmla="*/ 36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365">
                    <a:moveTo>
                      <a:pt x="0" y="360"/>
                    </a:moveTo>
                    <a:lnTo>
                      <a:pt x="7" y="365"/>
                    </a:lnTo>
                    <a:lnTo>
                      <a:pt x="216" y="2"/>
                    </a:lnTo>
                    <a:lnTo>
                      <a:pt x="208" y="0"/>
                    </a:lnTo>
                    <a:lnTo>
                      <a:pt x="0" y="36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6" name="Freeform 48"/>
              <p:cNvSpPr/>
              <p:nvPr/>
            </p:nvSpPr>
            <p:spPr bwMode="auto">
              <a:xfrm>
                <a:off x="2598" y="2427"/>
                <a:ext cx="274" cy="324"/>
              </a:xfrm>
              <a:custGeom>
                <a:avLst/>
                <a:gdLst>
                  <a:gd name="T0" fmla="*/ 0 w 274"/>
                  <a:gd name="T1" fmla="*/ 320 h 324"/>
                  <a:gd name="T2" fmla="*/ 4 w 274"/>
                  <a:gd name="T3" fmla="*/ 324 h 324"/>
                  <a:gd name="T4" fmla="*/ 274 w 274"/>
                  <a:gd name="T5" fmla="*/ 5 h 324"/>
                  <a:gd name="T6" fmla="*/ 267 w 274"/>
                  <a:gd name="T7" fmla="*/ 0 h 324"/>
                  <a:gd name="T8" fmla="*/ 0 w 274"/>
                  <a:gd name="T9" fmla="*/ 32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324">
                    <a:moveTo>
                      <a:pt x="0" y="320"/>
                    </a:moveTo>
                    <a:lnTo>
                      <a:pt x="4" y="324"/>
                    </a:lnTo>
                    <a:lnTo>
                      <a:pt x="274" y="5"/>
                    </a:lnTo>
                    <a:lnTo>
                      <a:pt x="267" y="0"/>
                    </a:lnTo>
                    <a:lnTo>
                      <a:pt x="0" y="32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7" name="Freeform 49"/>
              <p:cNvSpPr/>
              <p:nvPr/>
            </p:nvSpPr>
            <p:spPr bwMode="auto">
              <a:xfrm>
                <a:off x="2572" y="2453"/>
                <a:ext cx="324" cy="275"/>
              </a:xfrm>
              <a:custGeom>
                <a:avLst/>
                <a:gdLst>
                  <a:gd name="T0" fmla="*/ 0 w 324"/>
                  <a:gd name="T1" fmla="*/ 268 h 275"/>
                  <a:gd name="T2" fmla="*/ 4 w 324"/>
                  <a:gd name="T3" fmla="*/ 275 h 275"/>
                  <a:gd name="T4" fmla="*/ 324 w 324"/>
                  <a:gd name="T5" fmla="*/ 7 h 275"/>
                  <a:gd name="T6" fmla="*/ 319 w 324"/>
                  <a:gd name="T7" fmla="*/ 0 h 275"/>
                  <a:gd name="T8" fmla="*/ 0 w 324"/>
                  <a:gd name="T9" fmla="*/ 268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275">
                    <a:moveTo>
                      <a:pt x="0" y="268"/>
                    </a:moveTo>
                    <a:lnTo>
                      <a:pt x="4" y="275"/>
                    </a:lnTo>
                    <a:lnTo>
                      <a:pt x="324" y="7"/>
                    </a:lnTo>
                    <a:lnTo>
                      <a:pt x="319" y="0"/>
                    </a:lnTo>
                    <a:lnTo>
                      <a:pt x="0" y="268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8" name="Freeform 50"/>
              <p:cNvSpPr/>
              <p:nvPr/>
            </p:nvSpPr>
            <p:spPr bwMode="auto">
              <a:xfrm>
                <a:off x="2553" y="2481"/>
                <a:ext cx="364" cy="216"/>
              </a:xfrm>
              <a:custGeom>
                <a:avLst/>
                <a:gdLst>
                  <a:gd name="T0" fmla="*/ 0 w 364"/>
                  <a:gd name="T1" fmla="*/ 209 h 216"/>
                  <a:gd name="T2" fmla="*/ 2 w 364"/>
                  <a:gd name="T3" fmla="*/ 216 h 216"/>
                  <a:gd name="T4" fmla="*/ 364 w 364"/>
                  <a:gd name="T5" fmla="*/ 7 h 216"/>
                  <a:gd name="T6" fmla="*/ 360 w 364"/>
                  <a:gd name="T7" fmla="*/ 0 h 216"/>
                  <a:gd name="T8" fmla="*/ 0 w 364"/>
                  <a:gd name="T9" fmla="*/ 209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216">
                    <a:moveTo>
                      <a:pt x="0" y="209"/>
                    </a:moveTo>
                    <a:lnTo>
                      <a:pt x="2" y="216"/>
                    </a:lnTo>
                    <a:lnTo>
                      <a:pt x="364" y="7"/>
                    </a:lnTo>
                    <a:lnTo>
                      <a:pt x="360" y="0"/>
                    </a:lnTo>
                    <a:lnTo>
                      <a:pt x="0" y="20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9" name="Freeform 51"/>
              <p:cNvSpPr/>
              <p:nvPr/>
            </p:nvSpPr>
            <p:spPr bwMode="auto">
              <a:xfrm>
                <a:off x="2536" y="2514"/>
                <a:ext cx="395" cy="152"/>
              </a:xfrm>
              <a:custGeom>
                <a:avLst/>
                <a:gdLst>
                  <a:gd name="T0" fmla="*/ 0 w 395"/>
                  <a:gd name="T1" fmla="*/ 143 h 152"/>
                  <a:gd name="T2" fmla="*/ 3 w 395"/>
                  <a:gd name="T3" fmla="*/ 152 h 152"/>
                  <a:gd name="T4" fmla="*/ 395 w 395"/>
                  <a:gd name="T5" fmla="*/ 8 h 152"/>
                  <a:gd name="T6" fmla="*/ 393 w 395"/>
                  <a:gd name="T7" fmla="*/ 0 h 152"/>
                  <a:gd name="T8" fmla="*/ 0 w 395"/>
                  <a:gd name="T9" fmla="*/ 14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152">
                    <a:moveTo>
                      <a:pt x="0" y="143"/>
                    </a:moveTo>
                    <a:lnTo>
                      <a:pt x="3" y="152"/>
                    </a:lnTo>
                    <a:lnTo>
                      <a:pt x="395" y="8"/>
                    </a:lnTo>
                    <a:lnTo>
                      <a:pt x="393" y="0"/>
                    </a:lnTo>
                    <a:lnTo>
                      <a:pt x="0" y="14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0" name="Freeform 52"/>
              <p:cNvSpPr/>
              <p:nvPr/>
            </p:nvSpPr>
            <p:spPr bwMode="auto">
              <a:xfrm>
                <a:off x="2529" y="2550"/>
                <a:ext cx="412" cy="81"/>
              </a:xfrm>
              <a:custGeom>
                <a:avLst/>
                <a:gdLst>
                  <a:gd name="T0" fmla="*/ 0 w 412"/>
                  <a:gd name="T1" fmla="*/ 71 h 81"/>
                  <a:gd name="T2" fmla="*/ 0 w 412"/>
                  <a:gd name="T3" fmla="*/ 81 h 81"/>
                  <a:gd name="T4" fmla="*/ 412 w 412"/>
                  <a:gd name="T5" fmla="*/ 7 h 81"/>
                  <a:gd name="T6" fmla="*/ 410 w 412"/>
                  <a:gd name="T7" fmla="*/ 0 h 81"/>
                  <a:gd name="T8" fmla="*/ 0 w 412"/>
                  <a:gd name="T9" fmla="*/ 7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81">
                    <a:moveTo>
                      <a:pt x="0" y="71"/>
                    </a:moveTo>
                    <a:lnTo>
                      <a:pt x="0" y="81"/>
                    </a:lnTo>
                    <a:lnTo>
                      <a:pt x="412" y="7"/>
                    </a:lnTo>
                    <a:lnTo>
                      <a:pt x="410" y="0"/>
                    </a:lnTo>
                    <a:lnTo>
                      <a:pt x="0" y="71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1" name="Rectangle 53"/>
              <p:cNvSpPr>
                <a:spLocks noChangeArrowheads="1"/>
              </p:cNvSpPr>
              <p:nvPr/>
            </p:nvSpPr>
            <p:spPr bwMode="auto">
              <a:xfrm>
                <a:off x="2527" y="2586"/>
                <a:ext cx="416" cy="9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2" name="Freeform 54"/>
              <p:cNvSpPr/>
              <p:nvPr/>
            </p:nvSpPr>
            <p:spPr bwMode="auto">
              <a:xfrm>
                <a:off x="2529" y="2550"/>
                <a:ext cx="412" cy="81"/>
              </a:xfrm>
              <a:custGeom>
                <a:avLst/>
                <a:gdLst>
                  <a:gd name="T0" fmla="*/ 0 w 412"/>
                  <a:gd name="T1" fmla="*/ 0 h 81"/>
                  <a:gd name="T2" fmla="*/ 0 w 412"/>
                  <a:gd name="T3" fmla="*/ 7 h 81"/>
                  <a:gd name="T4" fmla="*/ 410 w 412"/>
                  <a:gd name="T5" fmla="*/ 81 h 81"/>
                  <a:gd name="T6" fmla="*/ 412 w 412"/>
                  <a:gd name="T7" fmla="*/ 71 h 81"/>
                  <a:gd name="T8" fmla="*/ 0 w 412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81">
                    <a:moveTo>
                      <a:pt x="0" y="0"/>
                    </a:moveTo>
                    <a:lnTo>
                      <a:pt x="0" y="7"/>
                    </a:lnTo>
                    <a:lnTo>
                      <a:pt x="410" y="81"/>
                    </a:lnTo>
                    <a:lnTo>
                      <a:pt x="412" y="7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3" name="Freeform 55"/>
              <p:cNvSpPr/>
              <p:nvPr/>
            </p:nvSpPr>
            <p:spPr bwMode="auto">
              <a:xfrm>
                <a:off x="2536" y="2514"/>
                <a:ext cx="395" cy="152"/>
              </a:xfrm>
              <a:custGeom>
                <a:avLst/>
                <a:gdLst>
                  <a:gd name="T0" fmla="*/ 3 w 395"/>
                  <a:gd name="T1" fmla="*/ 0 h 152"/>
                  <a:gd name="T2" fmla="*/ 0 w 395"/>
                  <a:gd name="T3" fmla="*/ 8 h 152"/>
                  <a:gd name="T4" fmla="*/ 393 w 395"/>
                  <a:gd name="T5" fmla="*/ 152 h 152"/>
                  <a:gd name="T6" fmla="*/ 395 w 395"/>
                  <a:gd name="T7" fmla="*/ 143 h 152"/>
                  <a:gd name="T8" fmla="*/ 3 w 395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5" h="152">
                    <a:moveTo>
                      <a:pt x="3" y="0"/>
                    </a:moveTo>
                    <a:lnTo>
                      <a:pt x="0" y="8"/>
                    </a:lnTo>
                    <a:lnTo>
                      <a:pt x="393" y="152"/>
                    </a:lnTo>
                    <a:lnTo>
                      <a:pt x="395" y="14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4" name="Freeform 56"/>
              <p:cNvSpPr/>
              <p:nvPr/>
            </p:nvSpPr>
            <p:spPr bwMode="auto">
              <a:xfrm>
                <a:off x="2553" y="2481"/>
                <a:ext cx="364" cy="216"/>
              </a:xfrm>
              <a:custGeom>
                <a:avLst/>
                <a:gdLst>
                  <a:gd name="T0" fmla="*/ 2 w 364"/>
                  <a:gd name="T1" fmla="*/ 0 h 216"/>
                  <a:gd name="T2" fmla="*/ 0 w 364"/>
                  <a:gd name="T3" fmla="*/ 7 h 216"/>
                  <a:gd name="T4" fmla="*/ 360 w 364"/>
                  <a:gd name="T5" fmla="*/ 216 h 216"/>
                  <a:gd name="T6" fmla="*/ 364 w 364"/>
                  <a:gd name="T7" fmla="*/ 209 h 216"/>
                  <a:gd name="T8" fmla="*/ 2 w 364"/>
                  <a:gd name="T9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4" h="216">
                    <a:moveTo>
                      <a:pt x="2" y="0"/>
                    </a:moveTo>
                    <a:lnTo>
                      <a:pt x="0" y="7"/>
                    </a:lnTo>
                    <a:lnTo>
                      <a:pt x="360" y="216"/>
                    </a:lnTo>
                    <a:lnTo>
                      <a:pt x="364" y="209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5" name="Freeform 57"/>
              <p:cNvSpPr/>
              <p:nvPr/>
            </p:nvSpPr>
            <p:spPr bwMode="auto">
              <a:xfrm>
                <a:off x="2572" y="2453"/>
                <a:ext cx="324" cy="275"/>
              </a:xfrm>
              <a:custGeom>
                <a:avLst/>
                <a:gdLst>
                  <a:gd name="T0" fmla="*/ 4 w 324"/>
                  <a:gd name="T1" fmla="*/ 0 h 275"/>
                  <a:gd name="T2" fmla="*/ 0 w 324"/>
                  <a:gd name="T3" fmla="*/ 7 h 275"/>
                  <a:gd name="T4" fmla="*/ 319 w 324"/>
                  <a:gd name="T5" fmla="*/ 275 h 275"/>
                  <a:gd name="T6" fmla="*/ 324 w 324"/>
                  <a:gd name="T7" fmla="*/ 268 h 275"/>
                  <a:gd name="T8" fmla="*/ 4 w 324"/>
                  <a:gd name="T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4" h="275">
                    <a:moveTo>
                      <a:pt x="4" y="0"/>
                    </a:moveTo>
                    <a:lnTo>
                      <a:pt x="0" y="7"/>
                    </a:lnTo>
                    <a:lnTo>
                      <a:pt x="319" y="275"/>
                    </a:lnTo>
                    <a:lnTo>
                      <a:pt x="324" y="268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6" name="Freeform 58"/>
              <p:cNvSpPr/>
              <p:nvPr/>
            </p:nvSpPr>
            <p:spPr bwMode="auto">
              <a:xfrm>
                <a:off x="2598" y="2427"/>
                <a:ext cx="274" cy="324"/>
              </a:xfrm>
              <a:custGeom>
                <a:avLst/>
                <a:gdLst>
                  <a:gd name="T0" fmla="*/ 4 w 274"/>
                  <a:gd name="T1" fmla="*/ 0 h 324"/>
                  <a:gd name="T2" fmla="*/ 0 w 274"/>
                  <a:gd name="T3" fmla="*/ 5 h 324"/>
                  <a:gd name="T4" fmla="*/ 267 w 274"/>
                  <a:gd name="T5" fmla="*/ 324 h 324"/>
                  <a:gd name="T6" fmla="*/ 274 w 274"/>
                  <a:gd name="T7" fmla="*/ 320 h 324"/>
                  <a:gd name="T8" fmla="*/ 4 w 274"/>
                  <a:gd name="T9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" h="324">
                    <a:moveTo>
                      <a:pt x="4" y="0"/>
                    </a:moveTo>
                    <a:lnTo>
                      <a:pt x="0" y="5"/>
                    </a:lnTo>
                    <a:lnTo>
                      <a:pt x="267" y="324"/>
                    </a:lnTo>
                    <a:lnTo>
                      <a:pt x="274" y="320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7" name="Freeform 59"/>
              <p:cNvSpPr/>
              <p:nvPr/>
            </p:nvSpPr>
            <p:spPr bwMode="auto">
              <a:xfrm>
                <a:off x="2626" y="2408"/>
                <a:ext cx="216" cy="365"/>
              </a:xfrm>
              <a:custGeom>
                <a:avLst/>
                <a:gdLst>
                  <a:gd name="T0" fmla="*/ 7 w 216"/>
                  <a:gd name="T1" fmla="*/ 0 h 365"/>
                  <a:gd name="T2" fmla="*/ 0 w 216"/>
                  <a:gd name="T3" fmla="*/ 2 h 365"/>
                  <a:gd name="T4" fmla="*/ 208 w 216"/>
                  <a:gd name="T5" fmla="*/ 365 h 365"/>
                  <a:gd name="T6" fmla="*/ 216 w 216"/>
                  <a:gd name="T7" fmla="*/ 360 h 365"/>
                  <a:gd name="T8" fmla="*/ 7 w 216"/>
                  <a:gd name="T9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365">
                    <a:moveTo>
                      <a:pt x="7" y="0"/>
                    </a:moveTo>
                    <a:lnTo>
                      <a:pt x="0" y="2"/>
                    </a:lnTo>
                    <a:lnTo>
                      <a:pt x="208" y="365"/>
                    </a:lnTo>
                    <a:lnTo>
                      <a:pt x="216" y="36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8" name="Freeform 60"/>
              <p:cNvSpPr/>
              <p:nvPr/>
            </p:nvSpPr>
            <p:spPr bwMode="auto">
              <a:xfrm>
                <a:off x="2659" y="2391"/>
                <a:ext cx="149" cy="396"/>
              </a:xfrm>
              <a:custGeom>
                <a:avLst/>
                <a:gdLst>
                  <a:gd name="T0" fmla="*/ 7 w 149"/>
                  <a:gd name="T1" fmla="*/ 0 h 396"/>
                  <a:gd name="T2" fmla="*/ 0 w 149"/>
                  <a:gd name="T3" fmla="*/ 5 h 396"/>
                  <a:gd name="T4" fmla="*/ 142 w 149"/>
                  <a:gd name="T5" fmla="*/ 396 h 396"/>
                  <a:gd name="T6" fmla="*/ 149 w 149"/>
                  <a:gd name="T7" fmla="*/ 394 h 396"/>
                  <a:gd name="T8" fmla="*/ 7 w 149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396">
                    <a:moveTo>
                      <a:pt x="7" y="0"/>
                    </a:moveTo>
                    <a:lnTo>
                      <a:pt x="0" y="5"/>
                    </a:lnTo>
                    <a:lnTo>
                      <a:pt x="142" y="396"/>
                    </a:lnTo>
                    <a:lnTo>
                      <a:pt x="149" y="39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79" name="Freeform 61"/>
              <p:cNvSpPr/>
              <p:nvPr/>
            </p:nvSpPr>
            <p:spPr bwMode="auto">
              <a:xfrm>
                <a:off x="2695" y="2384"/>
                <a:ext cx="80" cy="412"/>
              </a:xfrm>
              <a:custGeom>
                <a:avLst/>
                <a:gdLst>
                  <a:gd name="T0" fmla="*/ 7 w 80"/>
                  <a:gd name="T1" fmla="*/ 0 h 412"/>
                  <a:gd name="T2" fmla="*/ 0 w 80"/>
                  <a:gd name="T3" fmla="*/ 0 h 412"/>
                  <a:gd name="T4" fmla="*/ 71 w 80"/>
                  <a:gd name="T5" fmla="*/ 412 h 412"/>
                  <a:gd name="T6" fmla="*/ 80 w 80"/>
                  <a:gd name="T7" fmla="*/ 410 h 412"/>
                  <a:gd name="T8" fmla="*/ 7 w 80"/>
                  <a:gd name="T9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412">
                    <a:moveTo>
                      <a:pt x="7" y="0"/>
                    </a:moveTo>
                    <a:lnTo>
                      <a:pt x="0" y="0"/>
                    </a:lnTo>
                    <a:lnTo>
                      <a:pt x="71" y="412"/>
                    </a:lnTo>
                    <a:lnTo>
                      <a:pt x="80" y="41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0" name="Rectangle 62"/>
              <p:cNvSpPr>
                <a:spLocks noChangeArrowheads="1"/>
              </p:cNvSpPr>
              <p:nvPr/>
            </p:nvSpPr>
            <p:spPr bwMode="auto">
              <a:xfrm>
                <a:off x="3348" y="1880"/>
                <a:ext cx="19" cy="661"/>
              </a:xfrm>
              <a:prstGeom prst="rect">
                <a:avLst/>
              </a:pr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1" name="Rectangle 63"/>
              <p:cNvSpPr>
                <a:spLocks noChangeArrowheads="1"/>
              </p:cNvSpPr>
              <p:nvPr/>
            </p:nvSpPr>
            <p:spPr bwMode="auto">
              <a:xfrm>
                <a:off x="3315" y="2541"/>
                <a:ext cx="76" cy="28"/>
              </a:xfrm>
              <a:prstGeom prst="rect">
                <a:avLst/>
              </a:pr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2" name="Freeform 64"/>
              <p:cNvSpPr/>
              <p:nvPr/>
            </p:nvSpPr>
            <p:spPr bwMode="auto">
              <a:xfrm>
                <a:off x="2730" y="1901"/>
                <a:ext cx="632" cy="651"/>
              </a:xfrm>
              <a:custGeom>
                <a:avLst/>
                <a:gdLst>
                  <a:gd name="T0" fmla="*/ 6 w 267"/>
                  <a:gd name="T1" fmla="*/ 275 h 275"/>
                  <a:gd name="T2" fmla="*/ 12 w 267"/>
                  <a:gd name="T3" fmla="*/ 270 h 275"/>
                  <a:gd name="T4" fmla="*/ 107 w 267"/>
                  <a:gd name="T5" fmla="*/ 68 h 275"/>
                  <a:gd name="T6" fmla="*/ 260 w 267"/>
                  <a:gd name="T7" fmla="*/ 21 h 275"/>
                  <a:gd name="T8" fmla="*/ 267 w 267"/>
                  <a:gd name="T9" fmla="*/ 16 h 275"/>
                  <a:gd name="T10" fmla="*/ 261 w 267"/>
                  <a:gd name="T11" fmla="*/ 9 h 275"/>
                  <a:gd name="T12" fmla="*/ 100 w 267"/>
                  <a:gd name="T13" fmla="*/ 59 h 275"/>
                  <a:gd name="T14" fmla="*/ 1 w 267"/>
                  <a:gd name="T15" fmla="*/ 269 h 275"/>
                  <a:gd name="T16" fmla="*/ 6 w 267"/>
                  <a:gd name="T17" fmla="*/ 275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67" h="275">
                    <a:moveTo>
                      <a:pt x="6" y="275"/>
                    </a:moveTo>
                    <a:cubicBezTo>
                      <a:pt x="9" y="275"/>
                      <a:pt x="12" y="273"/>
                      <a:pt x="12" y="270"/>
                    </a:cubicBezTo>
                    <a:cubicBezTo>
                      <a:pt x="22" y="178"/>
                      <a:pt x="54" y="110"/>
                      <a:pt x="107" y="68"/>
                    </a:cubicBezTo>
                    <a:cubicBezTo>
                      <a:pt x="176" y="12"/>
                      <a:pt x="259" y="21"/>
                      <a:pt x="260" y="21"/>
                    </a:cubicBezTo>
                    <a:cubicBezTo>
                      <a:pt x="263" y="21"/>
                      <a:pt x="266" y="19"/>
                      <a:pt x="267" y="16"/>
                    </a:cubicBezTo>
                    <a:cubicBezTo>
                      <a:pt x="267" y="13"/>
                      <a:pt x="265" y="10"/>
                      <a:pt x="261" y="9"/>
                    </a:cubicBezTo>
                    <a:cubicBezTo>
                      <a:pt x="258" y="9"/>
                      <a:pt x="173" y="0"/>
                      <a:pt x="100" y="59"/>
                    </a:cubicBezTo>
                    <a:cubicBezTo>
                      <a:pt x="44" y="103"/>
                      <a:pt x="11" y="174"/>
                      <a:pt x="1" y="269"/>
                    </a:cubicBezTo>
                    <a:cubicBezTo>
                      <a:pt x="0" y="272"/>
                      <a:pt x="3" y="275"/>
                      <a:pt x="6" y="275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3" name="Freeform 65"/>
              <p:cNvSpPr/>
              <p:nvPr/>
            </p:nvSpPr>
            <p:spPr bwMode="auto">
              <a:xfrm>
                <a:off x="3230" y="1749"/>
                <a:ext cx="187" cy="166"/>
              </a:xfrm>
              <a:custGeom>
                <a:avLst/>
                <a:gdLst>
                  <a:gd name="T0" fmla="*/ 7 w 79"/>
                  <a:gd name="T1" fmla="*/ 28 h 70"/>
                  <a:gd name="T2" fmla="*/ 29 w 79"/>
                  <a:gd name="T3" fmla="*/ 40 h 70"/>
                  <a:gd name="T4" fmla="*/ 48 w 79"/>
                  <a:gd name="T5" fmla="*/ 54 h 70"/>
                  <a:gd name="T6" fmla="*/ 37 w 79"/>
                  <a:gd name="T7" fmla="*/ 3 h 70"/>
                  <a:gd name="T8" fmla="*/ 51 w 79"/>
                  <a:gd name="T9" fmla="*/ 10 h 70"/>
                  <a:gd name="T10" fmla="*/ 52 w 79"/>
                  <a:gd name="T11" fmla="*/ 16 h 70"/>
                  <a:gd name="T12" fmla="*/ 47 w 79"/>
                  <a:gd name="T13" fmla="*/ 13 h 70"/>
                  <a:gd name="T14" fmla="*/ 41 w 79"/>
                  <a:gd name="T15" fmla="*/ 11 h 70"/>
                  <a:gd name="T16" fmla="*/ 59 w 79"/>
                  <a:gd name="T17" fmla="*/ 32 h 70"/>
                  <a:gd name="T18" fmla="*/ 64 w 79"/>
                  <a:gd name="T19" fmla="*/ 47 h 70"/>
                  <a:gd name="T20" fmla="*/ 51 w 79"/>
                  <a:gd name="T21" fmla="*/ 63 h 70"/>
                  <a:gd name="T22" fmla="*/ 24 w 79"/>
                  <a:gd name="T23" fmla="*/ 45 h 70"/>
                  <a:gd name="T24" fmla="*/ 10 w 79"/>
                  <a:gd name="T25" fmla="*/ 41 h 70"/>
                  <a:gd name="T26" fmla="*/ 2 w 79"/>
                  <a:gd name="T27" fmla="*/ 47 h 70"/>
                  <a:gd name="T28" fmla="*/ 4 w 79"/>
                  <a:gd name="T29" fmla="*/ 32 h 70"/>
                  <a:gd name="T30" fmla="*/ 7 w 79"/>
                  <a:gd name="T31" fmla="*/ 28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79" h="70">
                    <a:moveTo>
                      <a:pt x="7" y="28"/>
                    </a:moveTo>
                    <a:cubicBezTo>
                      <a:pt x="13" y="23"/>
                      <a:pt x="23" y="32"/>
                      <a:pt x="29" y="40"/>
                    </a:cubicBezTo>
                    <a:cubicBezTo>
                      <a:pt x="33" y="46"/>
                      <a:pt x="38" y="58"/>
                      <a:pt x="48" y="54"/>
                    </a:cubicBezTo>
                    <a:cubicBezTo>
                      <a:pt x="79" y="43"/>
                      <a:pt x="22" y="13"/>
                      <a:pt x="37" y="3"/>
                    </a:cubicBezTo>
                    <a:cubicBezTo>
                      <a:pt x="42" y="0"/>
                      <a:pt x="47" y="6"/>
                      <a:pt x="51" y="10"/>
                    </a:cubicBezTo>
                    <a:cubicBezTo>
                      <a:pt x="53" y="12"/>
                      <a:pt x="53" y="15"/>
                      <a:pt x="52" y="16"/>
                    </a:cubicBezTo>
                    <a:cubicBezTo>
                      <a:pt x="51" y="18"/>
                      <a:pt x="48" y="15"/>
                      <a:pt x="47" y="13"/>
                    </a:cubicBezTo>
                    <a:cubicBezTo>
                      <a:pt x="42" y="5"/>
                      <a:pt x="41" y="11"/>
                      <a:pt x="41" y="11"/>
                    </a:cubicBezTo>
                    <a:cubicBezTo>
                      <a:pt x="40" y="12"/>
                      <a:pt x="57" y="29"/>
                      <a:pt x="59" y="32"/>
                    </a:cubicBezTo>
                    <a:cubicBezTo>
                      <a:pt x="62" y="38"/>
                      <a:pt x="64" y="44"/>
                      <a:pt x="64" y="47"/>
                    </a:cubicBezTo>
                    <a:cubicBezTo>
                      <a:pt x="63" y="54"/>
                      <a:pt x="58" y="61"/>
                      <a:pt x="51" y="63"/>
                    </a:cubicBezTo>
                    <a:cubicBezTo>
                      <a:pt x="33" y="70"/>
                      <a:pt x="27" y="50"/>
                      <a:pt x="24" y="45"/>
                    </a:cubicBezTo>
                    <a:cubicBezTo>
                      <a:pt x="19" y="39"/>
                      <a:pt x="14" y="34"/>
                      <a:pt x="10" y="41"/>
                    </a:cubicBezTo>
                    <a:cubicBezTo>
                      <a:pt x="8" y="43"/>
                      <a:pt x="6" y="52"/>
                      <a:pt x="2" y="47"/>
                    </a:cubicBezTo>
                    <a:cubicBezTo>
                      <a:pt x="0" y="43"/>
                      <a:pt x="3" y="34"/>
                      <a:pt x="4" y="32"/>
                    </a:cubicBezTo>
                    <a:cubicBezTo>
                      <a:pt x="5" y="30"/>
                      <a:pt x="6" y="29"/>
                      <a:pt x="7" y="28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4" name="Freeform 66"/>
              <p:cNvSpPr/>
              <p:nvPr/>
            </p:nvSpPr>
            <p:spPr bwMode="auto">
              <a:xfrm>
                <a:off x="2936" y="1901"/>
                <a:ext cx="197" cy="99"/>
              </a:xfrm>
              <a:custGeom>
                <a:avLst/>
                <a:gdLst>
                  <a:gd name="T0" fmla="*/ 7 w 83"/>
                  <a:gd name="T1" fmla="*/ 23 h 42"/>
                  <a:gd name="T2" fmla="*/ 37 w 83"/>
                  <a:gd name="T3" fmla="*/ 15 h 42"/>
                  <a:gd name="T4" fmla="*/ 49 w 83"/>
                  <a:gd name="T5" fmla="*/ 14 h 42"/>
                  <a:gd name="T6" fmla="*/ 64 w 83"/>
                  <a:gd name="T7" fmla="*/ 15 h 42"/>
                  <a:gd name="T8" fmla="*/ 25 w 83"/>
                  <a:gd name="T9" fmla="*/ 38 h 42"/>
                  <a:gd name="T10" fmla="*/ 7 w 83"/>
                  <a:gd name="T11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3" h="42">
                    <a:moveTo>
                      <a:pt x="7" y="23"/>
                    </a:moveTo>
                    <a:cubicBezTo>
                      <a:pt x="15" y="0"/>
                      <a:pt x="21" y="11"/>
                      <a:pt x="37" y="15"/>
                    </a:cubicBezTo>
                    <a:cubicBezTo>
                      <a:pt x="40" y="15"/>
                      <a:pt x="44" y="15"/>
                      <a:pt x="49" y="14"/>
                    </a:cubicBezTo>
                    <a:cubicBezTo>
                      <a:pt x="55" y="13"/>
                      <a:pt x="61" y="13"/>
                      <a:pt x="64" y="15"/>
                    </a:cubicBezTo>
                    <a:cubicBezTo>
                      <a:pt x="83" y="30"/>
                      <a:pt x="31" y="37"/>
                      <a:pt x="25" y="38"/>
                    </a:cubicBezTo>
                    <a:cubicBezTo>
                      <a:pt x="8" y="41"/>
                      <a:pt x="0" y="42"/>
                      <a:pt x="7" y="23"/>
                    </a:cubicBezTo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5" name="Freeform 67"/>
              <p:cNvSpPr/>
              <p:nvPr/>
            </p:nvSpPr>
            <p:spPr bwMode="auto">
              <a:xfrm>
                <a:off x="3175" y="2417"/>
                <a:ext cx="164" cy="57"/>
              </a:xfrm>
              <a:custGeom>
                <a:avLst/>
                <a:gdLst>
                  <a:gd name="T0" fmla="*/ 34 w 69"/>
                  <a:gd name="T1" fmla="*/ 11 h 24"/>
                  <a:gd name="T2" fmla="*/ 21 w 69"/>
                  <a:gd name="T3" fmla="*/ 0 h 24"/>
                  <a:gd name="T4" fmla="*/ 8 w 69"/>
                  <a:gd name="T5" fmla="*/ 4 h 24"/>
                  <a:gd name="T6" fmla="*/ 0 w 69"/>
                  <a:gd name="T7" fmla="*/ 11 h 24"/>
                  <a:gd name="T8" fmla="*/ 18 w 69"/>
                  <a:gd name="T9" fmla="*/ 21 h 24"/>
                  <a:gd name="T10" fmla="*/ 69 w 69"/>
                  <a:gd name="T11" fmla="*/ 22 h 24"/>
                  <a:gd name="T12" fmla="*/ 34 w 69"/>
                  <a:gd name="T13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24">
                    <a:moveTo>
                      <a:pt x="34" y="11"/>
                    </a:moveTo>
                    <a:cubicBezTo>
                      <a:pt x="28" y="7"/>
                      <a:pt x="21" y="0"/>
                      <a:pt x="21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5"/>
                      <a:pt x="1" y="9"/>
                      <a:pt x="0" y="11"/>
                    </a:cubicBezTo>
                    <a:cubicBezTo>
                      <a:pt x="5" y="15"/>
                      <a:pt x="12" y="18"/>
                      <a:pt x="18" y="21"/>
                    </a:cubicBezTo>
                    <a:cubicBezTo>
                      <a:pt x="22" y="24"/>
                      <a:pt x="64" y="22"/>
                      <a:pt x="69" y="22"/>
                    </a:cubicBezTo>
                    <a:cubicBezTo>
                      <a:pt x="65" y="19"/>
                      <a:pt x="44" y="18"/>
                      <a:pt x="34" y="1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6" name="Freeform 68"/>
              <p:cNvSpPr/>
              <p:nvPr/>
            </p:nvSpPr>
            <p:spPr bwMode="auto">
              <a:xfrm>
                <a:off x="3175" y="2417"/>
                <a:ext cx="74" cy="43"/>
              </a:xfrm>
              <a:custGeom>
                <a:avLst/>
                <a:gdLst>
                  <a:gd name="T0" fmla="*/ 24 w 31"/>
                  <a:gd name="T1" fmla="*/ 12 h 18"/>
                  <a:gd name="T2" fmla="*/ 31 w 31"/>
                  <a:gd name="T3" fmla="*/ 9 h 18"/>
                  <a:gd name="T4" fmla="*/ 21 w 31"/>
                  <a:gd name="T5" fmla="*/ 0 h 18"/>
                  <a:gd name="T6" fmla="*/ 8 w 31"/>
                  <a:gd name="T7" fmla="*/ 4 h 18"/>
                  <a:gd name="T8" fmla="*/ 0 w 31"/>
                  <a:gd name="T9" fmla="*/ 11 h 18"/>
                  <a:gd name="T10" fmla="*/ 12 w 31"/>
                  <a:gd name="T11" fmla="*/ 18 h 18"/>
                  <a:gd name="T12" fmla="*/ 24 w 31"/>
                  <a:gd name="T13" fmla="*/ 1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1" h="18">
                    <a:moveTo>
                      <a:pt x="24" y="12"/>
                    </a:moveTo>
                    <a:cubicBezTo>
                      <a:pt x="26" y="11"/>
                      <a:pt x="28" y="10"/>
                      <a:pt x="31" y="9"/>
                    </a:cubicBezTo>
                    <a:cubicBezTo>
                      <a:pt x="25" y="5"/>
                      <a:pt x="21" y="0"/>
                      <a:pt x="21" y="0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6" y="5"/>
                      <a:pt x="1" y="9"/>
                      <a:pt x="0" y="11"/>
                    </a:cubicBezTo>
                    <a:cubicBezTo>
                      <a:pt x="4" y="14"/>
                      <a:pt x="8" y="16"/>
                      <a:pt x="12" y="18"/>
                    </a:cubicBezTo>
                    <a:cubicBezTo>
                      <a:pt x="16" y="17"/>
                      <a:pt x="20" y="14"/>
                      <a:pt x="24" y="12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7" name="Freeform 69"/>
              <p:cNvSpPr/>
              <p:nvPr/>
            </p:nvSpPr>
            <p:spPr bwMode="auto">
              <a:xfrm>
                <a:off x="3057" y="1470"/>
                <a:ext cx="270" cy="317"/>
              </a:xfrm>
              <a:custGeom>
                <a:avLst/>
                <a:gdLst>
                  <a:gd name="T0" fmla="*/ 113 w 114"/>
                  <a:gd name="T1" fmla="*/ 130 h 134"/>
                  <a:gd name="T2" fmla="*/ 113 w 114"/>
                  <a:gd name="T3" fmla="*/ 131 h 134"/>
                  <a:gd name="T4" fmla="*/ 107 w 114"/>
                  <a:gd name="T5" fmla="*/ 134 h 134"/>
                  <a:gd name="T6" fmla="*/ 105 w 114"/>
                  <a:gd name="T7" fmla="*/ 129 h 134"/>
                  <a:gd name="T8" fmla="*/ 103 w 114"/>
                  <a:gd name="T9" fmla="*/ 126 h 134"/>
                  <a:gd name="T10" fmla="*/ 99 w 114"/>
                  <a:gd name="T11" fmla="*/ 125 h 134"/>
                  <a:gd name="T12" fmla="*/ 94 w 114"/>
                  <a:gd name="T13" fmla="*/ 123 h 134"/>
                  <a:gd name="T14" fmla="*/ 90 w 114"/>
                  <a:gd name="T15" fmla="*/ 120 h 134"/>
                  <a:gd name="T16" fmla="*/ 86 w 114"/>
                  <a:gd name="T17" fmla="*/ 117 h 134"/>
                  <a:gd name="T18" fmla="*/ 54 w 114"/>
                  <a:gd name="T19" fmla="*/ 91 h 134"/>
                  <a:gd name="T20" fmla="*/ 52 w 114"/>
                  <a:gd name="T21" fmla="*/ 88 h 134"/>
                  <a:gd name="T22" fmla="*/ 50 w 114"/>
                  <a:gd name="T23" fmla="*/ 86 h 134"/>
                  <a:gd name="T24" fmla="*/ 41 w 114"/>
                  <a:gd name="T25" fmla="*/ 74 h 134"/>
                  <a:gd name="T26" fmla="*/ 39 w 114"/>
                  <a:gd name="T27" fmla="*/ 71 h 134"/>
                  <a:gd name="T28" fmla="*/ 29 w 114"/>
                  <a:gd name="T29" fmla="*/ 57 h 134"/>
                  <a:gd name="T30" fmla="*/ 19 w 114"/>
                  <a:gd name="T31" fmla="*/ 42 h 134"/>
                  <a:gd name="T32" fmla="*/ 10 w 114"/>
                  <a:gd name="T33" fmla="*/ 29 h 134"/>
                  <a:gd name="T34" fmla="*/ 0 w 114"/>
                  <a:gd name="T35" fmla="*/ 8 h 134"/>
                  <a:gd name="T36" fmla="*/ 5 w 114"/>
                  <a:gd name="T37" fmla="*/ 1 h 134"/>
                  <a:gd name="T38" fmla="*/ 9 w 114"/>
                  <a:gd name="T39" fmla="*/ 1 h 134"/>
                  <a:gd name="T40" fmla="*/ 16 w 114"/>
                  <a:gd name="T41" fmla="*/ 8 h 134"/>
                  <a:gd name="T42" fmla="*/ 18 w 114"/>
                  <a:gd name="T43" fmla="*/ 10 h 134"/>
                  <a:gd name="T44" fmla="*/ 23 w 114"/>
                  <a:gd name="T45" fmla="*/ 19 h 134"/>
                  <a:gd name="T46" fmla="*/ 27 w 114"/>
                  <a:gd name="T47" fmla="*/ 27 h 134"/>
                  <a:gd name="T48" fmla="*/ 43 w 114"/>
                  <a:gd name="T49" fmla="*/ 53 h 134"/>
                  <a:gd name="T50" fmla="*/ 45 w 114"/>
                  <a:gd name="T51" fmla="*/ 58 h 134"/>
                  <a:gd name="T52" fmla="*/ 62 w 114"/>
                  <a:gd name="T53" fmla="*/ 81 h 134"/>
                  <a:gd name="T54" fmla="*/ 74 w 114"/>
                  <a:gd name="T55" fmla="*/ 93 h 134"/>
                  <a:gd name="T56" fmla="*/ 93 w 114"/>
                  <a:gd name="T57" fmla="*/ 109 h 134"/>
                  <a:gd name="T58" fmla="*/ 94 w 114"/>
                  <a:gd name="T59" fmla="*/ 109 h 134"/>
                  <a:gd name="T60" fmla="*/ 97 w 114"/>
                  <a:gd name="T61" fmla="*/ 109 h 134"/>
                  <a:gd name="T62" fmla="*/ 99 w 114"/>
                  <a:gd name="T63" fmla="*/ 110 h 134"/>
                  <a:gd name="T64" fmla="*/ 106 w 114"/>
                  <a:gd name="T65" fmla="*/ 113 h 134"/>
                  <a:gd name="T66" fmla="*/ 110 w 114"/>
                  <a:gd name="T67" fmla="*/ 115 h 134"/>
                  <a:gd name="T68" fmla="*/ 113 w 114"/>
                  <a:gd name="T69" fmla="*/ 119 h 134"/>
                  <a:gd name="T70" fmla="*/ 114 w 114"/>
                  <a:gd name="T71" fmla="*/ 125 h 134"/>
                  <a:gd name="T72" fmla="*/ 113 w 114"/>
                  <a:gd name="T73" fmla="*/ 129 h 134"/>
                  <a:gd name="T74" fmla="*/ 113 w 114"/>
                  <a:gd name="T75" fmla="*/ 13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14" h="134">
                    <a:moveTo>
                      <a:pt x="113" y="130"/>
                    </a:moveTo>
                    <a:cubicBezTo>
                      <a:pt x="113" y="131"/>
                      <a:pt x="113" y="131"/>
                      <a:pt x="113" y="131"/>
                    </a:cubicBezTo>
                    <a:cubicBezTo>
                      <a:pt x="112" y="133"/>
                      <a:pt x="109" y="134"/>
                      <a:pt x="107" y="134"/>
                    </a:cubicBezTo>
                    <a:cubicBezTo>
                      <a:pt x="104" y="134"/>
                      <a:pt x="105" y="131"/>
                      <a:pt x="105" y="129"/>
                    </a:cubicBezTo>
                    <a:cubicBezTo>
                      <a:pt x="105" y="127"/>
                      <a:pt x="104" y="127"/>
                      <a:pt x="103" y="126"/>
                    </a:cubicBezTo>
                    <a:cubicBezTo>
                      <a:pt x="102" y="126"/>
                      <a:pt x="100" y="125"/>
                      <a:pt x="99" y="125"/>
                    </a:cubicBezTo>
                    <a:cubicBezTo>
                      <a:pt x="97" y="124"/>
                      <a:pt x="96" y="123"/>
                      <a:pt x="94" y="123"/>
                    </a:cubicBezTo>
                    <a:cubicBezTo>
                      <a:pt x="92" y="122"/>
                      <a:pt x="91" y="121"/>
                      <a:pt x="90" y="120"/>
                    </a:cubicBezTo>
                    <a:cubicBezTo>
                      <a:pt x="88" y="119"/>
                      <a:pt x="87" y="118"/>
                      <a:pt x="86" y="117"/>
                    </a:cubicBezTo>
                    <a:cubicBezTo>
                      <a:pt x="82" y="115"/>
                      <a:pt x="57" y="93"/>
                      <a:pt x="54" y="91"/>
                    </a:cubicBezTo>
                    <a:cubicBezTo>
                      <a:pt x="53" y="90"/>
                      <a:pt x="52" y="89"/>
                      <a:pt x="52" y="88"/>
                    </a:cubicBezTo>
                    <a:cubicBezTo>
                      <a:pt x="51" y="88"/>
                      <a:pt x="50" y="87"/>
                      <a:pt x="50" y="86"/>
                    </a:cubicBezTo>
                    <a:cubicBezTo>
                      <a:pt x="47" y="84"/>
                      <a:pt x="43" y="78"/>
                      <a:pt x="41" y="74"/>
                    </a:cubicBezTo>
                    <a:cubicBezTo>
                      <a:pt x="40" y="73"/>
                      <a:pt x="40" y="72"/>
                      <a:pt x="39" y="71"/>
                    </a:cubicBezTo>
                    <a:cubicBezTo>
                      <a:pt x="36" y="67"/>
                      <a:pt x="33" y="62"/>
                      <a:pt x="29" y="57"/>
                    </a:cubicBezTo>
                    <a:cubicBezTo>
                      <a:pt x="25" y="52"/>
                      <a:pt x="22" y="47"/>
                      <a:pt x="19" y="42"/>
                    </a:cubicBezTo>
                    <a:cubicBezTo>
                      <a:pt x="16" y="37"/>
                      <a:pt x="13" y="33"/>
                      <a:pt x="10" y="29"/>
                    </a:cubicBezTo>
                    <a:cubicBezTo>
                      <a:pt x="6" y="23"/>
                      <a:pt x="0" y="15"/>
                      <a:pt x="0" y="8"/>
                    </a:cubicBezTo>
                    <a:cubicBezTo>
                      <a:pt x="0" y="4"/>
                      <a:pt x="2" y="1"/>
                      <a:pt x="5" y="1"/>
                    </a:cubicBezTo>
                    <a:cubicBezTo>
                      <a:pt x="6" y="0"/>
                      <a:pt x="7" y="0"/>
                      <a:pt x="9" y="1"/>
                    </a:cubicBezTo>
                    <a:cubicBezTo>
                      <a:pt x="12" y="2"/>
                      <a:pt x="14" y="5"/>
                      <a:pt x="16" y="8"/>
                    </a:cubicBezTo>
                    <a:cubicBezTo>
                      <a:pt x="17" y="9"/>
                      <a:pt x="17" y="10"/>
                      <a:pt x="18" y="10"/>
                    </a:cubicBezTo>
                    <a:cubicBezTo>
                      <a:pt x="20" y="13"/>
                      <a:pt x="21" y="16"/>
                      <a:pt x="23" y="19"/>
                    </a:cubicBezTo>
                    <a:cubicBezTo>
                      <a:pt x="24" y="22"/>
                      <a:pt x="25" y="25"/>
                      <a:pt x="27" y="27"/>
                    </a:cubicBezTo>
                    <a:cubicBezTo>
                      <a:pt x="34" y="36"/>
                      <a:pt x="38" y="43"/>
                      <a:pt x="43" y="53"/>
                    </a:cubicBezTo>
                    <a:cubicBezTo>
                      <a:pt x="44" y="55"/>
                      <a:pt x="44" y="56"/>
                      <a:pt x="45" y="58"/>
                    </a:cubicBezTo>
                    <a:cubicBezTo>
                      <a:pt x="49" y="66"/>
                      <a:pt x="54" y="76"/>
                      <a:pt x="62" y="81"/>
                    </a:cubicBezTo>
                    <a:cubicBezTo>
                      <a:pt x="66" y="84"/>
                      <a:pt x="70" y="89"/>
                      <a:pt x="74" y="93"/>
                    </a:cubicBezTo>
                    <a:cubicBezTo>
                      <a:pt x="80" y="99"/>
                      <a:pt x="85" y="106"/>
                      <a:pt x="93" y="109"/>
                    </a:cubicBezTo>
                    <a:cubicBezTo>
                      <a:pt x="93" y="109"/>
                      <a:pt x="94" y="109"/>
                      <a:pt x="94" y="109"/>
                    </a:cubicBezTo>
                    <a:cubicBezTo>
                      <a:pt x="95" y="109"/>
                      <a:pt x="96" y="109"/>
                      <a:pt x="97" y="109"/>
                    </a:cubicBezTo>
                    <a:cubicBezTo>
                      <a:pt x="97" y="110"/>
                      <a:pt x="98" y="109"/>
                      <a:pt x="99" y="110"/>
                    </a:cubicBezTo>
                    <a:cubicBezTo>
                      <a:pt x="102" y="110"/>
                      <a:pt x="104" y="112"/>
                      <a:pt x="106" y="113"/>
                    </a:cubicBezTo>
                    <a:cubicBezTo>
                      <a:pt x="107" y="113"/>
                      <a:pt x="109" y="114"/>
                      <a:pt x="110" y="115"/>
                    </a:cubicBezTo>
                    <a:cubicBezTo>
                      <a:pt x="111" y="116"/>
                      <a:pt x="113" y="117"/>
                      <a:pt x="113" y="119"/>
                    </a:cubicBezTo>
                    <a:cubicBezTo>
                      <a:pt x="114" y="121"/>
                      <a:pt x="114" y="123"/>
                      <a:pt x="114" y="125"/>
                    </a:cubicBezTo>
                    <a:cubicBezTo>
                      <a:pt x="114" y="126"/>
                      <a:pt x="114" y="128"/>
                      <a:pt x="113" y="129"/>
                    </a:cubicBezTo>
                    <a:lnTo>
                      <a:pt x="113" y="130"/>
                    </a:ln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8" name="Freeform 70"/>
              <p:cNvSpPr/>
              <p:nvPr/>
            </p:nvSpPr>
            <p:spPr bwMode="auto">
              <a:xfrm>
                <a:off x="2666" y="1366"/>
                <a:ext cx="355" cy="556"/>
              </a:xfrm>
              <a:custGeom>
                <a:avLst/>
                <a:gdLst>
                  <a:gd name="T0" fmla="*/ 120 w 150"/>
                  <a:gd name="T1" fmla="*/ 0 h 235"/>
                  <a:gd name="T2" fmla="*/ 120 w 150"/>
                  <a:gd name="T3" fmla="*/ 0 h 235"/>
                  <a:gd name="T4" fmla="*/ 80 w 150"/>
                  <a:gd name="T5" fmla="*/ 24 h 235"/>
                  <a:gd name="T6" fmla="*/ 57 w 150"/>
                  <a:gd name="T7" fmla="*/ 87 h 235"/>
                  <a:gd name="T8" fmla="*/ 0 w 150"/>
                  <a:gd name="T9" fmla="*/ 207 h 235"/>
                  <a:gd name="T10" fmla="*/ 91 w 150"/>
                  <a:gd name="T11" fmla="*/ 234 h 235"/>
                  <a:gd name="T12" fmla="*/ 91 w 150"/>
                  <a:gd name="T13" fmla="*/ 234 h 235"/>
                  <a:gd name="T14" fmla="*/ 92 w 150"/>
                  <a:gd name="T15" fmla="*/ 234 h 235"/>
                  <a:gd name="T16" fmla="*/ 102 w 150"/>
                  <a:gd name="T17" fmla="*/ 235 h 235"/>
                  <a:gd name="T18" fmla="*/ 113 w 150"/>
                  <a:gd name="T19" fmla="*/ 235 h 235"/>
                  <a:gd name="T20" fmla="*/ 136 w 150"/>
                  <a:gd name="T21" fmla="*/ 232 h 235"/>
                  <a:gd name="T22" fmla="*/ 148 w 150"/>
                  <a:gd name="T23" fmla="*/ 187 h 235"/>
                  <a:gd name="T24" fmla="*/ 135 w 150"/>
                  <a:gd name="T25" fmla="*/ 83 h 235"/>
                  <a:gd name="T26" fmla="*/ 131 w 150"/>
                  <a:gd name="T27" fmla="*/ 37 h 235"/>
                  <a:gd name="T28" fmla="*/ 131 w 150"/>
                  <a:gd name="T29" fmla="*/ 2 h 235"/>
                  <a:gd name="T30" fmla="*/ 120 w 150"/>
                  <a:gd name="T31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0" h="235">
                    <a:moveTo>
                      <a:pt x="120" y="0"/>
                    </a:moveTo>
                    <a:cubicBezTo>
                      <a:pt x="120" y="0"/>
                      <a:pt x="120" y="0"/>
                      <a:pt x="120" y="0"/>
                    </a:cubicBezTo>
                    <a:cubicBezTo>
                      <a:pt x="107" y="0"/>
                      <a:pt x="88" y="14"/>
                      <a:pt x="80" y="24"/>
                    </a:cubicBezTo>
                    <a:cubicBezTo>
                      <a:pt x="66" y="42"/>
                      <a:pt x="63" y="66"/>
                      <a:pt x="57" y="87"/>
                    </a:cubicBezTo>
                    <a:cubicBezTo>
                      <a:pt x="47" y="128"/>
                      <a:pt x="36" y="179"/>
                      <a:pt x="0" y="207"/>
                    </a:cubicBezTo>
                    <a:cubicBezTo>
                      <a:pt x="11" y="231"/>
                      <a:pt x="66" y="234"/>
                      <a:pt x="91" y="234"/>
                    </a:cubicBezTo>
                    <a:cubicBezTo>
                      <a:pt x="91" y="234"/>
                      <a:pt x="91" y="234"/>
                      <a:pt x="91" y="234"/>
                    </a:cubicBezTo>
                    <a:cubicBezTo>
                      <a:pt x="91" y="234"/>
                      <a:pt x="92" y="234"/>
                      <a:pt x="92" y="234"/>
                    </a:cubicBezTo>
                    <a:cubicBezTo>
                      <a:pt x="94" y="234"/>
                      <a:pt x="98" y="234"/>
                      <a:pt x="102" y="235"/>
                    </a:cubicBezTo>
                    <a:cubicBezTo>
                      <a:pt x="105" y="235"/>
                      <a:pt x="109" y="235"/>
                      <a:pt x="113" y="235"/>
                    </a:cubicBezTo>
                    <a:cubicBezTo>
                      <a:pt x="122" y="235"/>
                      <a:pt x="130" y="234"/>
                      <a:pt x="136" y="232"/>
                    </a:cubicBezTo>
                    <a:cubicBezTo>
                      <a:pt x="150" y="225"/>
                      <a:pt x="148" y="203"/>
                      <a:pt x="148" y="187"/>
                    </a:cubicBezTo>
                    <a:cubicBezTo>
                      <a:pt x="149" y="152"/>
                      <a:pt x="141" y="118"/>
                      <a:pt x="135" y="83"/>
                    </a:cubicBezTo>
                    <a:cubicBezTo>
                      <a:pt x="133" y="69"/>
                      <a:pt x="131" y="51"/>
                      <a:pt x="131" y="37"/>
                    </a:cubicBezTo>
                    <a:cubicBezTo>
                      <a:pt x="131" y="24"/>
                      <a:pt x="140" y="8"/>
                      <a:pt x="131" y="2"/>
                    </a:cubicBezTo>
                    <a:cubicBezTo>
                      <a:pt x="129" y="1"/>
                      <a:pt x="125" y="0"/>
                      <a:pt x="120" y="0"/>
                    </a:cubicBezTo>
                  </a:path>
                </a:pathLst>
              </a:custGeom>
              <a:solidFill>
                <a:srgbClr val="FFF8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71"/>
              <p:cNvSpPr/>
              <p:nvPr/>
            </p:nvSpPr>
            <p:spPr bwMode="auto">
              <a:xfrm>
                <a:off x="2870" y="1467"/>
                <a:ext cx="431" cy="1074"/>
              </a:xfrm>
              <a:custGeom>
                <a:avLst/>
                <a:gdLst>
                  <a:gd name="T0" fmla="*/ 97 w 182"/>
                  <a:gd name="T1" fmla="*/ 127 h 453"/>
                  <a:gd name="T2" fmla="*/ 100 w 182"/>
                  <a:gd name="T3" fmla="*/ 117 h 453"/>
                  <a:gd name="T4" fmla="*/ 106 w 182"/>
                  <a:gd name="T5" fmla="*/ 56 h 453"/>
                  <a:gd name="T6" fmla="*/ 110 w 182"/>
                  <a:gd name="T7" fmla="*/ 37 h 453"/>
                  <a:gd name="T8" fmla="*/ 111 w 182"/>
                  <a:gd name="T9" fmla="*/ 6 h 453"/>
                  <a:gd name="T10" fmla="*/ 101 w 182"/>
                  <a:gd name="T11" fmla="*/ 15 h 453"/>
                  <a:gd name="T12" fmla="*/ 92 w 182"/>
                  <a:gd name="T13" fmla="*/ 29 h 453"/>
                  <a:gd name="T14" fmla="*/ 79 w 182"/>
                  <a:gd name="T15" fmla="*/ 40 h 453"/>
                  <a:gd name="T16" fmla="*/ 67 w 182"/>
                  <a:gd name="T17" fmla="*/ 48 h 453"/>
                  <a:gd name="T18" fmla="*/ 69 w 182"/>
                  <a:gd name="T19" fmla="*/ 61 h 453"/>
                  <a:gd name="T20" fmla="*/ 77 w 182"/>
                  <a:gd name="T21" fmla="*/ 103 h 453"/>
                  <a:gd name="T22" fmla="*/ 49 w 182"/>
                  <a:gd name="T23" fmla="*/ 143 h 453"/>
                  <a:gd name="T24" fmla="*/ 78 w 182"/>
                  <a:gd name="T25" fmla="*/ 208 h 453"/>
                  <a:gd name="T26" fmla="*/ 112 w 182"/>
                  <a:gd name="T27" fmla="*/ 210 h 453"/>
                  <a:gd name="T28" fmla="*/ 127 w 182"/>
                  <a:gd name="T29" fmla="*/ 211 h 453"/>
                  <a:gd name="T30" fmla="*/ 124 w 182"/>
                  <a:gd name="T31" fmla="*/ 215 h 453"/>
                  <a:gd name="T32" fmla="*/ 129 w 182"/>
                  <a:gd name="T33" fmla="*/ 217 h 453"/>
                  <a:gd name="T34" fmla="*/ 126 w 182"/>
                  <a:gd name="T35" fmla="*/ 220 h 453"/>
                  <a:gd name="T36" fmla="*/ 126 w 182"/>
                  <a:gd name="T37" fmla="*/ 222 h 453"/>
                  <a:gd name="T38" fmla="*/ 127 w 182"/>
                  <a:gd name="T39" fmla="*/ 225 h 453"/>
                  <a:gd name="T40" fmla="*/ 0 w 182"/>
                  <a:gd name="T41" fmla="*/ 438 h 453"/>
                  <a:gd name="T42" fmla="*/ 160 w 182"/>
                  <a:gd name="T43" fmla="*/ 407 h 453"/>
                  <a:gd name="T44" fmla="*/ 159 w 182"/>
                  <a:gd name="T45" fmla="*/ 401 h 453"/>
                  <a:gd name="T46" fmla="*/ 180 w 182"/>
                  <a:gd name="T47" fmla="*/ 195 h 453"/>
                  <a:gd name="T48" fmla="*/ 160 w 182"/>
                  <a:gd name="T49" fmla="*/ 177 h 453"/>
                  <a:gd name="T50" fmla="*/ 126 w 182"/>
                  <a:gd name="T51" fmla="*/ 172 h 453"/>
                  <a:gd name="T52" fmla="*/ 90 w 182"/>
                  <a:gd name="T53" fmla="*/ 161 h 453"/>
                  <a:gd name="T54" fmla="*/ 97 w 182"/>
                  <a:gd name="T55" fmla="*/ 127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82" h="453">
                    <a:moveTo>
                      <a:pt x="97" y="127"/>
                    </a:moveTo>
                    <a:cubicBezTo>
                      <a:pt x="98" y="123"/>
                      <a:pt x="99" y="120"/>
                      <a:pt x="100" y="117"/>
                    </a:cubicBezTo>
                    <a:cubicBezTo>
                      <a:pt x="103" y="97"/>
                      <a:pt x="102" y="76"/>
                      <a:pt x="106" y="56"/>
                    </a:cubicBezTo>
                    <a:cubicBezTo>
                      <a:pt x="108" y="47"/>
                      <a:pt x="108" y="46"/>
                      <a:pt x="110" y="37"/>
                    </a:cubicBezTo>
                    <a:cubicBezTo>
                      <a:pt x="113" y="26"/>
                      <a:pt x="118" y="14"/>
                      <a:pt x="111" y="6"/>
                    </a:cubicBezTo>
                    <a:cubicBezTo>
                      <a:pt x="105" y="0"/>
                      <a:pt x="103" y="11"/>
                      <a:pt x="101" y="15"/>
                    </a:cubicBezTo>
                    <a:cubicBezTo>
                      <a:pt x="98" y="20"/>
                      <a:pt x="96" y="25"/>
                      <a:pt x="92" y="29"/>
                    </a:cubicBezTo>
                    <a:cubicBezTo>
                      <a:pt x="89" y="34"/>
                      <a:pt x="84" y="37"/>
                      <a:pt x="79" y="40"/>
                    </a:cubicBezTo>
                    <a:cubicBezTo>
                      <a:pt x="76" y="42"/>
                      <a:pt x="69" y="45"/>
                      <a:pt x="67" y="48"/>
                    </a:cubicBezTo>
                    <a:cubicBezTo>
                      <a:pt x="67" y="48"/>
                      <a:pt x="68" y="56"/>
                      <a:pt x="69" y="61"/>
                    </a:cubicBezTo>
                    <a:cubicBezTo>
                      <a:pt x="73" y="75"/>
                      <a:pt x="79" y="88"/>
                      <a:pt x="77" y="103"/>
                    </a:cubicBezTo>
                    <a:cubicBezTo>
                      <a:pt x="75" y="119"/>
                      <a:pt x="58" y="131"/>
                      <a:pt x="49" y="143"/>
                    </a:cubicBezTo>
                    <a:cubicBezTo>
                      <a:pt x="34" y="164"/>
                      <a:pt x="42" y="206"/>
                      <a:pt x="78" y="208"/>
                    </a:cubicBezTo>
                    <a:cubicBezTo>
                      <a:pt x="90" y="209"/>
                      <a:pt x="101" y="211"/>
                      <a:pt x="112" y="210"/>
                    </a:cubicBezTo>
                    <a:cubicBezTo>
                      <a:pt x="116" y="210"/>
                      <a:pt x="124" y="209"/>
                      <a:pt x="127" y="211"/>
                    </a:cubicBezTo>
                    <a:cubicBezTo>
                      <a:pt x="126" y="212"/>
                      <a:pt x="125" y="213"/>
                      <a:pt x="124" y="215"/>
                    </a:cubicBezTo>
                    <a:cubicBezTo>
                      <a:pt x="126" y="216"/>
                      <a:pt x="129" y="215"/>
                      <a:pt x="129" y="217"/>
                    </a:cubicBezTo>
                    <a:cubicBezTo>
                      <a:pt x="129" y="218"/>
                      <a:pt x="126" y="219"/>
                      <a:pt x="126" y="220"/>
                    </a:cubicBezTo>
                    <a:cubicBezTo>
                      <a:pt x="125" y="222"/>
                      <a:pt x="126" y="221"/>
                      <a:pt x="126" y="222"/>
                    </a:cubicBezTo>
                    <a:cubicBezTo>
                      <a:pt x="126" y="222"/>
                      <a:pt x="128" y="223"/>
                      <a:pt x="127" y="225"/>
                    </a:cubicBezTo>
                    <a:cubicBezTo>
                      <a:pt x="127" y="226"/>
                      <a:pt x="69" y="398"/>
                      <a:pt x="0" y="438"/>
                    </a:cubicBezTo>
                    <a:cubicBezTo>
                      <a:pt x="71" y="453"/>
                      <a:pt x="152" y="413"/>
                      <a:pt x="160" y="407"/>
                    </a:cubicBezTo>
                    <a:cubicBezTo>
                      <a:pt x="160" y="407"/>
                      <a:pt x="158" y="405"/>
                      <a:pt x="159" y="401"/>
                    </a:cubicBezTo>
                    <a:cubicBezTo>
                      <a:pt x="165" y="366"/>
                      <a:pt x="182" y="208"/>
                      <a:pt x="180" y="195"/>
                    </a:cubicBezTo>
                    <a:cubicBezTo>
                      <a:pt x="177" y="181"/>
                      <a:pt x="173" y="180"/>
                      <a:pt x="160" y="177"/>
                    </a:cubicBezTo>
                    <a:cubicBezTo>
                      <a:pt x="150" y="175"/>
                      <a:pt x="137" y="173"/>
                      <a:pt x="126" y="172"/>
                    </a:cubicBezTo>
                    <a:cubicBezTo>
                      <a:pt x="117" y="171"/>
                      <a:pt x="91" y="169"/>
                      <a:pt x="90" y="161"/>
                    </a:cubicBezTo>
                    <a:cubicBezTo>
                      <a:pt x="90" y="147"/>
                      <a:pt x="93" y="139"/>
                      <a:pt x="97" y="127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72"/>
              <p:cNvSpPr/>
              <p:nvPr/>
            </p:nvSpPr>
            <p:spPr bwMode="auto">
              <a:xfrm>
                <a:off x="2877" y="1214"/>
                <a:ext cx="253" cy="365"/>
              </a:xfrm>
              <a:custGeom>
                <a:avLst/>
                <a:gdLst>
                  <a:gd name="T0" fmla="*/ 66 w 107"/>
                  <a:gd name="T1" fmla="*/ 153 h 154"/>
                  <a:gd name="T2" fmla="*/ 71 w 107"/>
                  <a:gd name="T3" fmla="*/ 151 h 154"/>
                  <a:gd name="T4" fmla="*/ 88 w 107"/>
                  <a:gd name="T5" fmla="*/ 138 h 154"/>
                  <a:gd name="T6" fmla="*/ 99 w 107"/>
                  <a:gd name="T7" fmla="*/ 125 h 154"/>
                  <a:gd name="T8" fmla="*/ 104 w 107"/>
                  <a:gd name="T9" fmla="*/ 110 h 154"/>
                  <a:gd name="T10" fmla="*/ 87 w 107"/>
                  <a:gd name="T11" fmla="*/ 103 h 154"/>
                  <a:gd name="T12" fmla="*/ 72 w 107"/>
                  <a:gd name="T13" fmla="*/ 82 h 154"/>
                  <a:gd name="T14" fmla="*/ 96 w 107"/>
                  <a:gd name="T15" fmla="*/ 62 h 154"/>
                  <a:gd name="T16" fmla="*/ 94 w 107"/>
                  <a:gd name="T17" fmla="*/ 52 h 154"/>
                  <a:gd name="T18" fmla="*/ 86 w 107"/>
                  <a:gd name="T19" fmla="*/ 32 h 154"/>
                  <a:gd name="T20" fmla="*/ 47 w 107"/>
                  <a:gd name="T21" fmla="*/ 13 h 154"/>
                  <a:gd name="T22" fmla="*/ 32 w 107"/>
                  <a:gd name="T23" fmla="*/ 6 h 154"/>
                  <a:gd name="T24" fmla="*/ 6 w 107"/>
                  <a:gd name="T25" fmla="*/ 28 h 154"/>
                  <a:gd name="T26" fmla="*/ 34 w 107"/>
                  <a:gd name="T27" fmla="*/ 64 h 154"/>
                  <a:gd name="T28" fmla="*/ 52 w 107"/>
                  <a:gd name="T29" fmla="*/ 74 h 154"/>
                  <a:gd name="T30" fmla="*/ 57 w 107"/>
                  <a:gd name="T31" fmla="*/ 105 h 154"/>
                  <a:gd name="T32" fmla="*/ 59 w 107"/>
                  <a:gd name="T33" fmla="*/ 136 h 154"/>
                  <a:gd name="T34" fmla="*/ 61 w 107"/>
                  <a:gd name="T35" fmla="*/ 145 h 154"/>
                  <a:gd name="T36" fmla="*/ 62 w 107"/>
                  <a:gd name="T37" fmla="*/ 152 h 154"/>
                  <a:gd name="T38" fmla="*/ 66 w 107"/>
                  <a:gd name="T39" fmla="*/ 15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7" h="154">
                    <a:moveTo>
                      <a:pt x="66" y="153"/>
                    </a:moveTo>
                    <a:cubicBezTo>
                      <a:pt x="68" y="152"/>
                      <a:pt x="70" y="151"/>
                      <a:pt x="71" y="151"/>
                    </a:cubicBezTo>
                    <a:cubicBezTo>
                      <a:pt x="77" y="147"/>
                      <a:pt x="83" y="143"/>
                      <a:pt x="88" y="138"/>
                    </a:cubicBezTo>
                    <a:cubicBezTo>
                      <a:pt x="92" y="134"/>
                      <a:pt x="96" y="129"/>
                      <a:pt x="99" y="125"/>
                    </a:cubicBezTo>
                    <a:cubicBezTo>
                      <a:pt x="101" y="121"/>
                      <a:pt x="107" y="114"/>
                      <a:pt x="104" y="110"/>
                    </a:cubicBezTo>
                    <a:cubicBezTo>
                      <a:pt x="102" y="106"/>
                      <a:pt x="91" y="105"/>
                      <a:pt x="87" y="103"/>
                    </a:cubicBezTo>
                    <a:cubicBezTo>
                      <a:pt x="79" y="100"/>
                      <a:pt x="73" y="90"/>
                      <a:pt x="72" y="82"/>
                    </a:cubicBezTo>
                    <a:cubicBezTo>
                      <a:pt x="69" y="68"/>
                      <a:pt x="90" y="71"/>
                      <a:pt x="96" y="62"/>
                    </a:cubicBezTo>
                    <a:cubicBezTo>
                      <a:pt x="97" y="60"/>
                      <a:pt x="95" y="55"/>
                      <a:pt x="94" y="52"/>
                    </a:cubicBezTo>
                    <a:cubicBezTo>
                      <a:pt x="94" y="51"/>
                      <a:pt x="88" y="37"/>
                      <a:pt x="86" y="32"/>
                    </a:cubicBezTo>
                    <a:cubicBezTo>
                      <a:pt x="71" y="0"/>
                      <a:pt x="47" y="12"/>
                      <a:pt x="47" y="13"/>
                    </a:cubicBezTo>
                    <a:cubicBezTo>
                      <a:pt x="45" y="8"/>
                      <a:pt x="37" y="6"/>
                      <a:pt x="32" y="6"/>
                    </a:cubicBezTo>
                    <a:cubicBezTo>
                      <a:pt x="26" y="5"/>
                      <a:pt x="11" y="7"/>
                      <a:pt x="6" y="28"/>
                    </a:cubicBezTo>
                    <a:cubicBezTo>
                      <a:pt x="6" y="30"/>
                      <a:pt x="0" y="57"/>
                      <a:pt x="34" y="64"/>
                    </a:cubicBezTo>
                    <a:cubicBezTo>
                      <a:pt x="41" y="65"/>
                      <a:pt x="48" y="67"/>
                      <a:pt x="52" y="74"/>
                    </a:cubicBezTo>
                    <a:cubicBezTo>
                      <a:pt x="57" y="82"/>
                      <a:pt x="57" y="96"/>
                      <a:pt x="57" y="105"/>
                    </a:cubicBezTo>
                    <a:cubicBezTo>
                      <a:pt x="58" y="115"/>
                      <a:pt x="57" y="126"/>
                      <a:pt x="59" y="136"/>
                    </a:cubicBezTo>
                    <a:cubicBezTo>
                      <a:pt x="59" y="139"/>
                      <a:pt x="60" y="142"/>
                      <a:pt x="61" y="145"/>
                    </a:cubicBezTo>
                    <a:cubicBezTo>
                      <a:pt x="61" y="147"/>
                      <a:pt x="61" y="151"/>
                      <a:pt x="62" y="152"/>
                    </a:cubicBezTo>
                    <a:cubicBezTo>
                      <a:pt x="63" y="154"/>
                      <a:pt x="65" y="154"/>
                      <a:pt x="66" y="153"/>
                    </a:cubicBez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1" name="Freeform 73"/>
              <p:cNvSpPr/>
              <p:nvPr/>
            </p:nvSpPr>
            <p:spPr bwMode="auto">
              <a:xfrm>
                <a:off x="2877" y="1226"/>
                <a:ext cx="180" cy="149"/>
              </a:xfrm>
              <a:custGeom>
                <a:avLst/>
                <a:gdLst>
                  <a:gd name="T0" fmla="*/ 47 w 76"/>
                  <a:gd name="T1" fmla="*/ 63 h 63"/>
                  <a:gd name="T2" fmla="*/ 72 w 76"/>
                  <a:gd name="T3" fmla="*/ 22 h 63"/>
                  <a:gd name="T4" fmla="*/ 59 w 76"/>
                  <a:gd name="T5" fmla="*/ 4 h 63"/>
                  <a:gd name="T6" fmla="*/ 47 w 76"/>
                  <a:gd name="T7" fmla="*/ 8 h 63"/>
                  <a:gd name="T8" fmla="*/ 32 w 76"/>
                  <a:gd name="T9" fmla="*/ 1 h 63"/>
                  <a:gd name="T10" fmla="*/ 6 w 76"/>
                  <a:gd name="T11" fmla="*/ 23 h 63"/>
                  <a:gd name="T12" fmla="*/ 34 w 76"/>
                  <a:gd name="T13" fmla="*/ 59 h 63"/>
                  <a:gd name="T14" fmla="*/ 47 w 76"/>
                  <a:gd name="T15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6" h="63">
                    <a:moveTo>
                      <a:pt x="47" y="63"/>
                    </a:moveTo>
                    <a:cubicBezTo>
                      <a:pt x="38" y="46"/>
                      <a:pt x="67" y="37"/>
                      <a:pt x="72" y="22"/>
                    </a:cubicBezTo>
                    <a:cubicBezTo>
                      <a:pt x="76" y="13"/>
                      <a:pt x="67" y="6"/>
                      <a:pt x="59" y="4"/>
                    </a:cubicBezTo>
                    <a:cubicBezTo>
                      <a:pt x="58" y="4"/>
                      <a:pt x="46" y="5"/>
                      <a:pt x="47" y="8"/>
                    </a:cubicBezTo>
                    <a:cubicBezTo>
                      <a:pt x="45" y="3"/>
                      <a:pt x="37" y="1"/>
                      <a:pt x="32" y="1"/>
                    </a:cubicBezTo>
                    <a:cubicBezTo>
                      <a:pt x="26" y="0"/>
                      <a:pt x="11" y="2"/>
                      <a:pt x="6" y="23"/>
                    </a:cubicBezTo>
                    <a:cubicBezTo>
                      <a:pt x="6" y="25"/>
                      <a:pt x="0" y="52"/>
                      <a:pt x="34" y="59"/>
                    </a:cubicBezTo>
                    <a:cubicBezTo>
                      <a:pt x="38" y="60"/>
                      <a:pt x="43" y="62"/>
                      <a:pt x="47" y="63"/>
                    </a:cubicBezTo>
                    <a:close/>
                  </a:path>
                </a:pathLst>
              </a:custGeom>
              <a:solidFill>
                <a:srgbClr val="78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2" name="Freeform 74"/>
              <p:cNvSpPr/>
              <p:nvPr/>
            </p:nvSpPr>
            <p:spPr bwMode="auto">
              <a:xfrm>
                <a:off x="2931" y="1226"/>
                <a:ext cx="76" cy="83"/>
              </a:xfrm>
              <a:custGeom>
                <a:avLst/>
                <a:gdLst>
                  <a:gd name="T0" fmla="*/ 16 w 32"/>
                  <a:gd name="T1" fmla="*/ 0 h 35"/>
                  <a:gd name="T2" fmla="*/ 20 w 32"/>
                  <a:gd name="T3" fmla="*/ 4 h 35"/>
                  <a:gd name="T4" fmla="*/ 15 w 32"/>
                  <a:gd name="T5" fmla="*/ 28 h 35"/>
                  <a:gd name="T6" fmla="*/ 5 w 32"/>
                  <a:gd name="T7" fmla="*/ 15 h 35"/>
                  <a:gd name="T8" fmla="*/ 15 w 32"/>
                  <a:gd name="T9" fmla="*/ 12 h 35"/>
                  <a:gd name="T10" fmla="*/ 13 w 32"/>
                  <a:gd name="T11" fmla="*/ 19 h 35"/>
                  <a:gd name="T12" fmla="*/ 11 w 32"/>
                  <a:gd name="T13" fmla="*/ 20 h 35"/>
                  <a:gd name="T14" fmla="*/ 15 w 32"/>
                  <a:gd name="T15" fmla="*/ 9 h 35"/>
                  <a:gd name="T16" fmla="*/ 2 w 32"/>
                  <a:gd name="T17" fmla="*/ 12 h 35"/>
                  <a:gd name="T18" fmla="*/ 2 w 32"/>
                  <a:gd name="T19" fmla="*/ 26 h 35"/>
                  <a:gd name="T20" fmla="*/ 28 w 32"/>
                  <a:gd name="T21" fmla="*/ 23 h 35"/>
                  <a:gd name="T22" fmla="*/ 16 w 32"/>
                  <a:gd name="T23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2" h="35">
                    <a:moveTo>
                      <a:pt x="16" y="0"/>
                    </a:moveTo>
                    <a:cubicBezTo>
                      <a:pt x="14" y="0"/>
                      <a:pt x="18" y="3"/>
                      <a:pt x="20" y="4"/>
                    </a:cubicBezTo>
                    <a:cubicBezTo>
                      <a:pt x="29" y="8"/>
                      <a:pt x="26" y="27"/>
                      <a:pt x="15" y="28"/>
                    </a:cubicBezTo>
                    <a:cubicBezTo>
                      <a:pt x="9" y="29"/>
                      <a:pt x="2" y="23"/>
                      <a:pt x="5" y="15"/>
                    </a:cubicBezTo>
                    <a:cubicBezTo>
                      <a:pt x="6" y="11"/>
                      <a:pt x="11" y="10"/>
                      <a:pt x="15" y="12"/>
                    </a:cubicBezTo>
                    <a:cubicBezTo>
                      <a:pt x="17" y="14"/>
                      <a:pt x="15" y="21"/>
                      <a:pt x="13" y="19"/>
                    </a:cubicBezTo>
                    <a:cubicBezTo>
                      <a:pt x="11" y="17"/>
                      <a:pt x="9" y="19"/>
                      <a:pt x="11" y="20"/>
                    </a:cubicBezTo>
                    <a:cubicBezTo>
                      <a:pt x="17" y="26"/>
                      <a:pt x="23" y="14"/>
                      <a:pt x="15" y="9"/>
                    </a:cubicBezTo>
                    <a:cubicBezTo>
                      <a:pt x="11" y="7"/>
                      <a:pt x="5" y="8"/>
                      <a:pt x="2" y="12"/>
                    </a:cubicBezTo>
                    <a:cubicBezTo>
                      <a:pt x="0" y="16"/>
                      <a:pt x="0" y="22"/>
                      <a:pt x="2" y="26"/>
                    </a:cubicBezTo>
                    <a:cubicBezTo>
                      <a:pt x="8" y="35"/>
                      <a:pt x="23" y="33"/>
                      <a:pt x="28" y="23"/>
                    </a:cubicBezTo>
                    <a:cubicBezTo>
                      <a:pt x="32" y="15"/>
                      <a:pt x="30" y="5"/>
                      <a:pt x="16" y="0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3" name="Freeform 75"/>
              <p:cNvSpPr/>
              <p:nvPr/>
            </p:nvSpPr>
            <p:spPr bwMode="auto">
              <a:xfrm>
                <a:off x="2962" y="1238"/>
                <a:ext cx="107" cy="154"/>
              </a:xfrm>
              <a:custGeom>
                <a:avLst/>
                <a:gdLst>
                  <a:gd name="T0" fmla="*/ 33 w 45"/>
                  <a:gd name="T1" fmla="*/ 1 h 65"/>
                  <a:gd name="T2" fmla="*/ 31 w 45"/>
                  <a:gd name="T3" fmla="*/ 4 h 65"/>
                  <a:gd name="T4" fmla="*/ 13 w 45"/>
                  <a:gd name="T5" fmla="*/ 41 h 65"/>
                  <a:gd name="T6" fmla="*/ 15 w 45"/>
                  <a:gd name="T7" fmla="*/ 64 h 65"/>
                  <a:gd name="T8" fmla="*/ 16 w 45"/>
                  <a:gd name="T9" fmla="*/ 63 h 65"/>
                  <a:gd name="T10" fmla="*/ 31 w 45"/>
                  <a:gd name="T11" fmla="*/ 27 h 65"/>
                  <a:gd name="T12" fmla="*/ 33 w 45"/>
                  <a:gd name="T13" fmla="*/ 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65">
                    <a:moveTo>
                      <a:pt x="33" y="1"/>
                    </a:moveTo>
                    <a:cubicBezTo>
                      <a:pt x="31" y="0"/>
                      <a:pt x="29" y="2"/>
                      <a:pt x="31" y="4"/>
                    </a:cubicBezTo>
                    <a:cubicBezTo>
                      <a:pt x="45" y="18"/>
                      <a:pt x="20" y="31"/>
                      <a:pt x="13" y="41"/>
                    </a:cubicBezTo>
                    <a:cubicBezTo>
                      <a:pt x="7" y="49"/>
                      <a:pt x="8" y="60"/>
                      <a:pt x="15" y="64"/>
                    </a:cubicBezTo>
                    <a:cubicBezTo>
                      <a:pt x="17" y="65"/>
                      <a:pt x="17" y="65"/>
                      <a:pt x="16" y="63"/>
                    </a:cubicBezTo>
                    <a:cubicBezTo>
                      <a:pt x="0" y="46"/>
                      <a:pt x="24" y="33"/>
                      <a:pt x="31" y="27"/>
                    </a:cubicBezTo>
                    <a:cubicBezTo>
                      <a:pt x="39" y="19"/>
                      <a:pt x="43" y="11"/>
                      <a:pt x="33" y="1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76"/>
              <p:cNvSpPr/>
              <p:nvPr/>
            </p:nvSpPr>
            <p:spPr bwMode="auto">
              <a:xfrm>
                <a:off x="3057" y="1233"/>
                <a:ext cx="54" cy="66"/>
              </a:xfrm>
              <a:custGeom>
                <a:avLst/>
                <a:gdLst>
                  <a:gd name="T0" fmla="*/ 21 w 23"/>
                  <a:gd name="T1" fmla="*/ 2 h 28"/>
                  <a:gd name="T2" fmla="*/ 2 w 23"/>
                  <a:gd name="T3" fmla="*/ 25 h 28"/>
                  <a:gd name="T4" fmla="*/ 2 w 23"/>
                  <a:gd name="T5" fmla="*/ 28 h 28"/>
                  <a:gd name="T6" fmla="*/ 22 w 23"/>
                  <a:gd name="T7" fmla="*/ 3 h 28"/>
                  <a:gd name="T8" fmla="*/ 21 w 23"/>
                  <a:gd name="T9" fmla="*/ 2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8">
                    <a:moveTo>
                      <a:pt x="21" y="2"/>
                    </a:moveTo>
                    <a:cubicBezTo>
                      <a:pt x="18" y="10"/>
                      <a:pt x="12" y="22"/>
                      <a:pt x="2" y="25"/>
                    </a:cubicBezTo>
                    <a:cubicBezTo>
                      <a:pt x="0" y="25"/>
                      <a:pt x="0" y="28"/>
                      <a:pt x="2" y="28"/>
                    </a:cubicBezTo>
                    <a:cubicBezTo>
                      <a:pt x="14" y="25"/>
                      <a:pt x="19" y="13"/>
                      <a:pt x="22" y="3"/>
                    </a:cubicBezTo>
                    <a:cubicBezTo>
                      <a:pt x="23" y="1"/>
                      <a:pt x="22" y="0"/>
                      <a:pt x="21" y="2"/>
                    </a:cubicBezTo>
                    <a:close/>
                  </a:path>
                </a:pathLst>
              </a:custGeom>
              <a:solidFill>
                <a:srgbClr val="78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5" name="Freeform 77"/>
              <p:cNvSpPr/>
              <p:nvPr/>
            </p:nvSpPr>
            <p:spPr bwMode="auto">
              <a:xfrm>
                <a:off x="3024" y="1467"/>
                <a:ext cx="106" cy="114"/>
              </a:xfrm>
              <a:custGeom>
                <a:avLst/>
                <a:gdLst>
                  <a:gd name="T0" fmla="*/ 41 w 45"/>
                  <a:gd name="T1" fmla="*/ 2 h 48"/>
                  <a:gd name="T2" fmla="*/ 2 w 45"/>
                  <a:gd name="T3" fmla="*/ 46 h 48"/>
                  <a:gd name="T4" fmla="*/ 2 w 45"/>
                  <a:gd name="T5" fmla="*/ 48 h 48"/>
                  <a:gd name="T6" fmla="*/ 44 w 45"/>
                  <a:gd name="T7" fmla="*/ 5 h 48"/>
                  <a:gd name="T8" fmla="*/ 41 w 45"/>
                  <a:gd name="T9" fmla="*/ 2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8">
                    <a:moveTo>
                      <a:pt x="41" y="2"/>
                    </a:moveTo>
                    <a:cubicBezTo>
                      <a:pt x="37" y="18"/>
                      <a:pt x="21" y="41"/>
                      <a:pt x="2" y="46"/>
                    </a:cubicBezTo>
                    <a:cubicBezTo>
                      <a:pt x="0" y="46"/>
                      <a:pt x="0" y="48"/>
                      <a:pt x="2" y="48"/>
                    </a:cubicBezTo>
                    <a:cubicBezTo>
                      <a:pt x="22" y="43"/>
                      <a:pt x="37" y="23"/>
                      <a:pt x="44" y="5"/>
                    </a:cubicBezTo>
                    <a:cubicBezTo>
                      <a:pt x="45" y="3"/>
                      <a:pt x="41" y="0"/>
                      <a:pt x="41" y="2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6" name="Freeform 78"/>
              <p:cNvSpPr/>
              <p:nvPr/>
            </p:nvSpPr>
            <p:spPr bwMode="auto">
              <a:xfrm>
                <a:off x="3031" y="1745"/>
                <a:ext cx="54" cy="97"/>
              </a:xfrm>
              <a:custGeom>
                <a:avLst/>
                <a:gdLst>
                  <a:gd name="T0" fmla="*/ 22 w 23"/>
                  <a:gd name="T1" fmla="*/ 39 h 41"/>
                  <a:gd name="T2" fmla="*/ 3 w 23"/>
                  <a:gd name="T3" fmla="*/ 0 h 41"/>
                  <a:gd name="T4" fmla="*/ 2 w 23"/>
                  <a:gd name="T5" fmla="*/ 3 h 41"/>
                  <a:gd name="T6" fmla="*/ 22 w 23"/>
                  <a:gd name="T7" fmla="*/ 40 h 41"/>
                  <a:gd name="T8" fmla="*/ 22 w 23"/>
                  <a:gd name="T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41">
                    <a:moveTo>
                      <a:pt x="22" y="39"/>
                    </a:moveTo>
                    <a:cubicBezTo>
                      <a:pt x="10" y="32"/>
                      <a:pt x="21" y="1"/>
                      <a:pt x="3" y="0"/>
                    </a:cubicBezTo>
                    <a:cubicBezTo>
                      <a:pt x="1" y="0"/>
                      <a:pt x="0" y="3"/>
                      <a:pt x="2" y="3"/>
                    </a:cubicBezTo>
                    <a:cubicBezTo>
                      <a:pt x="18" y="2"/>
                      <a:pt x="10" y="35"/>
                      <a:pt x="22" y="40"/>
                    </a:cubicBezTo>
                    <a:cubicBezTo>
                      <a:pt x="23" y="41"/>
                      <a:pt x="23" y="40"/>
                      <a:pt x="22" y="39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7" name="Freeform 79"/>
              <p:cNvSpPr/>
              <p:nvPr/>
            </p:nvSpPr>
            <p:spPr bwMode="auto">
              <a:xfrm>
                <a:off x="3040" y="1496"/>
                <a:ext cx="249" cy="367"/>
              </a:xfrm>
              <a:custGeom>
                <a:avLst/>
                <a:gdLst>
                  <a:gd name="T0" fmla="*/ 103 w 105"/>
                  <a:gd name="T1" fmla="*/ 151 h 155"/>
                  <a:gd name="T2" fmla="*/ 102 w 105"/>
                  <a:gd name="T3" fmla="*/ 152 h 155"/>
                  <a:gd name="T4" fmla="*/ 96 w 105"/>
                  <a:gd name="T5" fmla="*/ 155 h 155"/>
                  <a:gd name="T6" fmla="*/ 94 w 105"/>
                  <a:gd name="T7" fmla="*/ 149 h 155"/>
                  <a:gd name="T8" fmla="*/ 92 w 105"/>
                  <a:gd name="T9" fmla="*/ 146 h 155"/>
                  <a:gd name="T10" fmla="*/ 89 w 105"/>
                  <a:gd name="T11" fmla="*/ 144 h 155"/>
                  <a:gd name="T12" fmla="*/ 84 w 105"/>
                  <a:gd name="T13" fmla="*/ 141 h 155"/>
                  <a:gd name="T14" fmla="*/ 79 w 105"/>
                  <a:gd name="T15" fmla="*/ 138 h 155"/>
                  <a:gd name="T16" fmla="*/ 75 w 105"/>
                  <a:gd name="T17" fmla="*/ 134 h 155"/>
                  <a:gd name="T18" fmla="*/ 46 w 105"/>
                  <a:gd name="T19" fmla="*/ 102 h 155"/>
                  <a:gd name="T20" fmla="*/ 43 w 105"/>
                  <a:gd name="T21" fmla="*/ 99 h 155"/>
                  <a:gd name="T22" fmla="*/ 42 w 105"/>
                  <a:gd name="T23" fmla="*/ 96 h 155"/>
                  <a:gd name="T24" fmla="*/ 34 w 105"/>
                  <a:gd name="T25" fmla="*/ 82 h 155"/>
                  <a:gd name="T26" fmla="*/ 33 w 105"/>
                  <a:gd name="T27" fmla="*/ 79 h 155"/>
                  <a:gd name="T28" fmla="*/ 24 w 105"/>
                  <a:gd name="T29" fmla="*/ 63 h 155"/>
                  <a:gd name="T30" fmla="*/ 15 w 105"/>
                  <a:gd name="T31" fmla="*/ 45 h 155"/>
                  <a:gd name="T32" fmla="*/ 8 w 105"/>
                  <a:gd name="T33" fmla="*/ 31 h 155"/>
                  <a:gd name="T34" fmla="*/ 0 w 105"/>
                  <a:gd name="T35" fmla="*/ 7 h 155"/>
                  <a:gd name="T36" fmla="*/ 6 w 105"/>
                  <a:gd name="T37" fmla="*/ 0 h 155"/>
                  <a:gd name="T38" fmla="*/ 10 w 105"/>
                  <a:gd name="T39" fmla="*/ 1 h 155"/>
                  <a:gd name="T40" fmla="*/ 18 w 105"/>
                  <a:gd name="T41" fmla="*/ 10 h 155"/>
                  <a:gd name="T42" fmla="*/ 19 w 105"/>
                  <a:gd name="T43" fmla="*/ 12 h 155"/>
                  <a:gd name="T44" fmla="*/ 23 w 105"/>
                  <a:gd name="T45" fmla="*/ 22 h 155"/>
                  <a:gd name="T46" fmla="*/ 26 w 105"/>
                  <a:gd name="T47" fmla="*/ 31 h 155"/>
                  <a:gd name="T48" fmla="*/ 39 w 105"/>
                  <a:gd name="T49" fmla="*/ 61 h 155"/>
                  <a:gd name="T50" fmla="*/ 41 w 105"/>
                  <a:gd name="T51" fmla="*/ 66 h 155"/>
                  <a:gd name="T52" fmla="*/ 55 w 105"/>
                  <a:gd name="T53" fmla="*/ 93 h 155"/>
                  <a:gd name="T54" fmla="*/ 67 w 105"/>
                  <a:gd name="T55" fmla="*/ 107 h 155"/>
                  <a:gd name="T56" fmla="*/ 84 w 105"/>
                  <a:gd name="T57" fmla="*/ 126 h 155"/>
                  <a:gd name="T58" fmla="*/ 86 w 105"/>
                  <a:gd name="T59" fmla="*/ 127 h 155"/>
                  <a:gd name="T60" fmla="*/ 88 w 105"/>
                  <a:gd name="T61" fmla="*/ 128 h 155"/>
                  <a:gd name="T62" fmla="*/ 91 w 105"/>
                  <a:gd name="T63" fmla="*/ 128 h 155"/>
                  <a:gd name="T64" fmla="*/ 98 w 105"/>
                  <a:gd name="T65" fmla="*/ 132 h 155"/>
                  <a:gd name="T66" fmla="*/ 101 w 105"/>
                  <a:gd name="T67" fmla="*/ 135 h 155"/>
                  <a:gd name="T68" fmla="*/ 105 w 105"/>
                  <a:gd name="T69" fmla="*/ 140 h 155"/>
                  <a:gd name="T70" fmla="*/ 104 w 105"/>
                  <a:gd name="T71" fmla="*/ 146 h 155"/>
                  <a:gd name="T72" fmla="*/ 103 w 105"/>
                  <a:gd name="T73" fmla="*/ 151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05" h="155">
                    <a:moveTo>
                      <a:pt x="103" y="151"/>
                    </a:move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1" y="154"/>
                      <a:pt x="98" y="155"/>
                      <a:pt x="96" y="155"/>
                    </a:cubicBezTo>
                    <a:cubicBezTo>
                      <a:pt x="93" y="155"/>
                      <a:pt x="94" y="151"/>
                      <a:pt x="94" y="149"/>
                    </a:cubicBezTo>
                    <a:cubicBezTo>
                      <a:pt x="94" y="147"/>
                      <a:pt x="94" y="147"/>
                      <a:pt x="92" y="146"/>
                    </a:cubicBezTo>
                    <a:cubicBezTo>
                      <a:pt x="91" y="145"/>
                      <a:pt x="90" y="145"/>
                      <a:pt x="89" y="144"/>
                    </a:cubicBezTo>
                    <a:cubicBezTo>
                      <a:pt x="87" y="143"/>
                      <a:pt x="85" y="142"/>
                      <a:pt x="84" y="141"/>
                    </a:cubicBezTo>
                    <a:cubicBezTo>
                      <a:pt x="82" y="140"/>
                      <a:pt x="81" y="139"/>
                      <a:pt x="79" y="138"/>
                    </a:cubicBezTo>
                    <a:cubicBezTo>
                      <a:pt x="78" y="137"/>
                      <a:pt x="77" y="135"/>
                      <a:pt x="75" y="134"/>
                    </a:cubicBezTo>
                    <a:cubicBezTo>
                      <a:pt x="72" y="131"/>
                      <a:pt x="48" y="104"/>
                      <a:pt x="46" y="102"/>
                    </a:cubicBezTo>
                    <a:cubicBezTo>
                      <a:pt x="45" y="101"/>
                      <a:pt x="44" y="100"/>
                      <a:pt x="43" y="99"/>
                    </a:cubicBezTo>
                    <a:cubicBezTo>
                      <a:pt x="43" y="98"/>
                      <a:pt x="42" y="97"/>
                      <a:pt x="42" y="96"/>
                    </a:cubicBezTo>
                    <a:cubicBezTo>
                      <a:pt x="39" y="93"/>
                      <a:pt x="36" y="87"/>
                      <a:pt x="34" y="82"/>
                    </a:cubicBezTo>
                    <a:cubicBezTo>
                      <a:pt x="33" y="81"/>
                      <a:pt x="33" y="80"/>
                      <a:pt x="33" y="79"/>
                    </a:cubicBezTo>
                    <a:cubicBezTo>
                      <a:pt x="30" y="74"/>
                      <a:pt x="27" y="68"/>
                      <a:pt x="24" y="63"/>
                    </a:cubicBezTo>
                    <a:cubicBezTo>
                      <a:pt x="21" y="57"/>
                      <a:pt x="18" y="51"/>
                      <a:pt x="15" y="45"/>
                    </a:cubicBezTo>
                    <a:cubicBezTo>
                      <a:pt x="13" y="40"/>
                      <a:pt x="11" y="35"/>
                      <a:pt x="8" y="31"/>
                    </a:cubicBezTo>
                    <a:cubicBezTo>
                      <a:pt x="4" y="24"/>
                      <a:pt x="0" y="15"/>
                      <a:pt x="0" y="7"/>
                    </a:cubicBezTo>
                    <a:cubicBezTo>
                      <a:pt x="1" y="3"/>
                      <a:pt x="3" y="0"/>
                      <a:pt x="6" y="0"/>
                    </a:cubicBezTo>
                    <a:cubicBezTo>
                      <a:pt x="8" y="0"/>
                      <a:pt x="9" y="0"/>
                      <a:pt x="10" y="1"/>
                    </a:cubicBezTo>
                    <a:cubicBezTo>
                      <a:pt x="14" y="2"/>
                      <a:pt x="16" y="6"/>
                      <a:pt x="18" y="10"/>
                    </a:cubicBezTo>
                    <a:cubicBezTo>
                      <a:pt x="18" y="11"/>
                      <a:pt x="19" y="12"/>
                      <a:pt x="19" y="12"/>
                    </a:cubicBezTo>
                    <a:cubicBezTo>
                      <a:pt x="21" y="15"/>
                      <a:pt x="22" y="19"/>
                      <a:pt x="23" y="22"/>
                    </a:cubicBezTo>
                    <a:cubicBezTo>
                      <a:pt x="24" y="25"/>
                      <a:pt x="24" y="28"/>
                      <a:pt x="26" y="31"/>
                    </a:cubicBezTo>
                    <a:cubicBezTo>
                      <a:pt x="32" y="42"/>
                      <a:pt x="35" y="50"/>
                      <a:pt x="39" y="61"/>
                    </a:cubicBezTo>
                    <a:cubicBezTo>
                      <a:pt x="40" y="62"/>
                      <a:pt x="40" y="64"/>
                      <a:pt x="41" y="66"/>
                    </a:cubicBezTo>
                    <a:cubicBezTo>
                      <a:pt x="44" y="76"/>
                      <a:pt x="48" y="86"/>
                      <a:pt x="55" y="93"/>
                    </a:cubicBezTo>
                    <a:cubicBezTo>
                      <a:pt x="59" y="97"/>
                      <a:pt x="63" y="102"/>
                      <a:pt x="67" y="107"/>
                    </a:cubicBezTo>
                    <a:cubicBezTo>
                      <a:pt x="72" y="115"/>
                      <a:pt x="77" y="122"/>
                      <a:pt x="84" y="126"/>
                    </a:cubicBezTo>
                    <a:cubicBezTo>
                      <a:pt x="85" y="126"/>
                      <a:pt x="85" y="126"/>
                      <a:pt x="86" y="127"/>
                    </a:cubicBezTo>
                    <a:cubicBezTo>
                      <a:pt x="86" y="127"/>
                      <a:pt x="87" y="127"/>
                      <a:pt x="88" y="128"/>
                    </a:cubicBezTo>
                    <a:cubicBezTo>
                      <a:pt x="89" y="128"/>
                      <a:pt x="90" y="128"/>
                      <a:pt x="91" y="128"/>
                    </a:cubicBezTo>
                    <a:cubicBezTo>
                      <a:pt x="93" y="129"/>
                      <a:pt x="96" y="131"/>
                      <a:pt x="98" y="132"/>
                    </a:cubicBezTo>
                    <a:cubicBezTo>
                      <a:pt x="99" y="133"/>
                      <a:pt x="100" y="134"/>
                      <a:pt x="101" y="135"/>
                    </a:cubicBezTo>
                    <a:cubicBezTo>
                      <a:pt x="103" y="137"/>
                      <a:pt x="104" y="138"/>
                      <a:pt x="105" y="140"/>
                    </a:cubicBezTo>
                    <a:cubicBezTo>
                      <a:pt x="105" y="142"/>
                      <a:pt x="105" y="144"/>
                      <a:pt x="104" y="146"/>
                    </a:cubicBezTo>
                    <a:cubicBezTo>
                      <a:pt x="104" y="148"/>
                      <a:pt x="104" y="149"/>
                      <a:pt x="103" y="151"/>
                    </a:cubicBez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8" name="Freeform 80"/>
              <p:cNvSpPr>
                <a:spLocks noEditPoints="1"/>
              </p:cNvSpPr>
              <p:nvPr/>
            </p:nvSpPr>
            <p:spPr bwMode="auto">
              <a:xfrm>
                <a:off x="3036" y="1493"/>
                <a:ext cx="255" cy="372"/>
              </a:xfrm>
              <a:custGeom>
                <a:avLst/>
                <a:gdLst>
                  <a:gd name="T0" fmla="*/ 9 w 108"/>
                  <a:gd name="T1" fmla="*/ 2 h 157"/>
                  <a:gd name="T2" fmla="*/ 12 w 108"/>
                  <a:gd name="T3" fmla="*/ 3 h 157"/>
                  <a:gd name="T4" fmla="*/ 20 w 108"/>
                  <a:gd name="T5" fmla="*/ 14 h 157"/>
                  <a:gd name="T6" fmla="*/ 27 w 108"/>
                  <a:gd name="T7" fmla="*/ 32 h 157"/>
                  <a:gd name="T8" fmla="*/ 40 w 108"/>
                  <a:gd name="T9" fmla="*/ 62 h 157"/>
                  <a:gd name="T10" fmla="*/ 56 w 108"/>
                  <a:gd name="T11" fmla="*/ 94 h 157"/>
                  <a:gd name="T12" fmla="*/ 86 w 108"/>
                  <a:gd name="T13" fmla="*/ 128 h 157"/>
                  <a:gd name="T14" fmla="*/ 103 w 108"/>
                  <a:gd name="T15" fmla="*/ 137 h 157"/>
                  <a:gd name="T16" fmla="*/ 106 w 108"/>
                  <a:gd name="T17" fmla="*/ 146 h 157"/>
                  <a:gd name="T18" fmla="*/ 102 w 108"/>
                  <a:gd name="T19" fmla="*/ 154 h 157"/>
                  <a:gd name="T20" fmla="*/ 97 w 108"/>
                  <a:gd name="T21" fmla="*/ 153 h 157"/>
                  <a:gd name="T22" fmla="*/ 97 w 108"/>
                  <a:gd name="T23" fmla="*/ 149 h 157"/>
                  <a:gd name="T24" fmla="*/ 95 w 108"/>
                  <a:gd name="T25" fmla="*/ 147 h 157"/>
                  <a:gd name="T26" fmla="*/ 89 w 108"/>
                  <a:gd name="T27" fmla="*/ 144 h 157"/>
                  <a:gd name="T28" fmla="*/ 78 w 108"/>
                  <a:gd name="T29" fmla="*/ 134 h 157"/>
                  <a:gd name="T30" fmla="*/ 49 w 108"/>
                  <a:gd name="T31" fmla="*/ 102 h 157"/>
                  <a:gd name="T32" fmla="*/ 44 w 108"/>
                  <a:gd name="T33" fmla="*/ 97 h 157"/>
                  <a:gd name="T34" fmla="*/ 36 w 108"/>
                  <a:gd name="T35" fmla="*/ 80 h 157"/>
                  <a:gd name="T36" fmla="*/ 27 w 108"/>
                  <a:gd name="T37" fmla="*/ 63 h 157"/>
                  <a:gd name="T38" fmla="*/ 11 w 108"/>
                  <a:gd name="T39" fmla="*/ 31 h 157"/>
                  <a:gd name="T40" fmla="*/ 4 w 108"/>
                  <a:gd name="T41" fmla="*/ 8 h 157"/>
                  <a:gd name="T42" fmla="*/ 9 w 108"/>
                  <a:gd name="T43" fmla="*/ 2 h 157"/>
                  <a:gd name="T44" fmla="*/ 8 w 108"/>
                  <a:gd name="T45" fmla="*/ 0 h 157"/>
                  <a:gd name="T46" fmla="*/ 1 w 108"/>
                  <a:gd name="T47" fmla="*/ 8 h 157"/>
                  <a:gd name="T48" fmla="*/ 9 w 108"/>
                  <a:gd name="T49" fmla="*/ 32 h 157"/>
                  <a:gd name="T50" fmla="*/ 16 w 108"/>
                  <a:gd name="T51" fmla="*/ 47 h 157"/>
                  <a:gd name="T52" fmla="*/ 25 w 108"/>
                  <a:gd name="T53" fmla="*/ 64 h 157"/>
                  <a:gd name="T54" fmla="*/ 34 w 108"/>
                  <a:gd name="T55" fmla="*/ 81 h 157"/>
                  <a:gd name="T56" fmla="*/ 35 w 108"/>
                  <a:gd name="T57" fmla="*/ 83 h 157"/>
                  <a:gd name="T58" fmla="*/ 43 w 108"/>
                  <a:gd name="T59" fmla="*/ 98 h 157"/>
                  <a:gd name="T60" fmla="*/ 45 w 108"/>
                  <a:gd name="T61" fmla="*/ 100 h 157"/>
                  <a:gd name="T62" fmla="*/ 47 w 108"/>
                  <a:gd name="T63" fmla="*/ 104 h 157"/>
                  <a:gd name="T64" fmla="*/ 77 w 108"/>
                  <a:gd name="T65" fmla="*/ 136 h 157"/>
                  <a:gd name="T66" fmla="*/ 85 w 108"/>
                  <a:gd name="T67" fmla="*/ 143 h 157"/>
                  <a:gd name="T68" fmla="*/ 94 w 108"/>
                  <a:gd name="T69" fmla="*/ 148 h 157"/>
                  <a:gd name="T70" fmla="*/ 96 w 108"/>
                  <a:gd name="T71" fmla="*/ 152 h 157"/>
                  <a:gd name="T72" fmla="*/ 95 w 108"/>
                  <a:gd name="T73" fmla="*/ 155 h 157"/>
                  <a:gd name="T74" fmla="*/ 99 w 108"/>
                  <a:gd name="T75" fmla="*/ 157 h 157"/>
                  <a:gd name="T76" fmla="*/ 103 w 108"/>
                  <a:gd name="T77" fmla="*/ 156 h 157"/>
                  <a:gd name="T78" fmla="*/ 107 w 108"/>
                  <a:gd name="T79" fmla="*/ 150 h 157"/>
                  <a:gd name="T80" fmla="*/ 105 w 108"/>
                  <a:gd name="T81" fmla="*/ 137 h 157"/>
                  <a:gd name="T82" fmla="*/ 98 w 108"/>
                  <a:gd name="T83" fmla="*/ 131 h 157"/>
                  <a:gd name="T84" fmla="*/ 93 w 108"/>
                  <a:gd name="T85" fmla="*/ 129 h 157"/>
                  <a:gd name="T86" fmla="*/ 88 w 108"/>
                  <a:gd name="T87" fmla="*/ 127 h 157"/>
                  <a:gd name="T88" fmla="*/ 87 w 108"/>
                  <a:gd name="T89" fmla="*/ 126 h 157"/>
                  <a:gd name="T90" fmla="*/ 70 w 108"/>
                  <a:gd name="T91" fmla="*/ 108 h 157"/>
                  <a:gd name="T92" fmla="*/ 58 w 108"/>
                  <a:gd name="T93" fmla="*/ 93 h 157"/>
                  <a:gd name="T94" fmla="*/ 44 w 108"/>
                  <a:gd name="T95" fmla="*/ 67 h 157"/>
                  <a:gd name="T96" fmla="*/ 42 w 108"/>
                  <a:gd name="T97" fmla="*/ 61 h 157"/>
                  <a:gd name="T98" fmla="*/ 29 w 108"/>
                  <a:gd name="T99" fmla="*/ 31 h 157"/>
                  <a:gd name="T100" fmla="*/ 26 w 108"/>
                  <a:gd name="T101" fmla="*/ 23 h 157"/>
                  <a:gd name="T102" fmla="*/ 22 w 108"/>
                  <a:gd name="T103" fmla="*/ 13 h 157"/>
                  <a:gd name="T104" fmla="*/ 21 w 108"/>
                  <a:gd name="T105" fmla="*/ 10 h 157"/>
                  <a:gd name="T106" fmla="*/ 13 w 108"/>
                  <a:gd name="T107" fmla="*/ 1 h 157"/>
                  <a:gd name="T108" fmla="*/ 8 w 108"/>
                  <a:gd name="T109" fmla="*/ 0 h 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08" h="157">
                    <a:moveTo>
                      <a:pt x="9" y="2"/>
                    </a:moveTo>
                    <a:cubicBezTo>
                      <a:pt x="9" y="2"/>
                      <a:pt x="11" y="2"/>
                      <a:pt x="12" y="3"/>
                    </a:cubicBezTo>
                    <a:cubicBezTo>
                      <a:pt x="16" y="4"/>
                      <a:pt x="18" y="10"/>
                      <a:pt x="20" y="14"/>
                    </a:cubicBezTo>
                    <a:cubicBezTo>
                      <a:pt x="23" y="19"/>
                      <a:pt x="24" y="27"/>
                      <a:pt x="27" y="32"/>
                    </a:cubicBezTo>
                    <a:cubicBezTo>
                      <a:pt x="33" y="43"/>
                      <a:pt x="36" y="51"/>
                      <a:pt x="40" y="62"/>
                    </a:cubicBezTo>
                    <a:cubicBezTo>
                      <a:pt x="44" y="73"/>
                      <a:pt x="47" y="86"/>
                      <a:pt x="56" y="94"/>
                    </a:cubicBezTo>
                    <a:cubicBezTo>
                      <a:pt x="67" y="104"/>
                      <a:pt x="72" y="122"/>
                      <a:pt x="86" y="128"/>
                    </a:cubicBezTo>
                    <a:cubicBezTo>
                      <a:pt x="91" y="130"/>
                      <a:pt x="99" y="132"/>
                      <a:pt x="103" y="137"/>
                    </a:cubicBezTo>
                    <a:cubicBezTo>
                      <a:pt x="105" y="140"/>
                      <a:pt x="106" y="143"/>
                      <a:pt x="106" y="146"/>
                    </a:cubicBezTo>
                    <a:cubicBezTo>
                      <a:pt x="106" y="149"/>
                      <a:pt x="104" y="153"/>
                      <a:pt x="102" y="154"/>
                    </a:cubicBezTo>
                    <a:cubicBezTo>
                      <a:pt x="100" y="156"/>
                      <a:pt x="97" y="156"/>
                      <a:pt x="97" y="153"/>
                    </a:cubicBezTo>
                    <a:cubicBezTo>
                      <a:pt x="97" y="152"/>
                      <a:pt x="98" y="150"/>
                      <a:pt x="97" y="149"/>
                    </a:cubicBezTo>
                    <a:cubicBezTo>
                      <a:pt x="97" y="148"/>
                      <a:pt x="96" y="148"/>
                      <a:pt x="95" y="147"/>
                    </a:cubicBezTo>
                    <a:cubicBezTo>
                      <a:pt x="93" y="145"/>
                      <a:pt x="91" y="145"/>
                      <a:pt x="89" y="144"/>
                    </a:cubicBezTo>
                    <a:cubicBezTo>
                      <a:pt x="85" y="141"/>
                      <a:pt x="82" y="138"/>
                      <a:pt x="78" y="134"/>
                    </a:cubicBezTo>
                    <a:cubicBezTo>
                      <a:pt x="75" y="131"/>
                      <a:pt x="51" y="105"/>
                      <a:pt x="49" y="102"/>
                    </a:cubicBezTo>
                    <a:cubicBezTo>
                      <a:pt x="47" y="100"/>
                      <a:pt x="46" y="99"/>
                      <a:pt x="44" y="97"/>
                    </a:cubicBezTo>
                    <a:cubicBezTo>
                      <a:pt x="41" y="93"/>
                      <a:pt x="38" y="84"/>
                      <a:pt x="36" y="80"/>
                    </a:cubicBezTo>
                    <a:cubicBezTo>
                      <a:pt x="33" y="74"/>
                      <a:pt x="30" y="69"/>
                      <a:pt x="27" y="63"/>
                    </a:cubicBezTo>
                    <a:cubicBezTo>
                      <a:pt x="21" y="53"/>
                      <a:pt x="17" y="42"/>
                      <a:pt x="11" y="31"/>
                    </a:cubicBezTo>
                    <a:cubicBezTo>
                      <a:pt x="7" y="24"/>
                      <a:pt x="3" y="16"/>
                      <a:pt x="4" y="8"/>
                    </a:cubicBezTo>
                    <a:cubicBezTo>
                      <a:pt x="4" y="5"/>
                      <a:pt x="6" y="2"/>
                      <a:pt x="9" y="2"/>
                    </a:cubicBezTo>
                    <a:moveTo>
                      <a:pt x="8" y="0"/>
                    </a:moveTo>
                    <a:cubicBezTo>
                      <a:pt x="5" y="0"/>
                      <a:pt x="2" y="3"/>
                      <a:pt x="1" y="8"/>
                    </a:cubicBezTo>
                    <a:cubicBezTo>
                      <a:pt x="0" y="16"/>
                      <a:pt x="5" y="25"/>
                      <a:pt x="9" y="32"/>
                    </a:cubicBezTo>
                    <a:cubicBezTo>
                      <a:pt x="12" y="37"/>
                      <a:pt x="14" y="42"/>
                      <a:pt x="16" y="47"/>
                    </a:cubicBezTo>
                    <a:cubicBezTo>
                      <a:pt x="19" y="52"/>
                      <a:pt x="22" y="58"/>
                      <a:pt x="25" y="64"/>
                    </a:cubicBezTo>
                    <a:cubicBezTo>
                      <a:pt x="28" y="70"/>
                      <a:pt x="31" y="75"/>
                      <a:pt x="34" y="81"/>
                    </a:cubicBezTo>
                    <a:cubicBezTo>
                      <a:pt x="34" y="82"/>
                      <a:pt x="34" y="82"/>
                      <a:pt x="35" y="83"/>
                    </a:cubicBezTo>
                    <a:cubicBezTo>
                      <a:pt x="37" y="88"/>
                      <a:pt x="40" y="95"/>
                      <a:pt x="43" y="98"/>
                    </a:cubicBezTo>
                    <a:cubicBezTo>
                      <a:pt x="43" y="99"/>
                      <a:pt x="44" y="100"/>
                      <a:pt x="45" y="100"/>
                    </a:cubicBezTo>
                    <a:cubicBezTo>
                      <a:pt x="45" y="101"/>
                      <a:pt x="46" y="102"/>
                      <a:pt x="47" y="104"/>
                    </a:cubicBezTo>
                    <a:cubicBezTo>
                      <a:pt x="49" y="106"/>
                      <a:pt x="73" y="133"/>
                      <a:pt x="77" y="136"/>
                    </a:cubicBezTo>
                    <a:cubicBezTo>
                      <a:pt x="80" y="138"/>
                      <a:pt x="82" y="141"/>
                      <a:pt x="85" y="143"/>
                    </a:cubicBezTo>
                    <a:cubicBezTo>
                      <a:pt x="88" y="145"/>
                      <a:pt x="92" y="146"/>
                      <a:pt x="94" y="148"/>
                    </a:cubicBezTo>
                    <a:cubicBezTo>
                      <a:pt x="96" y="149"/>
                      <a:pt x="96" y="150"/>
                      <a:pt x="96" y="152"/>
                    </a:cubicBezTo>
                    <a:cubicBezTo>
                      <a:pt x="96" y="153"/>
                      <a:pt x="95" y="154"/>
                      <a:pt x="95" y="155"/>
                    </a:cubicBezTo>
                    <a:cubicBezTo>
                      <a:pt x="96" y="157"/>
                      <a:pt x="98" y="157"/>
                      <a:pt x="99" y="157"/>
                    </a:cubicBezTo>
                    <a:cubicBezTo>
                      <a:pt x="101" y="157"/>
                      <a:pt x="102" y="157"/>
                      <a:pt x="103" y="156"/>
                    </a:cubicBezTo>
                    <a:cubicBezTo>
                      <a:pt x="104" y="154"/>
                      <a:pt x="106" y="152"/>
                      <a:pt x="107" y="150"/>
                    </a:cubicBezTo>
                    <a:cubicBezTo>
                      <a:pt x="108" y="145"/>
                      <a:pt x="108" y="141"/>
                      <a:pt x="105" y="137"/>
                    </a:cubicBezTo>
                    <a:cubicBezTo>
                      <a:pt x="103" y="134"/>
                      <a:pt x="101" y="133"/>
                      <a:pt x="98" y="131"/>
                    </a:cubicBezTo>
                    <a:cubicBezTo>
                      <a:pt x="97" y="130"/>
                      <a:pt x="95" y="129"/>
                      <a:pt x="93" y="129"/>
                    </a:cubicBezTo>
                    <a:cubicBezTo>
                      <a:pt x="92" y="128"/>
                      <a:pt x="90" y="127"/>
                      <a:pt x="88" y="127"/>
                    </a:cubicBezTo>
                    <a:cubicBezTo>
                      <a:pt x="88" y="126"/>
                      <a:pt x="87" y="126"/>
                      <a:pt x="87" y="126"/>
                    </a:cubicBezTo>
                    <a:cubicBezTo>
                      <a:pt x="79" y="122"/>
                      <a:pt x="74" y="115"/>
                      <a:pt x="70" y="108"/>
                    </a:cubicBezTo>
                    <a:cubicBezTo>
                      <a:pt x="66" y="103"/>
                      <a:pt x="62" y="97"/>
                      <a:pt x="58" y="93"/>
                    </a:cubicBezTo>
                    <a:cubicBezTo>
                      <a:pt x="51" y="87"/>
                      <a:pt x="47" y="76"/>
                      <a:pt x="44" y="67"/>
                    </a:cubicBezTo>
                    <a:cubicBezTo>
                      <a:pt x="43" y="65"/>
                      <a:pt x="43" y="63"/>
                      <a:pt x="42" y="61"/>
                    </a:cubicBezTo>
                    <a:cubicBezTo>
                      <a:pt x="38" y="50"/>
                      <a:pt x="35" y="42"/>
                      <a:pt x="29" y="31"/>
                    </a:cubicBezTo>
                    <a:cubicBezTo>
                      <a:pt x="28" y="29"/>
                      <a:pt x="27" y="26"/>
                      <a:pt x="26" y="23"/>
                    </a:cubicBezTo>
                    <a:cubicBezTo>
                      <a:pt x="25" y="19"/>
                      <a:pt x="24" y="16"/>
                      <a:pt x="22" y="13"/>
                    </a:cubicBezTo>
                    <a:cubicBezTo>
                      <a:pt x="21" y="12"/>
                      <a:pt x="21" y="11"/>
                      <a:pt x="21" y="10"/>
                    </a:cubicBezTo>
                    <a:cubicBezTo>
                      <a:pt x="19" y="7"/>
                      <a:pt x="17" y="3"/>
                      <a:pt x="13" y="1"/>
                    </a:cubicBezTo>
                    <a:cubicBezTo>
                      <a:pt x="11" y="0"/>
                      <a:pt x="10" y="0"/>
                      <a:pt x="8" y="0"/>
                    </a:cubicBezTo>
                    <a:close/>
                  </a:path>
                </a:pathLst>
              </a:custGeom>
              <a:solidFill>
                <a:srgbClr val="C6DE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9" name="Freeform 81"/>
              <p:cNvSpPr/>
              <p:nvPr/>
            </p:nvSpPr>
            <p:spPr bwMode="auto">
              <a:xfrm>
                <a:off x="2993" y="1285"/>
                <a:ext cx="12" cy="12"/>
              </a:xfrm>
              <a:custGeom>
                <a:avLst/>
                <a:gdLst>
                  <a:gd name="T0" fmla="*/ 5 w 5"/>
                  <a:gd name="T1" fmla="*/ 3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1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3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0" name="Freeform 82"/>
              <p:cNvSpPr/>
              <p:nvPr/>
            </p:nvSpPr>
            <p:spPr bwMode="auto">
              <a:xfrm>
                <a:off x="3003" y="1278"/>
                <a:ext cx="11" cy="12"/>
              </a:xfrm>
              <a:custGeom>
                <a:avLst/>
                <a:gdLst>
                  <a:gd name="T0" fmla="*/ 5 w 5"/>
                  <a:gd name="T1" fmla="*/ 2 h 5"/>
                  <a:gd name="T2" fmla="*/ 3 w 5"/>
                  <a:gd name="T3" fmla="*/ 4 h 5"/>
                  <a:gd name="T4" fmla="*/ 0 w 5"/>
                  <a:gd name="T5" fmla="*/ 2 h 5"/>
                  <a:gd name="T6" fmla="*/ 3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cubicBezTo>
                      <a:pt x="5" y="3"/>
                      <a:pt x="4" y="4"/>
                      <a:pt x="3" y="4"/>
                    </a:cubicBezTo>
                    <a:cubicBezTo>
                      <a:pt x="2" y="5"/>
                      <a:pt x="1" y="4"/>
                      <a:pt x="0" y="2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4" y="0"/>
                      <a:pt x="5" y="0"/>
                      <a:pt x="5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1" name="Freeform 83"/>
              <p:cNvSpPr/>
              <p:nvPr/>
            </p:nvSpPr>
            <p:spPr bwMode="auto">
              <a:xfrm>
                <a:off x="3012" y="1266"/>
                <a:ext cx="12" cy="12"/>
              </a:xfrm>
              <a:custGeom>
                <a:avLst/>
                <a:gdLst>
                  <a:gd name="T0" fmla="*/ 5 w 5"/>
                  <a:gd name="T1" fmla="*/ 3 h 5"/>
                  <a:gd name="T2" fmla="*/ 3 w 5"/>
                  <a:gd name="T3" fmla="*/ 5 h 5"/>
                  <a:gd name="T4" fmla="*/ 0 w 5"/>
                  <a:gd name="T5" fmla="*/ 3 h 5"/>
                  <a:gd name="T6" fmla="*/ 3 w 5"/>
                  <a:gd name="T7" fmla="*/ 1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2" y="5"/>
                      <a:pt x="1" y="4"/>
                      <a:pt x="0" y="3"/>
                    </a:cubicBezTo>
                    <a:cubicBezTo>
                      <a:pt x="0" y="2"/>
                      <a:pt x="1" y="1"/>
                      <a:pt x="3" y="1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2" name="Freeform 84"/>
              <p:cNvSpPr/>
              <p:nvPr/>
            </p:nvSpPr>
            <p:spPr bwMode="auto">
              <a:xfrm>
                <a:off x="3021" y="1254"/>
                <a:ext cx="12" cy="12"/>
              </a:xfrm>
              <a:custGeom>
                <a:avLst/>
                <a:gdLst>
                  <a:gd name="T0" fmla="*/ 5 w 5"/>
                  <a:gd name="T1" fmla="*/ 3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0"/>
                      <a:pt x="2" y="0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3" name="Freeform 85"/>
              <p:cNvSpPr/>
              <p:nvPr/>
            </p:nvSpPr>
            <p:spPr bwMode="auto">
              <a:xfrm>
                <a:off x="3029" y="1240"/>
                <a:ext cx="11" cy="12"/>
              </a:xfrm>
              <a:custGeom>
                <a:avLst/>
                <a:gdLst>
                  <a:gd name="T0" fmla="*/ 5 w 5"/>
                  <a:gd name="T1" fmla="*/ 3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1 h 5"/>
                  <a:gd name="T8" fmla="*/ 5 w 5"/>
                  <a:gd name="T9" fmla="*/ 3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3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1"/>
                    </a:cubicBezTo>
                    <a:cubicBezTo>
                      <a:pt x="4" y="0"/>
                      <a:pt x="5" y="1"/>
                      <a:pt x="5" y="3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4" name="Freeform 86"/>
              <p:cNvSpPr/>
              <p:nvPr/>
            </p:nvSpPr>
            <p:spPr bwMode="auto">
              <a:xfrm>
                <a:off x="3036" y="1228"/>
                <a:ext cx="11" cy="12"/>
              </a:xfrm>
              <a:custGeom>
                <a:avLst/>
                <a:gdLst>
                  <a:gd name="T0" fmla="*/ 4 w 5"/>
                  <a:gd name="T1" fmla="*/ 2 h 5"/>
                  <a:gd name="T2" fmla="*/ 2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4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4" y="2"/>
                    </a:moveTo>
                    <a:cubicBezTo>
                      <a:pt x="5" y="4"/>
                      <a:pt x="4" y="5"/>
                      <a:pt x="2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5" name="Freeform 87"/>
              <p:cNvSpPr/>
              <p:nvPr/>
            </p:nvSpPr>
            <p:spPr bwMode="auto">
              <a:xfrm>
                <a:off x="3026" y="1216"/>
                <a:ext cx="12" cy="12"/>
              </a:xfrm>
              <a:custGeom>
                <a:avLst/>
                <a:gdLst>
                  <a:gd name="T0" fmla="*/ 5 w 5"/>
                  <a:gd name="T1" fmla="*/ 2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cubicBezTo>
                      <a:pt x="5" y="3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5" y="1"/>
                      <a:pt x="5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6" name="Freeform 88"/>
              <p:cNvSpPr/>
              <p:nvPr/>
            </p:nvSpPr>
            <p:spPr bwMode="auto">
              <a:xfrm>
                <a:off x="3017" y="1214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7" name="Freeform 89"/>
              <p:cNvSpPr/>
              <p:nvPr/>
            </p:nvSpPr>
            <p:spPr bwMode="auto">
              <a:xfrm>
                <a:off x="3019" y="1204"/>
                <a:ext cx="7" cy="8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8" name="Freeform 90"/>
              <p:cNvSpPr/>
              <p:nvPr/>
            </p:nvSpPr>
            <p:spPr bwMode="auto">
              <a:xfrm>
                <a:off x="3012" y="1195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3"/>
                      <a:pt x="3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9" name="Freeform 91"/>
              <p:cNvSpPr/>
              <p:nvPr/>
            </p:nvSpPr>
            <p:spPr bwMode="auto">
              <a:xfrm>
                <a:off x="3017" y="1226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3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1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0" name="Freeform 92"/>
              <p:cNvSpPr/>
              <p:nvPr/>
            </p:nvSpPr>
            <p:spPr bwMode="auto">
              <a:xfrm>
                <a:off x="3024" y="1228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1" name="Freeform 93"/>
              <p:cNvSpPr/>
              <p:nvPr/>
            </p:nvSpPr>
            <p:spPr bwMode="auto">
              <a:xfrm>
                <a:off x="3021" y="1245"/>
                <a:ext cx="8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2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2" name="Freeform 94"/>
              <p:cNvSpPr/>
              <p:nvPr/>
            </p:nvSpPr>
            <p:spPr bwMode="auto">
              <a:xfrm>
                <a:off x="3014" y="1238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3" name="Freeform 95"/>
              <p:cNvSpPr/>
              <p:nvPr/>
            </p:nvSpPr>
            <p:spPr bwMode="auto">
              <a:xfrm>
                <a:off x="3012" y="1249"/>
                <a:ext cx="7" cy="8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1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2"/>
                      <a:pt x="2" y="3"/>
                    </a:cubicBezTo>
                    <a:cubicBezTo>
                      <a:pt x="1" y="3"/>
                      <a:pt x="1" y="2"/>
                      <a:pt x="1" y="1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4" name="Freeform 96"/>
              <p:cNvSpPr/>
              <p:nvPr/>
            </p:nvSpPr>
            <p:spPr bwMode="auto">
              <a:xfrm>
                <a:off x="3010" y="1259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5" name="Freeform 97"/>
              <p:cNvSpPr/>
              <p:nvPr/>
            </p:nvSpPr>
            <p:spPr bwMode="auto">
              <a:xfrm>
                <a:off x="3014" y="144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6" name="Freeform 98"/>
              <p:cNvSpPr/>
              <p:nvPr/>
            </p:nvSpPr>
            <p:spPr bwMode="auto">
              <a:xfrm>
                <a:off x="3017" y="158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1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7" name="Freeform 99"/>
              <p:cNvSpPr/>
              <p:nvPr/>
            </p:nvSpPr>
            <p:spPr bwMode="auto">
              <a:xfrm>
                <a:off x="3021" y="1598"/>
                <a:ext cx="8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8" name="Freeform 100"/>
              <p:cNvSpPr/>
              <p:nvPr/>
            </p:nvSpPr>
            <p:spPr bwMode="auto">
              <a:xfrm>
                <a:off x="3024" y="1612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9" name="Freeform 101"/>
              <p:cNvSpPr/>
              <p:nvPr/>
            </p:nvSpPr>
            <p:spPr bwMode="auto">
              <a:xfrm>
                <a:off x="3029" y="162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0" name="Freeform 102"/>
              <p:cNvSpPr/>
              <p:nvPr/>
            </p:nvSpPr>
            <p:spPr bwMode="auto">
              <a:xfrm>
                <a:off x="3031" y="1638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1" name="Freeform 103"/>
              <p:cNvSpPr/>
              <p:nvPr/>
            </p:nvSpPr>
            <p:spPr bwMode="auto">
              <a:xfrm>
                <a:off x="3036" y="1650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2" name="Freeform 104"/>
              <p:cNvSpPr/>
              <p:nvPr/>
            </p:nvSpPr>
            <p:spPr bwMode="auto">
              <a:xfrm>
                <a:off x="3038" y="1662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3" name="Freeform 105"/>
              <p:cNvSpPr/>
              <p:nvPr/>
            </p:nvSpPr>
            <p:spPr bwMode="auto">
              <a:xfrm>
                <a:off x="3040" y="167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4" name="Freeform 106"/>
              <p:cNvSpPr/>
              <p:nvPr/>
            </p:nvSpPr>
            <p:spPr bwMode="auto">
              <a:xfrm>
                <a:off x="3043" y="1690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2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5" name="Freeform 107"/>
              <p:cNvSpPr/>
              <p:nvPr/>
            </p:nvSpPr>
            <p:spPr bwMode="auto">
              <a:xfrm>
                <a:off x="3043" y="1702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6" name="Freeform 108"/>
              <p:cNvSpPr/>
              <p:nvPr/>
            </p:nvSpPr>
            <p:spPr bwMode="auto">
              <a:xfrm>
                <a:off x="3040" y="1718"/>
                <a:ext cx="7" cy="8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3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2"/>
                      <a:pt x="1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7" name="Freeform 109"/>
              <p:cNvSpPr/>
              <p:nvPr/>
            </p:nvSpPr>
            <p:spPr bwMode="auto">
              <a:xfrm>
                <a:off x="3036" y="1730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8" name="Freeform 110"/>
              <p:cNvSpPr/>
              <p:nvPr/>
            </p:nvSpPr>
            <p:spPr bwMode="auto">
              <a:xfrm>
                <a:off x="3014" y="1347"/>
                <a:ext cx="12" cy="11"/>
              </a:xfrm>
              <a:custGeom>
                <a:avLst/>
                <a:gdLst>
                  <a:gd name="T0" fmla="*/ 5 w 5"/>
                  <a:gd name="T1" fmla="*/ 2 h 5"/>
                  <a:gd name="T2" fmla="*/ 3 w 5"/>
                  <a:gd name="T3" fmla="*/ 5 h 5"/>
                  <a:gd name="T4" fmla="*/ 0 w 5"/>
                  <a:gd name="T5" fmla="*/ 3 h 5"/>
                  <a:gd name="T6" fmla="*/ 2 w 5"/>
                  <a:gd name="T7" fmla="*/ 0 h 5"/>
                  <a:gd name="T8" fmla="*/ 5 w 5"/>
                  <a:gd name="T9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" h="5">
                    <a:moveTo>
                      <a:pt x="5" y="2"/>
                    </a:moveTo>
                    <a:cubicBezTo>
                      <a:pt x="5" y="4"/>
                      <a:pt x="4" y="5"/>
                      <a:pt x="3" y="5"/>
                    </a:cubicBezTo>
                    <a:cubicBezTo>
                      <a:pt x="1" y="5"/>
                      <a:pt x="0" y="4"/>
                      <a:pt x="0" y="3"/>
                    </a:cubicBezTo>
                    <a:cubicBezTo>
                      <a:pt x="0" y="2"/>
                      <a:pt x="1" y="1"/>
                      <a:pt x="2" y="0"/>
                    </a:cubicBezTo>
                    <a:cubicBezTo>
                      <a:pt x="3" y="0"/>
                      <a:pt x="5" y="1"/>
                      <a:pt x="5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29" name="Freeform 111"/>
              <p:cNvSpPr/>
              <p:nvPr/>
            </p:nvSpPr>
            <p:spPr bwMode="auto">
              <a:xfrm>
                <a:off x="3017" y="1358"/>
                <a:ext cx="9" cy="10"/>
              </a:xfrm>
              <a:custGeom>
                <a:avLst/>
                <a:gdLst>
                  <a:gd name="T0" fmla="*/ 4 w 4"/>
                  <a:gd name="T1" fmla="*/ 2 h 4"/>
                  <a:gd name="T2" fmla="*/ 3 w 4"/>
                  <a:gd name="T3" fmla="*/ 4 h 4"/>
                  <a:gd name="T4" fmla="*/ 1 w 4"/>
                  <a:gd name="T5" fmla="*/ 2 h 4"/>
                  <a:gd name="T6" fmla="*/ 2 w 4"/>
                  <a:gd name="T7" fmla="*/ 0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4"/>
                      <a:pt x="3" y="4"/>
                    </a:cubicBezTo>
                    <a:cubicBezTo>
                      <a:pt x="2" y="4"/>
                      <a:pt x="1" y="3"/>
                      <a:pt x="1" y="2"/>
                    </a:cubicBezTo>
                    <a:cubicBezTo>
                      <a:pt x="0" y="1"/>
                      <a:pt x="1" y="1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0" name="Freeform 112"/>
              <p:cNvSpPr/>
              <p:nvPr/>
            </p:nvSpPr>
            <p:spPr bwMode="auto">
              <a:xfrm>
                <a:off x="3064" y="1434"/>
                <a:ext cx="10" cy="10"/>
              </a:xfrm>
              <a:custGeom>
                <a:avLst/>
                <a:gdLst>
                  <a:gd name="T0" fmla="*/ 4 w 4"/>
                  <a:gd name="T1" fmla="*/ 2 h 4"/>
                  <a:gd name="T2" fmla="*/ 2 w 4"/>
                  <a:gd name="T3" fmla="*/ 3 h 4"/>
                  <a:gd name="T4" fmla="*/ 0 w 4"/>
                  <a:gd name="T5" fmla="*/ 2 h 4"/>
                  <a:gd name="T6" fmla="*/ 2 w 4"/>
                  <a:gd name="T7" fmla="*/ 0 h 4"/>
                  <a:gd name="T8" fmla="*/ 4 w 4"/>
                  <a:gd name="T9" fmla="*/ 2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" h="4">
                    <a:moveTo>
                      <a:pt x="4" y="2"/>
                    </a:moveTo>
                    <a:cubicBezTo>
                      <a:pt x="4" y="3"/>
                      <a:pt x="3" y="3"/>
                      <a:pt x="2" y="3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1" name="Freeform 113"/>
              <p:cNvSpPr/>
              <p:nvPr/>
            </p:nvSpPr>
            <p:spPr bwMode="auto">
              <a:xfrm>
                <a:off x="3043" y="1441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2" name="Freeform 114"/>
              <p:cNvSpPr/>
              <p:nvPr/>
            </p:nvSpPr>
            <p:spPr bwMode="auto">
              <a:xfrm>
                <a:off x="3052" y="1439"/>
                <a:ext cx="7" cy="7"/>
              </a:xfrm>
              <a:custGeom>
                <a:avLst/>
                <a:gdLst>
                  <a:gd name="T0" fmla="*/ 3 w 3"/>
                  <a:gd name="T1" fmla="*/ 2 h 3"/>
                  <a:gd name="T2" fmla="*/ 1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2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2"/>
                    </a:moveTo>
                    <a:cubicBezTo>
                      <a:pt x="3" y="2"/>
                      <a:pt x="2" y="3"/>
                      <a:pt x="1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0" y="0"/>
                      <a:pt x="1" y="0"/>
                    </a:cubicBezTo>
                    <a:cubicBezTo>
                      <a:pt x="2" y="0"/>
                      <a:pt x="3" y="1"/>
                      <a:pt x="3" y="2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3" name="Freeform 115"/>
              <p:cNvSpPr/>
              <p:nvPr/>
            </p:nvSpPr>
            <p:spPr bwMode="auto">
              <a:xfrm>
                <a:off x="3024" y="1446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1 h 3"/>
                  <a:gd name="T6" fmla="*/ 2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3" y="3"/>
                      <a:pt x="2" y="3"/>
                    </a:cubicBezTo>
                    <a:cubicBezTo>
                      <a:pt x="1" y="3"/>
                      <a:pt x="0" y="2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4" name="Freeform 116"/>
              <p:cNvSpPr/>
              <p:nvPr/>
            </p:nvSpPr>
            <p:spPr bwMode="auto">
              <a:xfrm>
                <a:off x="3021" y="1370"/>
                <a:ext cx="8" cy="7"/>
              </a:xfrm>
              <a:custGeom>
                <a:avLst/>
                <a:gdLst>
                  <a:gd name="T0" fmla="*/ 3 w 3"/>
                  <a:gd name="T1" fmla="*/ 1 h 3"/>
                  <a:gd name="T2" fmla="*/ 1 w 3"/>
                  <a:gd name="T3" fmla="*/ 2 h 3"/>
                  <a:gd name="T4" fmla="*/ 0 w 3"/>
                  <a:gd name="T5" fmla="*/ 1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2"/>
                      <a:pt x="1" y="2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0" y="0"/>
                      <a:pt x="0" y="0"/>
                      <a:pt x="1" y="0"/>
                    </a:cubicBezTo>
                    <a:cubicBezTo>
                      <a:pt x="2" y="0"/>
                      <a:pt x="3" y="0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5" name="Freeform 117"/>
              <p:cNvSpPr/>
              <p:nvPr/>
            </p:nvSpPr>
            <p:spPr bwMode="auto">
              <a:xfrm>
                <a:off x="3033" y="1444"/>
                <a:ext cx="7" cy="7"/>
              </a:xfrm>
              <a:custGeom>
                <a:avLst/>
                <a:gdLst>
                  <a:gd name="T0" fmla="*/ 3 w 3"/>
                  <a:gd name="T1" fmla="*/ 1 h 3"/>
                  <a:gd name="T2" fmla="*/ 2 w 3"/>
                  <a:gd name="T3" fmla="*/ 3 h 3"/>
                  <a:gd name="T4" fmla="*/ 0 w 3"/>
                  <a:gd name="T5" fmla="*/ 2 h 3"/>
                  <a:gd name="T6" fmla="*/ 1 w 3"/>
                  <a:gd name="T7" fmla="*/ 0 h 3"/>
                  <a:gd name="T8" fmla="*/ 3 w 3"/>
                  <a:gd name="T9" fmla="*/ 1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" h="3">
                    <a:moveTo>
                      <a:pt x="3" y="1"/>
                    </a:moveTo>
                    <a:cubicBezTo>
                      <a:pt x="3" y="2"/>
                      <a:pt x="2" y="3"/>
                      <a:pt x="2" y="3"/>
                    </a:cubicBezTo>
                    <a:cubicBezTo>
                      <a:pt x="1" y="3"/>
                      <a:pt x="0" y="3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ubicBezTo>
                      <a:pt x="2" y="0"/>
                      <a:pt x="3" y="1"/>
                      <a:pt x="3" y="1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6" name="Freeform 118"/>
              <p:cNvSpPr/>
              <p:nvPr/>
            </p:nvSpPr>
            <p:spPr bwMode="auto">
              <a:xfrm>
                <a:off x="4463" y="2536"/>
                <a:ext cx="185" cy="118"/>
              </a:xfrm>
              <a:custGeom>
                <a:avLst/>
                <a:gdLst>
                  <a:gd name="T0" fmla="*/ 69 w 78"/>
                  <a:gd name="T1" fmla="*/ 1 h 50"/>
                  <a:gd name="T2" fmla="*/ 59 w 78"/>
                  <a:gd name="T3" fmla="*/ 6 h 50"/>
                  <a:gd name="T4" fmla="*/ 47 w 78"/>
                  <a:gd name="T5" fmla="*/ 10 h 50"/>
                  <a:gd name="T6" fmla="*/ 42 w 78"/>
                  <a:gd name="T7" fmla="*/ 12 h 50"/>
                  <a:gd name="T8" fmla="*/ 20 w 78"/>
                  <a:gd name="T9" fmla="*/ 33 h 50"/>
                  <a:gd name="T10" fmla="*/ 0 w 78"/>
                  <a:gd name="T11" fmla="*/ 47 h 50"/>
                  <a:gd name="T12" fmla="*/ 22 w 78"/>
                  <a:gd name="T13" fmla="*/ 42 h 50"/>
                  <a:gd name="T14" fmla="*/ 55 w 78"/>
                  <a:gd name="T15" fmla="*/ 28 h 50"/>
                  <a:gd name="T16" fmla="*/ 56 w 78"/>
                  <a:gd name="T17" fmla="*/ 24 h 50"/>
                  <a:gd name="T18" fmla="*/ 62 w 78"/>
                  <a:gd name="T19" fmla="*/ 16 h 50"/>
                  <a:gd name="T20" fmla="*/ 67 w 78"/>
                  <a:gd name="T21" fmla="*/ 21 h 50"/>
                  <a:gd name="T22" fmla="*/ 76 w 78"/>
                  <a:gd name="T23" fmla="*/ 16 h 50"/>
                  <a:gd name="T24" fmla="*/ 76 w 78"/>
                  <a:gd name="T25" fmla="*/ 10 h 50"/>
                  <a:gd name="T26" fmla="*/ 69 w 78"/>
                  <a:gd name="T27" fmla="*/ 1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8" h="50">
                    <a:moveTo>
                      <a:pt x="69" y="1"/>
                    </a:moveTo>
                    <a:cubicBezTo>
                      <a:pt x="66" y="0"/>
                      <a:pt x="62" y="5"/>
                      <a:pt x="59" y="6"/>
                    </a:cubicBezTo>
                    <a:cubicBezTo>
                      <a:pt x="55" y="8"/>
                      <a:pt x="51" y="9"/>
                      <a:pt x="47" y="10"/>
                    </a:cubicBezTo>
                    <a:cubicBezTo>
                      <a:pt x="46" y="10"/>
                      <a:pt x="42" y="11"/>
                      <a:pt x="42" y="12"/>
                    </a:cubicBezTo>
                    <a:cubicBezTo>
                      <a:pt x="36" y="19"/>
                      <a:pt x="29" y="24"/>
                      <a:pt x="20" y="33"/>
                    </a:cubicBezTo>
                    <a:cubicBezTo>
                      <a:pt x="14" y="39"/>
                      <a:pt x="0" y="45"/>
                      <a:pt x="0" y="47"/>
                    </a:cubicBezTo>
                    <a:cubicBezTo>
                      <a:pt x="1" y="50"/>
                      <a:pt x="13" y="45"/>
                      <a:pt x="22" y="42"/>
                    </a:cubicBezTo>
                    <a:cubicBezTo>
                      <a:pt x="38" y="36"/>
                      <a:pt x="45" y="33"/>
                      <a:pt x="55" y="28"/>
                    </a:cubicBezTo>
                    <a:cubicBezTo>
                      <a:pt x="57" y="28"/>
                      <a:pt x="56" y="25"/>
                      <a:pt x="56" y="24"/>
                    </a:cubicBezTo>
                    <a:cubicBezTo>
                      <a:pt x="56" y="20"/>
                      <a:pt x="57" y="16"/>
                      <a:pt x="62" y="16"/>
                    </a:cubicBezTo>
                    <a:cubicBezTo>
                      <a:pt x="64" y="16"/>
                      <a:pt x="65" y="20"/>
                      <a:pt x="67" y="21"/>
                    </a:cubicBezTo>
                    <a:cubicBezTo>
                      <a:pt x="70" y="22"/>
                      <a:pt x="74" y="18"/>
                      <a:pt x="76" y="16"/>
                    </a:cubicBezTo>
                    <a:cubicBezTo>
                      <a:pt x="78" y="14"/>
                      <a:pt x="77" y="13"/>
                      <a:pt x="76" y="10"/>
                    </a:cubicBezTo>
                    <a:cubicBezTo>
                      <a:pt x="74" y="8"/>
                      <a:pt x="69" y="1"/>
                      <a:pt x="69" y="1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7" name="Freeform 119"/>
              <p:cNvSpPr/>
              <p:nvPr/>
            </p:nvSpPr>
            <p:spPr bwMode="auto">
              <a:xfrm>
                <a:off x="4418" y="1809"/>
                <a:ext cx="225" cy="769"/>
              </a:xfrm>
              <a:custGeom>
                <a:avLst/>
                <a:gdLst>
                  <a:gd name="T0" fmla="*/ 29 w 95"/>
                  <a:gd name="T1" fmla="*/ 22 h 325"/>
                  <a:gd name="T2" fmla="*/ 27 w 95"/>
                  <a:gd name="T3" fmla="*/ 28 h 325"/>
                  <a:gd name="T4" fmla="*/ 32 w 95"/>
                  <a:gd name="T5" fmla="*/ 46 h 325"/>
                  <a:gd name="T6" fmla="*/ 23 w 95"/>
                  <a:gd name="T7" fmla="*/ 92 h 325"/>
                  <a:gd name="T8" fmla="*/ 6 w 95"/>
                  <a:gd name="T9" fmla="*/ 141 h 325"/>
                  <a:gd name="T10" fmla="*/ 1 w 95"/>
                  <a:gd name="T11" fmla="*/ 159 h 325"/>
                  <a:gd name="T12" fmla="*/ 51 w 95"/>
                  <a:gd name="T13" fmla="*/ 304 h 325"/>
                  <a:gd name="T14" fmla="*/ 56 w 95"/>
                  <a:gd name="T15" fmla="*/ 322 h 325"/>
                  <a:gd name="T16" fmla="*/ 95 w 95"/>
                  <a:gd name="T17" fmla="*/ 305 h 325"/>
                  <a:gd name="T18" fmla="*/ 78 w 95"/>
                  <a:gd name="T19" fmla="*/ 268 h 325"/>
                  <a:gd name="T20" fmla="*/ 34 w 95"/>
                  <a:gd name="T21" fmla="*/ 165 h 325"/>
                  <a:gd name="T22" fmla="*/ 45 w 95"/>
                  <a:gd name="T23" fmla="*/ 124 h 325"/>
                  <a:gd name="T24" fmla="*/ 77 w 95"/>
                  <a:gd name="T25" fmla="*/ 51 h 325"/>
                  <a:gd name="T26" fmla="*/ 65 w 95"/>
                  <a:gd name="T27" fmla="*/ 7 h 325"/>
                  <a:gd name="T28" fmla="*/ 29 w 95"/>
                  <a:gd name="T29" fmla="*/ 22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5" h="325">
                    <a:moveTo>
                      <a:pt x="29" y="22"/>
                    </a:moveTo>
                    <a:cubicBezTo>
                      <a:pt x="28" y="24"/>
                      <a:pt x="27" y="26"/>
                      <a:pt x="27" y="28"/>
                    </a:cubicBezTo>
                    <a:cubicBezTo>
                      <a:pt x="26" y="34"/>
                      <a:pt x="31" y="39"/>
                      <a:pt x="32" y="46"/>
                    </a:cubicBezTo>
                    <a:cubicBezTo>
                      <a:pt x="34" y="60"/>
                      <a:pt x="27" y="79"/>
                      <a:pt x="23" y="92"/>
                    </a:cubicBezTo>
                    <a:cubicBezTo>
                      <a:pt x="17" y="108"/>
                      <a:pt x="12" y="125"/>
                      <a:pt x="6" y="141"/>
                    </a:cubicBezTo>
                    <a:cubicBezTo>
                      <a:pt x="4" y="147"/>
                      <a:pt x="0" y="153"/>
                      <a:pt x="1" y="159"/>
                    </a:cubicBezTo>
                    <a:cubicBezTo>
                      <a:pt x="3" y="167"/>
                      <a:pt x="44" y="279"/>
                      <a:pt x="51" y="304"/>
                    </a:cubicBezTo>
                    <a:cubicBezTo>
                      <a:pt x="53" y="310"/>
                      <a:pt x="55" y="316"/>
                      <a:pt x="56" y="322"/>
                    </a:cubicBezTo>
                    <a:cubicBezTo>
                      <a:pt x="56" y="325"/>
                      <a:pt x="86" y="311"/>
                      <a:pt x="95" y="305"/>
                    </a:cubicBezTo>
                    <a:cubicBezTo>
                      <a:pt x="91" y="292"/>
                      <a:pt x="84" y="280"/>
                      <a:pt x="78" y="268"/>
                    </a:cubicBezTo>
                    <a:cubicBezTo>
                      <a:pt x="71" y="251"/>
                      <a:pt x="37" y="169"/>
                      <a:pt x="34" y="165"/>
                    </a:cubicBezTo>
                    <a:cubicBezTo>
                      <a:pt x="28" y="154"/>
                      <a:pt x="40" y="134"/>
                      <a:pt x="45" y="124"/>
                    </a:cubicBezTo>
                    <a:cubicBezTo>
                      <a:pt x="55" y="100"/>
                      <a:pt x="70" y="76"/>
                      <a:pt x="77" y="51"/>
                    </a:cubicBezTo>
                    <a:cubicBezTo>
                      <a:pt x="79" y="41"/>
                      <a:pt x="74" y="15"/>
                      <a:pt x="65" y="7"/>
                    </a:cubicBezTo>
                    <a:cubicBezTo>
                      <a:pt x="57" y="0"/>
                      <a:pt x="36" y="12"/>
                      <a:pt x="29" y="22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8" name="Freeform 120"/>
              <p:cNvSpPr>
                <a:spLocks noEditPoints="1"/>
              </p:cNvSpPr>
              <p:nvPr/>
            </p:nvSpPr>
            <p:spPr bwMode="auto">
              <a:xfrm>
                <a:off x="3836" y="1981"/>
                <a:ext cx="831" cy="832"/>
              </a:xfrm>
              <a:custGeom>
                <a:avLst/>
                <a:gdLst>
                  <a:gd name="T0" fmla="*/ 175 w 351"/>
                  <a:gd name="T1" fmla="*/ 0 h 351"/>
                  <a:gd name="T2" fmla="*/ 0 w 351"/>
                  <a:gd name="T3" fmla="*/ 176 h 351"/>
                  <a:gd name="T4" fmla="*/ 175 w 351"/>
                  <a:gd name="T5" fmla="*/ 351 h 351"/>
                  <a:gd name="T6" fmla="*/ 351 w 351"/>
                  <a:gd name="T7" fmla="*/ 176 h 351"/>
                  <a:gd name="T8" fmla="*/ 175 w 351"/>
                  <a:gd name="T9" fmla="*/ 0 h 351"/>
                  <a:gd name="T10" fmla="*/ 175 w 351"/>
                  <a:gd name="T11" fmla="*/ 338 h 351"/>
                  <a:gd name="T12" fmla="*/ 13 w 351"/>
                  <a:gd name="T13" fmla="*/ 176 h 351"/>
                  <a:gd name="T14" fmla="*/ 175 w 351"/>
                  <a:gd name="T15" fmla="*/ 13 h 351"/>
                  <a:gd name="T16" fmla="*/ 338 w 351"/>
                  <a:gd name="T17" fmla="*/ 176 h 351"/>
                  <a:gd name="T18" fmla="*/ 175 w 351"/>
                  <a:gd name="T19" fmla="*/ 338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51" h="351">
                    <a:moveTo>
                      <a:pt x="175" y="0"/>
                    </a:moveTo>
                    <a:cubicBezTo>
                      <a:pt x="79" y="0"/>
                      <a:pt x="0" y="79"/>
                      <a:pt x="0" y="176"/>
                    </a:cubicBezTo>
                    <a:cubicBezTo>
                      <a:pt x="0" y="272"/>
                      <a:pt x="79" y="351"/>
                      <a:pt x="175" y="351"/>
                    </a:cubicBezTo>
                    <a:cubicBezTo>
                      <a:pt x="272" y="351"/>
                      <a:pt x="351" y="272"/>
                      <a:pt x="351" y="176"/>
                    </a:cubicBezTo>
                    <a:cubicBezTo>
                      <a:pt x="351" y="79"/>
                      <a:pt x="272" y="0"/>
                      <a:pt x="175" y="0"/>
                    </a:cubicBezTo>
                    <a:close/>
                    <a:moveTo>
                      <a:pt x="175" y="338"/>
                    </a:moveTo>
                    <a:cubicBezTo>
                      <a:pt x="86" y="338"/>
                      <a:pt x="13" y="265"/>
                      <a:pt x="13" y="176"/>
                    </a:cubicBezTo>
                    <a:cubicBezTo>
                      <a:pt x="13" y="86"/>
                      <a:pt x="86" y="13"/>
                      <a:pt x="175" y="13"/>
                    </a:cubicBezTo>
                    <a:cubicBezTo>
                      <a:pt x="265" y="13"/>
                      <a:pt x="338" y="86"/>
                      <a:pt x="338" y="176"/>
                    </a:cubicBezTo>
                    <a:cubicBezTo>
                      <a:pt x="338" y="265"/>
                      <a:pt x="265" y="338"/>
                      <a:pt x="175" y="338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39" name="Freeform 121"/>
              <p:cNvSpPr/>
              <p:nvPr/>
            </p:nvSpPr>
            <p:spPr bwMode="auto">
              <a:xfrm>
                <a:off x="4243" y="2003"/>
                <a:ext cx="17" cy="791"/>
              </a:xfrm>
              <a:custGeom>
                <a:avLst/>
                <a:gdLst>
                  <a:gd name="T0" fmla="*/ 17 w 17"/>
                  <a:gd name="T1" fmla="*/ 791 h 791"/>
                  <a:gd name="T2" fmla="*/ 0 w 17"/>
                  <a:gd name="T3" fmla="*/ 791 h 791"/>
                  <a:gd name="T4" fmla="*/ 0 w 17"/>
                  <a:gd name="T5" fmla="*/ 12 h 791"/>
                  <a:gd name="T6" fmla="*/ 17 w 17"/>
                  <a:gd name="T7" fmla="*/ 0 h 791"/>
                  <a:gd name="T8" fmla="*/ 17 w 17"/>
                  <a:gd name="T9" fmla="*/ 791 h 7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791">
                    <a:moveTo>
                      <a:pt x="17" y="791"/>
                    </a:moveTo>
                    <a:lnTo>
                      <a:pt x="0" y="791"/>
                    </a:lnTo>
                    <a:lnTo>
                      <a:pt x="0" y="12"/>
                    </a:lnTo>
                    <a:lnTo>
                      <a:pt x="17" y="0"/>
                    </a:lnTo>
                    <a:lnTo>
                      <a:pt x="17" y="791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0" name="Freeform 122"/>
              <p:cNvSpPr/>
              <p:nvPr/>
            </p:nvSpPr>
            <p:spPr bwMode="auto">
              <a:xfrm>
                <a:off x="4174" y="2010"/>
                <a:ext cx="152" cy="779"/>
              </a:xfrm>
              <a:custGeom>
                <a:avLst/>
                <a:gdLst>
                  <a:gd name="T0" fmla="*/ 152 w 152"/>
                  <a:gd name="T1" fmla="*/ 777 h 779"/>
                  <a:gd name="T2" fmla="*/ 138 w 152"/>
                  <a:gd name="T3" fmla="*/ 779 h 779"/>
                  <a:gd name="T4" fmla="*/ 0 w 152"/>
                  <a:gd name="T5" fmla="*/ 2 h 779"/>
                  <a:gd name="T6" fmla="*/ 17 w 152"/>
                  <a:gd name="T7" fmla="*/ 0 h 779"/>
                  <a:gd name="T8" fmla="*/ 152 w 152"/>
                  <a:gd name="T9" fmla="*/ 777 h 7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2" h="779">
                    <a:moveTo>
                      <a:pt x="152" y="777"/>
                    </a:moveTo>
                    <a:lnTo>
                      <a:pt x="138" y="779"/>
                    </a:lnTo>
                    <a:lnTo>
                      <a:pt x="0" y="2"/>
                    </a:lnTo>
                    <a:lnTo>
                      <a:pt x="17" y="0"/>
                    </a:lnTo>
                    <a:lnTo>
                      <a:pt x="152" y="777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1" name="Freeform 123"/>
              <p:cNvSpPr/>
              <p:nvPr/>
            </p:nvSpPr>
            <p:spPr bwMode="auto">
              <a:xfrm>
                <a:off x="4108" y="2029"/>
                <a:ext cx="284" cy="746"/>
              </a:xfrm>
              <a:custGeom>
                <a:avLst/>
                <a:gdLst>
                  <a:gd name="T0" fmla="*/ 284 w 284"/>
                  <a:gd name="T1" fmla="*/ 739 h 746"/>
                  <a:gd name="T2" fmla="*/ 270 w 284"/>
                  <a:gd name="T3" fmla="*/ 746 h 746"/>
                  <a:gd name="T4" fmla="*/ 0 w 284"/>
                  <a:gd name="T5" fmla="*/ 5 h 746"/>
                  <a:gd name="T6" fmla="*/ 14 w 284"/>
                  <a:gd name="T7" fmla="*/ 0 h 746"/>
                  <a:gd name="T8" fmla="*/ 284 w 284"/>
                  <a:gd name="T9" fmla="*/ 739 h 7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4" h="746">
                    <a:moveTo>
                      <a:pt x="284" y="739"/>
                    </a:moveTo>
                    <a:lnTo>
                      <a:pt x="270" y="746"/>
                    </a:lnTo>
                    <a:lnTo>
                      <a:pt x="0" y="5"/>
                    </a:lnTo>
                    <a:lnTo>
                      <a:pt x="14" y="0"/>
                    </a:lnTo>
                    <a:lnTo>
                      <a:pt x="284" y="73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2" name="Freeform 124"/>
              <p:cNvSpPr/>
              <p:nvPr/>
            </p:nvSpPr>
            <p:spPr bwMode="auto">
              <a:xfrm>
                <a:off x="4047" y="2057"/>
                <a:ext cx="407" cy="690"/>
              </a:xfrm>
              <a:custGeom>
                <a:avLst/>
                <a:gdLst>
                  <a:gd name="T0" fmla="*/ 407 w 407"/>
                  <a:gd name="T1" fmla="*/ 683 h 690"/>
                  <a:gd name="T2" fmla="*/ 392 w 407"/>
                  <a:gd name="T3" fmla="*/ 690 h 690"/>
                  <a:gd name="T4" fmla="*/ 0 w 407"/>
                  <a:gd name="T5" fmla="*/ 7 h 690"/>
                  <a:gd name="T6" fmla="*/ 14 w 407"/>
                  <a:gd name="T7" fmla="*/ 0 h 690"/>
                  <a:gd name="T8" fmla="*/ 407 w 407"/>
                  <a:gd name="T9" fmla="*/ 683 h 6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690">
                    <a:moveTo>
                      <a:pt x="407" y="683"/>
                    </a:moveTo>
                    <a:lnTo>
                      <a:pt x="392" y="690"/>
                    </a:lnTo>
                    <a:lnTo>
                      <a:pt x="0" y="7"/>
                    </a:lnTo>
                    <a:lnTo>
                      <a:pt x="14" y="0"/>
                    </a:lnTo>
                    <a:lnTo>
                      <a:pt x="407" y="68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3" name="Freeform 125"/>
              <p:cNvSpPr/>
              <p:nvPr/>
            </p:nvSpPr>
            <p:spPr bwMode="auto">
              <a:xfrm>
                <a:off x="3994" y="2102"/>
                <a:ext cx="514" cy="607"/>
              </a:xfrm>
              <a:custGeom>
                <a:avLst/>
                <a:gdLst>
                  <a:gd name="T0" fmla="*/ 514 w 514"/>
                  <a:gd name="T1" fmla="*/ 597 h 607"/>
                  <a:gd name="T2" fmla="*/ 502 w 514"/>
                  <a:gd name="T3" fmla="*/ 607 h 607"/>
                  <a:gd name="T4" fmla="*/ 0 w 514"/>
                  <a:gd name="T5" fmla="*/ 10 h 607"/>
                  <a:gd name="T6" fmla="*/ 12 w 514"/>
                  <a:gd name="T7" fmla="*/ 0 h 607"/>
                  <a:gd name="T8" fmla="*/ 514 w 514"/>
                  <a:gd name="T9" fmla="*/ 597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4" h="607">
                    <a:moveTo>
                      <a:pt x="514" y="597"/>
                    </a:moveTo>
                    <a:lnTo>
                      <a:pt x="502" y="607"/>
                    </a:lnTo>
                    <a:lnTo>
                      <a:pt x="0" y="10"/>
                    </a:lnTo>
                    <a:lnTo>
                      <a:pt x="12" y="0"/>
                    </a:lnTo>
                    <a:lnTo>
                      <a:pt x="514" y="597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4" name="Freeform 126"/>
              <p:cNvSpPr/>
              <p:nvPr/>
            </p:nvSpPr>
            <p:spPr bwMode="auto">
              <a:xfrm>
                <a:off x="3947" y="2147"/>
                <a:ext cx="608" cy="514"/>
              </a:xfrm>
              <a:custGeom>
                <a:avLst/>
                <a:gdLst>
                  <a:gd name="T0" fmla="*/ 608 w 608"/>
                  <a:gd name="T1" fmla="*/ 503 h 514"/>
                  <a:gd name="T2" fmla="*/ 597 w 608"/>
                  <a:gd name="T3" fmla="*/ 514 h 514"/>
                  <a:gd name="T4" fmla="*/ 0 w 608"/>
                  <a:gd name="T5" fmla="*/ 12 h 514"/>
                  <a:gd name="T6" fmla="*/ 10 w 608"/>
                  <a:gd name="T7" fmla="*/ 0 h 514"/>
                  <a:gd name="T8" fmla="*/ 608 w 608"/>
                  <a:gd name="T9" fmla="*/ 503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8" h="514">
                    <a:moveTo>
                      <a:pt x="608" y="503"/>
                    </a:moveTo>
                    <a:lnTo>
                      <a:pt x="597" y="514"/>
                    </a:lnTo>
                    <a:lnTo>
                      <a:pt x="0" y="12"/>
                    </a:lnTo>
                    <a:lnTo>
                      <a:pt x="10" y="0"/>
                    </a:lnTo>
                    <a:lnTo>
                      <a:pt x="608" y="50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5" name="Freeform 127"/>
              <p:cNvSpPr/>
              <p:nvPr/>
            </p:nvSpPr>
            <p:spPr bwMode="auto">
              <a:xfrm>
                <a:off x="3909" y="2204"/>
                <a:ext cx="684" cy="403"/>
              </a:xfrm>
              <a:custGeom>
                <a:avLst/>
                <a:gdLst>
                  <a:gd name="T0" fmla="*/ 684 w 684"/>
                  <a:gd name="T1" fmla="*/ 389 h 403"/>
                  <a:gd name="T2" fmla="*/ 675 w 684"/>
                  <a:gd name="T3" fmla="*/ 403 h 403"/>
                  <a:gd name="T4" fmla="*/ 0 w 684"/>
                  <a:gd name="T5" fmla="*/ 12 h 403"/>
                  <a:gd name="T6" fmla="*/ 7 w 684"/>
                  <a:gd name="T7" fmla="*/ 0 h 403"/>
                  <a:gd name="T8" fmla="*/ 684 w 684"/>
                  <a:gd name="T9" fmla="*/ 389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403">
                    <a:moveTo>
                      <a:pt x="684" y="389"/>
                    </a:moveTo>
                    <a:lnTo>
                      <a:pt x="675" y="403"/>
                    </a:lnTo>
                    <a:lnTo>
                      <a:pt x="0" y="12"/>
                    </a:lnTo>
                    <a:lnTo>
                      <a:pt x="7" y="0"/>
                    </a:lnTo>
                    <a:lnTo>
                      <a:pt x="684" y="38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6" name="Freeform 128"/>
              <p:cNvSpPr/>
              <p:nvPr/>
            </p:nvSpPr>
            <p:spPr bwMode="auto">
              <a:xfrm>
                <a:off x="3881" y="2263"/>
                <a:ext cx="738" cy="282"/>
              </a:xfrm>
              <a:custGeom>
                <a:avLst/>
                <a:gdLst>
                  <a:gd name="T0" fmla="*/ 738 w 738"/>
                  <a:gd name="T1" fmla="*/ 268 h 282"/>
                  <a:gd name="T2" fmla="*/ 734 w 738"/>
                  <a:gd name="T3" fmla="*/ 282 h 282"/>
                  <a:gd name="T4" fmla="*/ 0 w 738"/>
                  <a:gd name="T5" fmla="*/ 17 h 282"/>
                  <a:gd name="T6" fmla="*/ 7 w 738"/>
                  <a:gd name="T7" fmla="*/ 0 h 282"/>
                  <a:gd name="T8" fmla="*/ 738 w 738"/>
                  <a:gd name="T9" fmla="*/ 268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8" h="282">
                    <a:moveTo>
                      <a:pt x="738" y="268"/>
                    </a:moveTo>
                    <a:lnTo>
                      <a:pt x="734" y="282"/>
                    </a:lnTo>
                    <a:lnTo>
                      <a:pt x="0" y="17"/>
                    </a:lnTo>
                    <a:lnTo>
                      <a:pt x="7" y="0"/>
                    </a:lnTo>
                    <a:lnTo>
                      <a:pt x="738" y="268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7" name="Freeform 129"/>
              <p:cNvSpPr/>
              <p:nvPr/>
            </p:nvSpPr>
            <p:spPr bwMode="auto">
              <a:xfrm>
                <a:off x="3867" y="2330"/>
                <a:ext cx="769" cy="151"/>
              </a:xfrm>
              <a:custGeom>
                <a:avLst/>
                <a:gdLst>
                  <a:gd name="T0" fmla="*/ 769 w 769"/>
                  <a:gd name="T1" fmla="*/ 135 h 151"/>
                  <a:gd name="T2" fmla="*/ 767 w 769"/>
                  <a:gd name="T3" fmla="*/ 151 h 151"/>
                  <a:gd name="T4" fmla="*/ 0 w 769"/>
                  <a:gd name="T5" fmla="*/ 14 h 151"/>
                  <a:gd name="T6" fmla="*/ 2 w 769"/>
                  <a:gd name="T7" fmla="*/ 0 h 151"/>
                  <a:gd name="T8" fmla="*/ 769 w 769"/>
                  <a:gd name="T9" fmla="*/ 13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9" h="151">
                    <a:moveTo>
                      <a:pt x="769" y="135"/>
                    </a:moveTo>
                    <a:lnTo>
                      <a:pt x="767" y="151"/>
                    </a:lnTo>
                    <a:lnTo>
                      <a:pt x="0" y="14"/>
                    </a:lnTo>
                    <a:lnTo>
                      <a:pt x="2" y="0"/>
                    </a:lnTo>
                    <a:lnTo>
                      <a:pt x="769" y="135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8" name="Freeform 130"/>
              <p:cNvSpPr/>
              <p:nvPr/>
            </p:nvSpPr>
            <p:spPr bwMode="auto">
              <a:xfrm>
                <a:off x="3862" y="2396"/>
                <a:ext cx="779" cy="17"/>
              </a:xfrm>
              <a:custGeom>
                <a:avLst/>
                <a:gdLst>
                  <a:gd name="T0" fmla="*/ 779 w 779"/>
                  <a:gd name="T1" fmla="*/ 0 h 17"/>
                  <a:gd name="T2" fmla="*/ 779 w 779"/>
                  <a:gd name="T3" fmla="*/ 17 h 17"/>
                  <a:gd name="T4" fmla="*/ 0 w 779"/>
                  <a:gd name="T5" fmla="*/ 17 h 17"/>
                  <a:gd name="T6" fmla="*/ 0 w 779"/>
                  <a:gd name="T7" fmla="*/ 2 h 17"/>
                  <a:gd name="T8" fmla="*/ 779 w 779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9" h="17">
                    <a:moveTo>
                      <a:pt x="779" y="0"/>
                    </a:moveTo>
                    <a:lnTo>
                      <a:pt x="779" y="17"/>
                    </a:lnTo>
                    <a:lnTo>
                      <a:pt x="0" y="17"/>
                    </a:lnTo>
                    <a:lnTo>
                      <a:pt x="0" y="2"/>
                    </a:lnTo>
                    <a:lnTo>
                      <a:pt x="779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49" name="Freeform 131"/>
              <p:cNvSpPr/>
              <p:nvPr/>
            </p:nvSpPr>
            <p:spPr bwMode="auto">
              <a:xfrm>
                <a:off x="3867" y="2330"/>
                <a:ext cx="769" cy="151"/>
              </a:xfrm>
              <a:custGeom>
                <a:avLst/>
                <a:gdLst>
                  <a:gd name="T0" fmla="*/ 767 w 769"/>
                  <a:gd name="T1" fmla="*/ 0 h 151"/>
                  <a:gd name="T2" fmla="*/ 769 w 769"/>
                  <a:gd name="T3" fmla="*/ 14 h 151"/>
                  <a:gd name="T4" fmla="*/ 2 w 769"/>
                  <a:gd name="T5" fmla="*/ 151 h 151"/>
                  <a:gd name="T6" fmla="*/ 0 w 769"/>
                  <a:gd name="T7" fmla="*/ 135 h 151"/>
                  <a:gd name="T8" fmla="*/ 767 w 769"/>
                  <a:gd name="T9" fmla="*/ 0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69" h="151">
                    <a:moveTo>
                      <a:pt x="767" y="0"/>
                    </a:moveTo>
                    <a:lnTo>
                      <a:pt x="769" y="14"/>
                    </a:lnTo>
                    <a:lnTo>
                      <a:pt x="2" y="151"/>
                    </a:lnTo>
                    <a:lnTo>
                      <a:pt x="0" y="135"/>
                    </a:lnTo>
                    <a:lnTo>
                      <a:pt x="76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0" name="Freeform 132"/>
              <p:cNvSpPr/>
              <p:nvPr/>
            </p:nvSpPr>
            <p:spPr bwMode="auto">
              <a:xfrm>
                <a:off x="3881" y="2263"/>
                <a:ext cx="738" cy="282"/>
              </a:xfrm>
              <a:custGeom>
                <a:avLst/>
                <a:gdLst>
                  <a:gd name="T0" fmla="*/ 734 w 738"/>
                  <a:gd name="T1" fmla="*/ 0 h 282"/>
                  <a:gd name="T2" fmla="*/ 738 w 738"/>
                  <a:gd name="T3" fmla="*/ 17 h 282"/>
                  <a:gd name="T4" fmla="*/ 7 w 738"/>
                  <a:gd name="T5" fmla="*/ 282 h 282"/>
                  <a:gd name="T6" fmla="*/ 0 w 738"/>
                  <a:gd name="T7" fmla="*/ 268 h 282"/>
                  <a:gd name="T8" fmla="*/ 734 w 738"/>
                  <a:gd name="T9" fmla="*/ 0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38" h="282">
                    <a:moveTo>
                      <a:pt x="734" y="0"/>
                    </a:moveTo>
                    <a:lnTo>
                      <a:pt x="738" y="17"/>
                    </a:lnTo>
                    <a:lnTo>
                      <a:pt x="7" y="282"/>
                    </a:lnTo>
                    <a:lnTo>
                      <a:pt x="0" y="268"/>
                    </a:lnTo>
                    <a:lnTo>
                      <a:pt x="734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1" name="Freeform 133"/>
              <p:cNvSpPr/>
              <p:nvPr/>
            </p:nvSpPr>
            <p:spPr bwMode="auto">
              <a:xfrm>
                <a:off x="3909" y="2204"/>
                <a:ext cx="684" cy="403"/>
              </a:xfrm>
              <a:custGeom>
                <a:avLst/>
                <a:gdLst>
                  <a:gd name="T0" fmla="*/ 675 w 684"/>
                  <a:gd name="T1" fmla="*/ 0 h 403"/>
                  <a:gd name="T2" fmla="*/ 684 w 684"/>
                  <a:gd name="T3" fmla="*/ 12 h 403"/>
                  <a:gd name="T4" fmla="*/ 7 w 684"/>
                  <a:gd name="T5" fmla="*/ 403 h 403"/>
                  <a:gd name="T6" fmla="*/ 0 w 684"/>
                  <a:gd name="T7" fmla="*/ 389 h 403"/>
                  <a:gd name="T8" fmla="*/ 675 w 684"/>
                  <a:gd name="T9" fmla="*/ 0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4" h="403">
                    <a:moveTo>
                      <a:pt x="675" y="0"/>
                    </a:moveTo>
                    <a:lnTo>
                      <a:pt x="684" y="12"/>
                    </a:lnTo>
                    <a:lnTo>
                      <a:pt x="7" y="403"/>
                    </a:lnTo>
                    <a:lnTo>
                      <a:pt x="0" y="389"/>
                    </a:lnTo>
                    <a:lnTo>
                      <a:pt x="675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2" name="Freeform 134"/>
              <p:cNvSpPr/>
              <p:nvPr/>
            </p:nvSpPr>
            <p:spPr bwMode="auto">
              <a:xfrm>
                <a:off x="3947" y="2147"/>
                <a:ext cx="608" cy="514"/>
              </a:xfrm>
              <a:custGeom>
                <a:avLst/>
                <a:gdLst>
                  <a:gd name="T0" fmla="*/ 597 w 608"/>
                  <a:gd name="T1" fmla="*/ 0 h 514"/>
                  <a:gd name="T2" fmla="*/ 608 w 608"/>
                  <a:gd name="T3" fmla="*/ 12 h 514"/>
                  <a:gd name="T4" fmla="*/ 10 w 608"/>
                  <a:gd name="T5" fmla="*/ 514 h 514"/>
                  <a:gd name="T6" fmla="*/ 0 w 608"/>
                  <a:gd name="T7" fmla="*/ 503 h 514"/>
                  <a:gd name="T8" fmla="*/ 597 w 608"/>
                  <a:gd name="T9" fmla="*/ 0 h 5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8" h="514">
                    <a:moveTo>
                      <a:pt x="597" y="0"/>
                    </a:moveTo>
                    <a:lnTo>
                      <a:pt x="608" y="12"/>
                    </a:lnTo>
                    <a:lnTo>
                      <a:pt x="10" y="514"/>
                    </a:lnTo>
                    <a:lnTo>
                      <a:pt x="0" y="503"/>
                    </a:lnTo>
                    <a:lnTo>
                      <a:pt x="597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3" name="Freeform 135"/>
              <p:cNvSpPr/>
              <p:nvPr/>
            </p:nvSpPr>
            <p:spPr bwMode="auto">
              <a:xfrm>
                <a:off x="3994" y="2102"/>
                <a:ext cx="514" cy="607"/>
              </a:xfrm>
              <a:custGeom>
                <a:avLst/>
                <a:gdLst>
                  <a:gd name="T0" fmla="*/ 502 w 514"/>
                  <a:gd name="T1" fmla="*/ 0 h 607"/>
                  <a:gd name="T2" fmla="*/ 514 w 514"/>
                  <a:gd name="T3" fmla="*/ 10 h 607"/>
                  <a:gd name="T4" fmla="*/ 12 w 514"/>
                  <a:gd name="T5" fmla="*/ 607 h 607"/>
                  <a:gd name="T6" fmla="*/ 0 w 514"/>
                  <a:gd name="T7" fmla="*/ 597 h 607"/>
                  <a:gd name="T8" fmla="*/ 502 w 514"/>
                  <a:gd name="T9" fmla="*/ 0 h 6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4" h="607">
                    <a:moveTo>
                      <a:pt x="502" y="0"/>
                    </a:moveTo>
                    <a:lnTo>
                      <a:pt x="514" y="10"/>
                    </a:lnTo>
                    <a:lnTo>
                      <a:pt x="12" y="607"/>
                    </a:lnTo>
                    <a:lnTo>
                      <a:pt x="0" y="597"/>
                    </a:lnTo>
                    <a:lnTo>
                      <a:pt x="502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4" name="Freeform 136"/>
              <p:cNvSpPr/>
              <p:nvPr/>
            </p:nvSpPr>
            <p:spPr bwMode="auto">
              <a:xfrm>
                <a:off x="4049" y="2055"/>
                <a:ext cx="407" cy="692"/>
              </a:xfrm>
              <a:custGeom>
                <a:avLst/>
                <a:gdLst>
                  <a:gd name="T0" fmla="*/ 393 w 407"/>
                  <a:gd name="T1" fmla="*/ 0 h 692"/>
                  <a:gd name="T2" fmla="*/ 407 w 407"/>
                  <a:gd name="T3" fmla="*/ 9 h 692"/>
                  <a:gd name="T4" fmla="*/ 14 w 407"/>
                  <a:gd name="T5" fmla="*/ 692 h 692"/>
                  <a:gd name="T6" fmla="*/ 0 w 407"/>
                  <a:gd name="T7" fmla="*/ 685 h 692"/>
                  <a:gd name="T8" fmla="*/ 393 w 407"/>
                  <a:gd name="T9" fmla="*/ 0 h 6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7" h="692">
                    <a:moveTo>
                      <a:pt x="393" y="0"/>
                    </a:moveTo>
                    <a:lnTo>
                      <a:pt x="407" y="9"/>
                    </a:lnTo>
                    <a:lnTo>
                      <a:pt x="14" y="692"/>
                    </a:lnTo>
                    <a:lnTo>
                      <a:pt x="0" y="685"/>
                    </a:lnTo>
                    <a:lnTo>
                      <a:pt x="393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5" name="Freeform 137"/>
              <p:cNvSpPr/>
              <p:nvPr/>
            </p:nvSpPr>
            <p:spPr bwMode="auto">
              <a:xfrm>
                <a:off x="4110" y="2036"/>
                <a:ext cx="282" cy="739"/>
              </a:xfrm>
              <a:custGeom>
                <a:avLst/>
                <a:gdLst>
                  <a:gd name="T0" fmla="*/ 268 w 282"/>
                  <a:gd name="T1" fmla="*/ 0 h 739"/>
                  <a:gd name="T2" fmla="*/ 282 w 282"/>
                  <a:gd name="T3" fmla="*/ 5 h 739"/>
                  <a:gd name="T4" fmla="*/ 15 w 282"/>
                  <a:gd name="T5" fmla="*/ 739 h 739"/>
                  <a:gd name="T6" fmla="*/ 0 w 282"/>
                  <a:gd name="T7" fmla="*/ 732 h 739"/>
                  <a:gd name="T8" fmla="*/ 268 w 282"/>
                  <a:gd name="T9" fmla="*/ 0 h 7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2" h="739">
                    <a:moveTo>
                      <a:pt x="268" y="0"/>
                    </a:moveTo>
                    <a:lnTo>
                      <a:pt x="282" y="5"/>
                    </a:lnTo>
                    <a:lnTo>
                      <a:pt x="15" y="739"/>
                    </a:lnTo>
                    <a:lnTo>
                      <a:pt x="0" y="732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6" name="Freeform 138"/>
              <p:cNvSpPr/>
              <p:nvPr/>
            </p:nvSpPr>
            <p:spPr bwMode="auto">
              <a:xfrm>
                <a:off x="4177" y="2019"/>
                <a:ext cx="149" cy="773"/>
              </a:xfrm>
              <a:custGeom>
                <a:avLst/>
                <a:gdLst>
                  <a:gd name="T0" fmla="*/ 135 w 149"/>
                  <a:gd name="T1" fmla="*/ 0 h 773"/>
                  <a:gd name="T2" fmla="*/ 149 w 149"/>
                  <a:gd name="T3" fmla="*/ 3 h 773"/>
                  <a:gd name="T4" fmla="*/ 14 w 149"/>
                  <a:gd name="T5" fmla="*/ 773 h 773"/>
                  <a:gd name="T6" fmla="*/ 0 w 149"/>
                  <a:gd name="T7" fmla="*/ 768 h 773"/>
                  <a:gd name="T8" fmla="*/ 135 w 149"/>
                  <a:gd name="T9" fmla="*/ 0 h 7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9" h="773">
                    <a:moveTo>
                      <a:pt x="135" y="0"/>
                    </a:moveTo>
                    <a:lnTo>
                      <a:pt x="149" y="3"/>
                    </a:lnTo>
                    <a:lnTo>
                      <a:pt x="14" y="773"/>
                    </a:lnTo>
                    <a:lnTo>
                      <a:pt x="0" y="768"/>
                    </a:lnTo>
                    <a:lnTo>
                      <a:pt x="135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7" name="Freeform 139"/>
              <p:cNvSpPr>
                <a:spLocks noEditPoints="1"/>
              </p:cNvSpPr>
              <p:nvPr/>
            </p:nvSpPr>
            <p:spPr bwMode="auto">
              <a:xfrm>
                <a:off x="4648" y="2363"/>
                <a:ext cx="445" cy="445"/>
              </a:xfrm>
              <a:custGeom>
                <a:avLst/>
                <a:gdLst>
                  <a:gd name="T0" fmla="*/ 94 w 188"/>
                  <a:gd name="T1" fmla="*/ 188 h 188"/>
                  <a:gd name="T2" fmla="*/ 0 w 188"/>
                  <a:gd name="T3" fmla="*/ 94 h 188"/>
                  <a:gd name="T4" fmla="*/ 94 w 188"/>
                  <a:gd name="T5" fmla="*/ 0 h 188"/>
                  <a:gd name="T6" fmla="*/ 188 w 188"/>
                  <a:gd name="T7" fmla="*/ 94 h 188"/>
                  <a:gd name="T8" fmla="*/ 94 w 188"/>
                  <a:gd name="T9" fmla="*/ 188 h 188"/>
                  <a:gd name="T10" fmla="*/ 94 w 188"/>
                  <a:gd name="T11" fmla="*/ 12 h 188"/>
                  <a:gd name="T12" fmla="*/ 12 w 188"/>
                  <a:gd name="T13" fmla="*/ 94 h 188"/>
                  <a:gd name="T14" fmla="*/ 94 w 188"/>
                  <a:gd name="T15" fmla="*/ 176 h 188"/>
                  <a:gd name="T16" fmla="*/ 176 w 188"/>
                  <a:gd name="T17" fmla="*/ 94 h 188"/>
                  <a:gd name="T18" fmla="*/ 94 w 188"/>
                  <a:gd name="T19" fmla="*/ 12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8" h="188">
                    <a:moveTo>
                      <a:pt x="94" y="188"/>
                    </a:moveTo>
                    <a:cubicBezTo>
                      <a:pt x="42" y="188"/>
                      <a:pt x="0" y="146"/>
                      <a:pt x="0" y="94"/>
                    </a:cubicBezTo>
                    <a:cubicBezTo>
                      <a:pt x="0" y="42"/>
                      <a:pt x="42" y="0"/>
                      <a:pt x="94" y="0"/>
                    </a:cubicBezTo>
                    <a:cubicBezTo>
                      <a:pt x="146" y="0"/>
                      <a:pt x="188" y="42"/>
                      <a:pt x="188" y="94"/>
                    </a:cubicBezTo>
                    <a:cubicBezTo>
                      <a:pt x="188" y="146"/>
                      <a:pt x="146" y="188"/>
                      <a:pt x="94" y="188"/>
                    </a:cubicBezTo>
                    <a:close/>
                    <a:moveTo>
                      <a:pt x="94" y="12"/>
                    </a:moveTo>
                    <a:cubicBezTo>
                      <a:pt x="49" y="12"/>
                      <a:pt x="12" y="49"/>
                      <a:pt x="12" y="94"/>
                    </a:cubicBezTo>
                    <a:cubicBezTo>
                      <a:pt x="12" y="139"/>
                      <a:pt x="49" y="176"/>
                      <a:pt x="94" y="176"/>
                    </a:cubicBezTo>
                    <a:cubicBezTo>
                      <a:pt x="139" y="176"/>
                      <a:pt x="176" y="139"/>
                      <a:pt x="176" y="94"/>
                    </a:cubicBezTo>
                    <a:cubicBezTo>
                      <a:pt x="176" y="49"/>
                      <a:pt x="139" y="12"/>
                      <a:pt x="94" y="12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8" name="Rectangle 140"/>
              <p:cNvSpPr>
                <a:spLocks noChangeArrowheads="1"/>
              </p:cNvSpPr>
              <p:nvPr/>
            </p:nvSpPr>
            <p:spPr bwMode="auto">
              <a:xfrm>
                <a:off x="4866" y="2382"/>
                <a:ext cx="9" cy="417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59" name="Freeform 141"/>
              <p:cNvSpPr/>
              <p:nvPr/>
            </p:nvSpPr>
            <p:spPr bwMode="auto">
              <a:xfrm>
                <a:off x="4830" y="2384"/>
                <a:ext cx="81" cy="412"/>
              </a:xfrm>
              <a:custGeom>
                <a:avLst/>
                <a:gdLst>
                  <a:gd name="T0" fmla="*/ 81 w 81"/>
                  <a:gd name="T1" fmla="*/ 410 h 412"/>
                  <a:gd name="T2" fmla="*/ 71 w 81"/>
                  <a:gd name="T3" fmla="*/ 412 h 412"/>
                  <a:gd name="T4" fmla="*/ 0 w 81"/>
                  <a:gd name="T5" fmla="*/ 0 h 412"/>
                  <a:gd name="T6" fmla="*/ 7 w 81"/>
                  <a:gd name="T7" fmla="*/ 0 h 412"/>
                  <a:gd name="T8" fmla="*/ 81 w 81"/>
                  <a:gd name="T9" fmla="*/ 41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412">
                    <a:moveTo>
                      <a:pt x="81" y="410"/>
                    </a:moveTo>
                    <a:lnTo>
                      <a:pt x="71" y="412"/>
                    </a:lnTo>
                    <a:lnTo>
                      <a:pt x="0" y="0"/>
                    </a:lnTo>
                    <a:lnTo>
                      <a:pt x="7" y="0"/>
                    </a:lnTo>
                    <a:lnTo>
                      <a:pt x="81" y="41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0" name="Freeform 142"/>
              <p:cNvSpPr/>
              <p:nvPr/>
            </p:nvSpPr>
            <p:spPr bwMode="auto">
              <a:xfrm>
                <a:off x="4795" y="2391"/>
                <a:ext cx="151" cy="396"/>
              </a:xfrm>
              <a:custGeom>
                <a:avLst/>
                <a:gdLst>
                  <a:gd name="T0" fmla="*/ 151 w 151"/>
                  <a:gd name="T1" fmla="*/ 394 h 396"/>
                  <a:gd name="T2" fmla="*/ 142 w 151"/>
                  <a:gd name="T3" fmla="*/ 396 h 396"/>
                  <a:gd name="T4" fmla="*/ 0 w 151"/>
                  <a:gd name="T5" fmla="*/ 5 h 396"/>
                  <a:gd name="T6" fmla="*/ 7 w 151"/>
                  <a:gd name="T7" fmla="*/ 0 h 396"/>
                  <a:gd name="T8" fmla="*/ 151 w 151"/>
                  <a:gd name="T9" fmla="*/ 394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396">
                    <a:moveTo>
                      <a:pt x="151" y="394"/>
                    </a:moveTo>
                    <a:lnTo>
                      <a:pt x="142" y="396"/>
                    </a:lnTo>
                    <a:lnTo>
                      <a:pt x="0" y="5"/>
                    </a:lnTo>
                    <a:lnTo>
                      <a:pt x="7" y="0"/>
                    </a:lnTo>
                    <a:lnTo>
                      <a:pt x="151" y="394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1" name="Freeform 143"/>
              <p:cNvSpPr/>
              <p:nvPr/>
            </p:nvSpPr>
            <p:spPr bwMode="auto">
              <a:xfrm>
                <a:off x="4761" y="2408"/>
                <a:ext cx="216" cy="365"/>
              </a:xfrm>
              <a:custGeom>
                <a:avLst/>
                <a:gdLst>
                  <a:gd name="T0" fmla="*/ 216 w 216"/>
                  <a:gd name="T1" fmla="*/ 360 h 365"/>
                  <a:gd name="T2" fmla="*/ 209 w 216"/>
                  <a:gd name="T3" fmla="*/ 365 h 365"/>
                  <a:gd name="T4" fmla="*/ 0 w 216"/>
                  <a:gd name="T5" fmla="*/ 2 h 365"/>
                  <a:gd name="T6" fmla="*/ 8 w 216"/>
                  <a:gd name="T7" fmla="*/ 0 h 365"/>
                  <a:gd name="T8" fmla="*/ 216 w 216"/>
                  <a:gd name="T9" fmla="*/ 36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365">
                    <a:moveTo>
                      <a:pt x="216" y="360"/>
                    </a:moveTo>
                    <a:lnTo>
                      <a:pt x="209" y="365"/>
                    </a:lnTo>
                    <a:lnTo>
                      <a:pt x="0" y="2"/>
                    </a:lnTo>
                    <a:lnTo>
                      <a:pt x="8" y="0"/>
                    </a:lnTo>
                    <a:lnTo>
                      <a:pt x="216" y="36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2" name="Freeform 144"/>
              <p:cNvSpPr/>
              <p:nvPr/>
            </p:nvSpPr>
            <p:spPr bwMode="auto">
              <a:xfrm>
                <a:off x="4733" y="2427"/>
                <a:ext cx="275" cy="324"/>
              </a:xfrm>
              <a:custGeom>
                <a:avLst/>
                <a:gdLst>
                  <a:gd name="T0" fmla="*/ 275 w 275"/>
                  <a:gd name="T1" fmla="*/ 320 h 324"/>
                  <a:gd name="T2" fmla="*/ 268 w 275"/>
                  <a:gd name="T3" fmla="*/ 324 h 324"/>
                  <a:gd name="T4" fmla="*/ 0 w 275"/>
                  <a:gd name="T5" fmla="*/ 5 h 324"/>
                  <a:gd name="T6" fmla="*/ 7 w 275"/>
                  <a:gd name="T7" fmla="*/ 0 h 324"/>
                  <a:gd name="T8" fmla="*/ 275 w 275"/>
                  <a:gd name="T9" fmla="*/ 32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24">
                    <a:moveTo>
                      <a:pt x="275" y="320"/>
                    </a:moveTo>
                    <a:lnTo>
                      <a:pt x="268" y="324"/>
                    </a:lnTo>
                    <a:lnTo>
                      <a:pt x="0" y="5"/>
                    </a:lnTo>
                    <a:lnTo>
                      <a:pt x="7" y="0"/>
                    </a:lnTo>
                    <a:lnTo>
                      <a:pt x="275" y="32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3" name="Freeform 145"/>
              <p:cNvSpPr/>
              <p:nvPr/>
            </p:nvSpPr>
            <p:spPr bwMode="auto">
              <a:xfrm>
                <a:off x="4707" y="2453"/>
                <a:ext cx="327" cy="275"/>
              </a:xfrm>
              <a:custGeom>
                <a:avLst/>
                <a:gdLst>
                  <a:gd name="T0" fmla="*/ 327 w 327"/>
                  <a:gd name="T1" fmla="*/ 268 h 275"/>
                  <a:gd name="T2" fmla="*/ 320 w 327"/>
                  <a:gd name="T3" fmla="*/ 275 h 275"/>
                  <a:gd name="T4" fmla="*/ 0 w 327"/>
                  <a:gd name="T5" fmla="*/ 7 h 275"/>
                  <a:gd name="T6" fmla="*/ 7 w 327"/>
                  <a:gd name="T7" fmla="*/ 0 h 275"/>
                  <a:gd name="T8" fmla="*/ 327 w 327"/>
                  <a:gd name="T9" fmla="*/ 268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275">
                    <a:moveTo>
                      <a:pt x="327" y="268"/>
                    </a:moveTo>
                    <a:lnTo>
                      <a:pt x="320" y="275"/>
                    </a:lnTo>
                    <a:lnTo>
                      <a:pt x="0" y="7"/>
                    </a:lnTo>
                    <a:lnTo>
                      <a:pt x="7" y="0"/>
                    </a:lnTo>
                    <a:lnTo>
                      <a:pt x="327" y="268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4" name="Freeform 146"/>
              <p:cNvSpPr/>
              <p:nvPr/>
            </p:nvSpPr>
            <p:spPr bwMode="auto">
              <a:xfrm>
                <a:off x="4688" y="2481"/>
                <a:ext cx="365" cy="216"/>
              </a:xfrm>
              <a:custGeom>
                <a:avLst/>
                <a:gdLst>
                  <a:gd name="T0" fmla="*/ 365 w 365"/>
                  <a:gd name="T1" fmla="*/ 209 h 216"/>
                  <a:gd name="T2" fmla="*/ 360 w 365"/>
                  <a:gd name="T3" fmla="*/ 216 h 216"/>
                  <a:gd name="T4" fmla="*/ 0 w 365"/>
                  <a:gd name="T5" fmla="*/ 7 h 216"/>
                  <a:gd name="T6" fmla="*/ 2 w 365"/>
                  <a:gd name="T7" fmla="*/ 0 h 216"/>
                  <a:gd name="T8" fmla="*/ 365 w 365"/>
                  <a:gd name="T9" fmla="*/ 209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5" h="216">
                    <a:moveTo>
                      <a:pt x="365" y="209"/>
                    </a:moveTo>
                    <a:lnTo>
                      <a:pt x="360" y="216"/>
                    </a:lnTo>
                    <a:lnTo>
                      <a:pt x="0" y="7"/>
                    </a:lnTo>
                    <a:lnTo>
                      <a:pt x="2" y="0"/>
                    </a:lnTo>
                    <a:lnTo>
                      <a:pt x="365" y="209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5" name="Freeform 147"/>
              <p:cNvSpPr/>
              <p:nvPr/>
            </p:nvSpPr>
            <p:spPr bwMode="auto">
              <a:xfrm>
                <a:off x="4674" y="2514"/>
                <a:ext cx="393" cy="152"/>
              </a:xfrm>
              <a:custGeom>
                <a:avLst/>
                <a:gdLst>
                  <a:gd name="T0" fmla="*/ 393 w 393"/>
                  <a:gd name="T1" fmla="*/ 143 h 152"/>
                  <a:gd name="T2" fmla="*/ 390 w 393"/>
                  <a:gd name="T3" fmla="*/ 152 h 152"/>
                  <a:gd name="T4" fmla="*/ 0 w 393"/>
                  <a:gd name="T5" fmla="*/ 8 h 152"/>
                  <a:gd name="T6" fmla="*/ 2 w 393"/>
                  <a:gd name="T7" fmla="*/ 0 h 152"/>
                  <a:gd name="T8" fmla="*/ 393 w 393"/>
                  <a:gd name="T9" fmla="*/ 14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2">
                    <a:moveTo>
                      <a:pt x="393" y="143"/>
                    </a:moveTo>
                    <a:lnTo>
                      <a:pt x="390" y="152"/>
                    </a:lnTo>
                    <a:lnTo>
                      <a:pt x="0" y="8"/>
                    </a:lnTo>
                    <a:lnTo>
                      <a:pt x="2" y="0"/>
                    </a:lnTo>
                    <a:lnTo>
                      <a:pt x="393" y="143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6" name="Freeform 148"/>
              <p:cNvSpPr/>
              <p:nvPr/>
            </p:nvSpPr>
            <p:spPr bwMode="auto">
              <a:xfrm>
                <a:off x="4664" y="2550"/>
                <a:ext cx="412" cy="81"/>
              </a:xfrm>
              <a:custGeom>
                <a:avLst/>
                <a:gdLst>
                  <a:gd name="T0" fmla="*/ 412 w 412"/>
                  <a:gd name="T1" fmla="*/ 71 h 81"/>
                  <a:gd name="T2" fmla="*/ 410 w 412"/>
                  <a:gd name="T3" fmla="*/ 81 h 81"/>
                  <a:gd name="T4" fmla="*/ 0 w 412"/>
                  <a:gd name="T5" fmla="*/ 7 h 81"/>
                  <a:gd name="T6" fmla="*/ 0 w 412"/>
                  <a:gd name="T7" fmla="*/ 0 h 81"/>
                  <a:gd name="T8" fmla="*/ 412 w 412"/>
                  <a:gd name="T9" fmla="*/ 71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81">
                    <a:moveTo>
                      <a:pt x="412" y="71"/>
                    </a:moveTo>
                    <a:lnTo>
                      <a:pt x="410" y="81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412" y="71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7" name="Rectangle 149"/>
              <p:cNvSpPr>
                <a:spLocks noChangeArrowheads="1"/>
              </p:cNvSpPr>
              <p:nvPr/>
            </p:nvSpPr>
            <p:spPr bwMode="auto">
              <a:xfrm>
                <a:off x="4662" y="2586"/>
                <a:ext cx="417" cy="9"/>
              </a:xfrm>
              <a:prstGeom prst="rect">
                <a:avLst/>
              </a:pr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8" name="Freeform 150"/>
              <p:cNvSpPr/>
              <p:nvPr/>
            </p:nvSpPr>
            <p:spPr bwMode="auto">
              <a:xfrm>
                <a:off x="4664" y="2550"/>
                <a:ext cx="412" cy="81"/>
              </a:xfrm>
              <a:custGeom>
                <a:avLst/>
                <a:gdLst>
                  <a:gd name="T0" fmla="*/ 410 w 412"/>
                  <a:gd name="T1" fmla="*/ 0 h 81"/>
                  <a:gd name="T2" fmla="*/ 412 w 412"/>
                  <a:gd name="T3" fmla="*/ 7 h 81"/>
                  <a:gd name="T4" fmla="*/ 0 w 412"/>
                  <a:gd name="T5" fmla="*/ 81 h 81"/>
                  <a:gd name="T6" fmla="*/ 0 w 412"/>
                  <a:gd name="T7" fmla="*/ 71 h 81"/>
                  <a:gd name="T8" fmla="*/ 410 w 412"/>
                  <a:gd name="T9" fmla="*/ 0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2" h="81">
                    <a:moveTo>
                      <a:pt x="410" y="0"/>
                    </a:moveTo>
                    <a:lnTo>
                      <a:pt x="412" y="7"/>
                    </a:lnTo>
                    <a:lnTo>
                      <a:pt x="0" y="81"/>
                    </a:lnTo>
                    <a:lnTo>
                      <a:pt x="0" y="71"/>
                    </a:lnTo>
                    <a:lnTo>
                      <a:pt x="41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69" name="Freeform 151"/>
              <p:cNvSpPr/>
              <p:nvPr/>
            </p:nvSpPr>
            <p:spPr bwMode="auto">
              <a:xfrm>
                <a:off x="4674" y="2514"/>
                <a:ext cx="393" cy="152"/>
              </a:xfrm>
              <a:custGeom>
                <a:avLst/>
                <a:gdLst>
                  <a:gd name="T0" fmla="*/ 390 w 393"/>
                  <a:gd name="T1" fmla="*/ 0 h 152"/>
                  <a:gd name="T2" fmla="*/ 393 w 393"/>
                  <a:gd name="T3" fmla="*/ 8 h 152"/>
                  <a:gd name="T4" fmla="*/ 2 w 393"/>
                  <a:gd name="T5" fmla="*/ 152 h 152"/>
                  <a:gd name="T6" fmla="*/ 0 w 393"/>
                  <a:gd name="T7" fmla="*/ 143 h 152"/>
                  <a:gd name="T8" fmla="*/ 390 w 393"/>
                  <a:gd name="T9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93" h="152">
                    <a:moveTo>
                      <a:pt x="390" y="0"/>
                    </a:moveTo>
                    <a:lnTo>
                      <a:pt x="393" y="8"/>
                    </a:lnTo>
                    <a:lnTo>
                      <a:pt x="2" y="152"/>
                    </a:lnTo>
                    <a:lnTo>
                      <a:pt x="0" y="143"/>
                    </a:lnTo>
                    <a:lnTo>
                      <a:pt x="39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0" name="Freeform 152"/>
              <p:cNvSpPr/>
              <p:nvPr/>
            </p:nvSpPr>
            <p:spPr bwMode="auto">
              <a:xfrm>
                <a:off x="4688" y="2481"/>
                <a:ext cx="365" cy="216"/>
              </a:xfrm>
              <a:custGeom>
                <a:avLst/>
                <a:gdLst>
                  <a:gd name="T0" fmla="*/ 360 w 365"/>
                  <a:gd name="T1" fmla="*/ 0 h 216"/>
                  <a:gd name="T2" fmla="*/ 365 w 365"/>
                  <a:gd name="T3" fmla="*/ 7 h 216"/>
                  <a:gd name="T4" fmla="*/ 2 w 365"/>
                  <a:gd name="T5" fmla="*/ 216 h 216"/>
                  <a:gd name="T6" fmla="*/ 0 w 365"/>
                  <a:gd name="T7" fmla="*/ 209 h 216"/>
                  <a:gd name="T8" fmla="*/ 360 w 365"/>
                  <a:gd name="T9" fmla="*/ 0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5" h="216">
                    <a:moveTo>
                      <a:pt x="360" y="0"/>
                    </a:moveTo>
                    <a:lnTo>
                      <a:pt x="365" y="7"/>
                    </a:lnTo>
                    <a:lnTo>
                      <a:pt x="2" y="216"/>
                    </a:lnTo>
                    <a:lnTo>
                      <a:pt x="0" y="209"/>
                    </a:lnTo>
                    <a:lnTo>
                      <a:pt x="36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1" name="Freeform 153"/>
              <p:cNvSpPr/>
              <p:nvPr/>
            </p:nvSpPr>
            <p:spPr bwMode="auto">
              <a:xfrm>
                <a:off x="4707" y="2453"/>
                <a:ext cx="327" cy="275"/>
              </a:xfrm>
              <a:custGeom>
                <a:avLst/>
                <a:gdLst>
                  <a:gd name="T0" fmla="*/ 320 w 327"/>
                  <a:gd name="T1" fmla="*/ 0 h 275"/>
                  <a:gd name="T2" fmla="*/ 327 w 327"/>
                  <a:gd name="T3" fmla="*/ 7 h 275"/>
                  <a:gd name="T4" fmla="*/ 7 w 327"/>
                  <a:gd name="T5" fmla="*/ 275 h 275"/>
                  <a:gd name="T6" fmla="*/ 0 w 327"/>
                  <a:gd name="T7" fmla="*/ 268 h 275"/>
                  <a:gd name="T8" fmla="*/ 320 w 327"/>
                  <a:gd name="T9" fmla="*/ 0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7" h="275">
                    <a:moveTo>
                      <a:pt x="320" y="0"/>
                    </a:moveTo>
                    <a:lnTo>
                      <a:pt x="327" y="7"/>
                    </a:lnTo>
                    <a:lnTo>
                      <a:pt x="7" y="275"/>
                    </a:lnTo>
                    <a:lnTo>
                      <a:pt x="0" y="268"/>
                    </a:lnTo>
                    <a:lnTo>
                      <a:pt x="320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2" name="Freeform 154"/>
              <p:cNvSpPr/>
              <p:nvPr/>
            </p:nvSpPr>
            <p:spPr bwMode="auto">
              <a:xfrm>
                <a:off x="4733" y="2427"/>
                <a:ext cx="275" cy="324"/>
              </a:xfrm>
              <a:custGeom>
                <a:avLst/>
                <a:gdLst>
                  <a:gd name="T0" fmla="*/ 268 w 275"/>
                  <a:gd name="T1" fmla="*/ 0 h 324"/>
                  <a:gd name="T2" fmla="*/ 275 w 275"/>
                  <a:gd name="T3" fmla="*/ 5 h 324"/>
                  <a:gd name="T4" fmla="*/ 7 w 275"/>
                  <a:gd name="T5" fmla="*/ 324 h 324"/>
                  <a:gd name="T6" fmla="*/ 0 w 275"/>
                  <a:gd name="T7" fmla="*/ 320 h 324"/>
                  <a:gd name="T8" fmla="*/ 268 w 275"/>
                  <a:gd name="T9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5" h="324">
                    <a:moveTo>
                      <a:pt x="268" y="0"/>
                    </a:moveTo>
                    <a:lnTo>
                      <a:pt x="275" y="5"/>
                    </a:lnTo>
                    <a:lnTo>
                      <a:pt x="7" y="324"/>
                    </a:lnTo>
                    <a:lnTo>
                      <a:pt x="0" y="320"/>
                    </a:lnTo>
                    <a:lnTo>
                      <a:pt x="268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3" name="Freeform 155"/>
              <p:cNvSpPr/>
              <p:nvPr/>
            </p:nvSpPr>
            <p:spPr bwMode="auto">
              <a:xfrm>
                <a:off x="4761" y="2408"/>
                <a:ext cx="216" cy="365"/>
              </a:xfrm>
              <a:custGeom>
                <a:avLst/>
                <a:gdLst>
                  <a:gd name="T0" fmla="*/ 209 w 216"/>
                  <a:gd name="T1" fmla="*/ 0 h 365"/>
                  <a:gd name="T2" fmla="*/ 216 w 216"/>
                  <a:gd name="T3" fmla="*/ 2 h 365"/>
                  <a:gd name="T4" fmla="*/ 8 w 216"/>
                  <a:gd name="T5" fmla="*/ 365 h 365"/>
                  <a:gd name="T6" fmla="*/ 0 w 216"/>
                  <a:gd name="T7" fmla="*/ 360 h 365"/>
                  <a:gd name="T8" fmla="*/ 209 w 216"/>
                  <a:gd name="T9" fmla="*/ 0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" h="365">
                    <a:moveTo>
                      <a:pt x="209" y="0"/>
                    </a:moveTo>
                    <a:lnTo>
                      <a:pt x="216" y="2"/>
                    </a:lnTo>
                    <a:lnTo>
                      <a:pt x="8" y="365"/>
                    </a:lnTo>
                    <a:lnTo>
                      <a:pt x="0" y="360"/>
                    </a:lnTo>
                    <a:lnTo>
                      <a:pt x="209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4" name="Freeform 156"/>
              <p:cNvSpPr/>
              <p:nvPr/>
            </p:nvSpPr>
            <p:spPr bwMode="auto">
              <a:xfrm>
                <a:off x="4795" y="2391"/>
                <a:ext cx="151" cy="396"/>
              </a:xfrm>
              <a:custGeom>
                <a:avLst/>
                <a:gdLst>
                  <a:gd name="T0" fmla="*/ 142 w 151"/>
                  <a:gd name="T1" fmla="*/ 0 h 396"/>
                  <a:gd name="T2" fmla="*/ 151 w 151"/>
                  <a:gd name="T3" fmla="*/ 5 h 396"/>
                  <a:gd name="T4" fmla="*/ 7 w 151"/>
                  <a:gd name="T5" fmla="*/ 396 h 396"/>
                  <a:gd name="T6" fmla="*/ 0 w 151"/>
                  <a:gd name="T7" fmla="*/ 394 h 396"/>
                  <a:gd name="T8" fmla="*/ 142 w 151"/>
                  <a:gd name="T9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1" h="396">
                    <a:moveTo>
                      <a:pt x="142" y="0"/>
                    </a:moveTo>
                    <a:lnTo>
                      <a:pt x="151" y="5"/>
                    </a:lnTo>
                    <a:lnTo>
                      <a:pt x="7" y="396"/>
                    </a:lnTo>
                    <a:lnTo>
                      <a:pt x="0" y="394"/>
                    </a:lnTo>
                    <a:lnTo>
                      <a:pt x="142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5" name="Freeform 157"/>
              <p:cNvSpPr/>
              <p:nvPr/>
            </p:nvSpPr>
            <p:spPr bwMode="auto">
              <a:xfrm>
                <a:off x="4830" y="2384"/>
                <a:ext cx="81" cy="412"/>
              </a:xfrm>
              <a:custGeom>
                <a:avLst/>
                <a:gdLst>
                  <a:gd name="T0" fmla="*/ 71 w 81"/>
                  <a:gd name="T1" fmla="*/ 0 h 412"/>
                  <a:gd name="T2" fmla="*/ 81 w 81"/>
                  <a:gd name="T3" fmla="*/ 0 h 412"/>
                  <a:gd name="T4" fmla="*/ 7 w 81"/>
                  <a:gd name="T5" fmla="*/ 412 h 412"/>
                  <a:gd name="T6" fmla="*/ 0 w 81"/>
                  <a:gd name="T7" fmla="*/ 410 h 412"/>
                  <a:gd name="T8" fmla="*/ 71 w 81"/>
                  <a:gd name="T9" fmla="*/ 0 h 4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412">
                    <a:moveTo>
                      <a:pt x="71" y="0"/>
                    </a:moveTo>
                    <a:lnTo>
                      <a:pt x="81" y="0"/>
                    </a:lnTo>
                    <a:lnTo>
                      <a:pt x="7" y="412"/>
                    </a:lnTo>
                    <a:lnTo>
                      <a:pt x="0" y="41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6" name="Rectangle 158"/>
              <p:cNvSpPr>
                <a:spLocks noChangeArrowheads="1"/>
              </p:cNvSpPr>
              <p:nvPr/>
            </p:nvSpPr>
            <p:spPr bwMode="auto">
              <a:xfrm>
                <a:off x="4238" y="1880"/>
                <a:ext cx="19" cy="661"/>
              </a:xfrm>
              <a:prstGeom prst="rect">
                <a:avLst/>
              </a:pr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7" name="Rectangle 159"/>
              <p:cNvSpPr>
                <a:spLocks noChangeArrowheads="1"/>
              </p:cNvSpPr>
              <p:nvPr/>
            </p:nvSpPr>
            <p:spPr bwMode="auto">
              <a:xfrm>
                <a:off x="4212" y="2531"/>
                <a:ext cx="76" cy="31"/>
              </a:xfrm>
              <a:prstGeom prst="rect">
                <a:avLst/>
              </a:pr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8" name="Freeform 160"/>
              <p:cNvSpPr/>
              <p:nvPr/>
            </p:nvSpPr>
            <p:spPr bwMode="auto">
              <a:xfrm>
                <a:off x="4243" y="1901"/>
                <a:ext cx="630" cy="651"/>
              </a:xfrm>
              <a:custGeom>
                <a:avLst/>
                <a:gdLst>
                  <a:gd name="T0" fmla="*/ 260 w 266"/>
                  <a:gd name="T1" fmla="*/ 275 h 275"/>
                  <a:gd name="T2" fmla="*/ 254 w 266"/>
                  <a:gd name="T3" fmla="*/ 270 h 275"/>
                  <a:gd name="T4" fmla="*/ 160 w 266"/>
                  <a:gd name="T5" fmla="*/ 68 h 275"/>
                  <a:gd name="T6" fmla="*/ 7 w 266"/>
                  <a:gd name="T7" fmla="*/ 21 h 275"/>
                  <a:gd name="T8" fmla="*/ 0 w 266"/>
                  <a:gd name="T9" fmla="*/ 16 h 275"/>
                  <a:gd name="T10" fmla="*/ 5 w 266"/>
                  <a:gd name="T11" fmla="*/ 9 h 275"/>
                  <a:gd name="T12" fmla="*/ 167 w 266"/>
                  <a:gd name="T13" fmla="*/ 59 h 275"/>
                  <a:gd name="T14" fmla="*/ 266 w 266"/>
                  <a:gd name="T15" fmla="*/ 269 h 275"/>
                  <a:gd name="T16" fmla="*/ 261 w 266"/>
                  <a:gd name="T17" fmla="*/ 275 h 275"/>
                  <a:gd name="T18" fmla="*/ 260 w 266"/>
                  <a:gd name="T19" fmla="*/ 275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6" h="275">
                    <a:moveTo>
                      <a:pt x="260" y="275"/>
                    </a:moveTo>
                    <a:cubicBezTo>
                      <a:pt x="257" y="275"/>
                      <a:pt x="255" y="273"/>
                      <a:pt x="254" y="270"/>
                    </a:cubicBezTo>
                    <a:cubicBezTo>
                      <a:pt x="245" y="178"/>
                      <a:pt x="213" y="110"/>
                      <a:pt x="160" y="68"/>
                    </a:cubicBezTo>
                    <a:cubicBezTo>
                      <a:pt x="90" y="12"/>
                      <a:pt x="7" y="21"/>
                      <a:pt x="7" y="21"/>
                    </a:cubicBezTo>
                    <a:cubicBezTo>
                      <a:pt x="3" y="21"/>
                      <a:pt x="0" y="19"/>
                      <a:pt x="0" y="16"/>
                    </a:cubicBezTo>
                    <a:cubicBezTo>
                      <a:pt x="0" y="13"/>
                      <a:pt x="2" y="10"/>
                      <a:pt x="5" y="9"/>
                    </a:cubicBezTo>
                    <a:cubicBezTo>
                      <a:pt x="9" y="9"/>
                      <a:pt x="94" y="0"/>
                      <a:pt x="167" y="59"/>
                    </a:cubicBezTo>
                    <a:cubicBezTo>
                      <a:pt x="223" y="103"/>
                      <a:pt x="256" y="174"/>
                      <a:pt x="266" y="269"/>
                    </a:cubicBezTo>
                    <a:cubicBezTo>
                      <a:pt x="266" y="272"/>
                      <a:pt x="264" y="275"/>
                      <a:pt x="261" y="275"/>
                    </a:cubicBezTo>
                    <a:lnTo>
                      <a:pt x="260" y="275"/>
                    </a:ln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79" name="Freeform 161"/>
              <p:cNvSpPr/>
              <p:nvPr/>
            </p:nvSpPr>
            <p:spPr bwMode="auto">
              <a:xfrm>
                <a:off x="4203" y="1723"/>
                <a:ext cx="196" cy="192"/>
              </a:xfrm>
              <a:custGeom>
                <a:avLst/>
                <a:gdLst>
                  <a:gd name="T0" fmla="*/ 66 w 83"/>
                  <a:gd name="T1" fmla="*/ 9 h 81"/>
                  <a:gd name="T2" fmla="*/ 49 w 83"/>
                  <a:gd name="T3" fmla="*/ 34 h 81"/>
                  <a:gd name="T4" fmla="*/ 24 w 83"/>
                  <a:gd name="T5" fmla="*/ 65 h 81"/>
                  <a:gd name="T6" fmla="*/ 23 w 83"/>
                  <a:gd name="T7" fmla="*/ 5 h 81"/>
                  <a:gd name="T8" fmla="*/ 5 w 83"/>
                  <a:gd name="T9" fmla="*/ 6 h 81"/>
                  <a:gd name="T10" fmla="*/ 3 w 83"/>
                  <a:gd name="T11" fmla="*/ 11 h 81"/>
                  <a:gd name="T12" fmla="*/ 8 w 83"/>
                  <a:gd name="T13" fmla="*/ 11 h 81"/>
                  <a:gd name="T14" fmla="*/ 20 w 83"/>
                  <a:gd name="T15" fmla="*/ 14 h 81"/>
                  <a:gd name="T16" fmla="*/ 9 w 83"/>
                  <a:gd name="T17" fmla="*/ 48 h 81"/>
                  <a:gd name="T18" fmla="*/ 9 w 83"/>
                  <a:gd name="T19" fmla="*/ 58 h 81"/>
                  <a:gd name="T20" fmla="*/ 21 w 83"/>
                  <a:gd name="T21" fmla="*/ 74 h 81"/>
                  <a:gd name="T22" fmla="*/ 53 w 83"/>
                  <a:gd name="T23" fmla="*/ 46 h 81"/>
                  <a:gd name="T24" fmla="*/ 66 w 83"/>
                  <a:gd name="T25" fmla="*/ 26 h 81"/>
                  <a:gd name="T26" fmla="*/ 81 w 83"/>
                  <a:gd name="T27" fmla="*/ 41 h 81"/>
                  <a:gd name="T28" fmla="*/ 71 w 83"/>
                  <a:gd name="T29" fmla="*/ 17 h 81"/>
                  <a:gd name="T30" fmla="*/ 66 w 83"/>
                  <a:gd name="T31" fmla="*/ 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3" h="81">
                    <a:moveTo>
                      <a:pt x="66" y="9"/>
                    </a:moveTo>
                    <a:cubicBezTo>
                      <a:pt x="60" y="4"/>
                      <a:pt x="54" y="23"/>
                      <a:pt x="49" y="34"/>
                    </a:cubicBezTo>
                    <a:cubicBezTo>
                      <a:pt x="46" y="41"/>
                      <a:pt x="35" y="69"/>
                      <a:pt x="24" y="65"/>
                    </a:cubicBezTo>
                    <a:cubicBezTo>
                      <a:pt x="0" y="57"/>
                      <a:pt x="33" y="16"/>
                      <a:pt x="23" y="5"/>
                    </a:cubicBezTo>
                    <a:cubicBezTo>
                      <a:pt x="18" y="0"/>
                      <a:pt x="9" y="2"/>
                      <a:pt x="5" y="6"/>
                    </a:cubicBezTo>
                    <a:cubicBezTo>
                      <a:pt x="3" y="8"/>
                      <a:pt x="2" y="9"/>
                      <a:pt x="3" y="11"/>
                    </a:cubicBezTo>
                    <a:cubicBezTo>
                      <a:pt x="4" y="13"/>
                      <a:pt x="7" y="13"/>
                      <a:pt x="8" y="11"/>
                    </a:cubicBezTo>
                    <a:cubicBezTo>
                      <a:pt x="13" y="6"/>
                      <a:pt x="18" y="10"/>
                      <a:pt x="20" y="14"/>
                    </a:cubicBezTo>
                    <a:cubicBezTo>
                      <a:pt x="21" y="15"/>
                      <a:pt x="9" y="45"/>
                      <a:pt x="9" y="48"/>
                    </a:cubicBezTo>
                    <a:cubicBezTo>
                      <a:pt x="9" y="52"/>
                      <a:pt x="9" y="55"/>
                      <a:pt x="9" y="58"/>
                    </a:cubicBezTo>
                    <a:cubicBezTo>
                      <a:pt x="10" y="65"/>
                      <a:pt x="14" y="72"/>
                      <a:pt x="21" y="74"/>
                    </a:cubicBezTo>
                    <a:cubicBezTo>
                      <a:pt x="40" y="81"/>
                      <a:pt x="50" y="50"/>
                      <a:pt x="53" y="46"/>
                    </a:cubicBezTo>
                    <a:cubicBezTo>
                      <a:pt x="57" y="39"/>
                      <a:pt x="61" y="20"/>
                      <a:pt x="66" y="26"/>
                    </a:cubicBezTo>
                    <a:cubicBezTo>
                      <a:pt x="67" y="29"/>
                      <a:pt x="77" y="47"/>
                      <a:pt x="81" y="41"/>
                    </a:cubicBezTo>
                    <a:cubicBezTo>
                      <a:pt x="83" y="38"/>
                      <a:pt x="72" y="20"/>
                      <a:pt x="71" y="17"/>
                    </a:cubicBezTo>
                    <a:cubicBezTo>
                      <a:pt x="70" y="16"/>
                      <a:pt x="67" y="10"/>
                      <a:pt x="66" y="9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0" name="Freeform 162"/>
              <p:cNvSpPr/>
              <p:nvPr/>
            </p:nvSpPr>
            <p:spPr bwMode="auto">
              <a:xfrm>
                <a:off x="4470" y="1901"/>
                <a:ext cx="197" cy="99"/>
              </a:xfrm>
              <a:custGeom>
                <a:avLst/>
                <a:gdLst>
                  <a:gd name="T0" fmla="*/ 77 w 83"/>
                  <a:gd name="T1" fmla="*/ 23 h 42"/>
                  <a:gd name="T2" fmla="*/ 47 w 83"/>
                  <a:gd name="T3" fmla="*/ 15 h 42"/>
                  <a:gd name="T4" fmla="*/ 20 w 83"/>
                  <a:gd name="T5" fmla="*/ 15 h 42"/>
                  <a:gd name="T6" fmla="*/ 58 w 83"/>
                  <a:gd name="T7" fmla="*/ 38 h 42"/>
                  <a:gd name="T8" fmla="*/ 77 w 83"/>
                  <a:gd name="T9" fmla="*/ 2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42">
                    <a:moveTo>
                      <a:pt x="77" y="23"/>
                    </a:moveTo>
                    <a:cubicBezTo>
                      <a:pt x="69" y="0"/>
                      <a:pt x="62" y="11"/>
                      <a:pt x="47" y="15"/>
                    </a:cubicBezTo>
                    <a:cubicBezTo>
                      <a:pt x="40" y="16"/>
                      <a:pt x="25" y="11"/>
                      <a:pt x="20" y="15"/>
                    </a:cubicBezTo>
                    <a:cubicBezTo>
                      <a:pt x="0" y="30"/>
                      <a:pt x="52" y="37"/>
                      <a:pt x="58" y="38"/>
                    </a:cubicBezTo>
                    <a:cubicBezTo>
                      <a:pt x="76" y="41"/>
                      <a:pt x="83" y="42"/>
                      <a:pt x="77" y="23"/>
                    </a:cubicBezTo>
                    <a:close/>
                  </a:path>
                </a:pathLst>
              </a:custGeom>
              <a:solidFill>
                <a:srgbClr val="774F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1" name="Freeform 163"/>
              <p:cNvSpPr/>
              <p:nvPr/>
            </p:nvSpPr>
            <p:spPr bwMode="auto">
              <a:xfrm>
                <a:off x="4217" y="1716"/>
                <a:ext cx="95" cy="55"/>
              </a:xfrm>
              <a:custGeom>
                <a:avLst/>
                <a:gdLst>
                  <a:gd name="T0" fmla="*/ 7 w 40"/>
                  <a:gd name="T1" fmla="*/ 16 h 23"/>
                  <a:gd name="T2" fmla="*/ 22 w 40"/>
                  <a:gd name="T3" fmla="*/ 14 h 23"/>
                  <a:gd name="T4" fmla="*/ 38 w 40"/>
                  <a:gd name="T5" fmla="*/ 6 h 23"/>
                  <a:gd name="T6" fmla="*/ 26 w 40"/>
                  <a:gd name="T7" fmla="*/ 0 h 23"/>
                  <a:gd name="T8" fmla="*/ 7 w 40"/>
                  <a:gd name="T9" fmla="*/ 16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23">
                    <a:moveTo>
                      <a:pt x="7" y="16"/>
                    </a:moveTo>
                    <a:cubicBezTo>
                      <a:pt x="11" y="23"/>
                      <a:pt x="16" y="14"/>
                      <a:pt x="22" y="14"/>
                    </a:cubicBezTo>
                    <a:cubicBezTo>
                      <a:pt x="27" y="14"/>
                      <a:pt x="40" y="14"/>
                      <a:pt x="38" y="6"/>
                    </a:cubicBezTo>
                    <a:cubicBezTo>
                      <a:pt x="38" y="1"/>
                      <a:pt x="30" y="0"/>
                      <a:pt x="26" y="0"/>
                    </a:cubicBezTo>
                    <a:cubicBezTo>
                      <a:pt x="19" y="0"/>
                      <a:pt x="0" y="5"/>
                      <a:pt x="7" y="16"/>
                    </a:cubicBez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2" name="Freeform 164"/>
              <p:cNvSpPr/>
              <p:nvPr/>
            </p:nvSpPr>
            <p:spPr bwMode="auto">
              <a:xfrm>
                <a:off x="4279" y="1482"/>
                <a:ext cx="246" cy="272"/>
              </a:xfrm>
              <a:custGeom>
                <a:avLst/>
                <a:gdLst>
                  <a:gd name="T0" fmla="*/ 93 w 104"/>
                  <a:gd name="T1" fmla="*/ 2 h 115"/>
                  <a:gd name="T2" fmla="*/ 75 w 104"/>
                  <a:gd name="T3" fmla="*/ 16 h 115"/>
                  <a:gd name="T4" fmla="*/ 59 w 104"/>
                  <a:gd name="T5" fmla="*/ 39 h 115"/>
                  <a:gd name="T6" fmla="*/ 51 w 104"/>
                  <a:gd name="T7" fmla="*/ 50 h 115"/>
                  <a:gd name="T8" fmla="*/ 47 w 104"/>
                  <a:gd name="T9" fmla="*/ 54 h 115"/>
                  <a:gd name="T10" fmla="*/ 48 w 104"/>
                  <a:gd name="T11" fmla="*/ 57 h 115"/>
                  <a:gd name="T12" fmla="*/ 43 w 104"/>
                  <a:gd name="T13" fmla="*/ 59 h 115"/>
                  <a:gd name="T14" fmla="*/ 43 w 104"/>
                  <a:gd name="T15" fmla="*/ 60 h 115"/>
                  <a:gd name="T16" fmla="*/ 41 w 104"/>
                  <a:gd name="T17" fmla="*/ 61 h 115"/>
                  <a:gd name="T18" fmla="*/ 39 w 104"/>
                  <a:gd name="T19" fmla="*/ 67 h 115"/>
                  <a:gd name="T20" fmla="*/ 22 w 104"/>
                  <a:gd name="T21" fmla="*/ 83 h 115"/>
                  <a:gd name="T22" fmla="*/ 0 w 104"/>
                  <a:gd name="T23" fmla="*/ 96 h 115"/>
                  <a:gd name="T24" fmla="*/ 13 w 104"/>
                  <a:gd name="T25" fmla="*/ 115 h 115"/>
                  <a:gd name="T26" fmla="*/ 28 w 104"/>
                  <a:gd name="T27" fmla="*/ 106 h 115"/>
                  <a:gd name="T28" fmla="*/ 44 w 104"/>
                  <a:gd name="T29" fmla="*/ 95 h 115"/>
                  <a:gd name="T30" fmla="*/ 55 w 104"/>
                  <a:gd name="T31" fmla="*/ 84 h 115"/>
                  <a:gd name="T32" fmla="*/ 64 w 104"/>
                  <a:gd name="T33" fmla="*/ 76 h 115"/>
                  <a:gd name="T34" fmla="*/ 68 w 104"/>
                  <a:gd name="T35" fmla="*/ 71 h 115"/>
                  <a:gd name="T36" fmla="*/ 78 w 104"/>
                  <a:gd name="T37" fmla="*/ 56 h 115"/>
                  <a:gd name="T38" fmla="*/ 90 w 104"/>
                  <a:gd name="T39" fmla="*/ 38 h 115"/>
                  <a:gd name="T40" fmla="*/ 102 w 104"/>
                  <a:gd name="T41" fmla="*/ 20 h 115"/>
                  <a:gd name="T42" fmla="*/ 93 w 104"/>
                  <a:gd name="T43" fmla="*/ 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4" h="115">
                    <a:moveTo>
                      <a:pt x="93" y="2"/>
                    </a:moveTo>
                    <a:cubicBezTo>
                      <a:pt x="83" y="0"/>
                      <a:pt x="78" y="10"/>
                      <a:pt x="75" y="16"/>
                    </a:cubicBezTo>
                    <a:cubicBezTo>
                      <a:pt x="70" y="24"/>
                      <a:pt x="63" y="31"/>
                      <a:pt x="59" y="39"/>
                    </a:cubicBezTo>
                    <a:cubicBezTo>
                      <a:pt x="57" y="43"/>
                      <a:pt x="54" y="47"/>
                      <a:pt x="51" y="50"/>
                    </a:cubicBezTo>
                    <a:cubicBezTo>
                      <a:pt x="50" y="52"/>
                      <a:pt x="48" y="53"/>
                      <a:pt x="47" y="54"/>
                    </a:cubicBezTo>
                    <a:cubicBezTo>
                      <a:pt x="47" y="55"/>
                      <a:pt x="49" y="56"/>
                      <a:pt x="48" y="57"/>
                    </a:cubicBezTo>
                    <a:cubicBezTo>
                      <a:pt x="47" y="59"/>
                      <a:pt x="44" y="58"/>
                      <a:pt x="43" y="59"/>
                    </a:cubicBezTo>
                    <a:cubicBezTo>
                      <a:pt x="43" y="58"/>
                      <a:pt x="43" y="60"/>
                      <a:pt x="43" y="60"/>
                    </a:cubicBezTo>
                    <a:cubicBezTo>
                      <a:pt x="43" y="61"/>
                      <a:pt x="41" y="61"/>
                      <a:pt x="41" y="61"/>
                    </a:cubicBezTo>
                    <a:cubicBezTo>
                      <a:pt x="40" y="63"/>
                      <a:pt x="41" y="65"/>
                      <a:pt x="39" y="67"/>
                    </a:cubicBezTo>
                    <a:cubicBezTo>
                      <a:pt x="36" y="73"/>
                      <a:pt x="28" y="78"/>
                      <a:pt x="22" y="83"/>
                    </a:cubicBezTo>
                    <a:cubicBezTo>
                      <a:pt x="16" y="88"/>
                      <a:pt x="9" y="93"/>
                      <a:pt x="0" y="96"/>
                    </a:cubicBezTo>
                    <a:cubicBezTo>
                      <a:pt x="4" y="103"/>
                      <a:pt x="10" y="109"/>
                      <a:pt x="13" y="115"/>
                    </a:cubicBezTo>
                    <a:cubicBezTo>
                      <a:pt x="18" y="114"/>
                      <a:pt x="23" y="109"/>
                      <a:pt x="28" y="106"/>
                    </a:cubicBezTo>
                    <a:cubicBezTo>
                      <a:pt x="33" y="103"/>
                      <a:pt x="39" y="99"/>
                      <a:pt x="44" y="95"/>
                    </a:cubicBezTo>
                    <a:cubicBezTo>
                      <a:pt x="48" y="91"/>
                      <a:pt x="51" y="88"/>
                      <a:pt x="55" y="84"/>
                    </a:cubicBezTo>
                    <a:cubicBezTo>
                      <a:pt x="58" y="82"/>
                      <a:pt x="61" y="79"/>
                      <a:pt x="64" y="76"/>
                    </a:cubicBezTo>
                    <a:cubicBezTo>
                      <a:pt x="66" y="75"/>
                      <a:pt x="67" y="73"/>
                      <a:pt x="68" y="71"/>
                    </a:cubicBezTo>
                    <a:cubicBezTo>
                      <a:pt x="70" y="66"/>
                      <a:pt x="74" y="61"/>
                      <a:pt x="78" y="56"/>
                    </a:cubicBezTo>
                    <a:cubicBezTo>
                      <a:pt x="83" y="51"/>
                      <a:pt x="87" y="44"/>
                      <a:pt x="90" y="38"/>
                    </a:cubicBezTo>
                    <a:cubicBezTo>
                      <a:pt x="94" y="32"/>
                      <a:pt x="99" y="26"/>
                      <a:pt x="102" y="20"/>
                    </a:cubicBezTo>
                    <a:cubicBezTo>
                      <a:pt x="104" y="13"/>
                      <a:pt x="102" y="5"/>
                      <a:pt x="93" y="2"/>
                    </a:cubicBezTo>
                    <a:close/>
                  </a:path>
                </a:pathLst>
              </a:custGeom>
              <a:solidFill>
                <a:srgbClr val="4D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3" name="Freeform 165"/>
              <p:cNvSpPr>
                <a:spLocks noEditPoints="1"/>
              </p:cNvSpPr>
              <p:nvPr/>
            </p:nvSpPr>
            <p:spPr bwMode="auto">
              <a:xfrm>
                <a:off x="4274" y="1479"/>
                <a:ext cx="265" cy="275"/>
              </a:xfrm>
              <a:custGeom>
                <a:avLst/>
                <a:gdLst>
                  <a:gd name="T0" fmla="*/ 96 w 112"/>
                  <a:gd name="T1" fmla="*/ 3 h 116"/>
                  <a:gd name="T2" fmla="*/ 76 w 112"/>
                  <a:gd name="T3" fmla="*/ 16 h 116"/>
                  <a:gd name="T4" fmla="*/ 59 w 112"/>
                  <a:gd name="T5" fmla="*/ 41 h 116"/>
                  <a:gd name="T6" fmla="*/ 52 w 112"/>
                  <a:gd name="T7" fmla="*/ 52 h 116"/>
                  <a:gd name="T8" fmla="*/ 48 w 112"/>
                  <a:gd name="T9" fmla="*/ 55 h 116"/>
                  <a:gd name="T10" fmla="*/ 49 w 112"/>
                  <a:gd name="T11" fmla="*/ 59 h 116"/>
                  <a:gd name="T12" fmla="*/ 47 w 112"/>
                  <a:gd name="T13" fmla="*/ 59 h 116"/>
                  <a:gd name="T14" fmla="*/ 47 w 112"/>
                  <a:gd name="T15" fmla="*/ 59 h 116"/>
                  <a:gd name="T16" fmla="*/ 45 w 112"/>
                  <a:gd name="T17" fmla="*/ 59 h 116"/>
                  <a:gd name="T18" fmla="*/ 45 w 112"/>
                  <a:gd name="T19" fmla="*/ 59 h 116"/>
                  <a:gd name="T20" fmla="*/ 44 w 112"/>
                  <a:gd name="T21" fmla="*/ 60 h 116"/>
                  <a:gd name="T22" fmla="*/ 43 w 112"/>
                  <a:gd name="T23" fmla="*/ 62 h 116"/>
                  <a:gd name="T24" fmla="*/ 42 w 112"/>
                  <a:gd name="T25" fmla="*/ 62 h 116"/>
                  <a:gd name="T26" fmla="*/ 37 w 112"/>
                  <a:gd name="T27" fmla="*/ 72 h 116"/>
                  <a:gd name="T28" fmla="*/ 27 w 112"/>
                  <a:gd name="T29" fmla="*/ 81 h 116"/>
                  <a:gd name="T30" fmla="*/ 4 w 112"/>
                  <a:gd name="T31" fmla="*/ 96 h 116"/>
                  <a:gd name="T32" fmla="*/ 2 w 112"/>
                  <a:gd name="T33" fmla="*/ 99 h 116"/>
                  <a:gd name="T34" fmla="*/ 6 w 112"/>
                  <a:gd name="T35" fmla="*/ 105 h 116"/>
                  <a:gd name="T36" fmla="*/ 13 w 112"/>
                  <a:gd name="T37" fmla="*/ 116 h 116"/>
                  <a:gd name="T38" fmla="*/ 16 w 112"/>
                  <a:gd name="T39" fmla="*/ 116 h 116"/>
                  <a:gd name="T40" fmla="*/ 16 w 112"/>
                  <a:gd name="T41" fmla="*/ 116 h 116"/>
                  <a:gd name="T42" fmla="*/ 16 w 112"/>
                  <a:gd name="T43" fmla="*/ 116 h 116"/>
                  <a:gd name="T44" fmla="*/ 31 w 112"/>
                  <a:gd name="T45" fmla="*/ 107 h 116"/>
                  <a:gd name="T46" fmla="*/ 49 w 112"/>
                  <a:gd name="T47" fmla="*/ 94 h 116"/>
                  <a:gd name="T48" fmla="*/ 65 w 112"/>
                  <a:gd name="T49" fmla="*/ 79 h 116"/>
                  <a:gd name="T50" fmla="*/ 77 w 112"/>
                  <a:gd name="T51" fmla="*/ 63 h 116"/>
                  <a:gd name="T52" fmla="*/ 89 w 112"/>
                  <a:gd name="T53" fmla="*/ 47 h 116"/>
                  <a:gd name="T54" fmla="*/ 100 w 112"/>
                  <a:gd name="T55" fmla="*/ 30 h 116"/>
                  <a:gd name="T56" fmla="*/ 96 w 112"/>
                  <a:gd name="T57" fmla="*/ 3 h 116"/>
                  <a:gd name="T58" fmla="*/ 98 w 112"/>
                  <a:gd name="T59" fmla="*/ 28 h 116"/>
                  <a:gd name="T60" fmla="*/ 76 w 112"/>
                  <a:gd name="T61" fmla="*/ 62 h 116"/>
                  <a:gd name="T62" fmla="*/ 70 w 112"/>
                  <a:gd name="T63" fmla="*/ 70 h 116"/>
                  <a:gd name="T64" fmla="*/ 65 w 112"/>
                  <a:gd name="T65" fmla="*/ 78 h 116"/>
                  <a:gd name="T66" fmla="*/ 57 w 112"/>
                  <a:gd name="T67" fmla="*/ 85 h 116"/>
                  <a:gd name="T68" fmla="*/ 49 w 112"/>
                  <a:gd name="T69" fmla="*/ 92 h 116"/>
                  <a:gd name="T70" fmla="*/ 31 w 112"/>
                  <a:gd name="T71" fmla="*/ 106 h 116"/>
                  <a:gd name="T72" fmla="*/ 16 w 112"/>
                  <a:gd name="T73" fmla="*/ 115 h 116"/>
                  <a:gd name="T74" fmla="*/ 6 w 112"/>
                  <a:gd name="T75" fmla="*/ 100 h 116"/>
                  <a:gd name="T76" fmla="*/ 4 w 112"/>
                  <a:gd name="T77" fmla="*/ 97 h 116"/>
                  <a:gd name="T78" fmla="*/ 9 w 112"/>
                  <a:gd name="T79" fmla="*/ 95 h 116"/>
                  <a:gd name="T80" fmla="*/ 19 w 112"/>
                  <a:gd name="T81" fmla="*/ 89 h 116"/>
                  <a:gd name="T82" fmla="*/ 34 w 112"/>
                  <a:gd name="T83" fmla="*/ 77 h 116"/>
                  <a:gd name="T84" fmla="*/ 41 w 112"/>
                  <a:gd name="T85" fmla="*/ 70 h 116"/>
                  <a:gd name="T86" fmla="*/ 45 w 112"/>
                  <a:gd name="T87" fmla="*/ 62 h 116"/>
                  <a:gd name="T88" fmla="*/ 45 w 112"/>
                  <a:gd name="T89" fmla="*/ 62 h 116"/>
                  <a:gd name="T90" fmla="*/ 45 w 112"/>
                  <a:gd name="T91" fmla="*/ 62 h 116"/>
                  <a:gd name="T92" fmla="*/ 46 w 112"/>
                  <a:gd name="T93" fmla="*/ 62 h 116"/>
                  <a:gd name="T94" fmla="*/ 46 w 112"/>
                  <a:gd name="T95" fmla="*/ 61 h 116"/>
                  <a:gd name="T96" fmla="*/ 46 w 112"/>
                  <a:gd name="T97" fmla="*/ 62 h 116"/>
                  <a:gd name="T98" fmla="*/ 47 w 112"/>
                  <a:gd name="T99" fmla="*/ 60 h 116"/>
                  <a:gd name="T100" fmla="*/ 51 w 112"/>
                  <a:gd name="T101" fmla="*/ 58 h 116"/>
                  <a:gd name="T102" fmla="*/ 51 w 112"/>
                  <a:gd name="T103" fmla="*/ 55 h 116"/>
                  <a:gd name="T104" fmla="*/ 54 w 112"/>
                  <a:gd name="T105" fmla="*/ 52 h 116"/>
                  <a:gd name="T106" fmla="*/ 62 w 112"/>
                  <a:gd name="T107" fmla="*/ 40 h 116"/>
                  <a:gd name="T108" fmla="*/ 78 w 112"/>
                  <a:gd name="T109" fmla="*/ 16 h 116"/>
                  <a:gd name="T110" fmla="*/ 90 w 112"/>
                  <a:gd name="T111" fmla="*/ 3 h 116"/>
                  <a:gd name="T112" fmla="*/ 93 w 112"/>
                  <a:gd name="T113" fmla="*/ 3 h 116"/>
                  <a:gd name="T114" fmla="*/ 94 w 112"/>
                  <a:gd name="T115" fmla="*/ 3 h 116"/>
                  <a:gd name="T116" fmla="*/ 93 w 112"/>
                  <a:gd name="T117" fmla="*/ 3 h 116"/>
                  <a:gd name="T118" fmla="*/ 98 w 112"/>
                  <a:gd name="T119" fmla="*/ 28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12" h="116">
                    <a:moveTo>
                      <a:pt x="96" y="3"/>
                    </a:moveTo>
                    <a:cubicBezTo>
                      <a:pt x="85" y="0"/>
                      <a:pt x="79" y="10"/>
                      <a:pt x="76" y="16"/>
                    </a:cubicBezTo>
                    <a:cubicBezTo>
                      <a:pt x="71" y="25"/>
                      <a:pt x="64" y="32"/>
                      <a:pt x="59" y="41"/>
                    </a:cubicBezTo>
                    <a:cubicBezTo>
                      <a:pt x="57" y="45"/>
                      <a:pt x="54" y="48"/>
                      <a:pt x="52" y="52"/>
                    </a:cubicBezTo>
                    <a:cubicBezTo>
                      <a:pt x="51" y="53"/>
                      <a:pt x="49" y="54"/>
                      <a:pt x="48" y="55"/>
                    </a:cubicBezTo>
                    <a:cubicBezTo>
                      <a:pt x="47" y="57"/>
                      <a:pt x="50" y="58"/>
                      <a:pt x="49" y="59"/>
                    </a:cubicBezTo>
                    <a:cubicBezTo>
                      <a:pt x="48" y="59"/>
                      <a:pt x="47" y="59"/>
                      <a:pt x="47" y="59"/>
                    </a:cubicBezTo>
                    <a:cubicBezTo>
                      <a:pt x="47" y="59"/>
                      <a:pt x="47" y="59"/>
                      <a:pt x="47" y="59"/>
                    </a:cubicBezTo>
                    <a:cubicBezTo>
                      <a:pt x="47" y="59"/>
                      <a:pt x="46" y="59"/>
                      <a:pt x="45" y="59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5" y="60"/>
                      <a:pt x="44" y="60"/>
                      <a:pt x="44" y="60"/>
                    </a:cubicBezTo>
                    <a:cubicBezTo>
                      <a:pt x="43" y="60"/>
                      <a:pt x="44" y="61"/>
                      <a:pt x="43" y="62"/>
                    </a:cubicBezTo>
                    <a:cubicBezTo>
                      <a:pt x="43" y="62"/>
                      <a:pt x="42" y="62"/>
                      <a:pt x="42" y="62"/>
                    </a:cubicBezTo>
                    <a:cubicBezTo>
                      <a:pt x="41" y="66"/>
                      <a:pt x="40" y="69"/>
                      <a:pt x="37" y="72"/>
                    </a:cubicBezTo>
                    <a:cubicBezTo>
                      <a:pt x="34" y="76"/>
                      <a:pt x="30" y="78"/>
                      <a:pt x="27" y="81"/>
                    </a:cubicBezTo>
                    <a:cubicBezTo>
                      <a:pt x="19" y="87"/>
                      <a:pt x="13" y="92"/>
                      <a:pt x="4" y="96"/>
                    </a:cubicBezTo>
                    <a:cubicBezTo>
                      <a:pt x="2" y="97"/>
                      <a:pt x="0" y="97"/>
                      <a:pt x="2" y="99"/>
                    </a:cubicBezTo>
                    <a:cubicBezTo>
                      <a:pt x="3" y="101"/>
                      <a:pt x="4" y="103"/>
                      <a:pt x="6" y="105"/>
                    </a:cubicBezTo>
                    <a:cubicBezTo>
                      <a:pt x="8" y="109"/>
                      <a:pt x="11" y="112"/>
                      <a:pt x="13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22" y="114"/>
                      <a:pt x="26" y="110"/>
                      <a:pt x="31" y="107"/>
                    </a:cubicBezTo>
                    <a:cubicBezTo>
                      <a:pt x="37" y="103"/>
                      <a:pt x="44" y="99"/>
                      <a:pt x="49" y="94"/>
                    </a:cubicBezTo>
                    <a:cubicBezTo>
                      <a:pt x="54" y="89"/>
                      <a:pt x="60" y="84"/>
                      <a:pt x="65" y="79"/>
                    </a:cubicBezTo>
                    <a:cubicBezTo>
                      <a:pt x="71" y="75"/>
                      <a:pt x="72" y="69"/>
                      <a:pt x="77" y="63"/>
                    </a:cubicBezTo>
                    <a:cubicBezTo>
                      <a:pt x="81" y="58"/>
                      <a:pt x="85" y="53"/>
                      <a:pt x="89" y="47"/>
                    </a:cubicBezTo>
                    <a:cubicBezTo>
                      <a:pt x="92" y="42"/>
                      <a:pt x="96" y="36"/>
                      <a:pt x="100" y="30"/>
                    </a:cubicBezTo>
                    <a:cubicBezTo>
                      <a:pt x="105" y="22"/>
                      <a:pt x="112" y="8"/>
                      <a:pt x="96" y="3"/>
                    </a:cubicBezTo>
                    <a:close/>
                    <a:moveTo>
                      <a:pt x="98" y="28"/>
                    </a:moveTo>
                    <a:cubicBezTo>
                      <a:pt x="91" y="39"/>
                      <a:pt x="84" y="51"/>
                      <a:pt x="76" y="62"/>
                    </a:cubicBezTo>
                    <a:cubicBezTo>
                      <a:pt x="73" y="64"/>
                      <a:pt x="71" y="67"/>
                      <a:pt x="70" y="70"/>
                    </a:cubicBezTo>
                    <a:cubicBezTo>
                      <a:pt x="68" y="72"/>
                      <a:pt x="67" y="75"/>
                      <a:pt x="65" y="78"/>
                    </a:cubicBezTo>
                    <a:cubicBezTo>
                      <a:pt x="63" y="80"/>
                      <a:pt x="59" y="82"/>
                      <a:pt x="57" y="85"/>
                    </a:cubicBezTo>
                    <a:cubicBezTo>
                      <a:pt x="54" y="87"/>
                      <a:pt x="51" y="90"/>
                      <a:pt x="49" y="92"/>
                    </a:cubicBezTo>
                    <a:cubicBezTo>
                      <a:pt x="43" y="97"/>
                      <a:pt x="38" y="102"/>
                      <a:pt x="31" y="106"/>
                    </a:cubicBezTo>
                    <a:cubicBezTo>
                      <a:pt x="26" y="109"/>
                      <a:pt x="22" y="113"/>
                      <a:pt x="16" y="115"/>
                    </a:cubicBezTo>
                    <a:cubicBezTo>
                      <a:pt x="13" y="110"/>
                      <a:pt x="9" y="105"/>
                      <a:pt x="6" y="100"/>
                    </a:cubicBezTo>
                    <a:cubicBezTo>
                      <a:pt x="5" y="99"/>
                      <a:pt x="5" y="98"/>
                      <a:pt x="4" y="97"/>
                    </a:cubicBezTo>
                    <a:cubicBezTo>
                      <a:pt x="9" y="95"/>
                      <a:pt x="9" y="95"/>
                      <a:pt x="9" y="95"/>
                    </a:cubicBezTo>
                    <a:cubicBezTo>
                      <a:pt x="13" y="93"/>
                      <a:pt x="16" y="91"/>
                      <a:pt x="19" y="89"/>
                    </a:cubicBezTo>
                    <a:cubicBezTo>
                      <a:pt x="24" y="85"/>
                      <a:pt x="29" y="81"/>
                      <a:pt x="34" y="77"/>
                    </a:cubicBezTo>
                    <a:cubicBezTo>
                      <a:pt x="36" y="75"/>
                      <a:pt x="39" y="73"/>
                      <a:pt x="41" y="70"/>
                    </a:cubicBezTo>
                    <a:cubicBezTo>
                      <a:pt x="43" y="68"/>
                      <a:pt x="44" y="65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5" y="62"/>
                      <a:pt x="45" y="62"/>
                      <a:pt x="45" y="62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46" y="62"/>
                      <a:pt x="46" y="62"/>
                      <a:pt x="46" y="62"/>
                    </a:cubicBezTo>
                    <a:cubicBezTo>
                      <a:pt x="47" y="61"/>
                      <a:pt x="47" y="60"/>
                      <a:pt x="47" y="60"/>
                    </a:cubicBezTo>
                    <a:cubicBezTo>
                      <a:pt x="48" y="59"/>
                      <a:pt x="51" y="59"/>
                      <a:pt x="51" y="58"/>
                    </a:cubicBezTo>
                    <a:cubicBezTo>
                      <a:pt x="53" y="57"/>
                      <a:pt x="52" y="57"/>
                      <a:pt x="51" y="55"/>
                    </a:cubicBezTo>
                    <a:cubicBezTo>
                      <a:pt x="50" y="54"/>
                      <a:pt x="53" y="53"/>
                      <a:pt x="54" y="52"/>
                    </a:cubicBezTo>
                    <a:cubicBezTo>
                      <a:pt x="58" y="49"/>
                      <a:pt x="60" y="44"/>
                      <a:pt x="62" y="40"/>
                    </a:cubicBezTo>
                    <a:cubicBezTo>
                      <a:pt x="67" y="32"/>
                      <a:pt x="74" y="25"/>
                      <a:pt x="78" y="16"/>
                    </a:cubicBezTo>
                    <a:cubicBezTo>
                      <a:pt x="81" y="11"/>
                      <a:pt x="84" y="5"/>
                      <a:pt x="90" y="3"/>
                    </a:cubicBezTo>
                    <a:cubicBezTo>
                      <a:pt x="91" y="3"/>
                      <a:pt x="92" y="3"/>
                      <a:pt x="93" y="3"/>
                    </a:cubicBezTo>
                    <a:cubicBezTo>
                      <a:pt x="94" y="3"/>
                      <a:pt x="94" y="3"/>
                      <a:pt x="94" y="3"/>
                    </a:cubicBezTo>
                    <a:cubicBezTo>
                      <a:pt x="93" y="3"/>
                      <a:pt x="93" y="3"/>
                      <a:pt x="93" y="3"/>
                    </a:cubicBezTo>
                    <a:cubicBezTo>
                      <a:pt x="107" y="8"/>
                      <a:pt x="103" y="20"/>
                      <a:pt x="98" y="28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4" name="Freeform 166"/>
              <p:cNvSpPr/>
              <p:nvPr/>
            </p:nvSpPr>
            <p:spPr bwMode="auto">
              <a:xfrm>
                <a:off x="3980" y="2491"/>
                <a:ext cx="251" cy="61"/>
              </a:xfrm>
              <a:custGeom>
                <a:avLst/>
                <a:gdLst>
                  <a:gd name="T0" fmla="*/ 105 w 106"/>
                  <a:gd name="T1" fmla="*/ 7 h 26"/>
                  <a:gd name="T2" fmla="*/ 93 w 106"/>
                  <a:gd name="T3" fmla="*/ 6 h 26"/>
                  <a:gd name="T4" fmla="*/ 80 w 106"/>
                  <a:gd name="T5" fmla="*/ 2 h 26"/>
                  <a:gd name="T6" fmla="*/ 74 w 106"/>
                  <a:gd name="T7" fmla="*/ 1 h 26"/>
                  <a:gd name="T8" fmla="*/ 27 w 106"/>
                  <a:gd name="T9" fmla="*/ 5 h 26"/>
                  <a:gd name="T10" fmla="*/ 1 w 106"/>
                  <a:gd name="T11" fmla="*/ 6 h 26"/>
                  <a:gd name="T12" fmla="*/ 24 w 106"/>
                  <a:gd name="T13" fmla="*/ 14 h 26"/>
                  <a:gd name="T14" fmla="*/ 77 w 106"/>
                  <a:gd name="T15" fmla="*/ 23 h 26"/>
                  <a:gd name="T16" fmla="*/ 80 w 106"/>
                  <a:gd name="T17" fmla="*/ 19 h 26"/>
                  <a:gd name="T18" fmla="*/ 90 w 106"/>
                  <a:gd name="T19" fmla="*/ 16 h 26"/>
                  <a:gd name="T20" fmla="*/ 92 w 106"/>
                  <a:gd name="T21" fmla="*/ 24 h 26"/>
                  <a:gd name="T22" fmla="*/ 103 w 106"/>
                  <a:gd name="T23" fmla="*/ 26 h 26"/>
                  <a:gd name="T24" fmla="*/ 106 w 106"/>
                  <a:gd name="T25" fmla="*/ 19 h 26"/>
                  <a:gd name="T26" fmla="*/ 105 w 106"/>
                  <a:gd name="T27" fmla="*/ 7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06" h="26">
                    <a:moveTo>
                      <a:pt x="105" y="7"/>
                    </a:moveTo>
                    <a:cubicBezTo>
                      <a:pt x="103" y="4"/>
                      <a:pt x="96" y="6"/>
                      <a:pt x="93" y="6"/>
                    </a:cubicBezTo>
                    <a:cubicBezTo>
                      <a:pt x="89" y="5"/>
                      <a:pt x="84" y="3"/>
                      <a:pt x="80" y="2"/>
                    </a:cubicBezTo>
                    <a:cubicBezTo>
                      <a:pt x="79" y="2"/>
                      <a:pt x="75" y="0"/>
                      <a:pt x="74" y="1"/>
                    </a:cubicBezTo>
                    <a:cubicBezTo>
                      <a:pt x="66" y="4"/>
                      <a:pt x="40" y="2"/>
                      <a:pt x="27" y="5"/>
                    </a:cubicBezTo>
                    <a:cubicBezTo>
                      <a:pt x="18" y="7"/>
                      <a:pt x="2" y="4"/>
                      <a:pt x="1" y="6"/>
                    </a:cubicBezTo>
                    <a:cubicBezTo>
                      <a:pt x="0" y="9"/>
                      <a:pt x="14" y="12"/>
                      <a:pt x="24" y="14"/>
                    </a:cubicBezTo>
                    <a:cubicBezTo>
                      <a:pt x="41" y="17"/>
                      <a:pt x="66" y="22"/>
                      <a:pt x="77" y="23"/>
                    </a:cubicBezTo>
                    <a:cubicBezTo>
                      <a:pt x="79" y="24"/>
                      <a:pt x="80" y="21"/>
                      <a:pt x="80" y="19"/>
                    </a:cubicBezTo>
                    <a:cubicBezTo>
                      <a:pt x="82" y="16"/>
                      <a:pt x="86" y="13"/>
                      <a:pt x="90" y="16"/>
                    </a:cubicBezTo>
                    <a:cubicBezTo>
                      <a:pt x="93" y="17"/>
                      <a:pt x="94" y="26"/>
                      <a:pt x="92" y="24"/>
                    </a:cubicBezTo>
                    <a:cubicBezTo>
                      <a:pt x="103" y="26"/>
                      <a:pt x="103" y="26"/>
                      <a:pt x="103" y="26"/>
                    </a:cubicBezTo>
                    <a:cubicBezTo>
                      <a:pt x="106" y="25"/>
                      <a:pt x="105" y="22"/>
                      <a:pt x="106" y="19"/>
                    </a:cubicBezTo>
                    <a:cubicBezTo>
                      <a:pt x="106" y="16"/>
                      <a:pt x="105" y="7"/>
                      <a:pt x="105" y="7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5" name="Freeform 167"/>
              <p:cNvSpPr/>
              <p:nvPr/>
            </p:nvSpPr>
            <p:spPr bwMode="auto">
              <a:xfrm>
                <a:off x="4141" y="1728"/>
                <a:ext cx="438" cy="782"/>
              </a:xfrm>
              <a:custGeom>
                <a:avLst/>
                <a:gdLst>
                  <a:gd name="T0" fmla="*/ 129 w 185"/>
                  <a:gd name="T1" fmla="*/ 1 h 330"/>
                  <a:gd name="T2" fmla="*/ 135 w 185"/>
                  <a:gd name="T3" fmla="*/ 33 h 330"/>
                  <a:gd name="T4" fmla="*/ 139 w 185"/>
                  <a:gd name="T5" fmla="*/ 54 h 330"/>
                  <a:gd name="T6" fmla="*/ 101 w 185"/>
                  <a:gd name="T7" fmla="*/ 99 h 330"/>
                  <a:gd name="T8" fmla="*/ 59 w 185"/>
                  <a:gd name="T9" fmla="*/ 131 h 330"/>
                  <a:gd name="T10" fmla="*/ 44 w 185"/>
                  <a:gd name="T11" fmla="*/ 147 h 330"/>
                  <a:gd name="T12" fmla="*/ 7 w 185"/>
                  <a:gd name="T13" fmla="*/ 304 h 330"/>
                  <a:gd name="T14" fmla="*/ 1 w 185"/>
                  <a:gd name="T15" fmla="*/ 323 h 330"/>
                  <a:gd name="T16" fmla="*/ 46 w 185"/>
                  <a:gd name="T17" fmla="*/ 330 h 330"/>
                  <a:gd name="T18" fmla="*/ 52 w 185"/>
                  <a:gd name="T19" fmla="*/ 287 h 330"/>
                  <a:gd name="T20" fmla="*/ 71 w 185"/>
                  <a:gd name="T21" fmla="*/ 171 h 330"/>
                  <a:gd name="T22" fmla="*/ 103 w 185"/>
                  <a:gd name="T23" fmla="*/ 140 h 330"/>
                  <a:gd name="T24" fmla="*/ 174 w 185"/>
                  <a:gd name="T25" fmla="*/ 92 h 330"/>
                  <a:gd name="T26" fmla="*/ 182 w 185"/>
                  <a:gd name="T27" fmla="*/ 75 h 330"/>
                  <a:gd name="T28" fmla="*/ 184 w 185"/>
                  <a:gd name="T29" fmla="*/ 53 h 330"/>
                  <a:gd name="T30" fmla="*/ 178 w 185"/>
                  <a:gd name="T31" fmla="*/ 30 h 330"/>
                  <a:gd name="T32" fmla="*/ 168 w 185"/>
                  <a:gd name="T33" fmla="*/ 0 h 330"/>
                  <a:gd name="T34" fmla="*/ 129 w 185"/>
                  <a:gd name="T35" fmla="*/ 1 h 3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5" h="330">
                    <a:moveTo>
                      <a:pt x="129" y="1"/>
                    </a:moveTo>
                    <a:cubicBezTo>
                      <a:pt x="133" y="11"/>
                      <a:pt x="133" y="23"/>
                      <a:pt x="135" y="33"/>
                    </a:cubicBezTo>
                    <a:cubicBezTo>
                      <a:pt x="137" y="42"/>
                      <a:pt x="138" y="46"/>
                      <a:pt x="139" y="54"/>
                    </a:cubicBezTo>
                    <a:cubicBezTo>
                      <a:pt x="141" y="62"/>
                      <a:pt x="113" y="90"/>
                      <a:pt x="101" y="99"/>
                    </a:cubicBezTo>
                    <a:cubicBezTo>
                      <a:pt x="87" y="111"/>
                      <a:pt x="74" y="120"/>
                      <a:pt x="59" y="131"/>
                    </a:cubicBezTo>
                    <a:cubicBezTo>
                      <a:pt x="53" y="135"/>
                      <a:pt x="47" y="141"/>
                      <a:pt x="44" y="147"/>
                    </a:cubicBezTo>
                    <a:cubicBezTo>
                      <a:pt x="42" y="155"/>
                      <a:pt x="15" y="278"/>
                      <a:pt x="7" y="304"/>
                    </a:cubicBezTo>
                    <a:cubicBezTo>
                      <a:pt x="5" y="311"/>
                      <a:pt x="4" y="317"/>
                      <a:pt x="1" y="323"/>
                    </a:cubicBezTo>
                    <a:cubicBezTo>
                      <a:pt x="0" y="325"/>
                      <a:pt x="34" y="330"/>
                      <a:pt x="46" y="330"/>
                    </a:cubicBezTo>
                    <a:cubicBezTo>
                      <a:pt x="49" y="316"/>
                      <a:pt x="50" y="301"/>
                      <a:pt x="52" y="287"/>
                    </a:cubicBezTo>
                    <a:cubicBezTo>
                      <a:pt x="54" y="268"/>
                      <a:pt x="70" y="176"/>
                      <a:pt x="71" y="171"/>
                    </a:cubicBezTo>
                    <a:cubicBezTo>
                      <a:pt x="72" y="158"/>
                      <a:pt x="93" y="147"/>
                      <a:pt x="103" y="140"/>
                    </a:cubicBezTo>
                    <a:cubicBezTo>
                      <a:pt x="114" y="133"/>
                      <a:pt x="166" y="101"/>
                      <a:pt x="174" y="92"/>
                    </a:cubicBezTo>
                    <a:cubicBezTo>
                      <a:pt x="179" y="87"/>
                      <a:pt x="183" y="85"/>
                      <a:pt x="182" y="75"/>
                    </a:cubicBezTo>
                    <a:cubicBezTo>
                      <a:pt x="182" y="66"/>
                      <a:pt x="185" y="62"/>
                      <a:pt x="184" y="53"/>
                    </a:cubicBezTo>
                    <a:cubicBezTo>
                      <a:pt x="182" y="46"/>
                      <a:pt x="180" y="38"/>
                      <a:pt x="178" y="30"/>
                    </a:cubicBezTo>
                    <a:cubicBezTo>
                      <a:pt x="176" y="20"/>
                      <a:pt x="172" y="10"/>
                      <a:pt x="168" y="0"/>
                    </a:cubicBezTo>
                    <a:lnTo>
                      <a:pt x="129" y="1"/>
                    </a:ln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6" name="Freeform 168"/>
              <p:cNvSpPr/>
              <p:nvPr/>
            </p:nvSpPr>
            <p:spPr bwMode="auto">
              <a:xfrm>
                <a:off x="4482" y="1922"/>
                <a:ext cx="95" cy="76"/>
              </a:xfrm>
              <a:custGeom>
                <a:avLst/>
                <a:gdLst>
                  <a:gd name="T0" fmla="*/ 29 w 40"/>
                  <a:gd name="T1" fmla="*/ 14 h 32"/>
                  <a:gd name="T2" fmla="*/ 40 w 40"/>
                  <a:gd name="T3" fmla="*/ 5 h 32"/>
                  <a:gd name="T4" fmla="*/ 37 w 40"/>
                  <a:gd name="T5" fmla="*/ 0 h 32"/>
                  <a:gd name="T6" fmla="*/ 20 w 40"/>
                  <a:gd name="T7" fmla="*/ 17 h 32"/>
                  <a:gd name="T8" fmla="*/ 0 w 40"/>
                  <a:gd name="T9" fmla="*/ 32 h 32"/>
                  <a:gd name="T10" fmla="*/ 29 w 40"/>
                  <a:gd name="T11" fmla="*/ 1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0" h="32">
                    <a:moveTo>
                      <a:pt x="29" y="14"/>
                    </a:moveTo>
                    <a:cubicBezTo>
                      <a:pt x="32" y="11"/>
                      <a:pt x="36" y="8"/>
                      <a:pt x="40" y="5"/>
                    </a:cubicBezTo>
                    <a:cubicBezTo>
                      <a:pt x="40" y="4"/>
                      <a:pt x="37" y="0"/>
                      <a:pt x="37" y="0"/>
                    </a:cubicBezTo>
                    <a:cubicBezTo>
                      <a:pt x="32" y="7"/>
                      <a:pt x="27" y="11"/>
                      <a:pt x="20" y="17"/>
                    </a:cubicBezTo>
                    <a:cubicBezTo>
                      <a:pt x="18" y="19"/>
                      <a:pt x="0" y="28"/>
                      <a:pt x="0" y="32"/>
                    </a:cubicBezTo>
                    <a:cubicBezTo>
                      <a:pt x="5" y="29"/>
                      <a:pt x="24" y="18"/>
                      <a:pt x="29" y="14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7" name="Freeform 169"/>
              <p:cNvSpPr/>
              <p:nvPr/>
            </p:nvSpPr>
            <p:spPr bwMode="auto">
              <a:xfrm>
                <a:off x="4423" y="1143"/>
                <a:ext cx="137" cy="253"/>
              </a:xfrm>
              <a:custGeom>
                <a:avLst/>
                <a:gdLst>
                  <a:gd name="T0" fmla="*/ 49 w 58"/>
                  <a:gd name="T1" fmla="*/ 68 h 107"/>
                  <a:gd name="T2" fmla="*/ 54 w 58"/>
                  <a:gd name="T3" fmla="*/ 36 h 107"/>
                  <a:gd name="T4" fmla="*/ 40 w 58"/>
                  <a:gd name="T5" fmla="*/ 4 h 107"/>
                  <a:gd name="T6" fmla="*/ 7 w 58"/>
                  <a:gd name="T7" fmla="*/ 9 h 107"/>
                  <a:gd name="T8" fmla="*/ 8 w 58"/>
                  <a:gd name="T9" fmla="*/ 11 h 107"/>
                  <a:gd name="T10" fmla="*/ 3 w 58"/>
                  <a:gd name="T11" fmla="*/ 54 h 107"/>
                  <a:gd name="T12" fmla="*/ 11 w 58"/>
                  <a:gd name="T13" fmla="*/ 75 h 107"/>
                  <a:gd name="T14" fmla="*/ 27 w 58"/>
                  <a:gd name="T15" fmla="*/ 69 h 107"/>
                  <a:gd name="T16" fmla="*/ 27 w 58"/>
                  <a:gd name="T17" fmla="*/ 78 h 107"/>
                  <a:gd name="T18" fmla="*/ 27 w 58"/>
                  <a:gd name="T19" fmla="*/ 84 h 107"/>
                  <a:gd name="T20" fmla="*/ 26 w 58"/>
                  <a:gd name="T21" fmla="*/ 91 h 107"/>
                  <a:gd name="T22" fmla="*/ 27 w 58"/>
                  <a:gd name="T23" fmla="*/ 100 h 107"/>
                  <a:gd name="T24" fmla="*/ 58 w 58"/>
                  <a:gd name="T25" fmla="*/ 101 h 107"/>
                  <a:gd name="T26" fmla="*/ 49 w 58"/>
                  <a:gd name="T27" fmla="*/ 68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8" h="107">
                    <a:moveTo>
                      <a:pt x="49" y="68"/>
                    </a:moveTo>
                    <a:cubicBezTo>
                      <a:pt x="48" y="57"/>
                      <a:pt x="54" y="47"/>
                      <a:pt x="54" y="36"/>
                    </a:cubicBezTo>
                    <a:cubicBezTo>
                      <a:pt x="54" y="23"/>
                      <a:pt x="52" y="10"/>
                      <a:pt x="40" y="4"/>
                    </a:cubicBezTo>
                    <a:cubicBezTo>
                      <a:pt x="32" y="0"/>
                      <a:pt x="12" y="2"/>
                      <a:pt x="7" y="9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0" y="20"/>
                      <a:pt x="2" y="43"/>
                      <a:pt x="3" y="54"/>
                    </a:cubicBezTo>
                    <a:cubicBezTo>
                      <a:pt x="3" y="61"/>
                      <a:pt x="5" y="71"/>
                      <a:pt x="11" y="75"/>
                    </a:cubicBezTo>
                    <a:cubicBezTo>
                      <a:pt x="19" y="81"/>
                      <a:pt x="22" y="73"/>
                      <a:pt x="27" y="69"/>
                    </a:cubicBezTo>
                    <a:cubicBezTo>
                      <a:pt x="27" y="72"/>
                      <a:pt x="27" y="75"/>
                      <a:pt x="27" y="78"/>
                    </a:cubicBezTo>
                    <a:cubicBezTo>
                      <a:pt x="27" y="80"/>
                      <a:pt x="27" y="82"/>
                      <a:pt x="27" y="84"/>
                    </a:cubicBezTo>
                    <a:cubicBezTo>
                      <a:pt x="27" y="85"/>
                      <a:pt x="27" y="88"/>
                      <a:pt x="26" y="91"/>
                    </a:cubicBezTo>
                    <a:cubicBezTo>
                      <a:pt x="26" y="95"/>
                      <a:pt x="26" y="98"/>
                      <a:pt x="27" y="100"/>
                    </a:cubicBezTo>
                    <a:cubicBezTo>
                      <a:pt x="30" y="107"/>
                      <a:pt x="51" y="100"/>
                      <a:pt x="58" y="101"/>
                    </a:cubicBezTo>
                    <a:cubicBezTo>
                      <a:pt x="55" y="91"/>
                      <a:pt x="49" y="69"/>
                      <a:pt x="49" y="68"/>
                    </a:cubicBezTo>
                    <a:close/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8" name="Freeform 170"/>
              <p:cNvSpPr/>
              <p:nvPr/>
            </p:nvSpPr>
            <p:spPr bwMode="auto">
              <a:xfrm>
                <a:off x="4437" y="1143"/>
                <a:ext cx="114" cy="128"/>
              </a:xfrm>
              <a:custGeom>
                <a:avLst/>
                <a:gdLst>
                  <a:gd name="T0" fmla="*/ 44 w 48"/>
                  <a:gd name="T1" fmla="*/ 54 h 54"/>
                  <a:gd name="T2" fmla="*/ 46 w 48"/>
                  <a:gd name="T3" fmla="*/ 47 h 54"/>
                  <a:gd name="T4" fmla="*/ 48 w 48"/>
                  <a:gd name="T5" fmla="*/ 36 h 54"/>
                  <a:gd name="T6" fmla="*/ 34 w 48"/>
                  <a:gd name="T7" fmla="*/ 4 h 54"/>
                  <a:gd name="T8" fmla="*/ 1 w 48"/>
                  <a:gd name="T9" fmla="*/ 9 h 54"/>
                  <a:gd name="T10" fmla="*/ 3 w 48"/>
                  <a:gd name="T11" fmla="*/ 17 h 54"/>
                  <a:gd name="T12" fmla="*/ 12 w 48"/>
                  <a:gd name="T13" fmla="*/ 20 h 54"/>
                  <a:gd name="T14" fmla="*/ 27 w 48"/>
                  <a:gd name="T15" fmla="*/ 26 h 54"/>
                  <a:gd name="T16" fmla="*/ 39 w 48"/>
                  <a:gd name="T17" fmla="*/ 40 h 54"/>
                  <a:gd name="T18" fmla="*/ 43 w 48"/>
                  <a:gd name="T19" fmla="*/ 54 h 54"/>
                  <a:gd name="T20" fmla="*/ 44 w 48"/>
                  <a:gd name="T2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8" h="54">
                    <a:moveTo>
                      <a:pt x="44" y="54"/>
                    </a:moveTo>
                    <a:cubicBezTo>
                      <a:pt x="45" y="54"/>
                      <a:pt x="46" y="48"/>
                      <a:pt x="46" y="47"/>
                    </a:cubicBezTo>
                    <a:cubicBezTo>
                      <a:pt x="47" y="44"/>
                      <a:pt x="48" y="40"/>
                      <a:pt x="48" y="36"/>
                    </a:cubicBezTo>
                    <a:cubicBezTo>
                      <a:pt x="48" y="23"/>
                      <a:pt x="46" y="10"/>
                      <a:pt x="34" y="4"/>
                    </a:cubicBezTo>
                    <a:cubicBezTo>
                      <a:pt x="25" y="0"/>
                      <a:pt x="7" y="1"/>
                      <a:pt x="1" y="9"/>
                    </a:cubicBezTo>
                    <a:cubicBezTo>
                      <a:pt x="2" y="12"/>
                      <a:pt x="0" y="14"/>
                      <a:pt x="3" y="17"/>
                    </a:cubicBezTo>
                    <a:cubicBezTo>
                      <a:pt x="5" y="19"/>
                      <a:pt x="9" y="19"/>
                      <a:pt x="12" y="20"/>
                    </a:cubicBezTo>
                    <a:cubicBezTo>
                      <a:pt x="17" y="21"/>
                      <a:pt x="22" y="23"/>
                      <a:pt x="27" y="26"/>
                    </a:cubicBezTo>
                    <a:cubicBezTo>
                      <a:pt x="32" y="30"/>
                      <a:pt x="36" y="34"/>
                      <a:pt x="39" y="40"/>
                    </a:cubicBezTo>
                    <a:cubicBezTo>
                      <a:pt x="41" y="44"/>
                      <a:pt x="42" y="49"/>
                      <a:pt x="43" y="54"/>
                    </a:cubicBezTo>
                    <a:lnTo>
                      <a:pt x="44" y="54"/>
                    </a:lnTo>
                    <a:close/>
                  </a:path>
                </a:pathLst>
              </a:custGeom>
              <a:solidFill>
                <a:srgbClr val="78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89" name="Freeform 171"/>
              <p:cNvSpPr/>
              <p:nvPr/>
            </p:nvSpPr>
            <p:spPr bwMode="auto">
              <a:xfrm>
                <a:off x="4368" y="1193"/>
                <a:ext cx="247" cy="26"/>
              </a:xfrm>
              <a:custGeom>
                <a:avLst/>
                <a:gdLst>
                  <a:gd name="T0" fmla="*/ 1 w 104"/>
                  <a:gd name="T1" fmla="*/ 11 h 11"/>
                  <a:gd name="T2" fmla="*/ 0 w 104"/>
                  <a:gd name="T3" fmla="*/ 10 h 11"/>
                  <a:gd name="T4" fmla="*/ 1 w 104"/>
                  <a:gd name="T5" fmla="*/ 9 h 11"/>
                  <a:gd name="T6" fmla="*/ 103 w 104"/>
                  <a:gd name="T7" fmla="*/ 0 h 11"/>
                  <a:gd name="T8" fmla="*/ 104 w 104"/>
                  <a:gd name="T9" fmla="*/ 1 h 11"/>
                  <a:gd name="T10" fmla="*/ 103 w 104"/>
                  <a:gd name="T11" fmla="*/ 3 h 11"/>
                  <a:gd name="T12" fmla="*/ 1 w 104"/>
                  <a:gd name="T13" fmla="*/ 11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4" h="11">
                    <a:moveTo>
                      <a:pt x="1" y="11"/>
                    </a:moveTo>
                    <a:cubicBezTo>
                      <a:pt x="0" y="11"/>
                      <a:pt x="0" y="10"/>
                      <a:pt x="0" y="10"/>
                    </a:cubicBezTo>
                    <a:cubicBezTo>
                      <a:pt x="0" y="9"/>
                      <a:pt x="0" y="9"/>
                      <a:pt x="1" y="9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104" y="0"/>
                      <a:pt x="104" y="1"/>
                      <a:pt x="104" y="1"/>
                    </a:cubicBezTo>
                    <a:cubicBezTo>
                      <a:pt x="104" y="2"/>
                      <a:pt x="104" y="3"/>
                      <a:pt x="103" y="3"/>
                    </a:cubicBezTo>
                    <a:cubicBezTo>
                      <a:pt x="1" y="11"/>
                      <a:pt x="1" y="11"/>
                      <a:pt x="1" y="11"/>
                    </a:cubicBezTo>
                    <a:close/>
                  </a:path>
                </a:pathLst>
              </a:custGeom>
              <a:solidFill>
                <a:srgbClr val="4D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0" name="Freeform 172"/>
              <p:cNvSpPr/>
              <p:nvPr/>
            </p:nvSpPr>
            <p:spPr bwMode="auto">
              <a:xfrm>
                <a:off x="4416" y="1069"/>
                <a:ext cx="154" cy="143"/>
              </a:xfrm>
              <a:custGeom>
                <a:avLst/>
                <a:gdLst>
                  <a:gd name="T0" fmla="*/ 5 w 65"/>
                  <a:gd name="T1" fmla="*/ 60 h 60"/>
                  <a:gd name="T2" fmla="*/ 2 w 65"/>
                  <a:gd name="T3" fmla="*/ 16 h 60"/>
                  <a:gd name="T4" fmla="*/ 61 w 65"/>
                  <a:gd name="T5" fmla="*/ 10 h 60"/>
                  <a:gd name="T6" fmla="*/ 56 w 65"/>
                  <a:gd name="T7" fmla="*/ 56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5" h="60">
                    <a:moveTo>
                      <a:pt x="5" y="60"/>
                    </a:moveTo>
                    <a:cubicBezTo>
                      <a:pt x="5" y="60"/>
                      <a:pt x="5" y="33"/>
                      <a:pt x="2" y="16"/>
                    </a:cubicBezTo>
                    <a:cubicBezTo>
                      <a:pt x="0" y="0"/>
                      <a:pt x="58" y="3"/>
                      <a:pt x="61" y="10"/>
                    </a:cubicBezTo>
                    <a:cubicBezTo>
                      <a:pt x="65" y="17"/>
                      <a:pt x="59" y="27"/>
                      <a:pt x="56" y="56"/>
                    </a:cubicBezTo>
                  </a:path>
                </a:pathLst>
              </a:custGeom>
              <a:solidFill>
                <a:srgbClr val="4D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1" name="Freeform 173"/>
              <p:cNvSpPr/>
              <p:nvPr/>
            </p:nvSpPr>
            <p:spPr bwMode="auto">
              <a:xfrm>
                <a:off x="4430" y="1264"/>
                <a:ext cx="52" cy="35"/>
              </a:xfrm>
              <a:custGeom>
                <a:avLst/>
                <a:gdLst>
                  <a:gd name="T0" fmla="*/ 12 w 22"/>
                  <a:gd name="T1" fmla="*/ 3 h 15"/>
                  <a:gd name="T2" fmla="*/ 10 w 22"/>
                  <a:gd name="T3" fmla="*/ 8 h 15"/>
                  <a:gd name="T4" fmla="*/ 0 w 22"/>
                  <a:gd name="T5" fmla="*/ 7 h 15"/>
                  <a:gd name="T6" fmla="*/ 0 w 22"/>
                  <a:gd name="T7" fmla="*/ 9 h 15"/>
                  <a:gd name="T8" fmla="*/ 13 w 22"/>
                  <a:gd name="T9" fmla="*/ 14 h 15"/>
                  <a:gd name="T10" fmla="*/ 12 w 22"/>
                  <a:gd name="T11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5">
                    <a:moveTo>
                      <a:pt x="12" y="3"/>
                    </a:moveTo>
                    <a:cubicBezTo>
                      <a:pt x="16" y="5"/>
                      <a:pt x="13" y="9"/>
                      <a:pt x="10" y="8"/>
                    </a:cubicBezTo>
                    <a:cubicBezTo>
                      <a:pt x="6" y="7"/>
                      <a:pt x="3" y="0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5" y="2"/>
                      <a:pt x="6" y="15"/>
                      <a:pt x="13" y="14"/>
                    </a:cubicBezTo>
                    <a:cubicBezTo>
                      <a:pt x="22" y="12"/>
                      <a:pt x="18" y="0"/>
                      <a:pt x="12" y="3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2" name="Freeform 174"/>
              <p:cNvSpPr/>
              <p:nvPr/>
            </p:nvSpPr>
            <p:spPr bwMode="auto">
              <a:xfrm>
                <a:off x="4395" y="1309"/>
                <a:ext cx="153" cy="466"/>
              </a:xfrm>
              <a:custGeom>
                <a:avLst/>
                <a:gdLst>
                  <a:gd name="T0" fmla="*/ 62 w 65"/>
                  <a:gd name="T1" fmla="*/ 0 h 197"/>
                  <a:gd name="T2" fmla="*/ 41 w 65"/>
                  <a:gd name="T3" fmla="*/ 5 h 197"/>
                  <a:gd name="T4" fmla="*/ 38 w 65"/>
                  <a:gd name="T5" fmla="*/ 20 h 197"/>
                  <a:gd name="T6" fmla="*/ 33 w 65"/>
                  <a:gd name="T7" fmla="*/ 25 h 197"/>
                  <a:gd name="T8" fmla="*/ 19 w 65"/>
                  <a:gd name="T9" fmla="*/ 127 h 197"/>
                  <a:gd name="T10" fmla="*/ 29 w 65"/>
                  <a:gd name="T11" fmla="*/ 180 h 197"/>
                  <a:gd name="T12" fmla="*/ 52 w 65"/>
                  <a:gd name="T13" fmla="*/ 41 h 197"/>
                  <a:gd name="T14" fmla="*/ 65 w 65"/>
                  <a:gd name="T15" fmla="*/ 13 h 197"/>
                  <a:gd name="T16" fmla="*/ 62 w 65"/>
                  <a:gd name="T17" fmla="*/ 0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5" h="197">
                    <a:moveTo>
                      <a:pt x="62" y="0"/>
                    </a:moveTo>
                    <a:cubicBezTo>
                      <a:pt x="62" y="0"/>
                      <a:pt x="43" y="7"/>
                      <a:pt x="41" y="5"/>
                    </a:cubicBezTo>
                    <a:cubicBezTo>
                      <a:pt x="39" y="3"/>
                      <a:pt x="39" y="19"/>
                      <a:pt x="38" y="20"/>
                    </a:cubicBezTo>
                    <a:cubicBezTo>
                      <a:pt x="38" y="21"/>
                      <a:pt x="35" y="24"/>
                      <a:pt x="33" y="25"/>
                    </a:cubicBezTo>
                    <a:cubicBezTo>
                      <a:pt x="0" y="53"/>
                      <a:pt x="9" y="101"/>
                      <a:pt x="19" y="127"/>
                    </a:cubicBezTo>
                    <a:cubicBezTo>
                      <a:pt x="27" y="147"/>
                      <a:pt x="27" y="164"/>
                      <a:pt x="29" y="180"/>
                    </a:cubicBezTo>
                    <a:cubicBezTo>
                      <a:pt x="31" y="197"/>
                      <a:pt x="52" y="41"/>
                      <a:pt x="52" y="41"/>
                    </a:cubicBezTo>
                    <a:cubicBezTo>
                      <a:pt x="65" y="13"/>
                      <a:pt x="65" y="13"/>
                      <a:pt x="65" y="13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3" name="Freeform 175"/>
              <p:cNvSpPr/>
              <p:nvPr/>
            </p:nvSpPr>
            <p:spPr bwMode="auto">
              <a:xfrm>
                <a:off x="4482" y="1318"/>
                <a:ext cx="66" cy="50"/>
              </a:xfrm>
              <a:custGeom>
                <a:avLst/>
                <a:gdLst>
                  <a:gd name="T0" fmla="*/ 10 w 28"/>
                  <a:gd name="T1" fmla="*/ 21 h 21"/>
                  <a:gd name="T2" fmla="*/ 10 w 28"/>
                  <a:gd name="T3" fmla="*/ 21 h 21"/>
                  <a:gd name="T4" fmla="*/ 8 w 28"/>
                  <a:gd name="T5" fmla="*/ 18 h 21"/>
                  <a:gd name="T6" fmla="*/ 0 w 28"/>
                  <a:gd name="T7" fmla="*/ 2 h 21"/>
                  <a:gd name="T8" fmla="*/ 1 w 28"/>
                  <a:gd name="T9" fmla="*/ 0 h 21"/>
                  <a:gd name="T10" fmla="*/ 10 w 28"/>
                  <a:gd name="T11" fmla="*/ 18 h 21"/>
                  <a:gd name="T12" fmla="*/ 11 w 28"/>
                  <a:gd name="T13" fmla="*/ 19 h 21"/>
                  <a:gd name="T14" fmla="*/ 11 w 28"/>
                  <a:gd name="T15" fmla="*/ 19 h 21"/>
                  <a:gd name="T16" fmla="*/ 15 w 28"/>
                  <a:gd name="T17" fmla="*/ 15 h 21"/>
                  <a:gd name="T18" fmla="*/ 28 w 28"/>
                  <a:gd name="T19" fmla="*/ 8 h 21"/>
                  <a:gd name="T20" fmla="*/ 28 w 28"/>
                  <a:gd name="T21" fmla="*/ 8 h 21"/>
                  <a:gd name="T22" fmla="*/ 28 w 28"/>
                  <a:gd name="T23" fmla="*/ 11 h 21"/>
                  <a:gd name="T24" fmla="*/ 28 w 28"/>
                  <a:gd name="T25" fmla="*/ 11 h 21"/>
                  <a:gd name="T26" fmla="*/ 17 w 28"/>
                  <a:gd name="T27" fmla="*/ 17 h 21"/>
                  <a:gd name="T28" fmla="*/ 10 w 28"/>
                  <a:gd name="T29" fmla="*/ 2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28" h="21">
                    <a:moveTo>
                      <a:pt x="10" y="21"/>
                    </a:moveTo>
                    <a:cubicBezTo>
                      <a:pt x="10" y="21"/>
                      <a:pt x="10" y="21"/>
                      <a:pt x="10" y="21"/>
                    </a:cubicBezTo>
                    <a:cubicBezTo>
                      <a:pt x="8" y="20"/>
                      <a:pt x="8" y="18"/>
                      <a:pt x="8" y="18"/>
                    </a:cubicBezTo>
                    <a:cubicBezTo>
                      <a:pt x="8" y="10"/>
                      <a:pt x="0" y="2"/>
                      <a:pt x="0" y="2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2" y="1"/>
                      <a:pt x="10" y="10"/>
                      <a:pt x="10" y="18"/>
                    </a:cubicBezTo>
                    <a:cubicBezTo>
                      <a:pt x="10" y="18"/>
                      <a:pt x="11" y="19"/>
                      <a:pt x="11" y="19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1" y="19"/>
                      <a:pt x="14" y="16"/>
                      <a:pt x="15" y="15"/>
                    </a:cubicBezTo>
                    <a:cubicBezTo>
                      <a:pt x="19" y="12"/>
                      <a:pt x="24" y="8"/>
                      <a:pt x="28" y="8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8" y="11"/>
                      <a:pt x="28" y="11"/>
                      <a:pt x="28" y="11"/>
                    </a:cubicBezTo>
                    <a:cubicBezTo>
                      <a:pt x="24" y="11"/>
                      <a:pt x="20" y="14"/>
                      <a:pt x="17" y="17"/>
                    </a:cubicBezTo>
                    <a:cubicBezTo>
                      <a:pt x="14" y="19"/>
                      <a:pt x="12" y="21"/>
                      <a:pt x="10" y="21"/>
                    </a:cubicBezTo>
                    <a:close/>
                  </a:path>
                </a:pathLst>
              </a:custGeom>
              <a:solidFill>
                <a:srgbClr val="B6DFD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4" name="Oval 176"/>
              <p:cNvSpPr>
                <a:spLocks noChangeArrowheads="1"/>
              </p:cNvSpPr>
              <p:nvPr/>
            </p:nvSpPr>
            <p:spPr bwMode="auto">
              <a:xfrm>
                <a:off x="4466" y="1382"/>
                <a:ext cx="4" cy="5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5" name="Oval 177"/>
              <p:cNvSpPr>
                <a:spLocks noChangeArrowheads="1"/>
              </p:cNvSpPr>
              <p:nvPr/>
            </p:nvSpPr>
            <p:spPr bwMode="auto">
              <a:xfrm>
                <a:off x="4458" y="1396"/>
                <a:ext cx="8" cy="7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6" name="Oval 178"/>
              <p:cNvSpPr>
                <a:spLocks noChangeArrowheads="1"/>
              </p:cNvSpPr>
              <p:nvPr/>
            </p:nvSpPr>
            <p:spPr bwMode="auto">
              <a:xfrm>
                <a:off x="4451" y="1411"/>
                <a:ext cx="7" cy="7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7" name="Oval 179"/>
              <p:cNvSpPr>
                <a:spLocks noChangeArrowheads="1"/>
              </p:cNvSpPr>
              <p:nvPr/>
            </p:nvSpPr>
            <p:spPr bwMode="auto">
              <a:xfrm>
                <a:off x="4444" y="1427"/>
                <a:ext cx="7" cy="5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8" name="Oval 180"/>
              <p:cNvSpPr>
                <a:spLocks noChangeArrowheads="1"/>
              </p:cNvSpPr>
              <p:nvPr/>
            </p:nvSpPr>
            <p:spPr bwMode="auto">
              <a:xfrm>
                <a:off x="4439" y="1446"/>
                <a:ext cx="5" cy="5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99" name="Oval 181"/>
              <p:cNvSpPr>
                <a:spLocks noChangeArrowheads="1"/>
              </p:cNvSpPr>
              <p:nvPr/>
            </p:nvSpPr>
            <p:spPr bwMode="auto">
              <a:xfrm>
                <a:off x="4428" y="1489"/>
                <a:ext cx="7" cy="4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0" name="Oval 182"/>
              <p:cNvSpPr>
                <a:spLocks noChangeArrowheads="1"/>
              </p:cNvSpPr>
              <p:nvPr/>
            </p:nvSpPr>
            <p:spPr bwMode="auto">
              <a:xfrm>
                <a:off x="4425" y="1510"/>
                <a:ext cx="5" cy="7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1" name="Oval 183"/>
              <p:cNvSpPr>
                <a:spLocks noChangeArrowheads="1"/>
              </p:cNvSpPr>
              <p:nvPr/>
            </p:nvSpPr>
            <p:spPr bwMode="auto">
              <a:xfrm>
                <a:off x="4425" y="1536"/>
                <a:ext cx="5" cy="5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2" name="Oval 184"/>
              <p:cNvSpPr>
                <a:spLocks noChangeArrowheads="1"/>
              </p:cNvSpPr>
              <p:nvPr/>
            </p:nvSpPr>
            <p:spPr bwMode="auto">
              <a:xfrm>
                <a:off x="4425" y="1560"/>
                <a:ext cx="5" cy="7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3" name="Oval 185"/>
              <p:cNvSpPr>
                <a:spLocks noChangeArrowheads="1"/>
              </p:cNvSpPr>
              <p:nvPr/>
            </p:nvSpPr>
            <p:spPr bwMode="auto">
              <a:xfrm>
                <a:off x="4430" y="1470"/>
                <a:ext cx="7" cy="4"/>
              </a:xfrm>
              <a:prstGeom prst="ellipse">
                <a:avLst/>
              </a:prstGeom>
              <a:solidFill>
                <a:srgbClr val="05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4" name="Freeform 186"/>
              <p:cNvSpPr/>
              <p:nvPr/>
            </p:nvSpPr>
            <p:spPr bwMode="auto">
              <a:xfrm>
                <a:off x="4418" y="1453"/>
                <a:ext cx="102" cy="344"/>
              </a:xfrm>
              <a:custGeom>
                <a:avLst/>
                <a:gdLst>
                  <a:gd name="T0" fmla="*/ 16 w 43"/>
                  <a:gd name="T1" fmla="*/ 130 h 145"/>
                  <a:gd name="T2" fmla="*/ 28 w 43"/>
                  <a:gd name="T3" fmla="*/ 145 h 145"/>
                  <a:gd name="T4" fmla="*/ 42 w 43"/>
                  <a:gd name="T5" fmla="*/ 130 h 145"/>
                  <a:gd name="T6" fmla="*/ 40 w 43"/>
                  <a:gd name="T7" fmla="*/ 121 h 145"/>
                  <a:gd name="T8" fmla="*/ 40 w 43"/>
                  <a:gd name="T9" fmla="*/ 107 h 145"/>
                  <a:gd name="T10" fmla="*/ 32 w 43"/>
                  <a:gd name="T11" fmla="*/ 76 h 145"/>
                  <a:gd name="T12" fmla="*/ 22 w 43"/>
                  <a:gd name="T13" fmla="*/ 27 h 145"/>
                  <a:gd name="T14" fmla="*/ 22 w 43"/>
                  <a:gd name="T15" fmla="*/ 13 h 145"/>
                  <a:gd name="T16" fmla="*/ 23 w 43"/>
                  <a:gd name="T17" fmla="*/ 0 h 145"/>
                  <a:gd name="T18" fmla="*/ 20 w 43"/>
                  <a:gd name="T19" fmla="*/ 7 h 145"/>
                  <a:gd name="T20" fmla="*/ 14 w 43"/>
                  <a:gd name="T21" fmla="*/ 14 h 145"/>
                  <a:gd name="T22" fmla="*/ 5 w 43"/>
                  <a:gd name="T23" fmla="*/ 29 h 145"/>
                  <a:gd name="T24" fmla="*/ 0 w 43"/>
                  <a:gd name="T25" fmla="*/ 35 h 145"/>
                  <a:gd name="T26" fmla="*/ 2 w 43"/>
                  <a:gd name="T27" fmla="*/ 42 h 145"/>
                  <a:gd name="T28" fmla="*/ 3 w 43"/>
                  <a:gd name="T29" fmla="*/ 52 h 145"/>
                  <a:gd name="T30" fmla="*/ 9 w 43"/>
                  <a:gd name="T31" fmla="*/ 57 h 145"/>
                  <a:gd name="T32" fmla="*/ 14 w 43"/>
                  <a:gd name="T33" fmla="*/ 60 h 145"/>
                  <a:gd name="T34" fmla="*/ 18 w 43"/>
                  <a:gd name="T35" fmla="*/ 72 h 145"/>
                  <a:gd name="T36" fmla="*/ 18 w 43"/>
                  <a:gd name="T37" fmla="*/ 97 h 145"/>
                  <a:gd name="T38" fmla="*/ 14 w 43"/>
                  <a:gd name="T39" fmla="*/ 116 h 145"/>
                  <a:gd name="T40" fmla="*/ 16 w 43"/>
                  <a:gd name="T41" fmla="*/ 130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3" h="145">
                    <a:moveTo>
                      <a:pt x="16" y="130"/>
                    </a:moveTo>
                    <a:cubicBezTo>
                      <a:pt x="28" y="145"/>
                      <a:pt x="28" y="145"/>
                      <a:pt x="28" y="145"/>
                    </a:cubicBezTo>
                    <a:cubicBezTo>
                      <a:pt x="42" y="130"/>
                      <a:pt x="42" y="130"/>
                      <a:pt x="42" y="130"/>
                    </a:cubicBezTo>
                    <a:cubicBezTo>
                      <a:pt x="43" y="129"/>
                      <a:pt x="41" y="122"/>
                      <a:pt x="40" y="121"/>
                    </a:cubicBezTo>
                    <a:cubicBezTo>
                      <a:pt x="40" y="116"/>
                      <a:pt x="40" y="112"/>
                      <a:pt x="40" y="107"/>
                    </a:cubicBezTo>
                    <a:cubicBezTo>
                      <a:pt x="40" y="96"/>
                      <a:pt x="35" y="86"/>
                      <a:pt x="32" y="76"/>
                    </a:cubicBezTo>
                    <a:cubicBezTo>
                      <a:pt x="27" y="60"/>
                      <a:pt x="22" y="43"/>
                      <a:pt x="22" y="27"/>
                    </a:cubicBezTo>
                    <a:cubicBezTo>
                      <a:pt x="22" y="22"/>
                      <a:pt x="22" y="18"/>
                      <a:pt x="22" y="13"/>
                    </a:cubicBezTo>
                    <a:cubicBezTo>
                      <a:pt x="22" y="9"/>
                      <a:pt x="23" y="4"/>
                      <a:pt x="23" y="0"/>
                    </a:cubicBezTo>
                    <a:cubicBezTo>
                      <a:pt x="21" y="2"/>
                      <a:pt x="21" y="5"/>
                      <a:pt x="20" y="7"/>
                    </a:cubicBezTo>
                    <a:cubicBezTo>
                      <a:pt x="18" y="9"/>
                      <a:pt x="16" y="12"/>
                      <a:pt x="14" y="14"/>
                    </a:cubicBezTo>
                    <a:cubicBezTo>
                      <a:pt x="11" y="19"/>
                      <a:pt x="8" y="24"/>
                      <a:pt x="5" y="29"/>
                    </a:cubicBezTo>
                    <a:cubicBezTo>
                      <a:pt x="3" y="30"/>
                      <a:pt x="1" y="33"/>
                      <a:pt x="0" y="35"/>
                    </a:cubicBezTo>
                    <a:cubicBezTo>
                      <a:pt x="0" y="37"/>
                      <a:pt x="1" y="40"/>
                      <a:pt x="2" y="42"/>
                    </a:cubicBezTo>
                    <a:cubicBezTo>
                      <a:pt x="2" y="45"/>
                      <a:pt x="2" y="49"/>
                      <a:pt x="3" y="52"/>
                    </a:cubicBezTo>
                    <a:cubicBezTo>
                      <a:pt x="5" y="55"/>
                      <a:pt x="7" y="56"/>
                      <a:pt x="9" y="57"/>
                    </a:cubicBezTo>
                    <a:cubicBezTo>
                      <a:pt x="11" y="58"/>
                      <a:pt x="13" y="58"/>
                      <a:pt x="14" y="60"/>
                    </a:cubicBezTo>
                    <a:cubicBezTo>
                      <a:pt x="17" y="63"/>
                      <a:pt x="18" y="69"/>
                      <a:pt x="18" y="72"/>
                    </a:cubicBezTo>
                    <a:cubicBezTo>
                      <a:pt x="19" y="81"/>
                      <a:pt x="19" y="89"/>
                      <a:pt x="18" y="97"/>
                    </a:cubicBezTo>
                    <a:cubicBezTo>
                      <a:pt x="18" y="105"/>
                      <a:pt x="14" y="109"/>
                      <a:pt x="14" y="116"/>
                    </a:cubicBezTo>
                    <a:cubicBezTo>
                      <a:pt x="14" y="121"/>
                      <a:pt x="15" y="125"/>
                      <a:pt x="16" y="130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5" name="Freeform 187"/>
              <p:cNvSpPr/>
              <p:nvPr/>
            </p:nvSpPr>
            <p:spPr bwMode="auto">
              <a:xfrm>
                <a:off x="4411" y="1337"/>
                <a:ext cx="310" cy="652"/>
              </a:xfrm>
              <a:custGeom>
                <a:avLst/>
                <a:gdLst>
                  <a:gd name="T0" fmla="*/ 68 w 131"/>
                  <a:gd name="T1" fmla="*/ 112 h 275"/>
                  <a:gd name="T2" fmla="*/ 60 w 131"/>
                  <a:gd name="T3" fmla="*/ 132 h 275"/>
                  <a:gd name="T4" fmla="*/ 58 w 131"/>
                  <a:gd name="T5" fmla="*/ 155 h 275"/>
                  <a:gd name="T6" fmla="*/ 68 w 131"/>
                  <a:gd name="T7" fmla="*/ 176 h 275"/>
                  <a:gd name="T8" fmla="*/ 79 w 131"/>
                  <a:gd name="T9" fmla="*/ 203 h 275"/>
                  <a:gd name="T10" fmla="*/ 108 w 131"/>
                  <a:gd name="T11" fmla="*/ 256 h 275"/>
                  <a:gd name="T12" fmla="*/ 129 w 131"/>
                  <a:gd name="T13" fmla="*/ 268 h 275"/>
                  <a:gd name="T14" fmla="*/ 121 w 131"/>
                  <a:gd name="T15" fmla="*/ 272 h 275"/>
                  <a:gd name="T16" fmla="*/ 78 w 131"/>
                  <a:gd name="T17" fmla="*/ 259 h 275"/>
                  <a:gd name="T18" fmla="*/ 40 w 131"/>
                  <a:gd name="T19" fmla="*/ 182 h 275"/>
                  <a:gd name="T20" fmla="*/ 15 w 131"/>
                  <a:gd name="T21" fmla="*/ 169 h 275"/>
                  <a:gd name="T22" fmla="*/ 10 w 131"/>
                  <a:gd name="T23" fmla="*/ 120 h 275"/>
                  <a:gd name="T24" fmla="*/ 20 w 131"/>
                  <a:gd name="T25" fmla="*/ 58 h 275"/>
                  <a:gd name="T26" fmla="*/ 58 w 131"/>
                  <a:gd name="T27" fmla="*/ 0 h 275"/>
                  <a:gd name="T28" fmla="*/ 62 w 131"/>
                  <a:gd name="T29" fmla="*/ 16 h 275"/>
                  <a:gd name="T30" fmla="*/ 72 w 131"/>
                  <a:gd name="T31" fmla="*/ 23 h 275"/>
                  <a:gd name="T32" fmla="*/ 86 w 131"/>
                  <a:gd name="T33" fmla="*/ 38 h 275"/>
                  <a:gd name="T34" fmla="*/ 68 w 131"/>
                  <a:gd name="T35" fmla="*/ 112 h 2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1" h="275">
                    <a:moveTo>
                      <a:pt x="68" y="112"/>
                    </a:moveTo>
                    <a:cubicBezTo>
                      <a:pt x="65" y="118"/>
                      <a:pt x="62" y="125"/>
                      <a:pt x="60" y="132"/>
                    </a:cubicBezTo>
                    <a:cubicBezTo>
                      <a:pt x="57" y="140"/>
                      <a:pt x="56" y="146"/>
                      <a:pt x="58" y="155"/>
                    </a:cubicBezTo>
                    <a:cubicBezTo>
                      <a:pt x="60" y="162"/>
                      <a:pt x="64" y="169"/>
                      <a:pt x="68" y="176"/>
                    </a:cubicBezTo>
                    <a:cubicBezTo>
                      <a:pt x="72" y="185"/>
                      <a:pt x="75" y="194"/>
                      <a:pt x="79" y="203"/>
                    </a:cubicBezTo>
                    <a:cubicBezTo>
                      <a:pt x="86" y="221"/>
                      <a:pt x="94" y="241"/>
                      <a:pt x="108" y="256"/>
                    </a:cubicBezTo>
                    <a:cubicBezTo>
                      <a:pt x="114" y="262"/>
                      <a:pt x="121" y="266"/>
                      <a:pt x="129" y="268"/>
                    </a:cubicBezTo>
                    <a:cubicBezTo>
                      <a:pt x="131" y="269"/>
                      <a:pt x="126" y="272"/>
                      <a:pt x="121" y="272"/>
                    </a:cubicBezTo>
                    <a:cubicBezTo>
                      <a:pt x="119" y="272"/>
                      <a:pt x="101" y="275"/>
                      <a:pt x="78" y="259"/>
                    </a:cubicBezTo>
                    <a:cubicBezTo>
                      <a:pt x="56" y="244"/>
                      <a:pt x="42" y="188"/>
                      <a:pt x="40" y="182"/>
                    </a:cubicBezTo>
                    <a:cubicBezTo>
                      <a:pt x="38" y="177"/>
                      <a:pt x="16" y="176"/>
                      <a:pt x="15" y="169"/>
                    </a:cubicBezTo>
                    <a:cubicBezTo>
                      <a:pt x="15" y="166"/>
                      <a:pt x="12" y="125"/>
                      <a:pt x="10" y="120"/>
                    </a:cubicBezTo>
                    <a:cubicBezTo>
                      <a:pt x="0" y="93"/>
                      <a:pt x="13" y="79"/>
                      <a:pt x="20" y="58"/>
                    </a:cubicBezTo>
                    <a:cubicBezTo>
                      <a:pt x="23" y="49"/>
                      <a:pt x="51" y="1"/>
                      <a:pt x="58" y="0"/>
                    </a:cubicBezTo>
                    <a:cubicBezTo>
                      <a:pt x="60" y="0"/>
                      <a:pt x="61" y="12"/>
                      <a:pt x="62" y="16"/>
                    </a:cubicBezTo>
                    <a:cubicBezTo>
                      <a:pt x="63" y="19"/>
                      <a:pt x="66" y="20"/>
                      <a:pt x="72" y="23"/>
                    </a:cubicBezTo>
                    <a:cubicBezTo>
                      <a:pt x="79" y="26"/>
                      <a:pt x="85" y="29"/>
                      <a:pt x="86" y="38"/>
                    </a:cubicBezTo>
                    <a:cubicBezTo>
                      <a:pt x="86" y="56"/>
                      <a:pt x="77" y="90"/>
                      <a:pt x="68" y="112"/>
                    </a:cubicBezTo>
                    <a:close/>
                  </a:path>
                </a:pathLst>
              </a:custGeom>
              <a:solidFill>
                <a:srgbClr val="4F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6" name="Freeform 188"/>
              <p:cNvSpPr/>
              <p:nvPr/>
            </p:nvSpPr>
            <p:spPr bwMode="auto">
              <a:xfrm>
                <a:off x="4423" y="1337"/>
                <a:ext cx="135" cy="249"/>
              </a:xfrm>
              <a:custGeom>
                <a:avLst/>
                <a:gdLst>
                  <a:gd name="T0" fmla="*/ 12 w 57"/>
                  <a:gd name="T1" fmla="*/ 82 h 105"/>
                  <a:gd name="T2" fmla="*/ 9 w 57"/>
                  <a:gd name="T3" fmla="*/ 88 h 105"/>
                  <a:gd name="T4" fmla="*/ 7 w 57"/>
                  <a:gd name="T5" fmla="*/ 94 h 105"/>
                  <a:gd name="T6" fmla="*/ 2 w 57"/>
                  <a:gd name="T7" fmla="*/ 105 h 105"/>
                  <a:gd name="T8" fmla="*/ 3 w 57"/>
                  <a:gd name="T9" fmla="*/ 92 h 105"/>
                  <a:gd name="T10" fmla="*/ 53 w 57"/>
                  <a:gd name="T11" fmla="*/ 0 h 105"/>
                  <a:gd name="T12" fmla="*/ 56 w 57"/>
                  <a:gd name="T13" fmla="*/ 11 h 105"/>
                  <a:gd name="T14" fmla="*/ 55 w 57"/>
                  <a:gd name="T15" fmla="*/ 21 h 105"/>
                  <a:gd name="T16" fmla="*/ 53 w 57"/>
                  <a:gd name="T17" fmla="*/ 27 h 105"/>
                  <a:gd name="T18" fmla="*/ 51 w 57"/>
                  <a:gd name="T19" fmla="*/ 28 h 105"/>
                  <a:gd name="T20" fmla="*/ 48 w 57"/>
                  <a:gd name="T21" fmla="*/ 28 h 105"/>
                  <a:gd name="T22" fmla="*/ 43 w 57"/>
                  <a:gd name="T23" fmla="*/ 28 h 105"/>
                  <a:gd name="T24" fmla="*/ 49 w 57"/>
                  <a:gd name="T25" fmla="*/ 33 h 105"/>
                  <a:gd name="T26" fmla="*/ 44 w 57"/>
                  <a:gd name="T27" fmla="*/ 38 h 105"/>
                  <a:gd name="T28" fmla="*/ 36 w 57"/>
                  <a:gd name="T29" fmla="*/ 46 h 105"/>
                  <a:gd name="T30" fmla="*/ 26 w 57"/>
                  <a:gd name="T31" fmla="*/ 60 h 105"/>
                  <a:gd name="T32" fmla="*/ 14 w 57"/>
                  <a:gd name="T33" fmla="*/ 78 h 105"/>
                  <a:gd name="T34" fmla="*/ 12 w 57"/>
                  <a:gd name="T35" fmla="*/ 82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57" h="105">
                    <a:moveTo>
                      <a:pt x="12" y="82"/>
                    </a:moveTo>
                    <a:cubicBezTo>
                      <a:pt x="11" y="84"/>
                      <a:pt x="10" y="86"/>
                      <a:pt x="9" y="88"/>
                    </a:cubicBezTo>
                    <a:cubicBezTo>
                      <a:pt x="8" y="90"/>
                      <a:pt x="7" y="92"/>
                      <a:pt x="7" y="94"/>
                    </a:cubicBezTo>
                    <a:cubicBezTo>
                      <a:pt x="5" y="96"/>
                      <a:pt x="3" y="102"/>
                      <a:pt x="2" y="105"/>
                    </a:cubicBezTo>
                    <a:cubicBezTo>
                      <a:pt x="0" y="102"/>
                      <a:pt x="2" y="95"/>
                      <a:pt x="3" y="92"/>
                    </a:cubicBezTo>
                    <a:cubicBezTo>
                      <a:pt x="7" y="63"/>
                      <a:pt x="46" y="1"/>
                      <a:pt x="53" y="0"/>
                    </a:cubicBezTo>
                    <a:cubicBezTo>
                      <a:pt x="55" y="0"/>
                      <a:pt x="56" y="9"/>
                      <a:pt x="56" y="11"/>
                    </a:cubicBezTo>
                    <a:cubicBezTo>
                      <a:pt x="57" y="15"/>
                      <a:pt x="56" y="17"/>
                      <a:pt x="55" y="21"/>
                    </a:cubicBezTo>
                    <a:cubicBezTo>
                      <a:pt x="54" y="23"/>
                      <a:pt x="54" y="25"/>
                      <a:pt x="53" y="27"/>
                    </a:cubicBezTo>
                    <a:cubicBezTo>
                      <a:pt x="53" y="28"/>
                      <a:pt x="53" y="28"/>
                      <a:pt x="51" y="28"/>
                    </a:cubicBezTo>
                    <a:cubicBezTo>
                      <a:pt x="50" y="28"/>
                      <a:pt x="49" y="28"/>
                      <a:pt x="48" y="28"/>
                    </a:cubicBezTo>
                    <a:cubicBezTo>
                      <a:pt x="47" y="28"/>
                      <a:pt x="44" y="27"/>
                      <a:pt x="43" y="28"/>
                    </a:cubicBezTo>
                    <a:cubicBezTo>
                      <a:pt x="44" y="30"/>
                      <a:pt x="47" y="31"/>
                      <a:pt x="49" y="33"/>
                    </a:cubicBezTo>
                    <a:cubicBezTo>
                      <a:pt x="50" y="36"/>
                      <a:pt x="46" y="37"/>
                      <a:pt x="44" y="38"/>
                    </a:cubicBezTo>
                    <a:cubicBezTo>
                      <a:pt x="41" y="41"/>
                      <a:pt x="39" y="43"/>
                      <a:pt x="36" y="46"/>
                    </a:cubicBezTo>
                    <a:cubicBezTo>
                      <a:pt x="32" y="50"/>
                      <a:pt x="29" y="56"/>
                      <a:pt x="26" y="60"/>
                    </a:cubicBezTo>
                    <a:cubicBezTo>
                      <a:pt x="22" y="66"/>
                      <a:pt x="18" y="72"/>
                      <a:pt x="14" y="78"/>
                    </a:cubicBezTo>
                    <a:cubicBezTo>
                      <a:pt x="13" y="79"/>
                      <a:pt x="12" y="80"/>
                      <a:pt x="12" y="82"/>
                    </a:cubicBezTo>
                    <a:close/>
                  </a:path>
                </a:pathLst>
              </a:custGeom>
              <a:solidFill>
                <a:srgbClr val="78503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7" name="Freeform 189"/>
              <p:cNvSpPr/>
              <p:nvPr/>
            </p:nvSpPr>
            <p:spPr bwMode="auto">
              <a:xfrm>
                <a:off x="4518" y="1358"/>
                <a:ext cx="40" cy="50"/>
              </a:xfrm>
              <a:custGeom>
                <a:avLst/>
                <a:gdLst>
                  <a:gd name="T0" fmla="*/ 16 w 17"/>
                  <a:gd name="T1" fmla="*/ 1 h 21"/>
                  <a:gd name="T2" fmla="*/ 12 w 17"/>
                  <a:gd name="T3" fmla="*/ 19 h 21"/>
                  <a:gd name="T4" fmla="*/ 8 w 17"/>
                  <a:gd name="T5" fmla="*/ 18 h 21"/>
                  <a:gd name="T6" fmla="*/ 1 w 17"/>
                  <a:gd name="T7" fmla="*/ 20 h 21"/>
                  <a:gd name="T8" fmla="*/ 0 w 17"/>
                  <a:gd name="T9" fmla="*/ 20 h 21"/>
                  <a:gd name="T10" fmla="*/ 5 w 17"/>
                  <a:gd name="T11" fmla="*/ 20 h 21"/>
                  <a:gd name="T12" fmla="*/ 12 w 17"/>
                  <a:gd name="T13" fmla="*/ 21 h 21"/>
                  <a:gd name="T14" fmla="*/ 15 w 17"/>
                  <a:gd name="T15" fmla="*/ 19 h 21"/>
                  <a:gd name="T16" fmla="*/ 17 w 17"/>
                  <a:gd name="T17" fmla="*/ 5 h 21"/>
                  <a:gd name="T18" fmla="*/ 16 w 17"/>
                  <a:gd name="T19" fmla="*/ 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21">
                    <a:moveTo>
                      <a:pt x="16" y="1"/>
                    </a:moveTo>
                    <a:cubicBezTo>
                      <a:pt x="15" y="5"/>
                      <a:pt x="13" y="14"/>
                      <a:pt x="12" y="19"/>
                    </a:cubicBezTo>
                    <a:cubicBezTo>
                      <a:pt x="11" y="18"/>
                      <a:pt x="10" y="18"/>
                      <a:pt x="8" y="18"/>
                    </a:cubicBezTo>
                    <a:cubicBezTo>
                      <a:pt x="7" y="18"/>
                      <a:pt x="4" y="20"/>
                      <a:pt x="1" y="20"/>
                    </a:cubicBezTo>
                    <a:cubicBezTo>
                      <a:pt x="0" y="19"/>
                      <a:pt x="1" y="20"/>
                      <a:pt x="0" y="20"/>
                    </a:cubicBezTo>
                    <a:cubicBezTo>
                      <a:pt x="2" y="20"/>
                      <a:pt x="3" y="20"/>
                      <a:pt x="5" y="20"/>
                    </a:cubicBezTo>
                    <a:cubicBezTo>
                      <a:pt x="7" y="19"/>
                      <a:pt x="10" y="20"/>
                      <a:pt x="12" y="21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5" y="14"/>
                      <a:pt x="16" y="10"/>
                      <a:pt x="17" y="5"/>
                    </a:cubicBezTo>
                    <a:cubicBezTo>
                      <a:pt x="17" y="6"/>
                      <a:pt x="16" y="0"/>
                      <a:pt x="16" y="1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8" name="Freeform 190"/>
              <p:cNvSpPr/>
              <p:nvPr/>
            </p:nvSpPr>
            <p:spPr bwMode="auto">
              <a:xfrm>
                <a:off x="4428" y="1415"/>
                <a:ext cx="118" cy="185"/>
              </a:xfrm>
              <a:custGeom>
                <a:avLst/>
                <a:gdLst>
                  <a:gd name="T0" fmla="*/ 25 w 50"/>
                  <a:gd name="T1" fmla="*/ 24 h 78"/>
                  <a:gd name="T2" fmla="*/ 11 w 50"/>
                  <a:gd name="T3" fmla="*/ 46 h 78"/>
                  <a:gd name="T4" fmla="*/ 0 w 50"/>
                  <a:gd name="T5" fmla="*/ 71 h 78"/>
                  <a:gd name="T6" fmla="*/ 0 w 50"/>
                  <a:gd name="T7" fmla="*/ 77 h 78"/>
                  <a:gd name="T8" fmla="*/ 11 w 50"/>
                  <a:gd name="T9" fmla="*/ 51 h 78"/>
                  <a:gd name="T10" fmla="*/ 22 w 50"/>
                  <a:gd name="T11" fmla="*/ 32 h 78"/>
                  <a:gd name="T12" fmla="*/ 33 w 50"/>
                  <a:gd name="T13" fmla="*/ 16 h 78"/>
                  <a:gd name="T14" fmla="*/ 50 w 50"/>
                  <a:gd name="T15" fmla="*/ 0 h 78"/>
                  <a:gd name="T16" fmla="*/ 25 w 50"/>
                  <a:gd name="T17" fmla="*/ 24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0" h="78">
                    <a:moveTo>
                      <a:pt x="25" y="24"/>
                    </a:moveTo>
                    <a:cubicBezTo>
                      <a:pt x="20" y="32"/>
                      <a:pt x="15" y="39"/>
                      <a:pt x="11" y="46"/>
                    </a:cubicBezTo>
                    <a:cubicBezTo>
                      <a:pt x="6" y="54"/>
                      <a:pt x="0" y="63"/>
                      <a:pt x="0" y="71"/>
                    </a:cubicBezTo>
                    <a:cubicBezTo>
                      <a:pt x="0" y="70"/>
                      <a:pt x="0" y="78"/>
                      <a:pt x="0" y="77"/>
                    </a:cubicBezTo>
                    <a:cubicBezTo>
                      <a:pt x="0" y="71"/>
                      <a:pt x="8" y="57"/>
                      <a:pt x="11" y="51"/>
                    </a:cubicBezTo>
                    <a:cubicBezTo>
                      <a:pt x="14" y="45"/>
                      <a:pt x="18" y="38"/>
                      <a:pt x="22" y="32"/>
                    </a:cubicBezTo>
                    <a:cubicBezTo>
                      <a:pt x="26" y="27"/>
                      <a:pt x="29" y="21"/>
                      <a:pt x="33" y="16"/>
                    </a:cubicBezTo>
                    <a:cubicBezTo>
                      <a:pt x="36" y="12"/>
                      <a:pt x="46" y="3"/>
                      <a:pt x="50" y="0"/>
                    </a:cubicBezTo>
                    <a:cubicBezTo>
                      <a:pt x="40" y="5"/>
                      <a:pt x="30" y="17"/>
                      <a:pt x="25" y="24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09" name="Freeform 191"/>
              <p:cNvSpPr/>
              <p:nvPr/>
            </p:nvSpPr>
            <p:spPr bwMode="auto">
              <a:xfrm>
                <a:off x="4503" y="1392"/>
                <a:ext cx="41" cy="28"/>
              </a:xfrm>
              <a:custGeom>
                <a:avLst/>
                <a:gdLst>
                  <a:gd name="T0" fmla="*/ 0 w 17"/>
                  <a:gd name="T1" fmla="*/ 0 h 12"/>
                  <a:gd name="T2" fmla="*/ 0 w 17"/>
                  <a:gd name="T3" fmla="*/ 2 h 12"/>
                  <a:gd name="T4" fmla="*/ 14 w 17"/>
                  <a:gd name="T5" fmla="*/ 12 h 12"/>
                  <a:gd name="T6" fmla="*/ 14 w 17"/>
                  <a:gd name="T7" fmla="*/ 12 h 12"/>
                  <a:gd name="T8" fmla="*/ 17 w 17"/>
                  <a:gd name="T9" fmla="*/ 11 h 12"/>
                  <a:gd name="T10" fmla="*/ 0 w 17"/>
                  <a:gd name="T11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7" h="12">
                    <a:moveTo>
                      <a:pt x="0" y="0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4" y="6"/>
                      <a:pt x="9" y="8"/>
                      <a:pt x="14" y="12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15" y="11"/>
                      <a:pt x="17" y="10"/>
                      <a:pt x="17" y="11"/>
                    </a:cubicBezTo>
                    <a:cubicBezTo>
                      <a:pt x="13" y="7"/>
                      <a:pt x="4" y="5"/>
                      <a:pt x="0" y="0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0" name="Freeform 192"/>
              <p:cNvSpPr>
                <a:spLocks noEditPoints="1"/>
              </p:cNvSpPr>
              <p:nvPr/>
            </p:nvSpPr>
            <p:spPr bwMode="auto">
              <a:xfrm>
                <a:off x="4487" y="1472"/>
                <a:ext cx="38" cy="38"/>
              </a:xfrm>
              <a:custGeom>
                <a:avLst/>
                <a:gdLst>
                  <a:gd name="T0" fmla="*/ 15 w 16"/>
                  <a:gd name="T1" fmla="*/ 7 h 16"/>
                  <a:gd name="T2" fmla="*/ 13 w 16"/>
                  <a:gd name="T3" fmla="*/ 0 h 16"/>
                  <a:gd name="T4" fmla="*/ 7 w 16"/>
                  <a:gd name="T5" fmla="*/ 0 h 16"/>
                  <a:gd name="T6" fmla="*/ 1 w 16"/>
                  <a:gd name="T7" fmla="*/ 5 h 16"/>
                  <a:gd name="T8" fmla="*/ 1 w 16"/>
                  <a:gd name="T9" fmla="*/ 11 h 16"/>
                  <a:gd name="T10" fmla="*/ 11 w 16"/>
                  <a:gd name="T11" fmla="*/ 14 h 16"/>
                  <a:gd name="T12" fmla="*/ 15 w 16"/>
                  <a:gd name="T13" fmla="*/ 9 h 16"/>
                  <a:gd name="T14" fmla="*/ 15 w 16"/>
                  <a:gd name="T15" fmla="*/ 7 h 16"/>
                  <a:gd name="T16" fmla="*/ 11 w 16"/>
                  <a:gd name="T17" fmla="*/ 14 h 16"/>
                  <a:gd name="T18" fmla="*/ 10 w 16"/>
                  <a:gd name="T19" fmla="*/ 14 h 16"/>
                  <a:gd name="T20" fmla="*/ 12 w 16"/>
                  <a:gd name="T21" fmla="*/ 13 h 16"/>
                  <a:gd name="T22" fmla="*/ 11 w 16"/>
                  <a:gd name="T23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" h="16">
                    <a:moveTo>
                      <a:pt x="15" y="7"/>
                    </a:moveTo>
                    <a:cubicBezTo>
                      <a:pt x="16" y="4"/>
                      <a:pt x="16" y="1"/>
                      <a:pt x="13" y="0"/>
                    </a:cubicBezTo>
                    <a:cubicBezTo>
                      <a:pt x="11" y="0"/>
                      <a:pt x="9" y="0"/>
                      <a:pt x="7" y="0"/>
                    </a:cubicBezTo>
                    <a:cubicBezTo>
                      <a:pt x="5" y="1"/>
                      <a:pt x="2" y="3"/>
                      <a:pt x="1" y="5"/>
                    </a:cubicBezTo>
                    <a:cubicBezTo>
                      <a:pt x="0" y="7"/>
                      <a:pt x="1" y="11"/>
                      <a:pt x="1" y="11"/>
                    </a:cubicBezTo>
                    <a:cubicBezTo>
                      <a:pt x="2" y="15"/>
                      <a:pt x="7" y="16"/>
                      <a:pt x="11" y="14"/>
                    </a:cubicBezTo>
                    <a:cubicBezTo>
                      <a:pt x="13" y="13"/>
                      <a:pt x="14" y="11"/>
                      <a:pt x="15" y="9"/>
                    </a:cubicBezTo>
                    <a:cubicBezTo>
                      <a:pt x="15" y="8"/>
                      <a:pt x="15" y="7"/>
                      <a:pt x="15" y="7"/>
                    </a:cubicBezTo>
                    <a:close/>
                    <a:moveTo>
                      <a:pt x="11" y="14"/>
                    </a:moveTo>
                    <a:cubicBezTo>
                      <a:pt x="10" y="14"/>
                      <a:pt x="10" y="14"/>
                      <a:pt x="10" y="14"/>
                    </a:cubicBezTo>
                    <a:cubicBezTo>
                      <a:pt x="11" y="14"/>
                      <a:pt x="11" y="13"/>
                      <a:pt x="12" y="13"/>
                    </a:cubicBezTo>
                    <a:cubicBezTo>
                      <a:pt x="11" y="14"/>
                      <a:pt x="11" y="14"/>
                      <a:pt x="11" y="14"/>
                    </a:cubicBezTo>
                    <a:close/>
                  </a:path>
                </a:pathLst>
              </a:custGeom>
              <a:solidFill>
                <a:srgbClr val="FEF0D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1" name="Freeform 193"/>
              <p:cNvSpPr/>
              <p:nvPr/>
            </p:nvSpPr>
            <p:spPr bwMode="auto">
              <a:xfrm>
                <a:off x="4319" y="1730"/>
                <a:ext cx="102" cy="74"/>
              </a:xfrm>
              <a:custGeom>
                <a:avLst/>
                <a:gdLst>
                  <a:gd name="T0" fmla="*/ 27 w 43"/>
                  <a:gd name="T1" fmla="*/ 1 h 31"/>
                  <a:gd name="T2" fmla="*/ 16 w 43"/>
                  <a:gd name="T3" fmla="*/ 5 h 31"/>
                  <a:gd name="T4" fmla="*/ 16 w 43"/>
                  <a:gd name="T5" fmla="*/ 10 h 31"/>
                  <a:gd name="T6" fmla="*/ 8 w 43"/>
                  <a:gd name="T7" fmla="*/ 10 h 31"/>
                  <a:gd name="T8" fmla="*/ 9 w 43"/>
                  <a:gd name="T9" fmla="*/ 24 h 31"/>
                  <a:gd name="T10" fmla="*/ 25 w 43"/>
                  <a:gd name="T11" fmla="*/ 24 h 31"/>
                  <a:gd name="T12" fmla="*/ 40 w 43"/>
                  <a:gd name="T13" fmla="*/ 11 h 31"/>
                  <a:gd name="T14" fmla="*/ 39 w 43"/>
                  <a:gd name="T15" fmla="*/ 5 h 31"/>
                  <a:gd name="T16" fmla="*/ 30 w 43"/>
                  <a:gd name="T17" fmla="*/ 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" h="31">
                    <a:moveTo>
                      <a:pt x="27" y="1"/>
                    </a:moveTo>
                    <a:cubicBezTo>
                      <a:pt x="23" y="2"/>
                      <a:pt x="20" y="4"/>
                      <a:pt x="16" y="5"/>
                    </a:cubicBezTo>
                    <a:cubicBezTo>
                      <a:pt x="18" y="8"/>
                      <a:pt x="19" y="8"/>
                      <a:pt x="16" y="10"/>
                    </a:cubicBezTo>
                    <a:cubicBezTo>
                      <a:pt x="13" y="13"/>
                      <a:pt x="11" y="9"/>
                      <a:pt x="8" y="10"/>
                    </a:cubicBezTo>
                    <a:cubicBezTo>
                      <a:pt x="0" y="12"/>
                      <a:pt x="6" y="20"/>
                      <a:pt x="9" y="24"/>
                    </a:cubicBezTo>
                    <a:cubicBezTo>
                      <a:pt x="13" y="31"/>
                      <a:pt x="19" y="28"/>
                      <a:pt x="25" y="24"/>
                    </a:cubicBezTo>
                    <a:cubicBezTo>
                      <a:pt x="30" y="20"/>
                      <a:pt x="36" y="16"/>
                      <a:pt x="40" y="11"/>
                    </a:cubicBezTo>
                    <a:cubicBezTo>
                      <a:pt x="43" y="8"/>
                      <a:pt x="43" y="7"/>
                      <a:pt x="39" y="5"/>
                    </a:cubicBezTo>
                    <a:cubicBezTo>
                      <a:pt x="37" y="3"/>
                      <a:pt x="34" y="0"/>
                      <a:pt x="30" y="0"/>
                    </a:cubicBezTo>
                  </a:path>
                </a:pathLst>
              </a:custGeom>
              <a:solidFill>
                <a:srgbClr val="F9D7B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2" name="Freeform 194"/>
              <p:cNvSpPr/>
              <p:nvPr/>
            </p:nvSpPr>
            <p:spPr bwMode="auto">
              <a:xfrm>
                <a:off x="4371" y="1406"/>
                <a:ext cx="237" cy="355"/>
              </a:xfrm>
              <a:custGeom>
                <a:avLst/>
                <a:gdLst>
                  <a:gd name="T0" fmla="*/ 84 w 100"/>
                  <a:gd name="T1" fmla="*/ 0 h 150"/>
                  <a:gd name="T2" fmla="*/ 67 w 100"/>
                  <a:gd name="T3" fmla="*/ 20 h 150"/>
                  <a:gd name="T4" fmla="*/ 54 w 100"/>
                  <a:gd name="T5" fmla="*/ 51 h 150"/>
                  <a:gd name="T6" fmla="*/ 48 w 100"/>
                  <a:gd name="T7" fmla="*/ 66 h 150"/>
                  <a:gd name="T8" fmla="*/ 44 w 100"/>
                  <a:gd name="T9" fmla="*/ 71 h 150"/>
                  <a:gd name="T10" fmla="*/ 46 w 100"/>
                  <a:gd name="T11" fmla="*/ 74 h 150"/>
                  <a:gd name="T12" fmla="*/ 40 w 100"/>
                  <a:gd name="T13" fmla="*/ 78 h 150"/>
                  <a:gd name="T14" fmla="*/ 41 w 100"/>
                  <a:gd name="T15" fmla="*/ 79 h 150"/>
                  <a:gd name="T16" fmla="*/ 39 w 100"/>
                  <a:gd name="T17" fmla="*/ 81 h 150"/>
                  <a:gd name="T18" fmla="*/ 38 w 100"/>
                  <a:gd name="T19" fmla="*/ 88 h 150"/>
                  <a:gd name="T20" fmla="*/ 22 w 100"/>
                  <a:gd name="T21" fmla="*/ 110 h 150"/>
                  <a:gd name="T22" fmla="*/ 0 w 100"/>
                  <a:gd name="T23" fmla="*/ 131 h 150"/>
                  <a:gd name="T24" fmla="*/ 19 w 100"/>
                  <a:gd name="T25" fmla="*/ 150 h 150"/>
                  <a:gd name="T26" fmla="*/ 34 w 100"/>
                  <a:gd name="T27" fmla="*/ 136 h 150"/>
                  <a:gd name="T28" fmla="*/ 50 w 100"/>
                  <a:gd name="T29" fmla="*/ 119 h 150"/>
                  <a:gd name="T30" fmla="*/ 61 w 100"/>
                  <a:gd name="T31" fmla="*/ 104 h 150"/>
                  <a:gd name="T32" fmla="*/ 70 w 100"/>
                  <a:gd name="T33" fmla="*/ 93 h 150"/>
                  <a:gd name="T34" fmla="*/ 72 w 100"/>
                  <a:gd name="T35" fmla="*/ 86 h 150"/>
                  <a:gd name="T36" fmla="*/ 81 w 100"/>
                  <a:gd name="T37" fmla="*/ 66 h 150"/>
                  <a:gd name="T38" fmla="*/ 90 w 100"/>
                  <a:gd name="T39" fmla="*/ 42 h 150"/>
                  <a:gd name="T40" fmla="*/ 99 w 100"/>
                  <a:gd name="T41" fmla="*/ 18 h 150"/>
                  <a:gd name="T42" fmla="*/ 84 w 100"/>
                  <a:gd name="T43" fmla="*/ 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00" h="150">
                    <a:moveTo>
                      <a:pt x="84" y="0"/>
                    </a:moveTo>
                    <a:cubicBezTo>
                      <a:pt x="73" y="0"/>
                      <a:pt x="69" y="13"/>
                      <a:pt x="67" y="20"/>
                    </a:cubicBezTo>
                    <a:cubicBezTo>
                      <a:pt x="63" y="31"/>
                      <a:pt x="57" y="41"/>
                      <a:pt x="54" y="51"/>
                    </a:cubicBezTo>
                    <a:cubicBezTo>
                      <a:pt x="52" y="56"/>
                      <a:pt x="50" y="62"/>
                      <a:pt x="48" y="66"/>
                    </a:cubicBezTo>
                    <a:cubicBezTo>
                      <a:pt x="47" y="67"/>
                      <a:pt x="44" y="69"/>
                      <a:pt x="44" y="71"/>
                    </a:cubicBezTo>
                    <a:cubicBezTo>
                      <a:pt x="44" y="72"/>
                      <a:pt x="47" y="73"/>
                      <a:pt x="46" y="74"/>
                    </a:cubicBezTo>
                    <a:cubicBezTo>
                      <a:pt x="46" y="77"/>
                      <a:pt x="41" y="76"/>
                      <a:pt x="40" y="78"/>
                    </a:cubicBezTo>
                    <a:cubicBezTo>
                      <a:pt x="41" y="77"/>
                      <a:pt x="41" y="79"/>
                      <a:pt x="41" y="79"/>
                    </a:cubicBezTo>
                    <a:cubicBezTo>
                      <a:pt x="41" y="80"/>
                      <a:pt x="39" y="80"/>
                      <a:pt x="39" y="81"/>
                    </a:cubicBezTo>
                    <a:cubicBezTo>
                      <a:pt x="38" y="83"/>
                      <a:pt x="39" y="85"/>
                      <a:pt x="38" y="88"/>
                    </a:cubicBezTo>
                    <a:cubicBezTo>
                      <a:pt x="35" y="96"/>
                      <a:pt x="28" y="104"/>
                      <a:pt x="22" y="110"/>
                    </a:cubicBezTo>
                    <a:cubicBezTo>
                      <a:pt x="16" y="118"/>
                      <a:pt x="9" y="125"/>
                      <a:pt x="0" y="131"/>
                    </a:cubicBezTo>
                    <a:cubicBezTo>
                      <a:pt x="6" y="138"/>
                      <a:pt x="14" y="143"/>
                      <a:pt x="19" y="150"/>
                    </a:cubicBezTo>
                    <a:cubicBezTo>
                      <a:pt x="25" y="147"/>
                      <a:pt x="30" y="140"/>
                      <a:pt x="34" y="136"/>
                    </a:cubicBezTo>
                    <a:cubicBezTo>
                      <a:pt x="40" y="131"/>
                      <a:pt x="46" y="125"/>
                      <a:pt x="50" y="119"/>
                    </a:cubicBezTo>
                    <a:cubicBezTo>
                      <a:pt x="54" y="114"/>
                      <a:pt x="57" y="109"/>
                      <a:pt x="61" y="104"/>
                    </a:cubicBezTo>
                    <a:cubicBezTo>
                      <a:pt x="63" y="100"/>
                      <a:pt x="67" y="96"/>
                      <a:pt x="70" y="93"/>
                    </a:cubicBezTo>
                    <a:cubicBezTo>
                      <a:pt x="71" y="90"/>
                      <a:pt x="71" y="88"/>
                      <a:pt x="72" y="86"/>
                    </a:cubicBezTo>
                    <a:cubicBezTo>
                      <a:pt x="74" y="79"/>
                      <a:pt x="77" y="72"/>
                      <a:pt x="81" y="66"/>
                    </a:cubicBezTo>
                    <a:cubicBezTo>
                      <a:pt x="85" y="58"/>
                      <a:pt x="88" y="50"/>
                      <a:pt x="90" y="42"/>
                    </a:cubicBezTo>
                    <a:cubicBezTo>
                      <a:pt x="93" y="34"/>
                      <a:pt x="98" y="26"/>
                      <a:pt x="99" y="18"/>
                    </a:cubicBezTo>
                    <a:cubicBezTo>
                      <a:pt x="100" y="10"/>
                      <a:pt x="95" y="1"/>
                      <a:pt x="84" y="0"/>
                    </a:cubicBezTo>
                    <a:close/>
                  </a:path>
                </a:pathLst>
              </a:custGeom>
              <a:solidFill>
                <a:srgbClr val="4D301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3" name="Freeform 195"/>
              <p:cNvSpPr>
                <a:spLocks noEditPoints="1"/>
              </p:cNvSpPr>
              <p:nvPr/>
            </p:nvSpPr>
            <p:spPr bwMode="auto">
              <a:xfrm>
                <a:off x="4366" y="1403"/>
                <a:ext cx="253" cy="358"/>
              </a:xfrm>
              <a:custGeom>
                <a:avLst/>
                <a:gdLst>
                  <a:gd name="T0" fmla="*/ 87 w 107"/>
                  <a:gd name="T1" fmla="*/ 0 h 151"/>
                  <a:gd name="T2" fmla="*/ 67 w 107"/>
                  <a:gd name="T3" fmla="*/ 21 h 151"/>
                  <a:gd name="T4" fmla="*/ 54 w 107"/>
                  <a:gd name="T5" fmla="*/ 53 h 151"/>
                  <a:gd name="T6" fmla="*/ 48 w 107"/>
                  <a:gd name="T7" fmla="*/ 68 h 151"/>
                  <a:gd name="T8" fmla="*/ 45 w 107"/>
                  <a:gd name="T9" fmla="*/ 73 h 151"/>
                  <a:gd name="T10" fmla="*/ 46 w 107"/>
                  <a:gd name="T11" fmla="*/ 77 h 151"/>
                  <a:gd name="T12" fmla="*/ 44 w 107"/>
                  <a:gd name="T13" fmla="*/ 77 h 151"/>
                  <a:gd name="T14" fmla="*/ 44 w 107"/>
                  <a:gd name="T15" fmla="*/ 77 h 151"/>
                  <a:gd name="T16" fmla="*/ 43 w 107"/>
                  <a:gd name="T17" fmla="*/ 78 h 151"/>
                  <a:gd name="T18" fmla="*/ 42 w 107"/>
                  <a:gd name="T19" fmla="*/ 78 h 151"/>
                  <a:gd name="T20" fmla="*/ 41 w 107"/>
                  <a:gd name="T21" fmla="*/ 79 h 151"/>
                  <a:gd name="T22" fmla="*/ 41 w 107"/>
                  <a:gd name="T23" fmla="*/ 81 h 151"/>
                  <a:gd name="T24" fmla="*/ 39 w 107"/>
                  <a:gd name="T25" fmla="*/ 82 h 151"/>
                  <a:gd name="T26" fmla="*/ 36 w 107"/>
                  <a:gd name="T27" fmla="*/ 95 h 151"/>
                  <a:gd name="T28" fmla="*/ 26 w 107"/>
                  <a:gd name="T29" fmla="*/ 108 h 151"/>
                  <a:gd name="T30" fmla="*/ 4 w 107"/>
                  <a:gd name="T31" fmla="*/ 130 h 151"/>
                  <a:gd name="T32" fmla="*/ 2 w 107"/>
                  <a:gd name="T33" fmla="*/ 135 h 151"/>
                  <a:gd name="T34" fmla="*/ 8 w 107"/>
                  <a:gd name="T35" fmla="*/ 140 h 151"/>
                  <a:gd name="T36" fmla="*/ 20 w 107"/>
                  <a:gd name="T37" fmla="*/ 151 h 151"/>
                  <a:gd name="T38" fmla="*/ 23 w 107"/>
                  <a:gd name="T39" fmla="*/ 150 h 151"/>
                  <a:gd name="T40" fmla="*/ 23 w 107"/>
                  <a:gd name="T41" fmla="*/ 150 h 151"/>
                  <a:gd name="T42" fmla="*/ 23 w 107"/>
                  <a:gd name="T43" fmla="*/ 150 h 151"/>
                  <a:gd name="T44" fmla="*/ 38 w 107"/>
                  <a:gd name="T45" fmla="*/ 136 h 151"/>
                  <a:gd name="T46" fmla="*/ 55 w 107"/>
                  <a:gd name="T47" fmla="*/ 117 h 151"/>
                  <a:gd name="T48" fmla="*/ 71 w 107"/>
                  <a:gd name="T49" fmla="*/ 96 h 151"/>
                  <a:gd name="T50" fmla="*/ 80 w 107"/>
                  <a:gd name="T51" fmla="*/ 75 h 151"/>
                  <a:gd name="T52" fmla="*/ 90 w 107"/>
                  <a:gd name="T53" fmla="*/ 53 h 151"/>
                  <a:gd name="T54" fmla="*/ 98 w 107"/>
                  <a:gd name="T55" fmla="*/ 31 h 151"/>
                  <a:gd name="T56" fmla="*/ 87 w 107"/>
                  <a:gd name="T57" fmla="*/ 0 h 151"/>
                  <a:gd name="T58" fmla="*/ 96 w 107"/>
                  <a:gd name="T59" fmla="*/ 29 h 151"/>
                  <a:gd name="T60" fmla="*/ 78 w 107"/>
                  <a:gd name="T61" fmla="*/ 73 h 151"/>
                  <a:gd name="T62" fmla="*/ 73 w 107"/>
                  <a:gd name="T63" fmla="*/ 84 h 151"/>
                  <a:gd name="T64" fmla="*/ 70 w 107"/>
                  <a:gd name="T65" fmla="*/ 94 h 151"/>
                  <a:gd name="T66" fmla="*/ 62 w 107"/>
                  <a:gd name="T67" fmla="*/ 104 h 151"/>
                  <a:gd name="T68" fmla="*/ 55 w 107"/>
                  <a:gd name="T69" fmla="*/ 115 h 151"/>
                  <a:gd name="T70" fmla="*/ 38 w 107"/>
                  <a:gd name="T71" fmla="*/ 135 h 151"/>
                  <a:gd name="T72" fmla="*/ 23 w 107"/>
                  <a:gd name="T73" fmla="*/ 149 h 151"/>
                  <a:gd name="T74" fmla="*/ 7 w 107"/>
                  <a:gd name="T75" fmla="*/ 134 h 151"/>
                  <a:gd name="T76" fmla="*/ 4 w 107"/>
                  <a:gd name="T77" fmla="*/ 131 h 151"/>
                  <a:gd name="T78" fmla="*/ 9 w 107"/>
                  <a:gd name="T79" fmla="*/ 127 h 151"/>
                  <a:gd name="T80" fmla="*/ 19 w 107"/>
                  <a:gd name="T81" fmla="*/ 119 h 151"/>
                  <a:gd name="T82" fmla="*/ 34 w 107"/>
                  <a:gd name="T83" fmla="*/ 101 h 151"/>
                  <a:gd name="T84" fmla="*/ 40 w 107"/>
                  <a:gd name="T85" fmla="*/ 92 h 151"/>
                  <a:gd name="T86" fmla="*/ 43 w 107"/>
                  <a:gd name="T87" fmla="*/ 81 h 151"/>
                  <a:gd name="T88" fmla="*/ 43 w 107"/>
                  <a:gd name="T89" fmla="*/ 81 h 151"/>
                  <a:gd name="T90" fmla="*/ 43 w 107"/>
                  <a:gd name="T91" fmla="*/ 81 h 151"/>
                  <a:gd name="T92" fmla="*/ 43 w 107"/>
                  <a:gd name="T93" fmla="*/ 80 h 151"/>
                  <a:gd name="T94" fmla="*/ 44 w 107"/>
                  <a:gd name="T95" fmla="*/ 80 h 151"/>
                  <a:gd name="T96" fmla="*/ 44 w 107"/>
                  <a:gd name="T97" fmla="*/ 80 h 151"/>
                  <a:gd name="T98" fmla="*/ 44 w 107"/>
                  <a:gd name="T99" fmla="*/ 78 h 151"/>
                  <a:gd name="T100" fmla="*/ 49 w 107"/>
                  <a:gd name="T101" fmla="*/ 75 h 151"/>
                  <a:gd name="T102" fmla="*/ 48 w 107"/>
                  <a:gd name="T103" fmla="*/ 72 h 151"/>
                  <a:gd name="T104" fmla="*/ 51 w 107"/>
                  <a:gd name="T105" fmla="*/ 67 h 151"/>
                  <a:gd name="T106" fmla="*/ 57 w 107"/>
                  <a:gd name="T107" fmla="*/ 52 h 151"/>
                  <a:gd name="T108" fmla="*/ 70 w 107"/>
                  <a:gd name="T109" fmla="*/ 20 h 151"/>
                  <a:gd name="T110" fmla="*/ 80 w 107"/>
                  <a:gd name="T111" fmla="*/ 2 h 151"/>
                  <a:gd name="T112" fmla="*/ 84 w 107"/>
                  <a:gd name="T113" fmla="*/ 2 h 151"/>
                  <a:gd name="T114" fmla="*/ 85 w 107"/>
                  <a:gd name="T115" fmla="*/ 2 h 151"/>
                  <a:gd name="T116" fmla="*/ 84 w 107"/>
                  <a:gd name="T117" fmla="*/ 2 h 151"/>
                  <a:gd name="T118" fmla="*/ 96 w 107"/>
                  <a:gd name="T119" fmla="*/ 29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107" h="151">
                    <a:moveTo>
                      <a:pt x="87" y="0"/>
                    </a:moveTo>
                    <a:cubicBezTo>
                      <a:pt x="74" y="0"/>
                      <a:pt x="70" y="12"/>
                      <a:pt x="67" y="21"/>
                    </a:cubicBezTo>
                    <a:cubicBezTo>
                      <a:pt x="64" y="32"/>
                      <a:pt x="58" y="42"/>
                      <a:pt x="54" y="53"/>
                    </a:cubicBezTo>
                    <a:cubicBezTo>
                      <a:pt x="52" y="58"/>
                      <a:pt x="50" y="63"/>
                      <a:pt x="48" y="68"/>
                    </a:cubicBezTo>
                    <a:cubicBezTo>
                      <a:pt x="47" y="70"/>
                      <a:pt x="45" y="71"/>
                      <a:pt x="45" y="73"/>
                    </a:cubicBezTo>
                    <a:cubicBezTo>
                      <a:pt x="44" y="75"/>
                      <a:pt x="48" y="75"/>
                      <a:pt x="46" y="77"/>
                    </a:cubicBezTo>
                    <a:cubicBezTo>
                      <a:pt x="46" y="77"/>
                      <a:pt x="45" y="77"/>
                      <a:pt x="44" y="77"/>
                    </a:cubicBezTo>
                    <a:cubicBezTo>
                      <a:pt x="44" y="77"/>
                      <a:pt x="44" y="77"/>
                      <a:pt x="44" y="77"/>
                    </a:cubicBezTo>
                    <a:cubicBezTo>
                      <a:pt x="44" y="77"/>
                      <a:pt x="43" y="78"/>
                      <a:pt x="43" y="78"/>
                    </a:cubicBezTo>
                    <a:cubicBezTo>
                      <a:pt x="42" y="78"/>
                      <a:pt x="42" y="78"/>
                      <a:pt x="42" y="78"/>
                    </a:cubicBezTo>
                    <a:cubicBezTo>
                      <a:pt x="42" y="78"/>
                      <a:pt x="41" y="78"/>
                      <a:pt x="41" y="79"/>
                    </a:cubicBezTo>
                    <a:cubicBezTo>
                      <a:pt x="40" y="80"/>
                      <a:pt x="42" y="80"/>
                      <a:pt x="41" y="81"/>
                    </a:cubicBezTo>
                    <a:cubicBezTo>
                      <a:pt x="40" y="82"/>
                      <a:pt x="39" y="82"/>
                      <a:pt x="39" y="82"/>
                    </a:cubicBezTo>
                    <a:cubicBezTo>
                      <a:pt x="39" y="87"/>
                      <a:pt x="39" y="90"/>
                      <a:pt x="36" y="95"/>
                    </a:cubicBezTo>
                    <a:cubicBezTo>
                      <a:pt x="33" y="99"/>
                      <a:pt x="30" y="104"/>
                      <a:pt x="26" y="108"/>
                    </a:cubicBezTo>
                    <a:cubicBezTo>
                      <a:pt x="19" y="116"/>
                      <a:pt x="13" y="124"/>
                      <a:pt x="4" y="130"/>
                    </a:cubicBezTo>
                    <a:cubicBezTo>
                      <a:pt x="2" y="132"/>
                      <a:pt x="0" y="132"/>
                      <a:pt x="2" y="135"/>
                    </a:cubicBezTo>
                    <a:cubicBezTo>
                      <a:pt x="4" y="137"/>
                      <a:pt x="6" y="138"/>
                      <a:pt x="8" y="140"/>
                    </a:cubicBezTo>
                    <a:cubicBezTo>
                      <a:pt x="12" y="144"/>
                      <a:pt x="16" y="147"/>
                      <a:pt x="20" y="151"/>
                    </a:cubicBezTo>
                    <a:cubicBezTo>
                      <a:pt x="23" y="150"/>
                      <a:pt x="23" y="150"/>
                      <a:pt x="23" y="150"/>
                    </a:cubicBezTo>
                    <a:cubicBezTo>
                      <a:pt x="23" y="150"/>
                      <a:pt x="23" y="150"/>
                      <a:pt x="23" y="150"/>
                    </a:cubicBezTo>
                    <a:cubicBezTo>
                      <a:pt x="23" y="150"/>
                      <a:pt x="23" y="150"/>
                      <a:pt x="23" y="150"/>
                    </a:cubicBezTo>
                    <a:cubicBezTo>
                      <a:pt x="29" y="146"/>
                      <a:pt x="33" y="141"/>
                      <a:pt x="38" y="136"/>
                    </a:cubicBezTo>
                    <a:cubicBezTo>
                      <a:pt x="44" y="130"/>
                      <a:pt x="50" y="124"/>
                      <a:pt x="55" y="117"/>
                    </a:cubicBezTo>
                    <a:cubicBezTo>
                      <a:pt x="60" y="110"/>
                      <a:pt x="65" y="103"/>
                      <a:pt x="71" y="96"/>
                    </a:cubicBezTo>
                    <a:cubicBezTo>
                      <a:pt x="76" y="90"/>
                      <a:pt x="76" y="82"/>
                      <a:pt x="80" y="75"/>
                    </a:cubicBezTo>
                    <a:cubicBezTo>
                      <a:pt x="83" y="68"/>
                      <a:pt x="87" y="61"/>
                      <a:pt x="90" y="53"/>
                    </a:cubicBezTo>
                    <a:cubicBezTo>
                      <a:pt x="93" y="46"/>
                      <a:pt x="95" y="38"/>
                      <a:pt x="98" y="31"/>
                    </a:cubicBezTo>
                    <a:cubicBezTo>
                      <a:pt x="103" y="20"/>
                      <a:pt x="107" y="2"/>
                      <a:pt x="87" y="0"/>
                    </a:cubicBezTo>
                    <a:close/>
                    <a:moveTo>
                      <a:pt x="96" y="29"/>
                    </a:moveTo>
                    <a:cubicBezTo>
                      <a:pt x="91" y="44"/>
                      <a:pt x="86" y="59"/>
                      <a:pt x="78" y="73"/>
                    </a:cubicBezTo>
                    <a:cubicBezTo>
                      <a:pt x="76" y="77"/>
                      <a:pt x="75" y="80"/>
                      <a:pt x="73" y="84"/>
                    </a:cubicBezTo>
                    <a:cubicBezTo>
                      <a:pt x="72" y="87"/>
                      <a:pt x="72" y="91"/>
                      <a:pt x="70" y="94"/>
                    </a:cubicBezTo>
                    <a:cubicBezTo>
                      <a:pt x="68" y="98"/>
                      <a:pt x="65" y="101"/>
                      <a:pt x="62" y="104"/>
                    </a:cubicBezTo>
                    <a:cubicBezTo>
                      <a:pt x="59" y="108"/>
                      <a:pt x="57" y="111"/>
                      <a:pt x="55" y="115"/>
                    </a:cubicBezTo>
                    <a:cubicBezTo>
                      <a:pt x="50" y="122"/>
                      <a:pt x="44" y="129"/>
                      <a:pt x="38" y="135"/>
                    </a:cubicBezTo>
                    <a:cubicBezTo>
                      <a:pt x="33" y="139"/>
                      <a:pt x="29" y="145"/>
                      <a:pt x="23" y="149"/>
                    </a:cubicBezTo>
                    <a:cubicBezTo>
                      <a:pt x="18" y="144"/>
                      <a:pt x="12" y="139"/>
                      <a:pt x="7" y="134"/>
                    </a:cubicBezTo>
                    <a:cubicBezTo>
                      <a:pt x="6" y="133"/>
                      <a:pt x="5" y="132"/>
                      <a:pt x="4" y="131"/>
                    </a:cubicBezTo>
                    <a:cubicBezTo>
                      <a:pt x="9" y="127"/>
                      <a:pt x="9" y="127"/>
                      <a:pt x="9" y="127"/>
                    </a:cubicBezTo>
                    <a:cubicBezTo>
                      <a:pt x="13" y="125"/>
                      <a:pt x="16" y="122"/>
                      <a:pt x="19" y="119"/>
                    </a:cubicBezTo>
                    <a:cubicBezTo>
                      <a:pt x="24" y="113"/>
                      <a:pt x="29" y="107"/>
                      <a:pt x="34" y="101"/>
                    </a:cubicBezTo>
                    <a:cubicBezTo>
                      <a:pt x="36" y="98"/>
                      <a:pt x="38" y="95"/>
                      <a:pt x="40" y="92"/>
                    </a:cubicBezTo>
                    <a:cubicBezTo>
                      <a:pt x="42" y="88"/>
                      <a:pt x="42" y="85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43" y="80"/>
                      <a:pt x="43" y="80"/>
                      <a:pt x="43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4" y="80"/>
                      <a:pt x="44" y="80"/>
                      <a:pt x="44" y="80"/>
                    </a:cubicBezTo>
                    <a:cubicBezTo>
                      <a:pt x="45" y="79"/>
                      <a:pt x="44" y="79"/>
                      <a:pt x="44" y="78"/>
                    </a:cubicBezTo>
                    <a:cubicBezTo>
                      <a:pt x="46" y="77"/>
                      <a:pt x="49" y="77"/>
                      <a:pt x="49" y="75"/>
                    </a:cubicBezTo>
                    <a:cubicBezTo>
                      <a:pt x="51" y="74"/>
                      <a:pt x="50" y="73"/>
                      <a:pt x="48" y="72"/>
                    </a:cubicBezTo>
                    <a:cubicBezTo>
                      <a:pt x="47" y="71"/>
                      <a:pt x="50" y="68"/>
                      <a:pt x="51" y="67"/>
                    </a:cubicBezTo>
                    <a:cubicBezTo>
                      <a:pt x="54" y="63"/>
                      <a:pt x="56" y="57"/>
                      <a:pt x="57" y="52"/>
                    </a:cubicBezTo>
                    <a:cubicBezTo>
                      <a:pt x="61" y="41"/>
                      <a:pt x="67" y="31"/>
                      <a:pt x="70" y="20"/>
                    </a:cubicBezTo>
                    <a:cubicBezTo>
                      <a:pt x="72" y="14"/>
                      <a:pt x="74" y="7"/>
                      <a:pt x="80" y="2"/>
                    </a:cubicBezTo>
                    <a:cubicBezTo>
                      <a:pt x="81" y="2"/>
                      <a:pt x="83" y="2"/>
                      <a:pt x="84" y="2"/>
                    </a:cubicBezTo>
                    <a:cubicBezTo>
                      <a:pt x="85" y="2"/>
                      <a:pt x="85" y="2"/>
                      <a:pt x="85" y="2"/>
                    </a:cubicBezTo>
                    <a:cubicBezTo>
                      <a:pt x="84" y="2"/>
                      <a:pt x="84" y="2"/>
                      <a:pt x="84" y="2"/>
                    </a:cubicBezTo>
                    <a:cubicBezTo>
                      <a:pt x="101" y="4"/>
                      <a:pt x="100" y="19"/>
                      <a:pt x="96" y="29"/>
                    </a:cubicBez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4" name="Freeform 196"/>
              <p:cNvSpPr>
                <a:spLocks noEditPoints="1"/>
              </p:cNvSpPr>
              <p:nvPr/>
            </p:nvSpPr>
            <p:spPr bwMode="auto">
              <a:xfrm>
                <a:off x="4487" y="1470"/>
                <a:ext cx="38" cy="49"/>
              </a:xfrm>
              <a:custGeom>
                <a:avLst/>
                <a:gdLst>
                  <a:gd name="T0" fmla="*/ 15 w 16"/>
                  <a:gd name="T1" fmla="*/ 7 h 21"/>
                  <a:gd name="T2" fmla="*/ 15 w 16"/>
                  <a:gd name="T3" fmla="*/ 7 h 21"/>
                  <a:gd name="T4" fmla="*/ 14 w 16"/>
                  <a:gd name="T5" fmla="*/ 8 h 21"/>
                  <a:gd name="T6" fmla="*/ 13 w 16"/>
                  <a:gd name="T7" fmla="*/ 8 h 21"/>
                  <a:gd name="T8" fmla="*/ 4 w 16"/>
                  <a:gd name="T9" fmla="*/ 10 h 21"/>
                  <a:gd name="T10" fmla="*/ 3 w 16"/>
                  <a:gd name="T11" fmla="*/ 5 h 21"/>
                  <a:gd name="T12" fmla="*/ 4 w 16"/>
                  <a:gd name="T13" fmla="*/ 3 h 21"/>
                  <a:gd name="T14" fmla="*/ 5 w 16"/>
                  <a:gd name="T15" fmla="*/ 3 h 21"/>
                  <a:gd name="T16" fmla="*/ 6 w 16"/>
                  <a:gd name="T17" fmla="*/ 2 h 21"/>
                  <a:gd name="T18" fmla="*/ 13 w 16"/>
                  <a:gd name="T19" fmla="*/ 7 h 21"/>
                  <a:gd name="T20" fmla="*/ 13 w 16"/>
                  <a:gd name="T21" fmla="*/ 8 h 21"/>
                  <a:gd name="T22" fmla="*/ 12 w 16"/>
                  <a:gd name="T23" fmla="*/ 8 h 21"/>
                  <a:gd name="T24" fmla="*/ 8 w 16"/>
                  <a:gd name="T25" fmla="*/ 8 h 21"/>
                  <a:gd name="T26" fmla="*/ 6 w 16"/>
                  <a:gd name="T27" fmla="*/ 8 h 21"/>
                  <a:gd name="T28" fmla="*/ 13 w 16"/>
                  <a:gd name="T29" fmla="*/ 5 h 21"/>
                  <a:gd name="T30" fmla="*/ 7 w 16"/>
                  <a:gd name="T31" fmla="*/ 4 h 21"/>
                  <a:gd name="T32" fmla="*/ 4 w 16"/>
                  <a:gd name="T33" fmla="*/ 6 h 21"/>
                  <a:gd name="T34" fmla="*/ 5 w 16"/>
                  <a:gd name="T35" fmla="*/ 10 h 21"/>
                  <a:gd name="T36" fmla="*/ 12 w 16"/>
                  <a:gd name="T37" fmla="*/ 8 h 21"/>
                  <a:gd name="T38" fmla="*/ 15 w 16"/>
                  <a:gd name="T39" fmla="*/ 4 h 21"/>
                  <a:gd name="T40" fmla="*/ 7 w 16"/>
                  <a:gd name="T41" fmla="*/ 1 h 21"/>
                  <a:gd name="T42" fmla="*/ 1 w 16"/>
                  <a:gd name="T43" fmla="*/ 6 h 21"/>
                  <a:gd name="T44" fmla="*/ 1 w 16"/>
                  <a:gd name="T45" fmla="*/ 12 h 21"/>
                  <a:gd name="T46" fmla="*/ 15 w 16"/>
                  <a:gd name="T47" fmla="*/ 7 h 21"/>
                  <a:gd name="T48" fmla="*/ 11 w 16"/>
                  <a:gd name="T49" fmla="*/ 6 h 21"/>
                  <a:gd name="T50" fmla="*/ 7 w 16"/>
                  <a:gd name="T51" fmla="*/ 6 h 21"/>
                  <a:gd name="T52" fmla="*/ 7 w 16"/>
                  <a:gd name="T53" fmla="*/ 5 h 21"/>
                  <a:gd name="T54" fmla="*/ 9 w 16"/>
                  <a:gd name="T55" fmla="*/ 5 h 21"/>
                  <a:gd name="T56" fmla="*/ 9 w 16"/>
                  <a:gd name="T57" fmla="*/ 5 h 21"/>
                  <a:gd name="T58" fmla="*/ 9 w 16"/>
                  <a:gd name="T59" fmla="*/ 5 h 21"/>
                  <a:gd name="T60" fmla="*/ 11 w 16"/>
                  <a:gd name="T61" fmla="*/ 6 h 21"/>
                  <a:gd name="T62" fmla="*/ 8 w 16"/>
                  <a:gd name="T63" fmla="*/ 5 h 21"/>
                  <a:gd name="T64" fmla="*/ 7 w 16"/>
                  <a:gd name="T65" fmla="*/ 5 h 21"/>
                  <a:gd name="T66" fmla="*/ 8 w 16"/>
                  <a:gd name="T67" fmla="*/ 5 h 21"/>
                  <a:gd name="T68" fmla="*/ 7 w 16"/>
                  <a:gd name="T69" fmla="*/ 5 h 21"/>
                  <a:gd name="T70" fmla="*/ 5 w 16"/>
                  <a:gd name="T71" fmla="*/ 6 h 21"/>
                  <a:gd name="T72" fmla="*/ 6 w 16"/>
                  <a:gd name="T73" fmla="*/ 5 h 21"/>
                  <a:gd name="T74" fmla="*/ 8 w 16"/>
                  <a:gd name="T75" fmla="*/ 5 h 21"/>
                  <a:gd name="T76" fmla="*/ 13 w 16"/>
                  <a:gd name="T77" fmla="*/ 13 h 21"/>
                  <a:gd name="T78" fmla="*/ 11 w 16"/>
                  <a:gd name="T79" fmla="*/ 15 h 21"/>
                  <a:gd name="T80" fmla="*/ 11 w 16"/>
                  <a:gd name="T81" fmla="*/ 15 h 21"/>
                  <a:gd name="T82" fmla="*/ 10 w 16"/>
                  <a:gd name="T83" fmla="*/ 15 h 21"/>
                  <a:gd name="T84" fmla="*/ 3 w 16"/>
                  <a:gd name="T85" fmla="*/ 12 h 21"/>
                  <a:gd name="T86" fmla="*/ 6 w 16"/>
                  <a:gd name="T87" fmla="*/ 12 h 21"/>
                  <a:gd name="T88" fmla="*/ 13 w 16"/>
                  <a:gd name="T89" fmla="*/ 9 h 21"/>
                  <a:gd name="T90" fmla="*/ 13 w 16"/>
                  <a:gd name="T91" fmla="*/ 13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6" h="21">
                    <a:moveTo>
                      <a:pt x="15" y="7"/>
                    </a:moveTo>
                    <a:cubicBezTo>
                      <a:pt x="15" y="7"/>
                      <a:pt x="15" y="7"/>
                      <a:pt x="15" y="7"/>
                    </a:cubicBezTo>
                    <a:cubicBezTo>
                      <a:pt x="15" y="8"/>
                      <a:pt x="15" y="8"/>
                      <a:pt x="14" y="8"/>
                    </a:cubicBezTo>
                    <a:cubicBezTo>
                      <a:pt x="14" y="8"/>
                      <a:pt x="13" y="8"/>
                      <a:pt x="13" y="8"/>
                    </a:cubicBezTo>
                    <a:cubicBezTo>
                      <a:pt x="12" y="11"/>
                      <a:pt x="7" y="12"/>
                      <a:pt x="4" y="10"/>
                    </a:cubicBezTo>
                    <a:cubicBezTo>
                      <a:pt x="2" y="9"/>
                      <a:pt x="2" y="7"/>
                      <a:pt x="3" y="5"/>
                    </a:cubicBezTo>
                    <a:cubicBezTo>
                      <a:pt x="3" y="4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5" y="2"/>
                      <a:pt x="6" y="2"/>
                      <a:pt x="6" y="2"/>
                    </a:cubicBezTo>
                    <a:cubicBezTo>
                      <a:pt x="9" y="2"/>
                      <a:pt x="15" y="3"/>
                      <a:pt x="13" y="7"/>
                    </a:cubicBezTo>
                    <a:cubicBezTo>
                      <a:pt x="13" y="8"/>
                      <a:pt x="13" y="8"/>
                      <a:pt x="13" y="8"/>
                    </a:cubicBezTo>
                    <a:cubicBezTo>
                      <a:pt x="12" y="8"/>
                      <a:pt x="12" y="8"/>
                      <a:pt x="12" y="8"/>
                    </a:cubicBezTo>
                    <a:cubicBezTo>
                      <a:pt x="11" y="8"/>
                      <a:pt x="10" y="8"/>
                      <a:pt x="8" y="8"/>
                    </a:cubicBezTo>
                    <a:cubicBezTo>
                      <a:pt x="7" y="9"/>
                      <a:pt x="6" y="8"/>
                      <a:pt x="6" y="8"/>
                    </a:cubicBezTo>
                    <a:cubicBezTo>
                      <a:pt x="8" y="8"/>
                      <a:pt x="13" y="7"/>
                      <a:pt x="13" y="5"/>
                    </a:cubicBezTo>
                    <a:cubicBezTo>
                      <a:pt x="13" y="3"/>
                      <a:pt x="8" y="4"/>
                      <a:pt x="7" y="4"/>
                    </a:cubicBezTo>
                    <a:cubicBezTo>
                      <a:pt x="6" y="4"/>
                      <a:pt x="5" y="5"/>
                      <a:pt x="4" y="6"/>
                    </a:cubicBezTo>
                    <a:cubicBezTo>
                      <a:pt x="2" y="7"/>
                      <a:pt x="3" y="9"/>
                      <a:pt x="5" y="10"/>
                    </a:cubicBezTo>
                    <a:cubicBezTo>
                      <a:pt x="7" y="10"/>
                      <a:pt x="10" y="9"/>
                      <a:pt x="12" y="8"/>
                    </a:cubicBezTo>
                    <a:cubicBezTo>
                      <a:pt x="13" y="8"/>
                      <a:pt x="16" y="6"/>
                      <a:pt x="15" y="4"/>
                    </a:cubicBezTo>
                    <a:cubicBezTo>
                      <a:pt x="14" y="1"/>
                      <a:pt x="9" y="0"/>
                      <a:pt x="7" y="1"/>
                    </a:cubicBezTo>
                    <a:cubicBezTo>
                      <a:pt x="4" y="2"/>
                      <a:pt x="2" y="4"/>
                      <a:pt x="1" y="6"/>
                    </a:cubicBezTo>
                    <a:cubicBezTo>
                      <a:pt x="0" y="8"/>
                      <a:pt x="1" y="12"/>
                      <a:pt x="1" y="12"/>
                    </a:cubicBezTo>
                    <a:cubicBezTo>
                      <a:pt x="4" y="21"/>
                      <a:pt x="16" y="15"/>
                      <a:pt x="15" y="7"/>
                    </a:cubicBezTo>
                    <a:close/>
                    <a:moveTo>
                      <a:pt x="11" y="6"/>
                    </a:moveTo>
                    <a:cubicBezTo>
                      <a:pt x="10" y="7"/>
                      <a:pt x="8" y="7"/>
                      <a:pt x="7" y="6"/>
                    </a:cubicBezTo>
                    <a:cubicBezTo>
                      <a:pt x="7" y="6"/>
                      <a:pt x="7" y="6"/>
                      <a:pt x="7" y="5"/>
                    </a:cubicBezTo>
                    <a:cubicBezTo>
                      <a:pt x="8" y="5"/>
                      <a:pt x="8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10" y="5"/>
                      <a:pt x="11" y="6"/>
                      <a:pt x="11" y="6"/>
                    </a:cubicBezTo>
                    <a:close/>
                    <a:moveTo>
                      <a:pt x="8" y="5"/>
                    </a:moveTo>
                    <a:cubicBezTo>
                      <a:pt x="7" y="5"/>
                      <a:pt x="7" y="5"/>
                      <a:pt x="7" y="5"/>
                    </a:cubicBezTo>
                    <a:cubicBezTo>
                      <a:pt x="8" y="5"/>
                      <a:pt x="8" y="5"/>
                      <a:pt x="8" y="5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5"/>
                      <a:pt x="5" y="6"/>
                      <a:pt x="5" y="6"/>
                    </a:cubicBezTo>
                    <a:cubicBezTo>
                      <a:pt x="5" y="6"/>
                      <a:pt x="5" y="5"/>
                      <a:pt x="6" y="5"/>
                    </a:cubicBezTo>
                    <a:cubicBezTo>
                      <a:pt x="6" y="5"/>
                      <a:pt x="7" y="5"/>
                      <a:pt x="8" y="5"/>
                    </a:cubicBezTo>
                    <a:close/>
                    <a:moveTo>
                      <a:pt x="13" y="13"/>
                    </a:moveTo>
                    <a:cubicBezTo>
                      <a:pt x="12" y="14"/>
                      <a:pt x="12" y="14"/>
                      <a:pt x="11" y="15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7" y="16"/>
                      <a:pt x="5" y="14"/>
                      <a:pt x="3" y="12"/>
                    </a:cubicBezTo>
                    <a:cubicBezTo>
                      <a:pt x="4" y="12"/>
                      <a:pt x="5" y="12"/>
                      <a:pt x="6" y="12"/>
                    </a:cubicBezTo>
                    <a:cubicBezTo>
                      <a:pt x="9" y="12"/>
                      <a:pt x="11" y="11"/>
                      <a:pt x="13" y="9"/>
                    </a:cubicBezTo>
                    <a:cubicBezTo>
                      <a:pt x="13" y="11"/>
                      <a:pt x="13" y="12"/>
                      <a:pt x="13" y="13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5" name="Freeform 197"/>
              <p:cNvSpPr/>
              <p:nvPr/>
            </p:nvSpPr>
            <p:spPr bwMode="auto">
              <a:xfrm>
                <a:off x="4435" y="1344"/>
                <a:ext cx="90" cy="71"/>
              </a:xfrm>
              <a:custGeom>
                <a:avLst/>
                <a:gdLst>
                  <a:gd name="T0" fmla="*/ 19 w 38"/>
                  <a:gd name="T1" fmla="*/ 10 h 30"/>
                  <a:gd name="T2" fmla="*/ 11 w 38"/>
                  <a:gd name="T3" fmla="*/ 2 h 30"/>
                  <a:gd name="T4" fmla="*/ 6 w 38"/>
                  <a:gd name="T5" fmla="*/ 7 h 30"/>
                  <a:gd name="T6" fmla="*/ 4 w 38"/>
                  <a:gd name="T7" fmla="*/ 15 h 30"/>
                  <a:gd name="T8" fmla="*/ 16 w 38"/>
                  <a:gd name="T9" fmla="*/ 13 h 30"/>
                  <a:gd name="T10" fmla="*/ 25 w 38"/>
                  <a:gd name="T11" fmla="*/ 28 h 30"/>
                  <a:gd name="T12" fmla="*/ 34 w 38"/>
                  <a:gd name="T13" fmla="*/ 12 h 30"/>
                  <a:gd name="T14" fmla="*/ 19 w 38"/>
                  <a:gd name="T15" fmla="*/ 1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" h="30">
                    <a:moveTo>
                      <a:pt x="19" y="10"/>
                    </a:moveTo>
                    <a:cubicBezTo>
                      <a:pt x="19" y="10"/>
                      <a:pt x="14" y="0"/>
                      <a:pt x="11" y="2"/>
                    </a:cubicBezTo>
                    <a:cubicBezTo>
                      <a:pt x="8" y="4"/>
                      <a:pt x="6" y="7"/>
                      <a:pt x="6" y="7"/>
                    </a:cubicBezTo>
                    <a:cubicBezTo>
                      <a:pt x="6" y="7"/>
                      <a:pt x="0" y="15"/>
                      <a:pt x="4" y="15"/>
                    </a:cubicBezTo>
                    <a:cubicBezTo>
                      <a:pt x="9" y="16"/>
                      <a:pt x="14" y="12"/>
                      <a:pt x="16" y="13"/>
                    </a:cubicBezTo>
                    <a:cubicBezTo>
                      <a:pt x="18" y="13"/>
                      <a:pt x="23" y="27"/>
                      <a:pt x="25" y="28"/>
                    </a:cubicBezTo>
                    <a:cubicBezTo>
                      <a:pt x="26" y="30"/>
                      <a:pt x="38" y="13"/>
                      <a:pt x="34" y="12"/>
                    </a:cubicBezTo>
                    <a:cubicBezTo>
                      <a:pt x="28" y="11"/>
                      <a:pt x="19" y="10"/>
                      <a:pt x="19" y="10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6" name="Freeform 198"/>
              <p:cNvSpPr/>
              <p:nvPr/>
            </p:nvSpPr>
            <p:spPr bwMode="auto">
              <a:xfrm>
                <a:off x="4466" y="1358"/>
                <a:ext cx="21" cy="24"/>
              </a:xfrm>
              <a:custGeom>
                <a:avLst/>
                <a:gdLst>
                  <a:gd name="T0" fmla="*/ 9 w 9"/>
                  <a:gd name="T1" fmla="*/ 2 h 10"/>
                  <a:gd name="T2" fmla="*/ 7 w 9"/>
                  <a:gd name="T3" fmla="*/ 2 h 10"/>
                  <a:gd name="T4" fmla="*/ 6 w 9"/>
                  <a:gd name="T5" fmla="*/ 1 h 10"/>
                  <a:gd name="T6" fmla="*/ 2 w 9"/>
                  <a:gd name="T7" fmla="*/ 5 h 10"/>
                  <a:gd name="T8" fmla="*/ 4 w 9"/>
                  <a:gd name="T9" fmla="*/ 9 h 10"/>
                  <a:gd name="T10" fmla="*/ 6 w 9"/>
                  <a:gd name="T11" fmla="*/ 7 h 10"/>
                  <a:gd name="T12" fmla="*/ 9 w 9"/>
                  <a:gd name="T13" fmla="*/ 5 h 10"/>
                  <a:gd name="T14" fmla="*/ 9 w 9"/>
                  <a:gd name="T15" fmla="*/ 2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9" y="2"/>
                    </a:moveTo>
                    <a:cubicBezTo>
                      <a:pt x="8" y="2"/>
                      <a:pt x="8" y="2"/>
                      <a:pt x="7" y="2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2" y="5"/>
                      <a:pt x="2" y="5"/>
                    </a:cubicBezTo>
                    <a:cubicBezTo>
                      <a:pt x="0" y="8"/>
                      <a:pt x="3" y="9"/>
                      <a:pt x="4" y="9"/>
                    </a:cubicBezTo>
                    <a:cubicBezTo>
                      <a:pt x="5" y="10"/>
                      <a:pt x="6" y="8"/>
                      <a:pt x="6" y="7"/>
                    </a:cubicBezTo>
                    <a:cubicBezTo>
                      <a:pt x="7" y="6"/>
                      <a:pt x="8" y="6"/>
                      <a:pt x="9" y="5"/>
                    </a:cubicBezTo>
                    <a:cubicBezTo>
                      <a:pt x="9" y="4"/>
                      <a:pt x="9" y="3"/>
                      <a:pt x="9" y="2"/>
                    </a:cubicBezTo>
                    <a:close/>
                  </a:path>
                </a:pathLst>
              </a:custGeom>
              <a:solidFill>
                <a:srgbClr val="EC6C6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7" name="Freeform 199"/>
              <p:cNvSpPr/>
              <p:nvPr/>
            </p:nvSpPr>
            <p:spPr bwMode="auto">
              <a:xfrm>
                <a:off x="4468" y="1745"/>
                <a:ext cx="128" cy="206"/>
              </a:xfrm>
              <a:custGeom>
                <a:avLst/>
                <a:gdLst>
                  <a:gd name="T0" fmla="*/ 0 w 54"/>
                  <a:gd name="T1" fmla="*/ 1 h 87"/>
                  <a:gd name="T2" fmla="*/ 8 w 54"/>
                  <a:gd name="T3" fmla="*/ 5 h 87"/>
                  <a:gd name="T4" fmla="*/ 14 w 54"/>
                  <a:gd name="T5" fmla="*/ 12 h 87"/>
                  <a:gd name="T6" fmla="*/ 23 w 54"/>
                  <a:gd name="T7" fmla="*/ 35 h 87"/>
                  <a:gd name="T8" fmla="*/ 32 w 54"/>
                  <a:gd name="T9" fmla="*/ 60 h 87"/>
                  <a:gd name="T10" fmla="*/ 43 w 54"/>
                  <a:gd name="T11" fmla="*/ 78 h 87"/>
                  <a:gd name="T12" fmla="*/ 54 w 54"/>
                  <a:gd name="T13" fmla="*/ 87 h 87"/>
                  <a:gd name="T14" fmla="*/ 34 w 54"/>
                  <a:gd name="T15" fmla="*/ 58 h 87"/>
                  <a:gd name="T16" fmla="*/ 25 w 54"/>
                  <a:gd name="T17" fmla="*/ 34 h 87"/>
                  <a:gd name="T18" fmla="*/ 17 w 54"/>
                  <a:gd name="T19" fmla="*/ 12 h 87"/>
                  <a:gd name="T20" fmla="*/ 11 w 54"/>
                  <a:gd name="T21" fmla="*/ 4 h 87"/>
                  <a:gd name="T22" fmla="*/ 2 w 54"/>
                  <a:gd name="T23" fmla="*/ 0 h 87"/>
                  <a:gd name="T24" fmla="*/ 0 w 54"/>
                  <a:gd name="T25" fmla="*/ 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4" h="87">
                    <a:moveTo>
                      <a:pt x="0" y="1"/>
                    </a:moveTo>
                    <a:cubicBezTo>
                      <a:pt x="2" y="4"/>
                      <a:pt x="5" y="3"/>
                      <a:pt x="8" y="5"/>
                    </a:cubicBezTo>
                    <a:cubicBezTo>
                      <a:pt x="10" y="6"/>
                      <a:pt x="13" y="9"/>
                      <a:pt x="14" y="12"/>
                    </a:cubicBezTo>
                    <a:cubicBezTo>
                      <a:pt x="19" y="18"/>
                      <a:pt x="20" y="27"/>
                      <a:pt x="23" y="35"/>
                    </a:cubicBezTo>
                    <a:cubicBezTo>
                      <a:pt x="26" y="43"/>
                      <a:pt x="29" y="52"/>
                      <a:pt x="32" y="60"/>
                    </a:cubicBezTo>
                    <a:cubicBezTo>
                      <a:pt x="36" y="66"/>
                      <a:pt x="37" y="69"/>
                      <a:pt x="43" y="78"/>
                    </a:cubicBezTo>
                    <a:cubicBezTo>
                      <a:pt x="45" y="80"/>
                      <a:pt x="54" y="87"/>
                      <a:pt x="54" y="87"/>
                    </a:cubicBezTo>
                    <a:cubicBezTo>
                      <a:pt x="42" y="76"/>
                      <a:pt x="37" y="64"/>
                      <a:pt x="34" y="58"/>
                    </a:cubicBezTo>
                    <a:cubicBezTo>
                      <a:pt x="30" y="50"/>
                      <a:pt x="28" y="42"/>
                      <a:pt x="25" y="34"/>
                    </a:cubicBezTo>
                    <a:cubicBezTo>
                      <a:pt x="21" y="26"/>
                      <a:pt x="21" y="18"/>
                      <a:pt x="17" y="12"/>
                    </a:cubicBezTo>
                    <a:cubicBezTo>
                      <a:pt x="16" y="9"/>
                      <a:pt x="13" y="7"/>
                      <a:pt x="11" y="4"/>
                    </a:cubicBezTo>
                    <a:cubicBezTo>
                      <a:pt x="8" y="2"/>
                      <a:pt x="5" y="3"/>
                      <a:pt x="2" y="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2F130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8" name="Freeform 200"/>
              <p:cNvSpPr/>
              <p:nvPr/>
            </p:nvSpPr>
            <p:spPr bwMode="auto">
              <a:xfrm>
                <a:off x="3556" y="1602"/>
                <a:ext cx="509" cy="368"/>
              </a:xfrm>
              <a:custGeom>
                <a:avLst/>
                <a:gdLst>
                  <a:gd name="T0" fmla="*/ 29 w 215"/>
                  <a:gd name="T1" fmla="*/ 83 h 155"/>
                  <a:gd name="T2" fmla="*/ 110 w 215"/>
                  <a:gd name="T3" fmla="*/ 155 h 155"/>
                  <a:gd name="T4" fmla="*/ 110 w 215"/>
                  <a:gd name="T5" fmla="*/ 155 h 155"/>
                  <a:gd name="T6" fmla="*/ 110 w 215"/>
                  <a:gd name="T7" fmla="*/ 155 h 155"/>
                  <a:gd name="T8" fmla="*/ 110 w 215"/>
                  <a:gd name="T9" fmla="*/ 155 h 155"/>
                  <a:gd name="T10" fmla="*/ 188 w 215"/>
                  <a:gd name="T11" fmla="*/ 79 h 155"/>
                  <a:gd name="T12" fmla="*/ 157 w 215"/>
                  <a:gd name="T13" fmla="*/ 3 h 155"/>
                  <a:gd name="T14" fmla="*/ 107 w 215"/>
                  <a:gd name="T15" fmla="*/ 26 h 155"/>
                  <a:gd name="T16" fmla="*/ 55 w 215"/>
                  <a:gd name="T17" fmla="*/ 5 h 155"/>
                  <a:gd name="T18" fmla="*/ 29 w 215"/>
                  <a:gd name="T19" fmla="*/ 83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5" h="155">
                    <a:moveTo>
                      <a:pt x="29" y="83"/>
                    </a:moveTo>
                    <a:cubicBezTo>
                      <a:pt x="59" y="113"/>
                      <a:pt x="102" y="148"/>
                      <a:pt x="110" y="155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10" y="155"/>
                      <a:pt x="110" y="155"/>
                      <a:pt x="110" y="155"/>
                    </a:cubicBezTo>
                    <a:cubicBezTo>
                      <a:pt x="119" y="147"/>
                      <a:pt x="160" y="110"/>
                      <a:pt x="188" y="79"/>
                    </a:cubicBezTo>
                    <a:cubicBezTo>
                      <a:pt x="215" y="47"/>
                      <a:pt x="194" y="6"/>
                      <a:pt x="157" y="3"/>
                    </a:cubicBezTo>
                    <a:cubicBezTo>
                      <a:pt x="127" y="0"/>
                      <a:pt x="111" y="19"/>
                      <a:pt x="107" y="26"/>
                    </a:cubicBezTo>
                    <a:cubicBezTo>
                      <a:pt x="102" y="19"/>
                      <a:pt x="86" y="1"/>
                      <a:pt x="55" y="5"/>
                    </a:cubicBezTo>
                    <a:cubicBezTo>
                      <a:pt x="19" y="11"/>
                      <a:pt x="0" y="53"/>
                      <a:pt x="29" y="83"/>
                    </a:cubicBezTo>
                  </a:path>
                </a:pathLst>
              </a:custGeom>
              <a:solidFill>
                <a:srgbClr val="B5121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19" name="Freeform 201"/>
              <p:cNvSpPr/>
              <p:nvPr/>
            </p:nvSpPr>
            <p:spPr bwMode="auto">
              <a:xfrm>
                <a:off x="3594" y="1614"/>
                <a:ext cx="450" cy="330"/>
              </a:xfrm>
              <a:custGeom>
                <a:avLst/>
                <a:gdLst>
                  <a:gd name="T0" fmla="*/ 22 w 190"/>
                  <a:gd name="T1" fmla="*/ 70 h 139"/>
                  <a:gd name="T2" fmla="*/ 95 w 190"/>
                  <a:gd name="T3" fmla="*/ 139 h 139"/>
                  <a:gd name="T4" fmla="*/ 165 w 190"/>
                  <a:gd name="T5" fmla="*/ 72 h 139"/>
                  <a:gd name="T6" fmla="*/ 137 w 190"/>
                  <a:gd name="T7" fmla="*/ 2 h 139"/>
                  <a:gd name="T8" fmla="*/ 90 w 190"/>
                  <a:gd name="T9" fmla="*/ 23 h 139"/>
                  <a:gd name="T10" fmla="*/ 43 w 190"/>
                  <a:gd name="T11" fmla="*/ 5 h 139"/>
                  <a:gd name="T12" fmla="*/ 22 w 190"/>
                  <a:gd name="T13" fmla="*/ 70 h 1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0" h="139">
                    <a:moveTo>
                      <a:pt x="22" y="70"/>
                    </a:moveTo>
                    <a:cubicBezTo>
                      <a:pt x="49" y="106"/>
                      <a:pt x="95" y="139"/>
                      <a:pt x="95" y="139"/>
                    </a:cubicBezTo>
                    <a:cubicBezTo>
                      <a:pt x="103" y="133"/>
                      <a:pt x="139" y="101"/>
                      <a:pt x="165" y="72"/>
                    </a:cubicBezTo>
                    <a:cubicBezTo>
                      <a:pt x="190" y="44"/>
                      <a:pt x="171" y="6"/>
                      <a:pt x="137" y="2"/>
                    </a:cubicBezTo>
                    <a:cubicBezTo>
                      <a:pt x="108" y="0"/>
                      <a:pt x="94" y="17"/>
                      <a:pt x="90" y="23"/>
                    </a:cubicBezTo>
                    <a:cubicBezTo>
                      <a:pt x="86" y="18"/>
                      <a:pt x="71" y="1"/>
                      <a:pt x="43" y="5"/>
                    </a:cubicBezTo>
                    <a:cubicBezTo>
                      <a:pt x="9" y="10"/>
                      <a:pt x="0" y="38"/>
                      <a:pt x="22" y="70"/>
                    </a:cubicBezTo>
                  </a:path>
                </a:pathLst>
              </a:custGeom>
              <a:solidFill>
                <a:srgbClr val="D30D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0" name="Freeform 202"/>
              <p:cNvSpPr/>
              <p:nvPr/>
            </p:nvSpPr>
            <p:spPr bwMode="auto">
              <a:xfrm>
                <a:off x="3469" y="1148"/>
                <a:ext cx="296" cy="253"/>
              </a:xfrm>
              <a:custGeom>
                <a:avLst/>
                <a:gdLst>
                  <a:gd name="T0" fmla="*/ 25 w 125"/>
                  <a:gd name="T1" fmla="*/ 83 h 107"/>
                  <a:gd name="T2" fmla="*/ 92 w 125"/>
                  <a:gd name="T3" fmla="*/ 107 h 107"/>
                  <a:gd name="T4" fmla="*/ 117 w 125"/>
                  <a:gd name="T5" fmla="*/ 45 h 107"/>
                  <a:gd name="T6" fmla="*/ 80 w 125"/>
                  <a:gd name="T7" fmla="*/ 8 h 107"/>
                  <a:gd name="T8" fmla="*/ 56 w 125"/>
                  <a:gd name="T9" fmla="*/ 34 h 107"/>
                  <a:gd name="T10" fmla="*/ 20 w 125"/>
                  <a:gd name="T11" fmla="*/ 36 h 107"/>
                  <a:gd name="T12" fmla="*/ 25 w 125"/>
                  <a:gd name="T13" fmla="*/ 83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107">
                    <a:moveTo>
                      <a:pt x="25" y="83"/>
                    </a:moveTo>
                    <a:cubicBezTo>
                      <a:pt x="52" y="99"/>
                      <a:pt x="92" y="107"/>
                      <a:pt x="92" y="107"/>
                    </a:cubicBezTo>
                    <a:cubicBezTo>
                      <a:pt x="95" y="101"/>
                      <a:pt x="109" y="71"/>
                      <a:pt x="117" y="45"/>
                    </a:cubicBezTo>
                    <a:cubicBezTo>
                      <a:pt x="125" y="19"/>
                      <a:pt x="102" y="0"/>
                      <a:pt x="80" y="8"/>
                    </a:cubicBezTo>
                    <a:cubicBezTo>
                      <a:pt x="61" y="14"/>
                      <a:pt x="57" y="29"/>
                      <a:pt x="56" y="34"/>
                    </a:cubicBezTo>
                    <a:cubicBezTo>
                      <a:pt x="52" y="32"/>
                      <a:pt x="37" y="25"/>
                      <a:pt x="20" y="36"/>
                    </a:cubicBezTo>
                    <a:cubicBezTo>
                      <a:pt x="0" y="49"/>
                      <a:pt x="2" y="69"/>
                      <a:pt x="25" y="83"/>
                    </a:cubicBezTo>
                    <a:close/>
                  </a:path>
                </a:pathLst>
              </a:custGeom>
              <a:solidFill>
                <a:srgbClr val="D30D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1" name="Freeform 203"/>
              <p:cNvSpPr/>
              <p:nvPr/>
            </p:nvSpPr>
            <p:spPr bwMode="auto">
              <a:xfrm>
                <a:off x="3855" y="899"/>
                <a:ext cx="187" cy="166"/>
              </a:xfrm>
              <a:custGeom>
                <a:avLst/>
                <a:gdLst>
                  <a:gd name="T0" fmla="*/ 4 w 79"/>
                  <a:gd name="T1" fmla="*/ 27 h 70"/>
                  <a:gd name="T2" fmla="*/ 21 w 79"/>
                  <a:gd name="T3" fmla="*/ 70 h 70"/>
                  <a:gd name="T4" fmla="*/ 63 w 79"/>
                  <a:gd name="T5" fmla="*/ 55 h 70"/>
                  <a:gd name="T6" fmla="*/ 64 w 79"/>
                  <a:gd name="T7" fmla="*/ 21 h 70"/>
                  <a:gd name="T8" fmla="*/ 41 w 79"/>
                  <a:gd name="T9" fmla="*/ 21 h 70"/>
                  <a:gd name="T10" fmla="*/ 24 w 79"/>
                  <a:gd name="T11" fmla="*/ 4 h 70"/>
                  <a:gd name="T12" fmla="*/ 4 w 79"/>
                  <a:gd name="T13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70">
                    <a:moveTo>
                      <a:pt x="4" y="27"/>
                    </a:moveTo>
                    <a:cubicBezTo>
                      <a:pt x="8" y="47"/>
                      <a:pt x="21" y="70"/>
                      <a:pt x="21" y="70"/>
                    </a:cubicBezTo>
                    <a:cubicBezTo>
                      <a:pt x="25" y="69"/>
                      <a:pt x="46" y="63"/>
                      <a:pt x="63" y="55"/>
                    </a:cubicBezTo>
                    <a:cubicBezTo>
                      <a:pt x="79" y="48"/>
                      <a:pt x="78" y="29"/>
                      <a:pt x="64" y="21"/>
                    </a:cubicBezTo>
                    <a:cubicBezTo>
                      <a:pt x="53" y="14"/>
                      <a:pt x="44" y="19"/>
                      <a:pt x="41" y="21"/>
                    </a:cubicBezTo>
                    <a:cubicBezTo>
                      <a:pt x="40" y="18"/>
                      <a:pt x="37" y="8"/>
                      <a:pt x="24" y="4"/>
                    </a:cubicBezTo>
                    <a:cubicBezTo>
                      <a:pt x="9" y="0"/>
                      <a:pt x="0" y="10"/>
                      <a:pt x="4" y="27"/>
                    </a:cubicBezTo>
                    <a:close/>
                  </a:path>
                </a:pathLst>
              </a:custGeom>
              <a:solidFill>
                <a:srgbClr val="D30D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2" name="Freeform 204"/>
              <p:cNvSpPr/>
              <p:nvPr/>
            </p:nvSpPr>
            <p:spPr bwMode="auto">
              <a:xfrm>
                <a:off x="3644" y="1773"/>
                <a:ext cx="237" cy="173"/>
              </a:xfrm>
              <a:custGeom>
                <a:avLst/>
                <a:gdLst>
                  <a:gd name="T0" fmla="*/ 1 w 100"/>
                  <a:gd name="T1" fmla="*/ 3 h 73"/>
                  <a:gd name="T2" fmla="*/ 9 w 100"/>
                  <a:gd name="T3" fmla="*/ 12 h 73"/>
                  <a:gd name="T4" fmla="*/ 20 w 100"/>
                  <a:gd name="T5" fmla="*/ 25 h 73"/>
                  <a:gd name="T6" fmla="*/ 43 w 100"/>
                  <a:gd name="T7" fmla="*/ 47 h 73"/>
                  <a:gd name="T8" fmla="*/ 74 w 100"/>
                  <a:gd name="T9" fmla="*/ 72 h 73"/>
                  <a:gd name="T10" fmla="*/ 74 w 100"/>
                  <a:gd name="T11" fmla="*/ 72 h 73"/>
                  <a:gd name="T12" fmla="*/ 91 w 100"/>
                  <a:gd name="T13" fmla="*/ 57 h 73"/>
                  <a:gd name="T14" fmla="*/ 98 w 100"/>
                  <a:gd name="T15" fmla="*/ 48 h 73"/>
                  <a:gd name="T16" fmla="*/ 90 w 100"/>
                  <a:gd name="T17" fmla="*/ 45 h 73"/>
                  <a:gd name="T18" fmla="*/ 76 w 100"/>
                  <a:gd name="T19" fmla="*/ 44 h 73"/>
                  <a:gd name="T20" fmla="*/ 8 w 100"/>
                  <a:gd name="T21" fmla="*/ 5 h 73"/>
                  <a:gd name="T22" fmla="*/ 0 w 100"/>
                  <a:gd name="T23" fmla="*/ 0 h 73"/>
                  <a:gd name="T24" fmla="*/ 1 w 100"/>
                  <a:gd name="T25" fmla="*/ 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0" h="73">
                    <a:moveTo>
                      <a:pt x="1" y="3"/>
                    </a:moveTo>
                    <a:cubicBezTo>
                      <a:pt x="3" y="6"/>
                      <a:pt x="7" y="10"/>
                      <a:pt x="9" y="12"/>
                    </a:cubicBezTo>
                    <a:cubicBezTo>
                      <a:pt x="12" y="17"/>
                      <a:pt x="16" y="21"/>
                      <a:pt x="20" y="25"/>
                    </a:cubicBezTo>
                    <a:cubicBezTo>
                      <a:pt x="27" y="33"/>
                      <a:pt x="35" y="40"/>
                      <a:pt x="43" y="47"/>
                    </a:cubicBezTo>
                    <a:cubicBezTo>
                      <a:pt x="53" y="56"/>
                      <a:pt x="63" y="64"/>
                      <a:pt x="74" y="72"/>
                    </a:cubicBezTo>
                    <a:cubicBezTo>
                      <a:pt x="74" y="72"/>
                      <a:pt x="74" y="72"/>
                      <a:pt x="74" y="72"/>
                    </a:cubicBezTo>
                    <a:cubicBezTo>
                      <a:pt x="75" y="73"/>
                      <a:pt x="90" y="58"/>
                      <a:pt x="91" y="57"/>
                    </a:cubicBezTo>
                    <a:cubicBezTo>
                      <a:pt x="93" y="56"/>
                      <a:pt x="100" y="51"/>
                      <a:pt x="98" y="48"/>
                    </a:cubicBezTo>
                    <a:cubicBezTo>
                      <a:pt x="97" y="46"/>
                      <a:pt x="92" y="46"/>
                      <a:pt x="90" y="45"/>
                    </a:cubicBezTo>
                    <a:cubicBezTo>
                      <a:pt x="85" y="45"/>
                      <a:pt x="80" y="45"/>
                      <a:pt x="76" y="44"/>
                    </a:cubicBezTo>
                    <a:cubicBezTo>
                      <a:pt x="31" y="32"/>
                      <a:pt x="12" y="8"/>
                      <a:pt x="8" y="5"/>
                    </a:cubicBezTo>
                    <a:cubicBezTo>
                      <a:pt x="6" y="3"/>
                      <a:pt x="3" y="1"/>
                      <a:pt x="0" y="0"/>
                    </a:cubicBezTo>
                    <a:cubicBezTo>
                      <a:pt x="1" y="1"/>
                      <a:pt x="1" y="2"/>
                      <a:pt x="1" y="3"/>
                    </a:cubicBezTo>
                    <a:close/>
                  </a:path>
                </a:pathLst>
              </a:custGeom>
              <a:solidFill>
                <a:srgbClr val="DE062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6" name="Freeform 206"/>
            <p:cNvSpPr/>
            <p:nvPr/>
          </p:nvSpPr>
          <p:spPr bwMode="auto">
            <a:xfrm>
              <a:off x="5984404" y="2570833"/>
              <a:ext cx="311150" cy="228600"/>
            </a:xfrm>
            <a:custGeom>
              <a:avLst/>
              <a:gdLst>
                <a:gd name="T0" fmla="*/ 3 w 83"/>
                <a:gd name="T1" fmla="*/ 19 h 61"/>
                <a:gd name="T2" fmla="*/ 8 w 83"/>
                <a:gd name="T3" fmla="*/ 22 h 61"/>
                <a:gd name="T4" fmla="*/ 18 w 83"/>
                <a:gd name="T5" fmla="*/ 22 h 61"/>
                <a:gd name="T6" fmla="*/ 41 w 83"/>
                <a:gd name="T7" fmla="*/ 24 h 61"/>
                <a:gd name="T8" fmla="*/ 63 w 83"/>
                <a:gd name="T9" fmla="*/ 41 h 61"/>
                <a:gd name="T10" fmla="*/ 71 w 83"/>
                <a:gd name="T11" fmla="*/ 55 h 61"/>
                <a:gd name="T12" fmla="*/ 76 w 83"/>
                <a:gd name="T13" fmla="*/ 61 h 61"/>
                <a:gd name="T14" fmla="*/ 81 w 83"/>
                <a:gd name="T15" fmla="*/ 51 h 61"/>
                <a:gd name="T16" fmla="*/ 80 w 83"/>
                <a:gd name="T17" fmla="*/ 28 h 61"/>
                <a:gd name="T18" fmla="*/ 43 w 83"/>
                <a:gd name="T19" fmla="*/ 1 h 61"/>
                <a:gd name="T20" fmla="*/ 11 w 83"/>
                <a:gd name="T21" fmla="*/ 8 h 61"/>
                <a:gd name="T22" fmla="*/ 3 w 83"/>
                <a:gd name="T23" fmla="*/ 19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3" h="61">
                  <a:moveTo>
                    <a:pt x="3" y="19"/>
                  </a:moveTo>
                  <a:cubicBezTo>
                    <a:pt x="4" y="20"/>
                    <a:pt x="5" y="21"/>
                    <a:pt x="8" y="22"/>
                  </a:cubicBezTo>
                  <a:cubicBezTo>
                    <a:pt x="11" y="22"/>
                    <a:pt x="15" y="22"/>
                    <a:pt x="18" y="22"/>
                  </a:cubicBezTo>
                  <a:cubicBezTo>
                    <a:pt x="26" y="22"/>
                    <a:pt x="34" y="22"/>
                    <a:pt x="41" y="24"/>
                  </a:cubicBezTo>
                  <a:cubicBezTo>
                    <a:pt x="51" y="27"/>
                    <a:pt x="58" y="32"/>
                    <a:pt x="63" y="41"/>
                  </a:cubicBezTo>
                  <a:cubicBezTo>
                    <a:pt x="66" y="45"/>
                    <a:pt x="69" y="50"/>
                    <a:pt x="71" y="55"/>
                  </a:cubicBezTo>
                  <a:cubicBezTo>
                    <a:pt x="72" y="57"/>
                    <a:pt x="73" y="61"/>
                    <a:pt x="76" y="61"/>
                  </a:cubicBezTo>
                  <a:cubicBezTo>
                    <a:pt x="80" y="61"/>
                    <a:pt x="81" y="54"/>
                    <a:pt x="81" y="51"/>
                  </a:cubicBezTo>
                  <a:cubicBezTo>
                    <a:pt x="83" y="44"/>
                    <a:pt x="82" y="35"/>
                    <a:pt x="80" y="28"/>
                  </a:cubicBezTo>
                  <a:cubicBezTo>
                    <a:pt x="74" y="13"/>
                    <a:pt x="59" y="3"/>
                    <a:pt x="43" y="1"/>
                  </a:cubicBezTo>
                  <a:cubicBezTo>
                    <a:pt x="32" y="0"/>
                    <a:pt x="21" y="2"/>
                    <a:pt x="11" y="8"/>
                  </a:cubicBezTo>
                  <a:cubicBezTo>
                    <a:pt x="7" y="10"/>
                    <a:pt x="0" y="16"/>
                    <a:pt x="3" y="19"/>
                  </a:cubicBezTo>
                </a:path>
              </a:pathLst>
            </a:custGeom>
            <a:solidFill>
              <a:srgbClr val="DE06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" name="Freeform 207"/>
            <p:cNvSpPr/>
            <p:nvPr/>
          </p:nvSpPr>
          <p:spPr bwMode="auto">
            <a:xfrm>
              <a:off x="6100291" y="2588295"/>
              <a:ext cx="177800" cy="131763"/>
            </a:xfrm>
            <a:custGeom>
              <a:avLst/>
              <a:gdLst>
                <a:gd name="T0" fmla="*/ 1 w 47"/>
                <a:gd name="T1" fmla="*/ 4 h 35"/>
                <a:gd name="T2" fmla="*/ 10 w 47"/>
                <a:gd name="T3" fmla="*/ 7 h 35"/>
                <a:gd name="T4" fmla="*/ 25 w 47"/>
                <a:gd name="T5" fmla="*/ 14 h 35"/>
                <a:gd name="T6" fmla="*/ 36 w 47"/>
                <a:gd name="T7" fmla="*/ 26 h 35"/>
                <a:gd name="T8" fmla="*/ 42 w 47"/>
                <a:gd name="T9" fmla="*/ 34 h 35"/>
                <a:gd name="T10" fmla="*/ 43 w 47"/>
                <a:gd name="T11" fmla="*/ 18 h 35"/>
                <a:gd name="T12" fmla="*/ 17 w 47"/>
                <a:gd name="T13" fmla="*/ 1 h 35"/>
                <a:gd name="T14" fmla="*/ 1 w 47"/>
                <a:gd name="T15" fmla="*/ 4 h 35"/>
                <a:gd name="T16" fmla="*/ 1 w 47"/>
                <a:gd name="T17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7" h="35">
                  <a:moveTo>
                    <a:pt x="1" y="4"/>
                  </a:moveTo>
                  <a:cubicBezTo>
                    <a:pt x="3" y="6"/>
                    <a:pt x="9" y="7"/>
                    <a:pt x="10" y="7"/>
                  </a:cubicBezTo>
                  <a:cubicBezTo>
                    <a:pt x="15" y="9"/>
                    <a:pt x="20" y="11"/>
                    <a:pt x="25" y="14"/>
                  </a:cubicBezTo>
                  <a:cubicBezTo>
                    <a:pt x="29" y="17"/>
                    <a:pt x="33" y="21"/>
                    <a:pt x="36" y="26"/>
                  </a:cubicBezTo>
                  <a:cubicBezTo>
                    <a:pt x="37" y="27"/>
                    <a:pt x="40" y="34"/>
                    <a:pt x="42" y="34"/>
                  </a:cubicBezTo>
                  <a:cubicBezTo>
                    <a:pt x="47" y="35"/>
                    <a:pt x="44" y="20"/>
                    <a:pt x="43" y="18"/>
                  </a:cubicBezTo>
                  <a:cubicBezTo>
                    <a:pt x="39" y="8"/>
                    <a:pt x="28" y="2"/>
                    <a:pt x="17" y="1"/>
                  </a:cubicBezTo>
                  <a:cubicBezTo>
                    <a:pt x="15" y="1"/>
                    <a:pt x="0" y="0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</a:path>
              </a:pathLst>
            </a:custGeom>
            <a:solidFill>
              <a:srgbClr val="F7C8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208"/>
            <p:cNvSpPr/>
            <p:nvPr/>
          </p:nvSpPr>
          <p:spPr bwMode="auto">
            <a:xfrm>
              <a:off x="6201891" y="2588295"/>
              <a:ext cx="41275" cy="30163"/>
            </a:xfrm>
            <a:custGeom>
              <a:avLst/>
              <a:gdLst>
                <a:gd name="T0" fmla="*/ 3 w 11"/>
                <a:gd name="T1" fmla="*/ 0 h 8"/>
                <a:gd name="T2" fmla="*/ 2 w 11"/>
                <a:gd name="T3" fmla="*/ 0 h 8"/>
                <a:gd name="T4" fmla="*/ 0 w 11"/>
                <a:gd name="T5" fmla="*/ 0 h 8"/>
                <a:gd name="T6" fmla="*/ 11 w 11"/>
                <a:gd name="T7" fmla="*/ 8 h 8"/>
                <a:gd name="T8" fmla="*/ 3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3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4" y="2"/>
                    <a:pt x="8" y="5"/>
                    <a:pt x="11" y="8"/>
                  </a:cubicBezTo>
                  <a:cubicBezTo>
                    <a:pt x="11" y="3"/>
                    <a:pt x="7" y="0"/>
                    <a:pt x="3" y="0"/>
                  </a:cubicBezTo>
                </a:path>
              </a:pathLst>
            </a:custGeom>
            <a:solidFill>
              <a:srgbClr val="CE775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Freeform 209"/>
            <p:cNvSpPr/>
            <p:nvPr/>
          </p:nvSpPr>
          <p:spPr bwMode="auto">
            <a:xfrm>
              <a:off x="6201891" y="2588295"/>
              <a:ext cx="41275" cy="30163"/>
            </a:xfrm>
            <a:custGeom>
              <a:avLst/>
              <a:gdLst>
                <a:gd name="T0" fmla="*/ 0 w 11"/>
                <a:gd name="T1" fmla="*/ 0 h 8"/>
                <a:gd name="T2" fmla="*/ 0 w 11"/>
                <a:gd name="T3" fmla="*/ 0 h 8"/>
                <a:gd name="T4" fmla="*/ 11 w 11"/>
                <a:gd name="T5" fmla="*/ 8 h 8"/>
                <a:gd name="T6" fmla="*/ 11 w 11"/>
                <a:gd name="T7" fmla="*/ 8 h 8"/>
                <a:gd name="T8" fmla="*/ 0 w 11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2"/>
                    <a:pt x="8" y="5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8" y="5"/>
                    <a:pt x="4" y="2"/>
                    <a:pt x="0" y="0"/>
                  </a:cubicBezTo>
                </a:path>
              </a:pathLst>
            </a:custGeom>
            <a:solidFill>
              <a:srgbClr val="E17F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" name="Freeform 210"/>
            <p:cNvSpPr>
              <a:spLocks noEditPoints="1"/>
            </p:cNvSpPr>
            <p:nvPr/>
          </p:nvSpPr>
          <p:spPr bwMode="auto">
            <a:xfrm>
              <a:off x="6182841" y="2588295"/>
              <a:ext cx="60325" cy="65088"/>
            </a:xfrm>
            <a:custGeom>
              <a:avLst/>
              <a:gdLst>
                <a:gd name="T0" fmla="*/ 0 w 16"/>
                <a:gd name="T1" fmla="*/ 12 h 17"/>
                <a:gd name="T2" fmla="*/ 6 w 16"/>
                <a:gd name="T3" fmla="*/ 17 h 17"/>
                <a:gd name="T4" fmla="*/ 3 w 16"/>
                <a:gd name="T5" fmla="*/ 14 h 17"/>
                <a:gd name="T6" fmla="*/ 0 w 16"/>
                <a:gd name="T7" fmla="*/ 12 h 17"/>
                <a:gd name="T8" fmla="*/ 5 w 16"/>
                <a:gd name="T9" fmla="*/ 0 h 17"/>
                <a:gd name="T10" fmla="*/ 2 w 16"/>
                <a:gd name="T11" fmla="*/ 2 h 17"/>
                <a:gd name="T12" fmla="*/ 16 w 16"/>
                <a:gd name="T13" fmla="*/ 11 h 17"/>
                <a:gd name="T14" fmla="*/ 16 w 16"/>
                <a:gd name="T15" fmla="*/ 8 h 17"/>
                <a:gd name="T16" fmla="*/ 16 w 16"/>
                <a:gd name="T17" fmla="*/ 8 h 17"/>
                <a:gd name="T18" fmla="*/ 5 w 16"/>
                <a:gd name="T1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7">
                  <a:moveTo>
                    <a:pt x="0" y="12"/>
                  </a:moveTo>
                  <a:cubicBezTo>
                    <a:pt x="1" y="15"/>
                    <a:pt x="4" y="17"/>
                    <a:pt x="6" y="17"/>
                  </a:cubicBezTo>
                  <a:cubicBezTo>
                    <a:pt x="5" y="16"/>
                    <a:pt x="4" y="15"/>
                    <a:pt x="3" y="14"/>
                  </a:cubicBezTo>
                  <a:cubicBezTo>
                    <a:pt x="2" y="14"/>
                    <a:pt x="1" y="13"/>
                    <a:pt x="0" y="12"/>
                  </a:cubicBezTo>
                  <a:moveTo>
                    <a:pt x="5" y="0"/>
                  </a:moveTo>
                  <a:cubicBezTo>
                    <a:pt x="4" y="1"/>
                    <a:pt x="3" y="1"/>
                    <a:pt x="2" y="2"/>
                  </a:cubicBezTo>
                  <a:cubicBezTo>
                    <a:pt x="7" y="4"/>
                    <a:pt x="12" y="7"/>
                    <a:pt x="16" y="11"/>
                  </a:cubicBezTo>
                  <a:cubicBezTo>
                    <a:pt x="16" y="10"/>
                    <a:pt x="16" y="9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3" y="5"/>
                    <a:pt x="9" y="2"/>
                    <a:pt x="5" y="0"/>
                  </a:cubicBezTo>
                </a:path>
              </a:pathLst>
            </a:custGeom>
            <a:solidFill>
              <a:srgbClr val="E8816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" name="Freeform 211"/>
            <p:cNvSpPr/>
            <p:nvPr/>
          </p:nvSpPr>
          <p:spPr bwMode="auto">
            <a:xfrm>
              <a:off x="6179666" y="2596233"/>
              <a:ext cx="63500" cy="57150"/>
            </a:xfrm>
            <a:custGeom>
              <a:avLst/>
              <a:gdLst>
                <a:gd name="T0" fmla="*/ 3 w 17"/>
                <a:gd name="T1" fmla="*/ 0 h 15"/>
                <a:gd name="T2" fmla="*/ 0 w 17"/>
                <a:gd name="T3" fmla="*/ 7 h 15"/>
                <a:gd name="T4" fmla="*/ 1 w 17"/>
                <a:gd name="T5" fmla="*/ 10 h 15"/>
                <a:gd name="T6" fmla="*/ 4 w 17"/>
                <a:gd name="T7" fmla="*/ 12 h 15"/>
                <a:gd name="T8" fmla="*/ 7 w 17"/>
                <a:gd name="T9" fmla="*/ 15 h 15"/>
                <a:gd name="T10" fmla="*/ 8 w 17"/>
                <a:gd name="T11" fmla="*/ 15 h 15"/>
                <a:gd name="T12" fmla="*/ 9 w 17"/>
                <a:gd name="T13" fmla="*/ 15 h 15"/>
                <a:gd name="T14" fmla="*/ 17 w 17"/>
                <a:gd name="T15" fmla="*/ 9 h 15"/>
                <a:gd name="T16" fmla="*/ 3 w 17"/>
                <a:gd name="T17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" h="15">
                  <a:moveTo>
                    <a:pt x="3" y="0"/>
                  </a:moveTo>
                  <a:cubicBezTo>
                    <a:pt x="1" y="2"/>
                    <a:pt x="0" y="4"/>
                    <a:pt x="0" y="7"/>
                  </a:cubicBezTo>
                  <a:cubicBezTo>
                    <a:pt x="0" y="8"/>
                    <a:pt x="0" y="9"/>
                    <a:pt x="1" y="10"/>
                  </a:cubicBezTo>
                  <a:cubicBezTo>
                    <a:pt x="2" y="11"/>
                    <a:pt x="3" y="12"/>
                    <a:pt x="4" y="12"/>
                  </a:cubicBezTo>
                  <a:cubicBezTo>
                    <a:pt x="5" y="13"/>
                    <a:pt x="6" y="14"/>
                    <a:pt x="7" y="15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9" y="15"/>
                    <a:pt x="9" y="15"/>
                    <a:pt x="9" y="15"/>
                  </a:cubicBezTo>
                  <a:cubicBezTo>
                    <a:pt x="13" y="15"/>
                    <a:pt x="16" y="12"/>
                    <a:pt x="17" y="9"/>
                  </a:cubicBezTo>
                  <a:cubicBezTo>
                    <a:pt x="13" y="5"/>
                    <a:pt x="8" y="2"/>
                    <a:pt x="3" y="0"/>
                  </a:cubicBezTo>
                </a:path>
              </a:pathLst>
            </a:custGeom>
            <a:solidFill>
              <a:srgbClr val="F9DE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Freeform 212"/>
            <p:cNvSpPr/>
            <p:nvPr/>
          </p:nvSpPr>
          <p:spPr bwMode="auto">
            <a:xfrm>
              <a:off x="6146329" y="2559720"/>
              <a:ext cx="131762" cy="130175"/>
            </a:xfrm>
            <a:custGeom>
              <a:avLst/>
              <a:gdLst>
                <a:gd name="T0" fmla="*/ 40 w 83"/>
                <a:gd name="T1" fmla="*/ 33 h 82"/>
                <a:gd name="T2" fmla="*/ 0 w 83"/>
                <a:gd name="T3" fmla="*/ 4 h 82"/>
                <a:gd name="T4" fmla="*/ 33 w 83"/>
                <a:gd name="T5" fmla="*/ 40 h 82"/>
                <a:gd name="T6" fmla="*/ 4 w 83"/>
                <a:gd name="T7" fmla="*/ 82 h 82"/>
                <a:gd name="T8" fmla="*/ 42 w 83"/>
                <a:gd name="T9" fmla="*/ 47 h 82"/>
                <a:gd name="T10" fmla="*/ 83 w 83"/>
                <a:gd name="T11" fmla="*/ 75 h 82"/>
                <a:gd name="T12" fmla="*/ 49 w 83"/>
                <a:gd name="T13" fmla="*/ 40 h 82"/>
                <a:gd name="T14" fmla="*/ 78 w 83"/>
                <a:gd name="T15" fmla="*/ 0 h 82"/>
                <a:gd name="T16" fmla="*/ 40 w 83"/>
                <a:gd name="T17" fmla="*/ 3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3" h="82">
                  <a:moveTo>
                    <a:pt x="40" y="33"/>
                  </a:moveTo>
                  <a:lnTo>
                    <a:pt x="0" y="4"/>
                  </a:lnTo>
                  <a:lnTo>
                    <a:pt x="33" y="40"/>
                  </a:lnTo>
                  <a:lnTo>
                    <a:pt x="4" y="82"/>
                  </a:lnTo>
                  <a:lnTo>
                    <a:pt x="42" y="47"/>
                  </a:lnTo>
                  <a:lnTo>
                    <a:pt x="83" y="75"/>
                  </a:lnTo>
                  <a:lnTo>
                    <a:pt x="49" y="40"/>
                  </a:lnTo>
                  <a:lnTo>
                    <a:pt x="78" y="0"/>
                  </a:lnTo>
                  <a:lnTo>
                    <a:pt x="40" y="3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5" name="文本框 224"/>
            <p:cNvSpPr txBox="1"/>
            <p:nvPr/>
          </p:nvSpPr>
          <p:spPr>
            <a:xfrm rot="289099">
              <a:off x="5411316" y="1119453"/>
              <a:ext cx="1524000" cy="305831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/>
              </a:prstTxWarp>
              <a:spAutoFit/>
            </a:bodyPr>
            <a:lstStyle/>
            <a:p>
              <a:r>
                <a:rPr lang="en-US" altLang="zh-CN" dirty="0" smtClean="0">
                  <a:solidFill>
                    <a:schemeClr val="bg1"/>
                  </a:solidFill>
                </a:rPr>
                <a:t>POWERPOINT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24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1442</Words>
  <Application>Microsoft Office PowerPoint</Application>
  <PresentationFormat>自定义</PresentationFormat>
  <Paragraphs>131</Paragraphs>
  <Slides>20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22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洪慧蓉</dc:creator>
  <cp:lastModifiedBy>Sky123.Org</cp:lastModifiedBy>
  <cp:revision>26</cp:revision>
  <dcterms:created xsi:type="dcterms:W3CDTF">2015-12-17T02:20:00Z</dcterms:created>
  <dcterms:modified xsi:type="dcterms:W3CDTF">2018-01-17T02:03:49Z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