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notesMasterIdLst>
    <p:notesMasterId r:id="rId5"/>
  </p:notesMasterIdLst>
  <p:sldIdLst>
    <p:sldId id="836" r:id="rId4"/>
    <p:sldId id="1082" r:id="rId6"/>
    <p:sldId id="1094" r:id="rId7"/>
    <p:sldId id="1161" r:id="rId8"/>
    <p:sldId id="1157" r:id="rId9"/>
    <p:sldId id="1160" r:id="rId10"/>
    <p:sldId id="1182" r:id="rId11"/>
    <p:sldId id="1181" r:id="rId12"/>
    <p:sldId id="1155" r:id="rId13"/>
    <p:sldId id="1183" r:id="rId14"/>
    <p:sldId id="1184" r:id="rId15"/>
    <p:sldId id="1156" r:id="rId16"/>
    <p:sldId id="1158" r:id="rId17"/>
    <p:sldId id="1163" r:id="rId18"/>
    <p:sldId id="1185" r:id="rId19"/>
    <p:sldId id="1159" r:id="rId20"/>
    <p:sldId id="1164" r:id="rId21"/>
    <p:sldId id="1166" r:id="rId22"/>
    <p:sldId id="1187" r:id="rId23"/>
    <p:sldId id="1186" r:id="rId24"/>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B874D"/>
    <a:srgbClr val="0075BF"/>
    <a:srgbClr val="034EA2"/>
    <a:srgbClr val="0087CD"/>
    <a:srgbClr val="C68F06"/>
    <a:srgbClr val="DB2C03"/>
    <a:srgbClr val="EBAC07"/>
    <a:srgbClr val="008487"/>
    <a:srgbClr val="163C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84" autoAdjust="0"/>
    <p:restoredTop sz="93354" autoAdjust="0"/>
  </p:normalViewPr>
  <p:slideViewPr>
    <p:cSldViewPr>
      <p:cViewPr>
        <p:scale>
          <a:sx n="75" d="100"/>
          <a:sy n="75" d="100"/>
        </p:scale>
        <p:origin x="1680" y="302"/>
      </p:cViewPr>
      <p:guideLst>
        <p:guide orient="horz" pos="1539"/>
        <p:guide pos="2847"/>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3360" y="-96"/>
      </p:cViewPr>
      <p:guideLst>
        <p:guide orient="horz" pos="2736"/>
        <p:guide pos="2135"/>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10.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D8A88CB0-5585-4DC3-AF7B-F8B607B001A8}"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noChangeArrowheads="1"/>
          </p:cNvSpPr>
          <p:nvPr>
            <p:ph type="sldImg" idx="4294967295"/>
          </p:nvPr>
        </p:nvSpPr>
        <p:spPr>
          <a:ln>
            <a:miter lim="800000"/>
          </a:ln>
        </p:spPr>
      </p:sp>
      <p:sp>
        <p:nvSpPr>
          <p:cNvPr id="31746" name="备注占位符 2"/>
          <p:cNvSpPr>
            <a:spLocks noGrp="1" noChangeArrowheads="1"/>
          </p:cNvSpPr>
          <p:nvPr>
            <p:ph type="body" idx="4294967295"/>
          </p:nvPr>
        </p:nvSpPr>
        <p:spPr/>
        <p:txBody>
          <a:bodyPr/>
          <a:lstStyle/>
          <a:p>
            <a:endParaRPr lang="zh-CN" altLang="en-US"/>
          </a:p>
        </p:txBody>
      </p:sp>
      <p:sp>
        <p:nvSpPr>
          <p:cNvPr id="31747" name="灯片编号占位符 3"/>
          <p:cNvSpPr>
            <a:spLocks noGrp="1" noChangeArrowheads="1"/>
          </p:cNvSpPr>
          <p:nvPr>
            <p:ph type="sldNum" sz="quarter" idx="5"/>
          </p:nvPr>
        </p:nvSpPr>
        <p:spPr bwMode="auto">
          <a:noFill/>
          <a:ln>
            <a:miter lim="800000"/>
          </a:ln>
        </p:spPr>
        <p:txBody>
          <a:bodyPr/>
          <a:lstStyle/>
          <a:p>
            <a:fld id="{96980146-1845-4726-8240-427C1DA5326B}" type="slidenum">
              <a:rPr lang="zh-CN" altLang="en-US"/>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noChangeArrowheads="1"/>
          </p:cNvSpPr>
          <p:nvPr>
            <p:ph type="sldImg" idx="4294967295"/>
          </p:nvPr>
        </p:nvSpPr>
        <p:spPr>
          <a:ln>
            <a:miter lim="800000"/>
          </a:ln>
        </p:spPr>
      </p:sp>
      <p:sp>
        <p:nvSpPr>
          <p:cNvPr id="48130" name="备注占位符 2"/>
          <p:cNvSpPr>
            <a:spLocks noGrp="1" noChangeArrowheads="1"/>
          </p:cNvSpPr>
          <p:nvPr>
            <p:ph type="body" idx="4294967295"/>
          </p:nvPr>
        </p:nvSpPr>
        <p:spPr/>
        <p:txBody>
          <a:bodyPr/>
          <a:lstStyle/>
          <a:p>
            <a:endParaRPr lang="zh-CN" altLang="en-US"/>
          </a:p>
        </p:txBody>
      </p:sp>
      <p:sp>
        <p:nvSpPr>
          <p:cNvPr id="48131" name="灯片编号占位符 3"/>
          <p:cNvSpPr>
            <a:spLocks noGrp="1" noChangeArrowheads="1"/>
          </p:cNvSpPr>
          <p:nvPr>
            <p:ph type="sldNum" sz="quarter" idx="5"/>
          </p:nvPr>
        </p:nvSpPr>
        <p:spPr bwMode="auto">
          <a:noFill/>
          <a:ln>
            <a:miter lim="800000"/>
          </a:ln>
        </p:spPr>
        <p:txBody>
          <a:bodyPr/>
          <a:lstStyle/>
          <a:p>
            <a:fld id="{FF03DB1A-9145-4287-A659-651BC6517FC6}" type="slidenum">
              <a:rPr lang="zh-CN" altLang="en-US"/>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p:spPr>
      </p:sp>
      <p:sp>
        <p:nvSpPr>
          <p:cNvPr id="4915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0724"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B06E571-D681-4AE3-A409-FFDBA80E13A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255630"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accent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8" name="组合 7"/>
          <p:cNvGrpSpPr/>
          <p:nvPr userDrawn="1"/>
        </p:nvGrpSpPr>
        <p:grpSpPr>
          <a:xfrm>
            <a:off x="338399" y="311914"/>
            <a:ext cx="3201840" cy="505357"/>
            <a:chOff x="533" y="491"/>
            <a:chExt cx="6214" cy="981"/>
          </a:xfrm>
        </p:grpSpPr>
        <p:pic>
          <p:nvPicPr>
            <p:cNvPr id="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 y="491"/>
              <a:ext cx="960" cy="96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583" y="1101"/>
              <a:ext cx="5164"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文本框 6"/>
            <p:cNvSpPr txBox="1"/>
            <p:nvPr/>
          </p:nvSpPr>
          <p:spPr>
            <a:xfrm>
              <a:off x="1493" y="521"/>
              <a:ext cx="4608" cy="595"/>
            </a:xfrm>
            <a:prstGeom prst="rect">
              <a:avLst/>
            </a:prstGeom>
            <a:noFill/>
          </p:spPr>
          <p:txBody>
            <a:bodyPr wrap="square" rtlCol="0" anchor="t">
              <a:spAutoFit/>
            </a:bodyPr>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单击此处编辑母版标题样式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8" name="组合 7"/>
          <p:cNvGrpSpPr/>
          <p:nvPr userDrawn="1"/>
        </p:nvGrpSpPr>
        <p:grpSpPr>
          <a:xfrm>
            <a:off x="338399" y="311914"/>
            <a:ext cx="3201840" cy="505357"/>
            <a:chOff x="533" y="491"/>
            <a:chExt cx="6214" cy="981"/>
          </a:xfrm>
        </p:grpSpPr>
        <p:pic>
          <p:nvPicPr>
            <p:cNvPr id="7"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 y="491"/>
              <a:ext cx="960" cy="96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9" name="矩形 3"/>
            <p:cNvSpPr>
              <a:spLocks noChangeArrowheads="1"/>
            </p:cNvSpPr>
            <p:nvPr userDrawn="1"/>
          </p:nvSpPr>
          <p:spPr bwMode="auto">
            <a:xfrm>
              <a:off x="1583" y="1101"/>
              <a:ext cx="5164"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p>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文本框 9"/>
            <p:cNvSpPr txBox="1"/>
            <p:nvPr/>
          </p:nvSpPr>
          <p:spPr>
            <a:xfrm>
              <a:off x="1493" y="521"/>
              <a:ext cx="4608" cy="595"/>
            </a:xfrm>
            <a:prstGeom prst="rect">
              <a:avLst/>
            </a:prstGeom>
            <a:noFill/>
          </p:spPr>
          <p:txBody>
            <a:bodyPr wrap="square" rtlCol="0" anchor="t">
              <a:spAutoFit/>
            </a:bodyPr>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单击此处编辑母版标题样式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8" name="组合 7"/>
          <p:cNvGrpSpPr/>
          <p:nvPr userDrawn="1"/>
        </p:nvGrpSpPr>
        <p:grpSpPr>
          <a:xfrm>
            <a:off x="338399" y="311914"/>
            <a:ext cx="3201840" cy="505357"/>
            <a:chOff x="533" y="491"/>
            <a:chExt cx="6214" cy="981"/>
          </a:xfrm>
        </p:grpSpPr>
        <p:pic>
          <p:nvPicPr>
            <p:cNvPr id="7"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 y="491"/>
              <a:ext cx="960" cy="96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9" name="矩形 3"/>
            <p:cNvSpPr>
              <a:spLocks noChangeArrowheads="1"/>
            </p:cNvSpPr>
            <p:nvPr userDrawn="1"/>
          </p:nvSpPr>
          <p:spPr bwMode="auto">
            <a:xfrm>
              <a:off x="1583" y="1101"/>
              <a:ext cx="5164"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文本框 9"/>
            <p:cNvSpPr txBox="1"/>
            <p:nvPr/>
          </p:nvSpPr>
          <p:spPr>
            <a:xfrm>
              <a:off x="1493" y="521"/>
              <a:ext cx="4608" cy="595"/>
            </a:xfrm>
            <a:prstGeom prst="rect">
              <a:avLst/>
            </a:prstGeom>
            <a:noFill/>
          </p:spPr>
          <p:txBody>
            <a:bodyPr wrap="square" rtlCol="0" anchor="t">
              <a:spAutoFit/>
            </a:bodyPr>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单击此处编辑母版标题样式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8" name="组合 7"/>
          <p:cNvGrpSpPr/>
          <p:nvPr userDrawn="1"/>
        </p:nvGrpSpPr>
        <p:grpSpPr>
          <a:xfrm>
            <a:off x="338399" y="311914"/>
            <a:ext cx="3201840" cy="505357"/>
            <a:chOff x="533" y="491"/>
            <a:chExt cx="6214" cy="981"/>
          </a:xfrm>
        </p:grpSpPr>
        <p:pic>
          <p:nvPicPr>
            <p:cNvPr id="7"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 y="491"/>
              <a:ext cx="960" cy="96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9" name="矩形 3"/>
            <p:cNvSpPr>
              <a:spLocks noChangeArrowheads="1"/>
            </p:cNvSpPr>
            <p:nvPr userDrawn="1"/>
          </p:nvSpPr>
          <p:spPr bwMode="auto">
            <a:xfrm>
              <a:off x="1583" y="1101"/>
              <a:ext cx="5164"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文本框 9"/>
            <p:cNvSpPr txBox="1"/>
            <p:nvPr/>
          </p:nvSpPr>
          <p:spPr>
            <a:xfrm>
              <a:off x="1493" y="521"/>
              <a:ext cx="4608" cy="595"/>
            </a:xfrm>
            <a:prstGeom prst="rect">
              <a:avLst/>
            </a:prstGeom>
            <a:noFill/>
          </p:spPr>
          <p:txBody>
            <a:bodyPr wrap="square" rtlCol="0" anchor="t">
              <a:spAutoFit/>
            </a:bodyPr>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单击此处编辑母版标题样式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cs typeface="+mn-ea"/>
                <a:sym typeface="+mn-lt"/>
              </a:endParaRPr>
            </a:p>
          </p:txBody>
        </p:sp>
      </p:grpSp>
      <p:sp>
        <p:nvSpPr>
          <p:cNvPr id="6" name="文本框 12"/>
          <p:cNvSpPr txBox="1">
            <a:spLocks noChangeArrowheads="1"/>
          </p:cNvSpPr>
          <p:nvPr userDrawn="1"/>
        </p:nvSpPr>
        <p:spPr bwMode="auto">
          <a:xfrm>
            <a:off x="-1" y="370296"/>
            <a:ext cx="1796090" cy="248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255630"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accent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8" name="组合 7"/>
          <p:cNvGrpSpPr/>
          <p:nvPr userDrawn="1"/>
        </p:nvGrpSpPr>
        <p:grpSpPr>
          <a:xfrm>
            <a:off x="338399" y="311914"/>
            <a:ext cx="3201840" cy="505357"/>
            <a:chOff x="533" y="491"/>
            <a:chExt cx="6214" cy="981"/>
          </a:xfrm>
        </p:grpSpPr>
        <p:pic>
          <p:nvPicPr>
            <p:cNvPr id="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 y="491"/>
              <a:ext cx="960" cy="96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583" y="1101"/>
              <a:ext cx="5164"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文本框 6"/>
            <p:cNvSpPr txBox="1"/>
            <p:nvPr/>
          </p:nvSpPr>
          <p:spPr>
            <a:xfrm>
              <a:off x="1493" y="521"/>
              <a:ext cx="4608" cy="595"/>
            </a:xfrm>
            <a:prstGeom prst="rect">
              <a:avLst/>
            </a:prstGeom>
            <a:noFill/>
          </p:spPr>
          <p:txBody>
            <a:bodyPr wrap="square" rtlCol="0" anchor="t">
              <a:spAutoFit/>
            </a:bodyPr>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单击此处编辑母版标题样式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8" name="组合 7"/>
          <p:cNvGrpSpPr/>
          <p:nvPr userDrawn="1"/>
        </p:nvGrpSpPr>
        <p:grpSpPr>
          <a:xfrm>
            <a:off x="338399" y="311914"/>
            <a:ext cx="3201840" cy="505357"/>
            <a:chOff x="533" y="491"/>
            <a:chExt cx="6214" cy="981"/>
          </a:xfrm>
        </p:grpSpPr>
        <p:pic>
          <p:nvPicPr>
            <p:cNvPr id="7"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 y="491"/>
              <a:ext cx="960" cy="96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9" name="矩形 3"/>
            <p:cNvSpPr>
              <a:spLocks noChangeArrowheads="1"/>
            </p:cNvSpPr>
            <p:nvPr userDrawn="1"/>
          </p:nvSpPr>
          <p:spPr bwMode="auto">
            <a:xfrm>
              <a:off x="1583" y="1101"/>
              <a:ext cx="5164"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p>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文本框 9"/>
            <p:cNvSpPr txBox="1"/>
            <p:nvPr/>
          </p:nvSpPr>
          <p:spPr>
            <a:xfrm>
              <a:off x="1493" y="521"/>
              <a:ext cx="4608" cy="595"/>
            </a:xfrm>
            <a:prstGeom prst="rect">
              <a:avLst/>
            </a:prstGeom>
            <a:noFill/>
          </p:spPr>
          <p:txBody>
            <a:bodyPr wrap="square" rtlCol="0" anchor="t">
              <a:spAutoFit/>
            </a:bodyPr>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单击此处编辑母版标题样式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8" name="组合 7"/>
          <p:cNvGrpSpPr/>
          <p:nvPr userDrawn="1"/>
        </p:nvGrpSpPr>
        <p:grpSpPr>
          <a:xfrm>
            <a:off x="338399" y="311914"/>
            <a:ext cx="3201840" cy="505357"/>
            <a:chOff x="533" y="491"/>
            <a:chExt cx="6214" cy="981"/>
          </a:xfrm>
        </p:grpSpPr>
        <p:pic>
          <p:nvPicPr>
            <p:cNvPr id="7"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 y="491"/>
              <a:ext cx="960" cy="96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9" name="矩形 3"/>
            <p:cNvSpPr>
              <a:spLocks noChangeArrowheads="1"/>
            </p:cNvSpPr>
            <p:nvPr userDrawn="1"/>
          </p:nvSpPr>
          <p:spPr bwMode="auto">
            <a:xfrm>
              <a:off x="1583" y="1101"/>
              <a:ext cx="5164"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文本框 9"/>
            <p:cNvSpPr txBox="1"/>
            <p:nvPr/>
          </p:nvSpPr>
          <p:spPr>
            <a:xfrm>
              <a:off x="1493" y="521"/>
              <a:ext cx="4608" cy="595"/>
            </a:xfrm>
            <a:prstGeom prst="rect">
              <a:avLst/>
            </a:prstGeom>
            <a:noFill/>
          </p:spPr>
          <p:txBody>
            <a:bodyPr wrap="square" rtlCol="0" anchor="t">
              <a:spAutoFit/>
            </a:bodyPr>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单击此处编辑母版标题样式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8" name="组合 7"/>
          <p:cNvGrpSpPr/>
          <p:nvPr userDrawn="1"/>
        </p:nvGrpSpPr>
        <p:grpSpPr>
          <a:xfrm>
            <a:off x="338399" y="311914"/>
            <a:ext cx="3201840" cy="505357"/>
            <a:chOff x="533" y="491"/>
            <a:chExt cx="6214" cy="981"/>
          </a:xfrm>
        </p:grpSpPr>
        <p:pic>
          <p:nvPicPr>
            <p:cNvPr id="7"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 y="491"/>
              <a:ext cx="960" cy="96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9" name="矩形 3"/>
            <p:cNvSpPr>
              <a:spLocks noChangeArrowheads="1"/>
            </p:cNvSpPr>
            <p:nvPr userDrawn="1"/>
          </p:nvSpPr>
          <p:spPr bwMode="auto">
            <a:xfrm>
              <a:off x="1583" y="1101"/>
              <a:ext cx="5164" cy="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文本框 9"/>
            <p:cNvSpPr txBox="1"/>
            <p:nvPr/>
          </p:nvSpPr>
          <p:spPr>
            <a:xfrm>
              <a:off x="1493" y="521"/>
              <a:ext cx="4608" cy="595"/>
            </a:xfrm>
            <a:prstGeom prst="rect">
              <a:avLst/>
            </a:prstGeom>
            <a:noFill/>
          </p:spPr>
          <p:txBody>
            <a:bodyPr wrap="square" rtlCol="0" anchor="t">
              <a:spAutoFit/>
            </a:bodyPr>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单击此处编辑母版标题样式</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cs typeface="+mn-ea"/>
                <a:sym typeface="+mn-lt"/>
              </a:endParaRPr>
            </a:p>
          </p:txBody>
        </p:sp>
      </p:grpSp>
      <p:sp>
        <p:nvSpPr>
          <p:cNvPr id="6" name="文本框 12"/>
          <p:cNvSpPr txBox="1">
            <a:spLocks noChangeArrowheads="1"/>
          </p:cNvSpPr>
          <p:nvPr userDrawn="1"/>
        </p:nvSpPr>
        <p:spPr bwMode="auto">
          <a:xfrm>
            <a:off x="-1" y="370296"/>
            <a:ext cx="1796090" cy="248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1" Type="http://schemas.openxmlformats.org/officeDocument/2006/relationships/theme" Target="../theme/theme2.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
        <p:nvSpPr>
          <p:cNvPr id="9" name="矩形 8"/>
          <p:cNvSpPr/>
          <p:nvPr userDrawn="1"/>
        </p:nvSpPr>
        <p:spPr>
          <a:xfrm>
            <a:off x="164465" y="127000"/>
            <a:ext cx="8815070" cy="4889500"/>
          </a:xfrm>
          <a:prstGeom prst="rect">
            <a:avLst/>
          </a:prstGeom>
          <a:noFill/>
          <a:ln w="28575">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36号-正文宋楷" panose="00000500000000000000" charset="-122"/>
              <a:ea typeface="字魂36号-正文宋楷" panose="00000500000000000000" charset="-122"/>
              <a:cs typeface="字魂36号-正文宋楷" panose="00000500000000000000"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
        <p:nvSpPr>
          <p:cNvPr id="9" name="矩形 8"/>
          <p:cNvSpPr/>
          <p:nvPr userDrawn="1"/>
        </p:nvSpPr>
        <p:spPr>
          <a:xfrm>
            <a:off x="164465" y="127000"/>
            <a:ext cx="8815070" cy="4889500"/>
          </a:xfrm>
          <a:prstGeom prst="rect">
            <a:avLst/>
          </a:prstGeom>
          <a:noFill/>
          <a:ln w="28575">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36号-正文宋楷" panose="00000500000000000000" charset="-122"/>
              <a:ea typeface="字魂36号-正文宋楷" panose="00000500000000000000" charset="-122"/>
              <a:cs typeface="字魂36号-正文宋楷" panose="00000500000000000000" charset="-122"/>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2.xml"/><Relationship Id="rId10"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image" Target="../media/image9.jpe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309663" y="932838"/>
            <a:ext cx="3218019" cy="1568450"/>
          </a:xfrm>
          <a:prstGeom prst="rect">
            <a:avLst/>
          </a:prstGeom>
        </p:spPr>
        <p:txBody>
          <a:bodyPr wrap="square">
            <a:spAutoFit/>
          </a:bodyPr>
          <a:lstStyle/>
          <a:p>
            <a:pPr fontAlgn="auto">
              <a:spcBef>
                <a:spcPts val="0"/>
              </a:spcBef>
              <a:spcAft>
                <a:spcPts val="0"/>
              </a:spcAft>
              <a:defRPr/>
            </a:pPr>
            <a:r>
              <a:rPr lang="en-US" altLang="zh-CN" sz="9600" spc="300" dirty="0">
                <a:solidFill>
                  <a:schemeClr val="accent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2020</a:t>
            </a:r>
            <a:endParaRPr lang="zh-CN" altLang="en-US" sz="9600" spc="300" dirty="0">
              <a:solidFill>
                <a:schemeClr val="accent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7" name="TextBox 7"/>
          <p:cNvSpPr>
            <a:spLocks noChangeArrowheads="1"/>
          </p:cNvSpPr>
          <p:nvPr/>
        </p:nvSpPr>
        <p:spPr bwMode="auto">
          <a:xfrm>
            <a:off x="85527" y="2287910"/>
            <a:ext cx="5338046" cy="615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0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光盘行动节约</a:t>
            </a:r>
            <a:r>
              <a:rPr lang="en-US" altLang="zh-CN" sz="40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PPT</a:t>
            </a:r>
            <a:r>
              <a:rPr lang="zh-CN" altLang="en-US" sz="40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模板</a:t>
            </a:r>
            <a:endParaRPr lang="zh-CN" altLang="en-US" sz="40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8" name="TextBox 7"/>
          <p:cNvSpPr>
            <a:spLocks noChangeArrowheads="1"/>
          </p:cNvSpPr>
          <p:nvPr/>
        </p:nvSpPr>
        <p:spPr bwMode="auto">
          <a:xfrm>
            <a:off x="527029" y="2944884"/>
            <a:ext cx="4534798" cy="246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年终总结</a:t>
            </a:r>
            <a:r>
              <a:rPr lang="en-US" altLang="zh-CN"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  </a:t>
            </a:r>
            <a:r>
              <a:rPr lang="zh-CN" altLang="en-US"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新年计划</a:t>
            </a:r>
            <a:r>
              <a:rPr lang="en-US" altLang="zh-CN"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  </a:t>
            </a:r>
            <a:r>
              <a:rPr lang="zh-CN" altLang="en-US"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述职报告  工作汇报</a:t>
            </a:r>
            <a:endParaRPr lang="zh-CN" altLang="en-US"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49" name="组合 48"/>
          <p:cNvGrpSpPr/>
          <p:nvPr/>
        </p:nvGrpSpPr>
        <p:grpSpPr>
          <a:xfrm>
            <a:off x="1823398" y="3281926"/>
            <a:ext cx="1827632" cy="273425"/>
            <a:chOff x="5677613" y="3909380"/>
            <a:chExt cx="1827315" cy="273378"/>
          </a:xfrm>
        </p:grpSpPr>
        <p:sp>
          <p:nvSpPr>
            <p:cNvPr id="50" name="矩形 49"/>
            <p:cNvSpPr/>
            <p:nvPr/>
          </p:nvSpPr>
          <p:spPr>
            <a:xfrm>
              <a:off x="5677614" y="3909380"/>
              <a:ext cx="1827314" cy="273378"/>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1" name="TextBox 84"/>
            <p:cNvSpPr txBox="1"/>
            <p:nvPr/>
          </p:nvSpPr>
          <p:spPr>
            <a:xfrm>
              <a:off x="5677613" y="3921148"/>
              <a:ext cx="1719282" cy="260305"/>
            </a:xfrm>
            <a:prstGeom prst="rect">
              <a:avLst/>
            </a:prstGeom>
            <a:noFill/>
          </p:spPr>
          <p:txBody>
            <a:bodyPr wrap="none" rtlCol="0">
              <a:spAutoFit/>
            </a:bodyPr>
            <a:lstStyle/>
            <a:p>
              <a:r>
                <a:rPr lang="zh-CN" altLang="en-US"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部门：</a:t>
              </a:r>
              <a:r>
                <a:rPr lang="en-US" altLang="zh-CN"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PPT   </a:t>
              </a:r>
              <a:r>
                <a:rPr lang="zh-CN" altLang="en-US"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汇报人：</a:t>
              </a:r>
              <a:r>
                <a:rPr lang="en-US" altLang="zh-CN"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CN</a:t>
              </a:r>
              <a:endParaRPr lang="en-US" altLang="zh-CN"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pic>
        <p:nvPicPr>
          <p:cNvPr id="6" name="轻音乐青春温馨清新回忆相册校园钢琴版">
            <a:hlinkClick r:id="" action="ppaction://media"/>
          </p:cNvPr>
          <p:cNvPicPr>
            <a:picLocks noChangeAspect="1"/>
          </p:cNvPicPr>
          <p:nvPr>
            <a:audioFile r:link="rId1"/>
            <p:extLst>
              <p:ext uri="{DAA4B4D4-6D71-4841-9C94-3DE7FCFB9230}">
                <p14:media xmlns:p14="http://schemas.microsoft.com/office/powerpoint/2010/main" r:embed="rId2">
                  <p14:fade in="5000.000000"/>
                </p14:media>
              </p:ext>
            </p:extLst>
          </p:nvPr>
        </p:nvPicPr>
        <p:blipFill>
          <a:blip r:embed="rId3"/>
          <a:stretch>
            <a:fillRect/>
          </a:stretch>
        </p:blipFill>
        <p:spPr>
          <a:xfrm>
            <a:off x="4527669" y="-1109003"/>
            <a:ext cx="487363" cy="487363"/>
          </a:xfrm>
          <a:prstGeom prst="rect">
            <a:avLst/>
          </a:prstGeom>
        </p:spPr>
      </p:pic>
      <p:pic>
        <p:nvPicPr>
          <p:cNvPr id="4" name="图片 3" descr="未标题-1"/>
          <p:cNvPicPr>
            <a:picLocks noChangeAspect="1"/>
          </p:cNvPicPr>
          <p:nvPr/>
        </p:nvPicPr>
        <p:blipFill>
          <a:blip r:embed="rId4"/>
          <a:stretch>
            <a:fillRect/>
          </a:stretch>
        </p:blipFill>
        <p:spPr>
          <a:xfrm>
            <a:off x="5139690" y="-427990"/>
            <a:ext cx="4004310" cy="5664835"/>
          </a:xfrm>
          <a:prstGeom prst="rect">
            <a:avLst/>
          </a:prstGeom>
        </p:spPr>
      </p:pic>
      <p:pic>
        <p:nvPicPr>
          <p:cNvPr id="7" name="图片 6" descr="log02"/>
          <p:cNvPicPr>
            <a:picLocks noChangeAspect="1"/>
          </p:cNvPicPr>
          <p:nvPr/>
        </p:nvPicPr>
        <p:blipFill>
          <a:blip r:embed="rId5"/>
          <a:stretch>
            <a:fillRect/>
          </a:stretch>
        </p:blipFill>
        <p:spPr>
          <a:xfrm>
            <a:off x="209550" y="156845"/>
            <a:ext cx="1409700" cy="320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2951882" y="329977"/>
            <a:ext cx="3240360" cy="744884"/>
          </a:xfrm>
          <a:prstGeom prst="rect">
            <a:avLst/>
          </a:prstGeom>
          <a:noFill/>
        </p:spPr>
        <p:txBody>
          <a:bodyPr wrap="square" lIns="68566" tIns="0" rIns="68566" bIns="0" rtlCol="0" anchor="t">
            <a:spAutoFit/>
          </a:bodyPr>
          <a:lstStyle/>
          <a:p>
            <a:pPr algn="ctr">
              <a:lnSpc>
                <a:spcPct val="150000"/>
              </a:lnSpc>
              <a:spcBef>
                <a:spcPts val="565"/>
              </a:spcBef>
            </a:pPr>
            <a:r>
              <a:rPr lang="en-US" altLang="zh-CN" sz="3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宋体" panose="02010600030101010101" pitchFamily="2" charset="-122"/>
                <a:sym typeface="思源黑体 CN Normal" panose="020B0400000000000000" pitchFamily="34" charset="-122"/>
              </a:rPr>
              <a:t>【</a:t>
            </a:r>
            <a:r>
              <a:rPr lang="zh-CN" altLang="en-US" sz="3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宋体" panose="02010600030101010101" pitchFamily="2" charset="-122"/>
                <a:sym typeface="思源黑体 CN Normal" panose="020B0400000000000000" pitchFamily="34" charset="-122"/>
              </a:rPr>
              <a:t>目录</a:t>
            </a:r>
            <a:r>
              <a:rPr lang="en-US" altLang="zh-CN" sz="3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宋体" panose="02010600030101010101" pitchFamily="2" charset="-122"/>
                <a:sym typeface="思源黑体 CN Normal" panose="020B0400000000000000" pitchFamily="34" charset="-122"/>
              </a:rPr>
              <a:t>】</a:t>
            </a:r>
            <a:endParaRPr lang="en-US" altLang="zh-CN" sz="3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宋体" panose="02010600030101010101" pitchFamily="2" charset="-122"/>
              <a:sym typeface="思源黑体 CN Normal" panose="020B0400000000000000" pitchFamily="34" charset="-122"/>
            </a:endParaRPr>
          </a:p>
        </p:txBody>
      </p:sp>
      <p:sp>
        <p:nvSpPr>
          <p:cNvPr id="13" name="PA-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custDataLst>
              <p:tags r:id="rId1"/>
            </p:custDataLst>
          </p:nvPr>
        </p:nvSpPr>
        <p:spPr>
          <a:xfrm>
            <a:off x="2311198" y="1227591"/>
            <a:ext cx="5469067" cy="304699"/>
          </a:xfrm>
          <a:prstGeom prst="rect">
            <a:avLst/>
          </a:prstGeom>
        </p:spPr>
        <p:txBody>
          <a:bodyPr wrap="square">
            <a:spAutoFit/>
          </a:bodyPr>
          <a:p>
            <a:r>
              <a:rPr lang="en-US" altLang="zh-CN" sz="1380" dirty="0">
                <a:solidFill>
                  <a:schemeClr val="tx1">
                    <a:lumMod val="50000"/>
                  </a:schemeClr>
                </a:solidFill>
                <a:ea typeface="字魂36号-正文宋楷" panose="00000500000000000000" charset="-122"/>
                <a:cs typeface="字魂36号-正文宋楷" panose="00000500000000000000" charset="-122"/>
                <a:sym typeface="+mn-lt"/>
              </a:rPr>
              <a:t>Lorem ipsum dolor sit </a:t>
            </a:r>
            <a:r>
              <a:rPr lang="en-US" altLang="zh-CN" sz="1380" dirty="0" err="1">
                <a:solidFill>
                  <a:schemeClr val="tx1">
                    <a:lumMod val="50000"/>
                  </a:schemeClr>
                </a:solidFill>
                <a:ea typeface="字魂36号-正文宋楷" panose="00000500000000000000" charset="-122"/>
                <a:cs typeface="字魂36号-正文宋楷" panose="00000500000000000000" charset="-122"/>
                <a:sym typeface="+mn-lt"/>
              </a:rPr>
              <a:t>amet</a:t>
            </a:r>
            <a:r>
              <a:rPr lang="en-US" altLang="zh-CN" sz="1380" dirty="0">
                <a:solidFill>
                  <a:schemeClr val="tx1">
                    <a:lumMod val="50000"/>
                  </a:schemeClr>
                </a:solidFill>
                <a:ea typeface="字魂36号-正文宋楷" panose="00000500000000000000" charset="-122"/>
                <a:cs typeface="字魂36号-正文宋楷" panose="00000500000000000000" charset="-122"/>
                <a:sym typeface="+mn-lt"/>
              </a:rPr>
              <a:t>, </a:t>
            </a:r>
            <a:r>
              <a:rPr lang="en-US" altLang="zh-CN" sz="1380" dirty="0" err="1">
                <a:solidFill>
                  <a:schemeClr val="tx1">
                    <a:lumMod val="50000"/>
                  </a:schemeClr>
                </a:solidFill>
                <a:ea typeface="字魂36号-正文宋楷" panose="00000500000000000000" charset="-122"/>
                <a:cs typeface="字魂36号-正文宋楷" panose="00000500000000000000" charset="-122"/>
                <a:sym typeface="+mn-lt"/>
              </a:rPr>
              <a:t>consectetur</a:t>
            </a:r>
            <a:r>
              <a:rPr lang="en-US" altLang="zh-CN" sz="1380" dirty="0">
                <a:solidFill>
                  <a:schemeClr val="tx1">
                    <a:lumMod val="50000"/>
                  </a:schemeClr>
                </a:solidFill>
                <a:ea typeface="字魂36号-正文宋楷" panose="00000500000000000000" charset="-122"/>
                <a:cs typeface="字魂36号-正文宋楷" panose="00000500000000000000" charset="-122"/>
                <a:sym typeface="+mn-lt"/>
              </a:rPr>
              <a:t> </a:t>
            </a:r>
            <a:r>
              <a:rPr lang="en-US" altLang="zh-CN" sz="1380" dirty="0" err="1">
                <a:solidFill>
                  <a:schemeClr val="tx1">
                    <a:lumMod val="50000"/>
                  </a:schemeClr>
                </a:solidFill>
                <a:ea typeface="字魂36号-正文宋楷" panose="00000500000000000000" charset="-122"/>
                <a:cs typeface="字魂36号-正文宋楷" panose="00000500000000000000" charset="-122"/>
                <a:sym typeface="+mn-lt"/>
              </a:rPr>
              <a:t>adipiscing</a:t>
            </a:r>
            <a:r>
              <a:rPr lang="en-US" altLang="zh-CN" sz="1380" dirty="0">
                <a:solidFill>
                  <a:schemeClr val="tx1">
                    <a:lumMod val="50000"/>
                  </a:schemeClr>
                </a:solidFill>
                <a:ea typeface="字魂36号-正文宋楷" panose="00000500000000000000" charset="-122"/>
                <a:cs typeface="字魂36号-正文宋楷" panose="00000500000000000000" charset="-122"/>
                <a:sym typeface="+mn-lt"/>
              </a:rPr>
              <a:t> </a:t>
            </a:r>
            <a:r>
              <a:rPr lang="en-US" altLang="zh-CN" sz="1380" dirty="0" err="1">
                <a:solidFill>
                  <a:schemeClr val="tx1">
                    <a:lumMod val="50000"/>
                  </a:schemeClr>
                </a:solidFill>
                <a:ea typeface="字魂36号-正文宋楷" panose="00000500000000000000" charset="-122"/>
                <a:cs typeface="字魂36号-正文宋楷" panose="00000500000000000000" charset="-122"/>
                <a:sym typeface="+mn-lt"/>
              </a:rPr>
              <a:t>elit</a:t>
            </a:r>
            <a:r>
              <a:rPr lang="en-US" altLang="zh-CN" sz="1380" dirty="0">
                <a:solidFill>
                  <a:schemeClr val="tx1">
                    <a:lumMod val="50000"/>
                  </a:schemeClr>
                </a:solidFill>
                <a:ea typeface="字魂36号-正文宋楷" panose="00000500000000000000" charset="-122"/>
                <a:cs typeface="字魂36号-正文宋楷" panose="00000500000000000000" charset="-122"/>
                <a:sym typeface="+mn-lt"/>
              </a:rPr>
              <a:t>. </a:t>
            </a:r>
            <a:endParaRPr lang="zh-CN" altLang="en-US" sz="1380" dirty="0">
              <a:solidFill>
                <a:schemeClr val="tx1">
                  <a:lumMod val="50000"/>
                </a:schemeClr>
              </a:solidFill>
              <a:ea typeface="字魂36号-正文宋楷" panose="00000500000000000000" charset="-122"/>
              <a:cs typeface="字魂36号-正文宋楷" panose="00000500000000000000" charset="-122"/>
              <a:sym typeface="+mn-lt"/>
            </a:endParaRPr>
          </a:p>
        </p:txBody>
      </p:sp>
      <p:grpSp>
        <p:nvGrpSpPr>
          <p:cNvPr id="38" name="组合 37"/>
          <p:cNvGrpSpPr/>
          <p:nvPr/>
        </p:nvGrpSpPr>
        <p:grpSpPr>
          <a:xfrm>
            <a:off x="660400" y="2199640"/>
            <a:ext cx="7823835" cy="1600120"/>
            <a:chOff x="3596" y="3075"/>
            <a:chExt cx="16500" cy="3374"/>
          </a:xfrm>
        </p:grpSpPr>
        <p:sp>
          <p:nvSpPr>
            <p:cNvPr id="9" name="PA-文本框 22"/>
            <p:cNvSpPr txBox="1"/>
            <p:nvPr>
              <p:custDataLst>
                <p:tags r:id="rId2"/>
              </p:custDataLst>
            </p:nvPr>
          </p:nvSpPr>
          <p:spPr>
            <a:xfrm>
              <a:off x="3596" y="5323"/>
              <a:ext cx="2928" cy="1101"/>
            </a:xfrm>
            <a:prstGeom prst="rect">
              <a:avLst/>
            </a:prstGeom>
            <a:noFill/>
          </p:spPr>
          <p:txBody>
            <a:bodyPr wrap="square" rtlCol="0">
              <a:spAutoFit/>
            </a:bodyPr>
            <a:p>
              <a:pPr algn="l"/>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第一章节</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p>
              <a:pPr algn="l"/>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单击输入标题</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PA-文本框 23"/>
            <p:cNvSpPr txBox="1"/>
            <p:nvPr>
              <p:custDataLst>
                <p:tags r:id="rId3"/>
              </p:custDataLst>
            </p:nvPr>
          </p:nvSpPr>
          <p:spPr>
            <a:xfrm>
              <a:off x="12376" y="5297"/>
              <a:ext cx="2928" cy="1101"/>
            </a:xfrm>
            <a:prstGeom prst="rect">
              <a:avLst/>
            </a:prstGeom>
            <a:noFill/>
          </p:spPr>
          <p:txBody>
            <a:bodyPr wrap="square" rtlCol="0">
              <a:spAutoFit/>
            </a:bodyPr>
            <a:p>
              <a:pPr algn="l"/>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第三章节</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p>
              <a:pPr algn="l"/>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单击输入标题</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PA-文本框 24"/>
            <p:cNvSpPr txBox="1"/>
            <p:nvPr>
              <p:custDataLst>
                <p:tags r:id="rId4"/>
              </p:custDataLst>
            </p:nvPr>
          </p:nvSpPr>
          <p:spPr>
            <a:xfrm>
              <a:off x="17168" y="5313"/>
              <a:ext cx="2928" cy="1101"/>
            </a:xfrm>
            <a:prstGeom prst="rect">
              <a:avLst/>
            </a:prstGeom>
            <a:noFill/>
          </p:spPr>
          <p:txBody>
            <a:bodyPr wrap="square" rtlCol="0">
              <a:spAutoFit/>
            </a:bodyPr>
            <a:p>
              <a:pPr algn="l"/>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第四章节</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p>
              <a:pPr algn="l"/>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单击输入标题</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PA-文本框 25"/>
            <p:cNvSpPr txBox="1"/>
            <p:nvPr>
              <p:custDataLst>
                <p:tags r:id="rId5"/>
              </p:custDataLst>
            </p:nvPr>
          </p:nvSpPr>
          <p:spPr>
            <a:xfrm>
              <a:off x="7898" y="5348"/>
              <a:ext cx="2928" cy="1101"/>
            </a:xfrm>
            <a:prstGeom prst="rect">
              <a:avLst/>
            </a:prstGeom>
            <a:noFill/>
          </p:spPr>
          <p:txBody>
            <a:bodyPr wrap="square" rtlCol="0">
              <a:spAutoFit/>
            </a:bodyPr>
            <a:p>
              <a:pPr algn="l"/>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第二章节</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p>
              <a:pPr algn="l"/>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单击输入标题</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PA-文本框 11"/>
            <p:cNvSpPr txBox="1"/>
            <p:nvPr>
              <p:custDataLst>
                <p:tags r:id="rId6"/>
              </p:custDataLst>
            </p:nvPr>
          </p:nvSpPr>
          <p:spPr>
            <a:xfrm>
              <a:off x="3764" y="3075"/>
              <a:ext cx="1608" cy="1944"/>
            </a:xfrm>
            <a:prstGeom prst="rect">
              <a:avLst/>
            </a:prstGeom>
            <a:noFill/>
          </p:spPr>
          <p:txBody>
            <a:bodyPr wrap="square" rtlCol="0">
              <a:spAutoFit/>
            </a:bodyPr>
            <a:p>
              <a:pPr algn="l"/>
              <a:r>
                <a:rPr lang="zh-CN" altLang="en-US" sz="5400" dirty="0">
                  <a:solidFill>
                    <a:srgbClr val="BB874D"/>
                  </a:solidFill>
                  <a:latin typeface="微软雅黑" panose="020B0503020204020204" pitchFamily="34" charset="-122"/>
                  <a:ea typeface="微软雅黑" panose="020B0503020204020204" pitchFamily="34" charset="-122"/>
                  <a:cs typeface="字魂36号-正文宋楷" panose="00000500000000000000" charset="-122"/>
                </a:rPr>
                <a:t>壹</a:t>
              </a:r>
              <a:endParaRPr lang="zh-CN" altLang="en-US" sz="5400" dirty="0">
                <a:solidFill>
                  <a:srgbClr val="BB874D"/>
                </a:solidFill>
                <a:latin typeface="微软雅黑" panose="020B0503020204020204" pitchFamily="34" charset="-122"/>
                <a:ea typeface="微软雅黑" panose="020B0503020204020204" pitchFamily="34" charset="-122"/>
                <a:cs typeface="字魂36号-正文宋楷" panose="00000500000000000000" charset="-122"/>
              </a:endParaRPr>
            </a:p>
          </p:txBody>
        </p:sp>
        <p:sp>
          <p:nvSpPr>
            <p:cNvPr id="15" name="PA-文本框 1"/>
            <p:cNvSpPr txBox="1"/>
            <p:nvPr>
              <p:custDataLst>
                <p:tags r:id="rId7"/>
              </p:custDataLst>
            </p:nvPr>
          </p:nvSpPr>
          <p:spPr>
            <a:xfrm>
              <a:off x="8041" y="3075"/>
              <a:ext cx="1608" cy="1944"/>
            </a:xfrm>
            <a:prstGeom prst="rect">
              <a:avLst/>
            </a:prstGeom>
            <a:noFill/>
          </p:spPr>
          <p:txBody>
            <a:bodyPr wrap="square" rtlCol="0">
              <a:spAutoFit/>
            </a:bodyPr>
            <a:p>
              <a:pPr algn="l"/>
              <a:r>
                <a:rPr lang="zh-CN" altLang="en-US" sz="5400" dirty="0">
                  <a:solidFill>
                    <a:srgbClr val="BB874D"/>
                  </a:solidFill>
                  <a:latin typeface="微软雅黑" panose="020B0503020204020204" pitchFamily="34" charset="-122"/>
                  <a:ea typeface="微软雅黑" panose="020B0503020204020204" pitchFamily="34" charset="-122"/>
                  <a:cs typeface="字魂36号-正文宋楷" panose="00000500000000000000" charset="-122"/>
                </a:rPr>
                <a:t>贰</a:t>
              </a:r>
              <a:endParaRPr lang="zh-CN" altLang="en-US" sz="5400" dirty="0">
                <a:solidFill>
                  <a:srgbClr val="BB874D"/>
                </a:solidFill>
                <a:latin typeface="微软雅黑" panose="020B0503020204020204" pitchFamily="34" charset="-122"/>
                <a:ea typeface="微软雅黑" panose="020B0503020204020204" pitchFamily="34" charset="-122"/>
                <a:cs typeface="字魂36号-正文宋楷" panose="00000500000000000000" charset="-122"/>
              </a:endParaRPr>
            </a:p>
          </p:txBody>
        </p:sp>
        <p:sp>
          <p:nvSpPr>
            <p:cNvPr id="16" name="PA-文本框 2"/>
            <p:cNvSpPr txBox="1"/>
            <p:nvPr>
              <p:custDataLst>
                <p:tags r:id="rId8"/>
              </p:custDataLst>
            </p:nvPr>
          </p:nvSpPr>
          <p:spPr>
            <a:xfrm>
              <a:off x="12377" y="3075"/>
              <a:ext cx="1608" cy="1944"/>
            </a:xfrm>
            <a:prstGeom prst="rect">
              <a:avLst/>
            </a:prstGeom>
            <a:noFill/>
          </p:spPr>
          <p:txBody>
            <a:bodyPr wrap="square" rtlCol="0">
              <a:spAutoFit/>
            </a:bodyPr>
            <a:p>
              <a:pPr algn="l"/>
              <a:r>
                <a:rPr lang="zh-CN" altLang="en-US" sz="5400" dirty="0">
                  <a:solidFill>
                    <a:srgbClr val="BB874D"/>
                  </a:solidFill>
                  <a:latin typeface="微软雅黑" panose="020B0503020204020204" pitchFamily="34" charset="-122"/>
                  <a:ea typeface="微软雅黑" panose="020B0503020204020204" pitchFamily="34" charset="-122"/>
                  <a:cs typeface="字魂36号-正文宋楷" panose="00000500000000000000" charset="-122"/>
                </a:rPr>
                <a:t>叁</a:t>
              </a:r>
              <a:endParaRPr lang="zh-CN" altLang="en-US" sz="5400" dirty="0">
                <a:solidFill>
                  <a:srgbClr val="BB874D"/>
                </a:solidFill>
                <a:latin typeface="微软雅黑" panose="020B0503020204020204" pitchFamily="34" charset="-122"/>
                <a:ea typeface="微软雅黑" panose="020B0503020204020204" pitchFamily="34" charset="-122"/>
                <a:cs typeface="字魂36号-正文宋楷" panose="00000500000000000000" charset="-122"/>
              </a:endParaRPr>
            </a:p>
          </p:txBody>
        </p:sp>
        <p:sp>
          <p:nvSpPr>
            <p:cNvPr id="17" name="PA-文本框 3"/>
            <p:cNvSpPr txBox="1"/>
            <p:nvPr>
              <p:custDataLst>
                <p:tags r:id="rId9"/>
              </p:custDataLst>
            </p:nvPr>
          </p:nvSpPr>
          <p:spPr>
            <a:xfrm>
              <a:off x="17064" y="3075"/>
              <a:ext cx="1608" cy="1944"/>
            </a:xfrm>
            <a:prstGeom prst="rect">
              <a:avLst/>
            </a:prstGeom>
            <a:noFill/>
          </p:spPr>
          <p:txBody>
            <a:bodyPr wrap="square" rtlCol="0">
              <a:spAutoFit/>
            </a:bodyPr>
            <a:p>
              <a:pPr algn="l"/>
              <a:r>
                <a:rPr lang="zh-CN" altLang="en-US" sz="5400" dirty="0">
                  <a:solidFill>
                    <a:srgbClr val="BB874D"/>
                  </a:solidFill>
                  <a:latin typeface="微软雅黑" panose="020B0503020204020204" pitchFamily="34" charset="-122"/>
                  <a:ea typeface="微软雅黑" panose="020B0503020204020204" pitchFamily="34" charset="-122"/>
                  <a:cs typeface="字魂36号-正文宋楷" panose="00000500000000000000" charset="-122"/>
                </a:rPr>
                <a:t>肆</a:t>
              </a:r>
              <a:endParaRPr lang="zh-CN" altLang="en-US" sz="5400" dirty="0">
                <a:solidFill>
                  <a:srgbClr val="BB874D"/>
                </a:solidFill>
                <a:latin typeface="微软雅黑" panose="020B0503020204020204" pitchFamily="34" charset="-122"/>
                <a:ea typeface="微软雅黑" panose="020B0503020204020204" pitchFamily="34" charset="-122"/>
                <a:cs typeface="字魂36号-正文宋楷" panose="0000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585639" y="2116976"/>
            <a:ext cx="1270916" cy="1329112"/>
            <a:chOff x="4190466" y="3106258"/>
            <a:chExt cx="1190104" cy="1244600"/>
          </a:xfrm>
        </p:grpSpPr>
        <p:sp>
          <p:nvSpPr>
            <p:cNvPr id="6" name="矩形 150"/>
            <p:cNvSpPr>
              <a:spLocks noChangeArrowheads="1"/>
            </p:cNvSpPr>
            <p:nvPr/>
          </p:nvSpPr>
          <p:spPr bwMode="auto">
            <a:xfrm>
              <a:off x="4199470" y="3106258"/>
              <a:ext cx="1181100" cy="1244600"/>
            </a:xfrm>
            <a:prstGeom prst="rect">
              <a:avLst/>
            </a:prstGeom>
            <a:solidFill>
              <a:srgbClr val="625D61"/>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 name="文本框 19"/>
            <p:cNvSpPr>
              <a:spLocks noChangeArrowheads="1"/>
            </p:cNvSpPr>
            <p:nvPr/>
          </p:nvSpPr>
          <p:spPr bwMode="auto">
            <a:xfrm>
              <a:off x="4216183" y="3272566"/>
              <a:ext cx="1126449" cy="51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01</a:t>
              </a:r>
              <a:endParaRPr lang="zh-CN" altLang="en-US" sz="3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 name="矩形 7"/>
            <p:cNvSpPr/>
            <p:nvPr/>
          </p:nvSpPr>
          <p:spPr>
            <a:xfrm>
              <a:off x="4190466" y="4058588"/>
              <a:ext cx="119010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9" name="TextBox 8"/>
          <p:cNvSpPr txBox="1"/>
          <p:nvPr/>
        </p:nvSpPr>
        <p:spPr>
          <a:xfrm>
            <a:off x="2287839" y="2897443"/>
            <a:ext cx="2376264" cy="549367"/>
          </a:xfrm>
          <a:prstGeom prst="rect">
            <a:avLst/>
          </a:prstGeom>
          <a:noFill/>
        </p:spPr>
        <p:txBody>
          <a:bodyPr wrap="square" lIns="68566" tIns="34283" rIns="68566" bIns="34283" rtlCol="0">
            <a:spAutoFit/>
          </a:bodyPr>
          <a:lstStyle/>
          <a:p>
            <a:pPr algn="ctr">
              <a:lnSpc>
                <a:spcPct val="130000"/>
              </a:lnSpc>
            </a:pPr>
            <a:r>
              <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您的内容打在这里，或者通过复制您的您的内容打在这里，或者通过复制您的</a:t>
            </a:r>
            <a:endPar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a:lnSpc>
                <a:spcPct val="130000"/>
              </a:lnSpc>
            </a:pPr>
            <a:endPar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TextBox 9"/>
          <p:cNvSpPr txBox="1"/>
          <p:nvPr/>
        </p:nvSpPr>
        <p:spPr>
          <a:xfrm>
            <a:off x="1856173" y="2249371"/>
            <a:ext cx="3240360" cy="645795"/>
          </a:xfrm>
          <a:prstGeom prst="rect">
            <a:avLst/>
          </a:prstGeom>
          <a:noFill/>
        </p:spPr>
        <p:txBody>
          <a:bodyPr wrap="square" lIns="68566" tIns="0" rIns="68566" bIns="0" rtlCol="0" anchor="t">
            <a:spAutoFit/>
          </a:bodyPr>
          <a:lstStyle/>
          <a:p>
            <a:pPr algn="ctr">
              <a:lnSpc>
                <a:spcPct val="150000"/>
              </a:lnSpc>
              <a:spcBef>
                <a:spcPts val="565"/>
              </a:spcBef>
            </a:pPr>
            <a:r>
              <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a:t>
            </a:r>
            <a:r>
              <a:rPr lang="zh-CN" altLang="en-US"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输入标题内容</a:t>
            </a:r>
            <a:r>
              <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a:t>
            </a:r>
            <a:endPar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endParaRPr>
          </a:p>
        </p:txBody>
      </p:sp>
      <p:pic>
        <p:nvPicPr>
          <p:cNvPr id="3" name="图片 2"/>
          <p:cNvPicPr>
            <a:picLocks noChangeAspect="1"/>
          </p:cNvPicPr>
          <p:nvPr/>
        </p:nvPicPr>
        <p:blipFill>
          <a:blip r:embed="rId1"/>
          <a:stretch>
            <a:fillRect/>
          </a:stretch>
        </p:blipFill>
        <p:spPr>
          <a:xfrm>
            <a:off x="5357495" y="871220"/>
            <a:ext cx="3290570" cy="34010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89735" y="1405255"/>
            <a:ext cx="5659120" cy="1908175"/>
            <a:chOff x="1260866" y="2431847"/>
            <a:chExt cx="9670268" cy="3260928"/>
          </a:xfrm>
        </p:grpSpPr>
        <p:sp>
          <p:nvSpPr>
            <p:cNvPr id="15" name="椭圆 14"/>
            <p:cNvSpPr/>
            <p:nvPr/>
          </p:nvSpPr>
          <p:spPr>
            <a:xfrm>
              <a:off x="1651000" y="4994274"/>
              <a:ext cx="1625600" cy="698501"/>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000">
                <a:latin typeface="微软雅黑" panose="020B0503020204020204" pitchFamily="34" charset="-122"/>
                <a:ea typeface="微软雅黑" panose="020B0503020204020204" pitchFamily="34" charset="-122"/>
              </a:endParaRPr>
            </a:p>
          </p:txBody>
        </p:sp>
        <p:sp>
          <p:nvSpPr>
            <p:cNvPr id="16" name="泪滴形 15"/>
            <p:cNvSpPr/>
            <p:nvPr/>
          </p:nvSpPr>
          <p:spPr>
            <a:xfrm rot="8100000">
              <a:off x="1260866" y="2431847"/>
              <a:ext cx="2405870" cy="2405870"/>
            </a:xfrm>
            <a:prstGeom prst="teardrop">
              <a:avLst/>
            </a:prstGeom>
            <a:solidFill>
              <a:schemeClr val="tx1">
                <a:lumMod val="75000"/>
                <a:lumOff val="2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000">
                <a:latin typeface="微软雅黑" panose="020B0503020204020204" pitchFamily="34" charset="-122"/>
                <a:ea typeface="微软雅黑" panose="020B0503020204020204" pitchFamily="34" charset="-122"/>
              </a:endParaRPr>
            </a:p>
          </p:txBody>
        </p:sp>
        <p:sp>
          <p:nvSpPr>
            <p:cNvPr id="17" name="椭圆 16"/>
            <p:cNvSpPr/>
            <p:nvPr/>
          </p:nvSpPr>
          <p:spPr>
            <a:xfrm>
              <a:off x="5283200" y="4994274"/>
              <a:ext cx="1625600" cy="698501"/>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000">
                <a:latin typeface="微软雅黑" panose="020B0503020204020204" pitchFamily="34" charset="-122"/>
                <a:ea typeface="微软雅黑" panose="020B0503020204020204" pitchFamily="34" charset="-122"/>
              </a:endParaRPr>
            </a:p>
          </p:txBody>
        </p:sp>
        <p:sp>
          <p:nvSpPr>
            <p:cNvPr id="18" name="椭圆 17"/>
            <p:cNvSpPr/>
            <p:nvPr/>
          </p:nvSpPr>
          <p:spPr>
            <a:xfrm>
              <a:off x="8915399" y="4994274"/>
              <a:ext cx="1625600" cy="698501"/>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000">
                <a:latin typeface="微软雅黑" panose="020B0503020204020204" pitchFamily="34" charset="-122"/>
                <a:ea typeface="微软雅黑" panose="020B0503020204020204" pitchFamily="34" charset="-122"/>
              </a:endParaRPr>
            </a:p>
          </p:txBody>
        </p:sp>
        <p:sp>
          <p:nvSpPr>
            <p:cNvPr id="19" name="泪滴形 18"/>
            <p:cNvSpPr/>
            <p:nvPr/>
          </p:nvSpPr>
          <p:spPr>
            <a:xfrm rot="8100000">
              <a:off x="4893065" y="2431847"/>
              <a:ext cx="2405870" cy="2405870"/>
            </a:xfrm>
            <a:prstGeom prst="teardrop">
              <a:avLst/>
            </a:prstGeom>
            <a:solidFill>
              <a:srgbClr val="BB874D"/>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000">
                <a:latin typeface="微软雅黑" panose="020B0503020204020204" pitchFamily="34" charset="-122"/>
                <a:ea typeface="微软雅黑" panose="020B0503020204020204" pitchFamily="34" charset="-122"/>
              </a:endParaRPr>
            </a:p>
          </p:txBody>
        </p:sp>
        <p:sp>
          <p:nvSpPr>
            <p:cNvPr id="20" name="泪滴形 19"/>
            <p:cNvSpPr/>
            <p:nvPr/>
          </p:nvSpPr>
          <p:spPr>
            <a:xfrm rot="8100000">
              <a:off x="8525264" y="2431847"/>
              <a:ext cx="2405870" cy="2405870"/>
            </a:xfrm>
            <a:prstGeom prst="teardrop">
              <a:avLst/>
            </a:prstGeom>
            <a:solidFill>
              <a:schemeClr val="tx1">
                <a:lumMod val="75000"/>
                <a:lumOff val="2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000">
                <a:latin typeface="微软雅黑" panose="020B0503020204020204" pitchFamily="34" charset="-122"/>
                <a:ea typeface="微软雅黑" panose="020B0503020204020204" pitchFamily="34" charset="-122"/>
              </a:endParaRPr>
            </a:p>
          </p:txBody>
        </p:sp>
        <p:sp>
          <p:nvSpPr>
            <p:cNvPr id="21" name="矩形 20"/>
            <p:cNvSpPr/>
            <p:nvPr/>
          </p:nvSpPr>
          <p:spPr>
            <a:xfrm>
              <a:off x="1484076" y="3790053"/>
              <a:ext cx="2020976" cy="325409"/>
            </a:xfrm>
            <a:prstGeom prst="rect">
              <a:avLst/>
            </a:prstGeom>
          </p:spPr>
          <p:txBody>
            <a:bodyPr wrap="none" lIns="0" tIns="0" rIns="0" bIns="0" anchor="ctr" anchorCtr="1"/>
            <a:p>
              <a:pPr algn="ctr" defTabSz="1219200">
                <a:spcBef>
                  <a:spcPct val="0"/>
                </a:spcBef>
                <a:defRPr/>
              </a:pPr>
              <a:r>
                <a:rPr lang="zh-CN" altLang="en-US" sz="1200" b="1">
                  <a:solidFill>
                    <a:schemeClr val="bg1"/>
                  </a:solidFill>
                  <a:latin typeface="微软雅黑" panose="020B0503020204020204" pitchFamily="34" charset="-122"/>
                  <a:ea typeface="微软雅黑" panose="020B0503020204020204" pitchFamily="34" charset="-122"/>
                </a:rPr>
                <a:t>标题文本预设</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22" name="任意多边形: 形状 21"/>
            <p:cNvSpPr/>
            <p:nvPr/>
          </p:nvSpPr>
          <p:spPr bwMode="auto">
            <a:xfrm>
              <a:off x="2289509" y="2774835"/>
              <a:ext cx="348580" cy="627444"/>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solidFill>
            <a:ln>
              <a:noFill/>
            </a:ln>
          </p:spPr>
          <p:txBody>
            <a:bodyPr anchor="ctr"/>
            <a:p>
              <a:pPr algn="ctr"/>
              <a:endParaRPr sz="2000">
                <a:latin typeface="微软雅黑" panose="020B0503020204020204" pitchFamily="34" charset="-122"/>
                <a:ea typeface="微软雅黑" panose="020B0503020204020204" pitchFamily="34" charset="-122"/>
              </a:endParaRPr>
            </a:p>
          </p:txBody>
        </p:sp>
        <p:sp>
          <p:nvSpPr>
            <p:cNvPr id="23" name="矩形 22"/>
            <p:cNvSpPr/>
            <p:nvPr/>
          </p:nvSpPr>
          <p:spPr>
            <a:xfrm>
              <a:off x="5056600" y="3790053"/>
              <a:ext cx="2020976" cy="325409"/>
            </a:xfrm>
            <a:prstGeom prst="rect">
              <a:avLst/>
            </a:prstGeom>
          </p:spPr>
          <p:txBody>
            <a:bodyPr wrap="none" lIns="0" tIns="0" rIns="0" bIns="0" anchor="ctr" anchorCtr="1"/>
            <a:p>
              <a:pPr algn="ctr" defTabSz="1219200">
                <a:spcBef>
                  <a:spcPct val="0"/>
                </a:spcBef>
                <a:defRPr/>
              </a:pPr>
              <a:r>
                <a:rPr lang="zh-CN" altLang="en-US" sz="1200" b="1">
                  <a:solidFill>
                    <a:schemeClr val="bg1"/>
                  </a:solidFill>
                  <a:latin typeface="微软雅黑" panose="020B0503020204020204" pitchFamily="34" charset="-122"/>
                  <a:ea typeface="微软雅黑" panose="020B0503020204020204" pitchFamily="34" charset="-122"/>
                </a:rPr>
                <a:t>标题文本预设</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8717710" y="3790053"/>
              <a:ext cx="2020976" cy="325409"/>
            </a:xfrm>
            <a:prstGeom prst="rect">
              <a:avLst/>
            </a:prstGeom>
          </p:spPr>
          <p:txBody>
            <a:bodyPr wrap="none" lIns="0" tIns="0" rIns="0" bIns="0" anchor="ctr" anchorCtr="1"/>
            <a:p>
              <a:pPr algn="ctr" defTabSz="1219200">
                <a:spcBef>
                  <a:spcPct val="0"/>
                </a:spcBef>
                <a:defRPr/>
              </a:pPr>
              <a:r>
                <a:rPr lang="zh-CN" altLang="en-US" sz="1200" b="1">
                  <a:solidFill>
                    <a:schemeClr val="bg1"/>
                  </a:solidFill>
                  <a:latin typeface="微软雅黑" panose="020B0503020204020204" pitchFamily="34" charset="-122"/>
                  <a:ea typeface="微软雅黑" panose="020B0503020204020204" pitchFamily="34" charset="-122"/>
                </a:rPr>
                <a:t>标题文本预设</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25" name="任意多边形: 形状 24"/>
            <p:cNvSpPr/>
            <p:nvPr/>
          </p:nvSpPr>
          <p:spPr bwMode="auto">
            <a:xfrm>
              <a:off x="9374221" y="2774835"/>
              <a:ext cx="707954" cy="706642"/>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p>
              <a:pPr algn="ctr"/>
              <a:endParaRPr sz="2000">
                <a:latin typeface="微软雅黑" panose="020B0503020204020204" pitchFamily="34" charset="-122"/>
                <a:ea typeface="微软雅黑" panose="020B0503020204020204" pitchFamily="34" charset="-122"/>
              </a:endParaRPr>
            </a:p>
          </p:txBody>
        </p:sp>
        <p:sp>
          <p:nvSpPr>
            <p:cNvPr id="8" name="任意多边形: 形状 25"/>
            <p:cNvSpPr/>
            <p:nvPr/>
          </p:nvSpPr>
          <p:spPr bwMode="auto">
            <a:xfrm>
              <a:off x="5738628" y="2813434"/>
              <a:ext cx="714744" cy="58745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p>
              <a:pPr algn="ctr"/>
              <a:endParaRPr sz="200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889635" y="3612515"/>
            <a:ext cx="7365365" cy="729615"/>
            <a:chOff x="1768931" y="4705020"/>
            <a:chExt cx="8651351" cy="857260"/>
          </a:xfrm>
        </p:grpSpPr>
        <p:grpSp>
          <p:nvGrpSpPr>
            <p:cNvPr id="10" name="组合 9"/>
            <p:cNvGrpSpPr/>
            <p:nvPr/>
          </p:nvGrpSpPr>
          <p:grpSpPr>
            <a:xfrm>
              <a:off x="1768931" y="4705020"/>
              <a:ext cx="2213143" cy="857260"/>
              <a:chOff x="1732858" y="5001250"/>
              <a:chExt cx="2213143" cy="857260"/>
            </a:xfrm>
          </p:grpSpPr>
          <p:sp>
            <p:nvSpPr>
              <p:cNvPr id="13" name="文本框 29"/>
              <p:cNvSpPr txBox="1"/>
              <p:nvPr/>
            </p:nvSpPr>
            <p:spPr bwMode="auto">
              <a:xfrm>
                <a:off x="1732858" y="5001250"/>
                <a:ext cx="2213143" cy="283030"/>
              </a:xfrm>
              <a:prstGeom prst="rect">
                <a:avLst/>
              </a:prstGeom>
              <a:noFill/>
              <a:ln w="9525">
                <a:noFill/>
                <a:miter lim="800000"/>
              </a:ln>
            </p:spPr>
            <p:txBody>
              <a:bodyPr wrap="none" lIns="0" tIns="0" rIns="0" bIns="0" anchor="ctr" anchorCtr="1">
                <a:scene3d>
                  <a:camera prst="orthographicFront"/>
                  <a:lightRig rig="threePt" dir="t"/>
                </a:scene3d>
                <a:sp3d>
                  <a:bevelT w="0" h="0"/>
                </a:sp3d>
              </a:bodyPr>
              <a:p>
                <a:pPr marL="0" lvl="1"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30"/>
              <p:cNvSpPr txBox="1"/>
              <p:nvPr/>
            </p:nvSpPr>
            <p:spPr bwMode="auto">
              <a:xfrm>
                <a:off x="1732858" y="5284280"/>
                <a:ext cx="2213143" cy="574230"/>
              </a:xfrm>
              <a:prstGeom prst="rect">
                <a:avLst/>
              </a:prstGeom>
              <a:noFill/>
              <a:ln w="9525">
                <a:noFill/>
                <a:miter lim="800000"/>
              </a:ln>
            </p:spPr>
            <p:txBody>
              <a:bodyPr wrap="square" lIns="0" tIns="0" rIns="0" bIns="0" anchor="ctr" anchorCtr="1">
                <a:scene3d>
                  <a:camera prst="orthographicFront"/>
                  <a:lightRig rig="threePt" dir="t"/>
                </a:scene3d>
                <a:sp3d>
                  <a:bevelT w="0" h="0"/>
                </a:sp3d>
              </a:bodyPr>
              <a:p>
                <a:pPr algn="ctr">
                  <a:lnSpc>
                    <a:spcPct val="120000"/>
                  </a:lnSpc>
                  <a:defRPr/>
                </a:pPr>
                <a: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此部分内容作为文字排版占位显示 </a:t>
                </a:r>
                <a:b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（建议使用主题字体）</a:t>
                </a:r>
                <a:endPar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1" name="组合 10"/>
            <p:cNvGrpSpPr/>
            <p:nvPr/>
          </p:nvGrpSpPr>
          <p:grpSpPr>
            <a:xfrm>
              <a:off x="4988035" y="4705020"/>
              <a:ext cx="2213143" cy="857260"/>
              <a:chOff x="1732858" y="5001250"/>
              <a:chExt cx="2213143" cy="857260"/>
            </a:xfrm>
          </p:grpSpPr>
          <p:sp>
            <p:nvSpPr>
              <p:cNvPr id="12" name="文本框 27"/>
              <p:cNvSpPr txBox="1"/>
              <p:nvPr/>
            </p:nvSpPr>
            <p:spPr bwMode="auto">
              <a:xfrm>
                <a:off x="1732858" y="5001250"/>
                <a:ext cx="2213143" cy="283030"/>
              </a:xfrm>
              <a:prstGeom prst="rect">
                <a:avLst/>
              </a:prstGeom>
              <a:noFill/>
              <a:ln w="9525">
                <a:noFill/>
                <a:miter lim="800000"/>
              </a:ln>
            </p:spPr>
            <p:txBody>
              <a:bodyPr wrap="none" lIns="0" tIns="0" rIns="0" bIns="0" anchor="ctr" anchorCtr="1">
                <a:scene3d>
                  <a:camera prst="orthographicFront"/>
                  <a:lightRig rig="threePt" dir="t"/>
                </a:scene3d>
                <a:sp3d>
                  <a:bevelT w="0" h="0"/>
                </a:sp3d>
              </a:bodyPr>
              <a:p>
                <a:pPr marL="0" lvl="1"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8"/>
              <p:cNvSpPr txBox="1"/>
              <p:nvPr/>
            </p:nvSpPr>
            <p:spPr bwMode="auto">
              <a:xfrm>
                <a:off x="1732858" y="5284280"/>
                <a:ext cx="2213143" cy="574230"/>
              </a:xfrm>
              <a:prstGeom prst="rect">
                <a:avLst/>
              </a:prstGeom>
              <a:noFill/>
              <a:ln w="9525">
                <a:noFill/>
                <a:miter lim="800000"/>
              </a:ln>
            </p:spPr>
            <p:txBody>
              <a:bodyPr wrap="square" lIns="0" tIns="0" rIns="0" bIns="0" anchor="ctr" anchorCtr="1">
                <a:scene3d>
                  <a:camera prst="orthographicFront"/>
                  <a:lightRig rig="threePt" dir="t"/>
                </a:scene3d>
                <a:sp3d>
                  <a:bevelT w="0" h="0"/>
                </a:sp3d>
              </a:bodyPr>
              <a:p>
                <a:pPr algn="ctr">
                  <a:lnSpc>
                    <a:spcPct val="120000"/>
                  </a:lnSpc>
                  <a:defRPr/>
                </a:pPr>
                <a: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此部分内容作为文字排版占位显示 </a:t>
                </a:r>
                <a:b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（建议使用主题字体）</a:t>
                </a:r>
                <a:endPar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9" name="组合 28"/>
            <p:cNvGrpSpPr/>
            <p:nvPr/>
          </p:nvGrpSpPr>
          <p:grpSpPr>
            <a:xfrm>
              <a:off x="8207139" y="4705020"/>
              <a:ext cx="2213143" cy="857260"/>
              <a:chOff x="1732858" y="5001250"/>
              <a:chExt cx="2213143" cy="857260"/>
            </a:xfrm>
          </p:grpSpPr>
          <p:sp>
            <p:nvSpPr>
              <p:cNvPr id="32" name="文本框 25"/>
              <p:cNvSpPr txBox="1"/>
              <p:nvPr/>
            </p:nvSpPr>
            <p:spPr bwMode="auto">
              <a:xfrm>
                <a:off x="1732858" y="5001250"/>
                <a:ext cx="2213143" cy="283030"/>
              </a:xfrm>
              <a:prstGeom prst="rect">
                <a:avLst/>
              </a:prstGeom>
              <a:noFill/>
              <a:ln w="9525">
                <a:noFill/>
                <a:miter lim="800000"/>
              </a:ln>
            </p:spPr>
            <p:txBody>
              <a:bodyPr wrap="none" lIns="0" tIns="0" rIns="0" bIns="0" anchor="ctr" anchorCtr="1">
                <a:scene3d>
                  <a:camera prst="orthographicFront"/>
                  <a:lightRig rig="threePt" dir="t"/>
                </a:scene3d>
                <a:sp3d>
                  <a:bevelT w="0" h="0"/>
                </a:sp3d>
              </a:bodyPr>
              <a:p>
                <a:pPr marL="0" lvl="1"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26"/>
              <p:cNvSpPr txBox="1"/>
              <p:nvPr/>
            </p:nvSpPr>
            <p:spPr bwMode="auto">
              <a:xfrm>
                <a:off x="1732858" y="5284280"/>
                <a:ext cx="2213143" cy="574230"/>
              </a:xfrm>
              <a:prstGeom prst="rect">
                <a:avLst/>
              </a:prstGeom>
              <a:noFill/>
              <a:ln w="9525">
                <a:noFill/>
                <a:miter lim="800000"/>
              </a:ln>
            </p:spPr>
            <p:txBody>
              <a:bodyPr wrap="square" lIns="0" tIns="0" rIns="0" bIns="0" anchor="ctr" anchorCtr="1">
                <a:scene3d>
                  <a:camera prst="orthographicFront"/>
                  <a:lightRig rig="threePt" dir="t"/>
                </a:scene3d>
                <a:sp3d>
                  <a:bevelT w="0" h="0"/>
                </a:sp3d>
              </a:bodyPr>
              <a:p>
                <a:pPr algn="ctr">
                  <a:lnSpc>
                    <a:spcPct val="120000"/>
                  </a:lnSpc>
                  <a:defRPr/>
                </a:pPr>
                <a: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此部分内容作为文字排版占位显示 </a:t>
                </a:r>
                <a:b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（建议使用主题字体）</a:t>
                </a:r>
                <a:endParaRPr lang="zh-CN" altLang="en-US" sz="84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685165" y="1629410"/>
            <a:ext cx="7904480" cy="2530621"/>
            <a:chOff x="649" y="3122"/>
            <a:chExt cx="17526" cy="5611"/>
          </a:xfrm>
        </p:grpSpPr>
        <p:grpSp>
          <p:nvGrpSpPr>
            <p:cNvPr id="28" name="组合 27"/>
            <p:cNvGrpSpPr/>
            <p:nvPr/>
          </p:nvGrpSpPr>
          <p:grpSpPr>
            <a:xfrm>
              <a:off x="649" y="3122"/>
              <a:ext cx="8276" cy="2137"/>
              <a:chOff x="649" y="3347"/>
              <a:chExt cx="8276" cy="2137"/>
            </a:xfrm>
          </p:grpSpPr>
          <p:pic>
            <p:nvPicPr>
              <p:cNvPr id="29" name="图片 28" descr="摄图网_400834175_大米（非企业商用）"/>
              <p:cNvPicPr>
                <a:picLocks noChangeAspect="1"/>
              </p:cNvPicPr>
              <p:nvPr/>
            </p:nvPicPr>
            <p:blipFill>
              <a:blip r:embed="rId1"/>
              <a:stretch>
                <a:fillRect/>
              </a:stretch>
            </p:blipFill>
            <p:spPr>
              <a:xfrm>
                <a:off x="649" y="3347"/>
                <a:ext cx="2625" cy="1981"/>
              </a:xfrm>
              <a:prstGeom prst="rect">
                <a:avLst/>
              </a:prstGeom>
            </p:spPr>
          </p:pic>
          <p:sp>
            <p:nvSpPr>
              <p:cNvPr id="30" name="文本框 29"/>
              <p:cNvSpPr txBox="1"/>
              <p:nvPr/>
            </p:nvSpPr>
            <p:spPr>
              <a:xfrm>
                <a:off x="3024" y="3440"/>
                <a:ext cx="5901" cy="2044"/>
              </a:xfrm>
              <a:prstGeom prst="rect">
                <a:avLst/>
              </a:prstGeom>
              <a:noFill/>
            </p:spPr>
            <p:txBody>
              <a:bodyPr wrap="square" rtlCol="0" anchor="t">
                <a:spAutoFit/>
              </a:bodyPr>
              <a:p>
                <a:pPr algn="l">
                  <a:lnSpc>
                    <a:spcPct val="20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此处添加详细文本描述建议与标题相关并符合整体语言风格此处添加详细文本描述建议与标题相关并符合整体语言风格</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31" name="组合 30"/>
            <p:cNvGrpSpPr/>
            <p:nvPr/>
          </p:nvGrpSpPr>
          <p:grpSpPr>
            <a:xfrm>
              <a:off x="649" y="6596"/>
              <a:ext cx="8276" cy="2137"/>
              <a:chOff x="649" y="3347"/>
              <a:chExt cx="8276" cy="2137"/>
            </a:xfrm>
          </p:grpSpPr>
          <p:pic>
            <p:nvPicPr>
              <p:cNvPr id="32" name="图片 31" descr="摄图网_400834175_大米（非企业商用）"/>
              <p:cNvPicPr>
                <a:picLocks noChangeAspect="1"/>
              </p:cNvPicPr>
              <p:nvPr/>
            </p:nvPicPr>
            <p:blipFill>
              <a:blip r:embed="rId1"/>
              <a:stretch>
                <a:fillRect/>
              </a:stretch>
            </p:blipFill>
            <p:spPr>
              <a:xfrm>
                <a:off x="649" y="3347"/>
                <a:ext cx="2625" cy="1981"/>
              </a:xfrm>
              <a:prstGeom prst="rect">
                <a:avLst/>
              </a:prstGeom>
            </p:spPr>
          </p:pic>
          <p:sp>
            <p:nvSpPr>
              <p:cNvPr id="33" name="文本框 32"/>
              <p:cNvSpPr txBox="1"/>
              <p:nvPr/>
            </p:nvSpPr>
            <p:spPr>
              <a:xfrm>
                <a:off x="3024" y="3440"/>
                <a:ext cx="5901" cy="2044"/>
              </a:xfrm>
              <a:prstGeom prst="rect">
                <a:avLst/>
              </a:prstGeom>
              <a:noFill/>
            </p:spPr>
            <p:txBody>
              <a:bodyPr wrap="square" rtlCol="0" anchor="t">
                <a:spAutoFit/>
              </a:bodyPr>
              <a:p>
                <a:pPr algn="l">
                  <a:lnSpc>
                    <a:spcPct val="20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此处添加详细文本描述建议与标题相关并符合整体语言风格此处添加详细文本描述建议与标题相关并符合整体语言风格</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34" name="组合 33"/>
            <p:cNvGrpSpPr/>
            <p:nvPr/>
          </p:nvGrpSpPr>
          <p:grpSpPr>
            <a:xfrm>
              <a:off x="9899" y="3122"/>
              <a:ext cx="8276" cy="2137"/>
              <a:chOff x="649" y="3347"/>
              <a:chExt cx="8276" cy="2137"/>
            </a:xfrm>
          </p:grpSpPr>
          <p:pic>
            <p:nvPicPr>
              <p:cNvPr id="35" name="图片 34" descr="摄图网_400834175_大米（非企业商用）"/>
              <p:cNvPicPr>
                <a:picLocks noChangeAspect="1"/>
              </p:cNvPicPr>
              <p:nvPr/>
            </p:nvPicPr>
            <p:blipFill>
              <a:blip r:embed="rId1"/>
              <a:stretch>
                <a:fillRect/>
              </a:stretch>
            </p:blipFill>
            <p:spPr>
              <a:xfrm>
                <a:off x="649" y="3347"/>
                <a:ext cx="2625" cy="1981"/>
              </a:xfrm>
              <a:prstGeom prst="rect">
                <a:avLst/>
              </a:prstGeom>
            </p:spPr>
          </p:pic>
          <p:sp>
            <p:nvSpPr>
              <p:cNvPr id="36" name="文本框 35"/>
              <p:cNvSpPr txBox="1"/>
              <p:nvPr/>
            </p:nvSpPr>
            <p:spPr>
              <a:xfrm>
                <a:off x="3024" y="3440"/>
                <a:ext cx="5901" cy="2044"/>
              </a:xfrm>
              <a:prstGeom prst="rect">
                <a:avLst/>
              </a:prstGeom>
              <a:noFill/>
            </p:spPr>
            <p:txBody>
              <a:bodyPr wrap="square" rtlCol="0" anchor="t">
                <a:spAutoFit/>
              </a:bodyPr>
              <a:p>
                <a:pPr algn="l">
                  <a:lnSpc>
                    <a:spcPct val="20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此处添加详细文本描述建议与标题相关并符合整体语言风格此处添加详细文本描述建议与标题相关并符合整体语言风格</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37" name="组合 36"/>
            <p:cNvGrpSpPr/>
            <p:nvPr/>
          </p:nvGrpSpPr>
          <p:grpSpPr>
            <a:xfrm>
              <a:off x="9899" y="6596"/>
              <a:ext cx="8276" cy="2137"/>
              <a:chOff x="649" y="3347"/>
              <a:chExt cx="8276" cy="2137"/>
            </a:xfrm>
          </p:grpSpPr>
          <p:pic>
            <p:nvPicPr>
              <p:cNvPr id="38" name="图片 37" descr="摄图网_400834175_大米（非企业商用）"/>
              <p:cNvPicPr>
                <a:picLocks noChangeAspect="1"/>
              </p:cNvPicPr>
              <p:nvPr/>
            </p:nvPicPr>
            <p:blipFill>
              <a:blip r:embed="rId1"/>
              <a:stretch>
                <a:fillRect/>
              </a:stretch>
            </p:blipFill>
            <p:spPr>
              <a:xfrm>
                <a:off x="649" y="3347"/>
                <a:ext cx="2625" cy="1981"/>
              </a:xfrm>
              <a:prstGeom prst="rect">
                <a:avLst/>
              </a:prstGeom>
            </p:spPr>
          </p:pic>
          <p:sp>
            <p:nvSpPr>
              <p:cNvPr id="39" name="文本框 38"/>
              <p:cNvSpPr txBox="1"/>
              <p:nvPr/>
            </p:nvSpPr>
            <p:spPr>
              <a:xfrm>
                <a:off x="3024" y="3440"/>
                <a:ext cx="5901" cy="2044"/>
              </a:xfrm>
              <a:prstGeom prst="rect">
                <a:avLst/>
              </a:prstGeom>
              <a:noFill/>
            </p:spPr>
            <p:txBody>
              <a:bodyPr wrap="square" rtlCol="0" anchor="t">
                <a:spAutoFit/>
              </a:bodyPr>
              <a:p>
                <a:pPr algn="l">
                  <a:lnSpc>
                    <a:spcPct val="20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此处添加详细文本描述建议与标题相关并符合整体语言风格此处添加详细文本描述建议与标题相关并符合整体语言风格</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111496" y="1944283"/>
            <a:ext cx="1807026" cy="1808560"/>
          </a:xfrm>
          <a:prstGeom prst="ellipse">
            <a:avLst/>
          </a:prstGeom>
          <a:noFill/>
          <a:ln w="9525">
            <a:solidFill>
              <a:schemeClr val="bg1">
                <a:lumMod val="65000"/>
              </a:schemeClr>
            </a:solidFill>
            <a:round/>
          </a:ln>
          <a:extLst>
            <a:ext uri="{909E8E84-426E-40DD-AFC4-6F175D3DCCD1}">
              <a14:hiddenFill xmlns:a14="http://schemas.microsoft.com/office/drawing/2010/main">
                <a:solidFill>
                  <a:srgbClr val="FFFFFF"/>
                </a:solidFill>
              </a14:hiddenFill>
            </a:ext>
          </a:extLst>
        </p:spPr>
        <p:txBody>
          <a:bodyPr lIns="67611" tIns="35234" rIns="67611" bIns="3523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endParaRPr lang="en-US" altLang="zh-CN" sz="1800">
              <a:solidFill>
                <a:srgbClr val="FFFFFF"/>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2771" name="MH_Title_1"/>
          <p:cNvSpPr>
            <a:spLocks noChangeArrowheads="1"/>
          </p:cNvSpPr>
          <p:nvPr/>
        </p:nvSpPr>
        <p:spPr bwMode="auto">
          <a:xfrm>
            <a:off x="3497120" y="2503877"/>
            <a:ext cx="774951" cy="773906"/>
          </a:xfrm>
          <a:prstGeom prst="ellipse">
            <a:avLst/>
          </a:prstGeom>
          <a:solidFill>
            <a:srgbClr val="BB874D"/>
          </a:solidFill>
          <a:ln w="381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4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rPr>
              <a:t>TITLE</a:t>
            </a:r>
            <a:endParaRPr lang="en-US" altLang="zh-CN" sz="14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endParaRPr>
          </a:p>
        </p:txBody>
      </p:sp>
      <p:sp>
        <p:nvSpPr>
          <p:cNvPr id="32772" name="MH_SubTitle_3"/>
          <p:cNvSpPr>
            <a:spLocks noChangeArrowheads="1"/>
          </p:cNvSpPr>
          <p:nvPr/>
        </p:nvSpPr>
        <p:spPr bwMode="auto">
          <a:xfrm>
            <a:off x="1869846" y="2695568"/>
            <a:ext cx="505919" cy="506016"/>
          </a:xfrm>
          <a:prstGeom prst="ellipse">
            <a:avLst/>
          </a:prstGeom>
          <a:solidFill>
            <a:srgbClr val="625D61"/>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rPr>
              <a:t>TITLE</a:t>
            </a:r>
            <a:endPar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endParaRPr>
          </a:p>
        </p:txBody>
      </p:sp>
      <p:sp>
        <p:nvSpPr>
          <p:cNvPr id="32773" name="MH_SubTitle_1"/>
          <p:cNvSpPr>
            <a:spLocks noChangeArrowheads="1"/>
          </p:cNvSpPr>
          <p:nvPr/>
        </p:nvSpPr>
        <p:spPr bwMode="auto">
          <a:xfrm>
            <a:off x="2762644" y="1691871"/>
            <a:ext cx="504729" cy="506016"/>
          </a:xfrm>
          <a:prstGeom prst="ellipse">
            <a:avLst/>
          </a:prstGeom>
          <a:solidFill>
            <a:srgbClr val="625D61"/>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rPr>
              <a:t>TITLE</a:t>
            </a:r>
            <a:endPar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endParaRPr>
          </a:p>
        </p:txBody>
      </p:sp>
      <p:sp>
        <p:nvSpPr>
          <p:cNvPr id="32774" name="MH_SubTitle_5"/>
          <p:cNvSpPr>
            <a:spLocks noChangeArrowheads="1"/>
          </p:cNvSpPr>
          <p:nvPr/>
        </p:nvSpPr>
        <p:spPr bwMode="auto">
          <a:xfrm>
            <a:off x="2684078" y="3421848"/>
            <a:ext cx="505919" cy="506016"/>
          </a:xfrm>
          <a:prstGeom prst="ellipse">
            <a:avLst/>
          </a:prstGeom>
          <a:solidFill>
            <a:srgbClr val="625D61"/>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rPr>
              <a:t>TITLE</a:t>
            </a:r>
            <a:endPar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endParaRPr>
          </a:p>
        </p:txBody>
      </p:sp>
      <p:sp>
        <p:nvSpPr>
          <p:cNvPr id="32775" name="MH_Other_2"/>
          <p:cNvSpPr>
            <a:spLocks noChangeArrowheads="1"/>
          </p:cNvSpPr>
          <p:nvPr/>
        </p:nvSpPr>
        <p:spPr bwMode="auto">
          <a:xfrm flipH="1">
            <a:off x="5132729" y="1944283"/>
            <a:ext cx="1808217" cy="1808560"/>
          </a:xfrm>
          <a:prstGeom prst="ellipse">
            <a:avLst/>
          </a:prstGeom>
          <a:noFill/>
          <a:ln w="9525">
            <a:solidFill>
              <a:schemeClr val="bg1">
                <a:lumMod val="65000"/>
              </a:schemeClr>
            </a:solidFill>
            <a:round/>
          </a:ln>
          <a:extLst>
            <a:ext uri="{909E8E84-426E-40DD-AFC4-6F175D3DCCD1}">
              <a14:hiddenFill xmlns:a14="http://schemas.microsoft.com/office/drawing/2010/main">
                <a:solidFill>
                  <a:srgbClr val="FFFFFF"/>
                </a:solidFill>
              </a14:hiddenFill>
            </a:ext>
          </a:extLst>
        </p:spPr>
        <p:txBody>
          <a:bodyPr lIns="67611" tIns="35234" rIns="67611" bIns="3523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endParaRPr lang="en-US" altLang="zh-CN" sz="1800">
              <a:solidFill>
                <a:srgbClr val="FFFFFF"/>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2776" name="MH_Title_2"/>
          <p:cNvSpPr>
            <a:spLocks noChangeArrowheads="1"/>
          </p:cNvSpPr>
          <p:nvPr/>
        </p:nvSpPr>
        <p:spPr bwMode="auto">
          <a:xfrm flipH="1">
            <a:off x="4780370" y="2503877"/>
            <a:ext cx="773759" cy="773906"/>
          </a:xfrm>
          <a:prstGeom prst="ellipse">
            <a:avLst/>
          </a:prstGeom>
          <a:solidFill>
            <a:srgbClr val="BB874D"/>
          </a:solidFill>
          <a:ln w="381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4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rPr>
              <a:t>TITLE</a:t>
            </a:r>
            <a:endParaRPr lang="en-US" altLang="zh-CN" sz="14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endParaRPr>
          </a:p>
        </p:txBody>
      </p:sp>
      <p:sp>
        <p:nvSpPr>
          <p:cNvPr id="32777" name="MH_SubTitle_4"/>
          <p:cNvSpPr>
            <a:spLocks noChangeArrowheads="1"/>
          </p:cNvSpPr>
          <p:nvPr/>
        </p:nvSpPr>
        <p:spPr bwMode="auto">
          <a:xfrm flipH="1">
            <a:off x="6676676" y="2695568"/>
            <a:ext cx="504729" cy="506016"/>
          </a:xfrm>
          <a:prstGeom prst="ellipse">
            <a:avLst/>
          </a:prstGeom>
          <a:solidFill>
            <a:srgbClr val="625D61"/>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rPr>
              <a:t>TITLE</a:t>
            </a:r>
            <a:endPar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endParaRPr>
          </a:p>
        </p:txBody>
      </p:sp>
      <p:sp>
        <p:nvSpPr>
          <p:cNvPr id="32778" name="MH_SubTitle_2"/>
          <p:cNvSpPr>
            <a:spLocks noChangeArrowheads="1"/>
          </p:cNvSpPr>
          <p:nvPr/>
        </p:nvSpPr>
        <p:spPr bwMode="auto">
          <a:xfrm flipH="1">
            <a:off x="5783878" y="1691871"/>
            <a:ext cx="505919" cy="506016"/>
          </a:xfrm>
          <a:prstGeom prst="ellipse">
            <a:avLst/>
          </a:prstGeom>
          <a:solidFill>
            <a:srgbClr val="625D61"/>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rPr>
              <a:t>TITLE</a:t>
            </a:r>
            <a:endPar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endParaRPr>
          </a:p>
        </p:txBody>
      </p:sp>
      <p:sp>
        <p:nvSpPr>
          <p:cNvPr id="32779" name="MH_SubTitle_6"/>
          <p:cNvSpPr>
            <a:spLocks noChangeArrowheads="1"/>
          </p:cNvSpPr>
          <p:nvPr/>
        </p:nvSpPr>
        <p:spPr bwMode="auto">
          <a:xfrm flipH="1">
            <a:off x="5862444" y="3421848"/>
            <a:ext cx="504729" cy="506016"/>
          </a:xfrm>
          <a:prstGeom prst="ellipse">
            <a:avLst/>
          </a:prstGeom>
          <a:solidFill>
            <a:srgbClr val="625D61"/>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rPr>
              <a:t>TITLE</a:t>
            </a:r>
            <a:endParaRPr lang="en-US" altLang="zh-CN"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思源黑体 CN Normal" panose="020B0400000000000000" pitchFamily="34" charset="-122"/>
            </a:endParaRPr>
          </a:p>
        </p:txBody>
      </p:sp>
      <p:sp>
        <p:nvSpPr>
          <p:cNvPr id="32782" name="MH_Other_3"/>
          <p:cNvSpPr/>
          <p:nvPr/>
        </p:nvSpPr>
        <p:spPr bwMode="auto">
          <a:xfrm rot="-2644669">
            <a:off x="3700678" y="2214555"/>
            <a:ext cx="1662987" cy="1663304"/>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65012" tIns="32506" rIns="65012" bIns="32506" anchor="ctr"/>
          <a:lstStyle/>
          <a:p>
            <a:endParaRPr lang="zh-CN" altLang="en-US" sz="180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2783" name="MH_Other_4"/>
          <p:cNvSpPr/>
          <p:nvPr/>
        </p:nvSpPr>
        <p:spPr bwMode="auto">
          <a:xfrm rot="-2644669" flipH="1" flipV="1">
            <a:off x="3688774" y="1902612"/>
            <a:ext cx="1664178" cy="1663304"/>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65012" tIns="32506" rIns="65012" bIns="32506" anchor="ctr"/>
          <a:lstStyle/>
          <a:p>
            <a:endParaRPr lang="zh-CN" altLang="en-US" sz="180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6" name="TextBox 23"/>
          <p:cNvSpPr txBox="1"/>
          <p:nvPr/>
        </p:nvSpPr>
        <p:spPr>
          <a:xfrm>
            <a:off x="3305025" y="3946042"/>
            <a:ext cx="1678208" cy="480060"/>
          </a:xfrm>
          <a:prstGeom prst="rect">
            <a:avLst/>
          </a:prstGeom>
          <a:noFill/>
        </p:spPr>
        <p:txBody>
          <a:bodyPr wrap="square" lIns="65012" tIns="32506" rIns="65012" bIns="32506"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点击添加相关标题文字，点击添加相关标题文字</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17" name="TextBox 24"/>
          <p:cNvSpPr txBox="1"/>
          <p:nvPr/>
        </p:nvSpPr>
        <p:spPr>
          <a:xfrm>
            <a:off x="3305026" y="3773579"/>
            <a:ext cx="1196340" cy="248920"/>
          </a:xfrm>
          <a:prstGeom prst="rect">
            <a:avLst/>
          </a:prstGeom>
          <a:noFill/>
        </p:spPr>
        <p:txBody>
          <a:bodyPr wrap="none" lIns="65012" tIns="32506" rIns="65012" bIns="32506" rtlCol="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请替换文字内容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8" name="TextBox 23"/>
          <p:cNvSpPr txBox="1"/>
          <p:nvPr/>
        </p:nvSpPr>
        <p:spPr>
          <a:xfrm>
            <a:off x="6400989" y="3946042"/>
            <a:ext cx="1678208" cy="480060"/>
          </a:xfrm>
          <a:prstGeom prst="rect">
            <a:avLst/>
          </a:prstGeom>
          <a:noFill/>
        </p:spPr>
        <p:txBody>
          <a:bodyPr wrap="square" lIns="65012" tIns="32506" rIns="65012" bIns="32506"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点击添加相关标题文字，点击添加相关标题文字</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19" name="TextBox 24"/>
          <p:cNvSpPr txBox="1"/>
          <p:nvPr/>
        </p:nvSpPr>
        <p:spPr>
          <a:xfrm>
            <a:off x="6400988" y="3773579"/>
            <a:ext cx="1196340" cy="248920"/>
          </a:xfrm>
          <a:prstGeom prst="rect">
            <a:avLst/>
          </a:prstGeom>
          <a:noFill/>
        </p:spPr>
        <p:txBody>
          <a:bodyPr wrap="none" lIns="65012" tIns="32506" rIns="65012" bIns="32506" rtlCol="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请替换文字内容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3" name="TextBox 23"/>
          <p:cNvSpPr txBox="1"/>
          <p:nvPr/>
        </p:nvSpPr>
        <p:spPr>
          <a:xfrm>
            <a:off x="790465" y="1555321"/>
            <a:ext cx="1678208" cy="480060"/>
          </a:xfrm>
          <a:prstGeom prst="rect">
            <a:avLst/>
          </a:prstGeom>
          <a:noFill/>
        </p:spPr>
        <p:txBody>
          <a:bodyPr wrap="square" lIns="65012" tIns="32506" rIns="65012" bIns="32506"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点击添加相关标题文字，点击添加相关标题文字</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24" name="TextBox 24"/>
          <p:cNvSpPr txBox="1"/>
          <p:nvPr/>
        </p:nvSpPr>
        <p:spPr>
          <a:xfrm>
            <a:off x="790466" y="1382859"/>
            <a:ext cx="1196340" cy="248920"/>
          </a:xfrm>
          <a:prstGeom prst="rect">
            <a:avLst/>
          </a:prstGeom>
          <a:noFill/>
        </p:spPr>
        <p:txBody>
          <a:bodyPr wrap="none" lIns="65012" tIns="32506" rIns="65012" bIns="32506" rtlCol="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请替换文字内容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5" name="TextBox 23"/>
          <p:cNvSpPr txBox="1"/>
          <p:nvPr/>
        </p:nvSpPr>
        <p:spPr>
          <a:xfrm>
            <a:off x="3886429" y="1555321"/>
            <a:ext cx="1678208" cy="480060"/>
          </a:xfrm>
          <a:prstGeom prst="rect">
            <a:avLst/>
          </a:prstGeom>
          <a:noFill/>
        </p:spPr>
        <p:txBody>
          <a:bodyPr wrap="square" lIns="65012" tIns="32506" rIns="65012" bIns="32506"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点击添加相关标题文字，点击添加相关标题文字</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27" name="TextBox 24"/>
          <p:cNvSpPr txBox="1"/>
          <p:nvPr/>
        </p:nvSpPr>
        <p:spPr>
          <a:xfrm>
            <a:off x="3886428" y="1382859"/>
            <a:ext cx="1374140" cy="280035"/>
          </a:xfrm>
          <a:prstGeom prst="rect">
            <a:avLst/>
          </a:prstGeom>
          <a:noFill/>
        </p:spPr>
        <p:txBody>
          <a:bodyPr wrap="none" lIns="65012" tIns="32506" rIns="65012" bIns="32506"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请替换文字内容</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585639" y="2116976"/>
            <a:ext cx="1270916" cy="1329112"/>
            <a:chOff x="4190466" y="3106258"/>
            <a:chExt cx="1190104" cy="1244600"/>
          </a:xfrm>
        </p:grpSpPr>
        <p:sp>
          <p:nvSpPr>
            <p:cNvPr id="6" name="矩形 150"/>
            <p:cNvSpPr>
              <a:spLocks noChangeArrowheads="1"/>
            </p:cNvSpPr>
            <p:nvPr/>
          </p:nvSpPr>
          <p:spPr bwMode="auto">
            <a:xfrm>
              <a:off x="4199470" y="3106258"/>
              <a:ext cx="1181100" cy="1244600"/>
            </a:xfrm>
            <a:prstGeom prst="rect">
              <a:avLst/>
            </a:prstGeom>
            <a:solidFill>
              <a:srgbClr val="625D61"/>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 name="文本框 19"/>
            <p:cNvSpPr>
              <a:spLocks noChangeArrowheads="1"/>
            </p:cNvSpPr>
            <p:nvPr/>
          </p:nvSpPr>
          <p:spPr bwMode="auto">
            <a:xfrm>
              <a:off x="4216183" y="3272566"/>
              <a:ext cx="1126449" cy="51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02</a:t>
              </a:r>
              <a:endParaRPr lang="zh-CN" altLang="en-US" sz="3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 name="矩形 7"/>
            <p:cNvSpPr/>
            <p:nvPr/>
          </p:nvSpPr>
          <p:spPr>
            <a:xfrm>
              <a:off x="4190466" y="4058588"/>
              <a:ext cx="119010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9" name="TextBox 8"/>
          <p:cNvSpPr txBox="1"/>
          <p:nvPr/>
        </p:nvSpPr>
        <p:spPr>
          <a:xfrm>
            <a:off x="2287839" y="2897443"/>
            <a:ext cx="2376264" cy="549367"/>
          </a:xfrm>
          <a:prstGeom prst="rect">
            <a:avLst/>
          </a:prstGeom>
          <a:noFill/>
        </p:spPr>
        <p:txBody>
          <a:bodyPr wrap="square" lIns="68566" tIns="34283" rIns="68566" bIns="34283" rtlCol="0">
            <a:spAutoFit/>
          </a:bodyPr>
          <a:lstStyle/>
          <a:p>
            <a:pPr algn="ctr">
              <a:lnSpc>
                <a:spcPct val="130000"/>
              </a:lnSpc>
            </a:pPr>
            <a:r>
              <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您的内容打在这里，或者通过复制您的您的内容打在这里，或者通过复制您的</a:t>
            </a:r>
            <a:endPar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a:lnSpc>
                <a:spcPct val="130000"/>
              </a:lnSpc>
            </a:pPr>
            <a:endPar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TextBox 9"/>
          <p:cNvSpPr txBox="1"/>
          <p:nvPr/>
        </p:nvSpPr>
        <p:spPr>
          <a:xfrm>
            <a:off x="1856173" y="2249371"/>
            <a:ext cx="3240360" cy="645795"/>
          </a:xfrm>
          <a:prstGeom prst="rect">
            <a:avLst/>
          </a:prstGeom>
          <a:noFill/>
        </p:spPr>
        <p:txBody>
          <a:bodyPr wrap="square" lIns="68566" tIns="0" rIns="68566" bIns="0" rtlCol="0" anchor="t">
            <a:spAutoFit/>
          </a:bodyPr>
          <a:lstStyle/>
          <a:p>
            <a:pPr algn="ctr">
              <a:lnSpc>
                <a:spcPct val="150000"/>
              </a:lnSpc>
              <a:spcBef>
                <a:spcPts val="565"/>
              </a:spcBef>
            </a:pPr>
            <a:r>
              <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a:t>
            </a:r>
            <a:r>
              <a:rPr lang="zh-CN" altLang="en-US"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输入标题内容</a:t>
            </a:r>
            <a:r>
              <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a:t>
            </a:r>
            <a:endPar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endParaRPr>
          </a:p>
        </p:txBody>
      </p:sp>
      <p:pic>
        <p:nvPicPr>
          <p:cNvPr id="3" name="图片 2"/>
          <p:cNvPicPr>
            <a:picLocks noChangeAspect="1"/>
          </p:cNvPicPr>
          <p:nvPr/>
        </p:nvPicPr>
        <p:blipFill>
          <a:blip r:embed="rId1"/>
          <a:stretch>
            <a:fillRect/>
          </a:stretch>
        </p:blipFill>
        <p:spPr>
          <a:xfrm>
            <a:off x="5357495" y="871220"/>
            <a:ext cx="3290570" cy="34010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94665" y="1722120"/>
            <a:ext cx="8384540" cy="2506345"/>
            <a:chOff x="1099" y="2691"/>
            <a:chExt cx="11870" cy="3548"/>
          </a:xfrm>
        </p:grpSpPr>
        <p:sp>
          <p:nvSpPr>
            <p:cNvPr id="26" name="Freeform 10"/>
            <p:cNvSpPr/>
            <p:nvPr/>
          </p:nvSpPr>
          <p:spPr bwMode="auto">
            <a:xfrm>
              <a:off x="7374" y="2906"/>
              <a:ext cx="660" cy="525"/>
            </a:xfrm>
            <a:custGeom>
              <a:avLst/>
              <a:gdLst>
                <a:gd name="T0" fmla="*/ 1773796300 w 176"/>
                <a:gd name="T1" fmla="*/ 0 h 140"/>
                <a:gd name="T2" fmla="*/ 886898150 w 176"/>
                <a:gd name="T3" fmla="*/ 462883250 h 140"/>
                <a:gd name="T4" fmla="*/ 0 w 176"/>
                <a:gd name="T5" fmla="*/ 935828075 h 140"/>
                <a:gd name="T6" fmla="*/ 886898150 w 176"/>
                <a:gd name="T7" fmla="*/ 1408772900 h 140"/>
                <a:gd name="T8" fmla="*/ 1773796300 w 176"/>
                <a:gd name="T9" fmla="*/ 1408772900 h 140"/>
                <a:gd name="T10" fmla="*/ 1773796300 w 176"/>
                <a:gd name="T11" fmla="*/ 0 h 1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6" h="140">
                  <a:moveTo>
                    <a:pt x="176" y="0"/>
                  </a:moveTo>
                  <a:cubicBezTo>
                    <a:pt x="176" y="25"/>
                    <a:pt x="136" y="46"/>
                    <a:pt x="88" y="46"/>
                  </a:cubicBezTo>
                  <a:cubicBezTo>
                    <a:pt x="40" y="46"/>
                    <a:pt x="0" y="67"/>
                    <a:pt x="0" y="93"/>
                  </a:cubicBezTo>
                  <a:cubicBezTo>
                    <a:pt x="0" y="119"/>
                    <a:pt x="40" y="140"/>
                    <a:pt x="88" y="140"/>
                  </a:cubicBezTo>
                  <a:cubicBezTo>
                    <a:pt x="176" y="140"/>
                    <a:pt x="176" y="140"/>
                    <a:pt x="176" y="140"/>
                  </a:cubicBezTo>
                  <a:cubicBezTo>
                    <a:pt x="176" y="0"/>
                    <a:pt x="176" y="0"/>
                    <a:pt x="176" y="0"/>
                  </a:cubicBezTo>
                  <a:close/>
                </a:path>
              </a:pathLst>
            </a:custGeom>
            <a:solidFill>
              <a:srgbClr val="7C7C7C"/>
            </a:solidFill>
            <a:ln>
              <a:noFill/>
            </a:ln>
            <a:extLst>
              <a:ext uri="{91240B29-F687-4F45-9708-019B960494DF}">
                <a14:hiddenLine xmlns:a14="http://schemas.microsoft.com/office/drawing/2010/main" w="9525">
                  <a:solidFill>
                    <a:srgbClr val="000000"/>
                  </a:solidFill>
                  <a:round/>
                </a14:hiddenLine>
              </a:ext>
            </a:extLst>
          </p:spPr>
          <p:txBody>
            <a:bodyPr lIns="68568" tIns="34284" rIns="68568" bIns="34284"/>
            <a:lstStyle/>
            <a:p>
              <a:endParaRPr lang="zh-CN" altLang="en-US" sz="240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nvGrpSpPr>
            <p:cNvPr id="2" name="Group 15"/>
            <p:cNvGrpSpPr/>
            <p:nvPr/>
          </p:nvGrpSpPr>
          <p:grpSpPr>
            <a:xfrm>
              <a:off x="1099" y="2691"/>
              <a:ext cx="5596" cy="3511"/>
              <a:chOff x="1644206" y="2138800"/>
              <a:chExt cx="4738187" cy="2972564"/>
            </a:xfrm>
            <a:solidFill>
              <a:schemeClr val="tx1">
                <a:lumMod val="75000"/>
                <a:lumOff val="25000"/>
              </a:schemeClr>
            </a:solidFill>
          </p:grpSpPr>
          <p:sp>
            <p:nvSpPr>
              <p:cNvPr id="28" name="Freeform 12"/>
              <p:cNvSpPr/>
              <p:nvPr/>
            </p:nvSpPr>
            <p:spPr bwMode="auto">
              <a:xfrm>
                <a:off x="1644206" y="2138800"/>
                <a:ext cx="4738187" cy="2972564"/>
              </a:xfrm>
              <a:custGeom>
                <a:avLst/>
                <a:gdLst>
                  <a:gd name="T0" fmla="*/ 1316 w 1492"/>
                  <a:gd name="T1" fmla="*/ 328 h 937"/>
                  <a:gd name="T2" fmla="*/ 1404 w 1492"/>
                  <a:gd name="T3" fmla="*/ 281 h 937"/>
                  <a:gd name="T4" fmla="*/ 1492 w 1492"/>
                  <a:gd name="T5" fmla="*/ 235 h 937"/>
                  <a:gd name="T6" fmla="*/ 1404 w 1492"/>
                  <a:gd name="T7" fmla="*/ 188 h 937"/>
                  <a:gd name="T8" fmla="*/ 562 w 1492"/>
                  <a:gd name="T9" fmla="*/ 188 h 937"/>
                  <a:gd name="T10" fmla="*/ 562 w 1492"/>
                  <a:gd name="T11" fmla="*/ 0 h 937"/>
                  <a:gd name="T12" fmla="*/ 0 w 1492"/>
                  <a:gd name="T13" fmla="*/ 469 h 937"/>
                  <a:gd name="T14" fmla="*/ 0 w 1492"/>
                  <a:gd name="T15" fmla="*/ 469 h 937"/>
                  <a:gd name="T16" fmla="*/ 562 w 1492"/>
                  <a:gd name="T17" fmla="*/ 937 h 937"/>
                  <a:gd name="T18" fmla="*/ 562 w 1492"/>
                  <a:gd name="T19" fmla="*/ 750 h 937"/>
                  <a:gd name="T20" fmla="*/ 1316 w 1492"/>
                  <a:gd name="T21" fmla="*/ 750 h 937"/>
                  <a:gd name="T22" fmla="*/ 1316 w 1492"/>
                  <a:gd name="T23" fmla="*/ 328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2" h="937">
                    <a:moveTo>
                      <a:pt x="1316" y="328"/>
                    </a:moveTo>
                    <a:cubicBezTo>
                      <a:pt x="1316" y="302"/>
                      <a:pt x="1356" y="281"/>
                      <a:pt x="1404" y="281"/>
                    </a:cubicBezTo>
                    <a:cubicBezTo>
                      <a:pt x="1452" y="281"/>
                      <a:pt x="1492" y="260"/>
                      <a:pt x="1492" y="235"/>
                    </a:cubicBezTo>
                    <a:cubicBezTo>
                      <a:pt x="1492" y="209"/>
                      <a:pt x="1452" y="188"/>
                      <a:pt x="1404" y="188"/>
                    </a:cubicBezTo>
                    <a:cubicBezTo>
                      <a:pt x="562" y="188"/>
                      <a:pt x="562" y="188"/>
                      <a:pt x="562" y="188"/>
                    </a:cubicBezTo>
                    <a:cubicBezTo>
                      <a:pt x="562" y="0"/>
                      <a:pt x="562" y="0"/>
                      <a:pt x="562" y="0"/>
                    </a:cubicBezTo>
                    <a:cubicBezTo>
                      <a:pt x="0" y="469"/>
                      <a:pt x="0" y="469"/>
                      <a:pt x="0" y="469"/>
                    </a:cubicBezTo>
                    <a:cubicBezTo>
                      <a:pt x="0" y="469"/>
                      <a:pt x="0" y="469"/>
                      <a:pt x="0" y="469"/>
                    </a:cubicBezTo>
                    <a:cubicBezTo>
                      <a:pt x="562" y="937"/>
                      <a:pt x="562" y="937"/>
                      <a:pt x="562" y="937"/>
                    </a:cubicBezTo>
                    <a:cubicBezTo>
                      <a:pt x="562" y="750"/>
                      <a:pt x="562" y="750"/>
                      <a:pt x="562" y="750"/>
                    </a:cubicBezTo>
                    <a:cubicBezTo>
                      <a:pt x="1316" y="750"/>
                      <a:pt x="1316" y="750"/>
                      <a:pt x="1316" y="750"/>
                    </a:cubicBezTo>
                    <a:lnTo>
                      <a:pt x="1316" y="3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latin typeface="微软雅黑" panose="020B0503020204020204" pitchFamily="34" charset="-122"/>
                  <a:ea typeface="微软雅黑" panose="020B0503020204020204" pitchFamily="34" charset="-122"/>
                  <a:cs typeface="Roboto Condensed Light" charset="0"/>
                  <a:sym typeface="思源黑体 CN Normal" panose="020B0400000000000000" pitchFamily="34" charset="-122"/>
                </a:endParaRPr>
              </a:p>
            </p:txBody>
          </p:sp>
          <p:grpSp>
            <p:nvGrpSpPr>
              <p:cNvPr id="3" name="Group 17"/>
              <p:cNvGrpSpPr/>
              <p:nvPr/>
            </p:nvGrpSpPr>
            <p:grpSpPr>
              <a:xfrm>
                <a:off x="2887620" y="3072970"/>
                <a:ext cx="2713797" cy="1102550"/>
                <a:chOff x="2887620" y="3071937"/>
                <a:chExt cx="2713797" cy="1102550"/>
              </a:xfrm>
              <a:grpFill/>
            </p:grpSpPr>
            <p:sp>
              <p:nvSpPr>
                <p:cNvPr id="30" name="자유형 11"/>
                <p:cNvSpPr/>
                <p:nvPr/>
              </p:nvSpPr>
              <p:spPr>
                <a:xfrm>
                  <a:off x="2887620" y="3509238"/>
                  <a:ext cx="2713797" cy="665249"/>
                </a:xfrm>
                <a:custGeom>
                  <a:avLst/>
                  <a:gdLst>
                    <a:gd name="connsiteX0" fmla="*/ 0 w 2380295"/>
                    <a:gd name="connsiteY0" fmla="*/ 0 h 883089"/>
                    <a:gd name="connsiteX1" fmla="*/ 2380295 w 2380295"/>
                    <a:gd name="connsiteY1" fmla="*/ 0 h 883089"/>
                    <a:gd name="connsiteX2" fmla="*/ 2380295 w 2380295"/>
                    <a:gd name="connsiteY2" fmla="*/ 883089 h 883089"/>
                    <a:gd name="connsiteX3" fmla="*/ 0 w 2380295"/>
                    <a:gd name="connsiteY3" fmla="*/ 883089 h 883089"/>
                    <a:gd name="connsiteX4" fmla="*/ 0 w 2380295"/>
                    <a:gd name="connsiteY4" fmla="*/ 0 h 883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295" h="883089">
                      <a:moveTo>
                        <a:pt x="0" y="0"/>
                      </a:moveTo>
                      <a:lnTo>
                        <a:pt x="2380295" y="0"/>
                      </a:lnTo>
                      <a:lnTo>
                        <a:pt x="2380295" y="883089"/>
                      </a:lnTo>
                      <a:lnTo>
                        <a:pt x="0" y="883089"/>
                      </a:lnTo>
                      <a:lnTo>
                        <a:pt x="0" y="0"/>
                      </a:lnTo>
                      <a:close/>
                    </a:path>
                  </a:pathLst>
                </a:custGeom>
                <a:grp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lIns="0" tIns="0" rIns="0" bIns="0" spcCol="1270"/>
                <a:lstStyle/>
                <a:p>
                  <a:pP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此处添加详细文本描述，建议与标题相关并符合整体语言风格，语言描述尽量简洁生动。</a:t>
                  </a:r>
                  <a:endParaRPr lang="zh-CN" altLang="en-US" sz="10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1" name="자유형 9"/>
                <p:cNvSpPr/>
                <p:nvPr/>
              </p:nvSpPr>
              <p:spPr>
                <a:xfrm>
                  <a:off x="2887620" y="3071937"/>
                  <a:ext cx="2472365" cy="402293"/>
                </a:xfrm>
                <a:custGeom>
                  <a:avLst/>
                  <a:gdLst>
                    <a:gd name="connsiteX0" fmla="*/ 0 w 2380295"/>
                    <a:gd name="connsiteY0" fmla="*/ 0 h 883089"/>
                    <a:gd name="connsiteX1" fmla="*/ 2380295 w 2380295"/>
                    <a:gd name="connsiteY1" fmla="*/ 0 h 883089"/>
                    <a:gd name="connsiteX2" fmla="*/ 2380295 w 2380295"/>
                    <a:gd name="connsiteY2" fmla="*/ 883089 h 883089"/>
                    <a:gd name="connsiteX3" fmla="*/ 0 w 2380295"/>
                    <a:gd name="connsiteY3" fmla="*/ 883089 h 883089"/>
                    <a:gd name="connsiteX4" fmla="*/ 0 w 2380295"/>
                    <a:gd name="connsiteY4" fmla="*/ 0 h 883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295" h="883089">
                      <a:moveTo>
                        <a:pt x="0" y="0"/>
                      </a:moveTo>
                      <a:lnTo>
                        <a:pt x="2380295" y="0"/>
                      </a:lnTo>
                      <a:lnTo>
                        <a:pt x="2380295" y="883089"/>
                      </a:lnTo>
                      <a:lnTo>
                        <a:pt x="0" y="883089"/>
                      </a:lnTo>
                      <a:lnTo>
                        <a:pt x="0" y="0"/>
                      </a:lnTo>
                      <a:close/>
                    </a:path>
                  </a:pathLst>
                </a:custGeom>
                <a:grp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lIns="0" tIns="0" rIns="0" bIns="0" spcCol="1270"/>
                <a:lstStyle/>
                <a:p>
                  <a:pPr algn="ctr"/>
                  <a:r>
                    <a:rPr lang="zh-CN" altLang="en-US" sz="1600" b="1" spc="225"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此处添加标题</a:t>
                  </a:r>
                  <a:endParaRPr lang="zh-CN" altLang="en-US" sz="1600" b="1" spc="225"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grpSp>
          <p:nvGrpSpPr>
            <p:cNvPr id="4" name="Group 21"/>
            <p:cNvGrpSpPr/>
            <p:nvPr/>
          </p:nvGrpSpPr>
          <p:grpSpPr>
            <a:xfrm>
              <a:off x="7375" y="2731"/>
              <a:ext cx="5594" cy="3508"/>
              <a:chOff x="5823717" y="2735560"/>
              <a:chExt cx="4736779" cy="2969756"/>
            </a:xfrm>
            <a:solidFill>
              <a:schemeClr val="accent3"/>
            </a:solidFill>
          </p:grpSpPr>
          <p:sp>
            <p:nvSpPr>
              <p:cNvPr id="33" name="Freeform 11"/>
              <p:cNvSpPr/>
              <p:nvPr/>
            </p:nvSpPr>
            <p:spPr bwMode="auto">
              <a:xfrm>
                <a:off x="5823717" y="2735560"/>
                <a:ext cx="4736779" cy="2969756"/>
              </a:xfrm>
              <a:custGeom>
                <a:avLst/>
                <a:gdLst>
                  <a:gd name="T0" fmla="*/ 0 w 1492"/>
                  <a:gd name="T1" fmla="*/ 140 h 936"/>
                  <a:gd name="T2" fmla="*/ 88 w 1492"/>
                  <a:gd name="T3" fmla="*/ 187 h 936"/>
                  <a:gd name="T4" fmla="*/ 930 w 1492"/>
                  <a:gd name="T5" fmla="*/ 187 h 936"/>
                  <a:gd name="T6" fmla="*/ 930 w 1492"/>
                  <a:gd name="T7" fmla="*/ 0 h 936"/>
                  <a:gd name="T8" fmla="*/ 1492 w 1492"/>
                  <a:gd name="T9" fmla="*/ 468 h 936"/>
                  <a:gd name="T10" fmla="*/ 930 w 1492"/>
                  <a:gd name="T11" fmla="*/ 936 h 936"/>
                  <a:gd name="T12" fmla="*/ 930 w 1492"/>
                  <a:gd name="T13" fmla="*/ 749 h 936"/>
                  <a:gd name="T14" fmla="*/ 88 w 1492"/>
                  <a:gd name="T15" fmla="*/ 749 h 936"/>
                  <a:gd name="T16" fmla="*/ 0 w 1492"/>
                  <a:gd name="T17" fmla="*/ 702 h 936"/>
                  <a:gd name="T18" fmla="*/ 0 w 1492"/>
                  <a:gd name="T19" fmla="*/ 14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2" h="936">
                    <a:moveTo>
                      <a:pt x="0" y="140"/>
                    </a:moveTo>
                    <a:cubicBezTo>
                      <a:pt x="0" y="166"/>
                      <a:pt x="40" y="187"/>
                      <a:pt x="88" y="187"/>
                    </a:cubicBezTo>
                    <a:cubicBezTo>
                      <a:pt x="930" y="187"/>
                      <a:pt x="930" y="187"/>
                      <a:pt x="930" y="187"/>
                    </a:cubicBezTo>
                    <a:cubicBezTo>
                      <a:pt x="930" y="0"/>
                      <a:pt x="930" y="0"/>
                      <a:pt x="930" y="0"/>
                    </a:cubicBezTo>
                    <a:cubicBezTo>
                      <a:pt x="1492" y="468"/>
                      <a:pt x="1492" y="468"/>
                      <a:pt x="1492" y="468"/>
                    </a:cubicBezTo>
                    <a:cubicBezTo>
                      <a:pt x="930" y="936"/>
                      <a:pt x="930" y="936"/>
                      <a:pt x="930" y="936"/>
                    </a:cubicBezTo>
                    <a:cubicBezTo>
                      <a:pt x="930" y="749"/>
                      <a:pt x="930" y="749"/>
                      <a:pt x="930" y="749"/>
                    </a:cubicBezTo>
                    <a:cubicBezTo>
                      <a:pt x="88" y="749"/>
                      <a:pt x="88" y="749"/>
                      <a:pt x="88" y="749"/>
                    </a:cubicBezTo>
                    <a:cubicBezTo>
                      <a:pt x="40" y="749"/>
                      <a:pt x="0" y="728"/>
                      <a:pt x="0" y="702"/>
                    </a:cubicBezTo>
                    <a:lnTo>
                      <a:pt x="0" y="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3200" dirty="0">
                  <a:solidFill>
                    <a:schemeClr val="bg1"/>
                  </a:solidFill>
                  <a:latin typeface="微软雅黑" panose="020B0503020204020204" pitchFamily="34" charset="-122"/>
                  <a:ea typeface="微软雅黑" panose="020B0503020204020204" pitchFamily="34" charset="-122"/>
                  <a:cs typeface="Roboto Condensed Light" charset="0"/>
                  <a:sym typeface="思源黑体 CN Normal" panose="020B0400000000000000" pitchFamily="34" charset="-122"/>
                </a:endParaRPr>
              </a:p>
            </p:txBody>
          </p:sp>
          <p:grpSp>
            <p:nvGrpSpPr>
              <p:cNvPr id="5" name="Group 23"/>
              <p:cNvGrpSpPr/>
              <p:nvPr/>
            </p:nvGrpSpPr>
            <p:grpSpPr>
              <a:xfrm>
                <a:off x="6211113" y="3570644"/>
                <a:ext cx="3142207" cy="1167675"/>
                <a:chOff x="2887620" y="2974255"/>
                <a:chExt cx="3142207" cy="1167675"/>
              </a:xfrm>
              <a:grpFill/>
            </p:grpSpPr>
            <p:sp>
              <p:nvSpPr>
                <p:cNvPr id="41" name="자유형 11"/>
                <p:cNvSpPr/>
                <p:nvPr/>
              </p:nvSpPr>
              <p:spPr>
                <a:xfrm>
                  <a:off x="2887620" y="3476681"/>
                  <a:ext cx="3142207" cy="665249"/>
                </a:xfrm>
                <a:custGeom>
                  <a:avLst/>
                  <a:gdLst>
                    <a:gd name="connsiteX0" fmla="*/ 0 w 2380295"/>
                    <a:gd name="connsiteY0" fmla="*/ 0 h 883089"/>
                    <a:gd name="connsiteX1" fmla="*/ 2380295 w 2380295"/>
                    <a:gd name="connsiteY1" fmla="*/ 0 h 883089"/>
                    <a:gd name="connsiteX2" fmla="*/ 2380295 w 2380295"/>
                    <a:gd name="connsiteY2" fmla="*/ 883089 h 883089"/>
                    <a:gd name="connsiteX3" fmla="*/ 0 w 2380295"/>
                    <a:gd name="connsiteY3" fmla="*/ 883089 h 883089"/>
                    <a:gd name="connsiteX4" fmla="*/ 0 w 2380295"/>
                    <a:gd name="connsiteY4" fmla="*/ 0 h 883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295" h="883089">
                      <a:moveTo>
                        <a:pt x="0" y="0"/>
                      </a:moveTo>
                      <a:lnTo>
                        <a:pt x="2380295" y="0"/>
                      </a:lnTo>
                      <a:lnTo>
                        <a:pt x="2380295" y="883089"/>
                      </a:lnTo>
                      <a:lnTo>
                        <a:pt x="0" y="883089"/>
                      </a:lnTo>
                      <a:lnTo>
                        <a:pt x="0" y="0"/>
                      </a:lnTo>
                      <a:close/>
                    </a:path>
                  </a:pathLst>
                </a:custGeom>
                <a:grp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lIns="0" tIns="0" rIns="0" bIns="0" spcCol="1270"/>
                <a:lstStyle/>
                <a:p>
                  <a:pP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此处添加详细文本描述，建议与标题相关并符合整体语言风格，语言描述尽量简洁生动。</a:t>
                  </a:r>
                  <a:endParaRPr lang="zh-CN" altLang="en-US" sz="10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2" name="자유형 9"/>
                <p:cNvSpPr/>
                <p:nvPr/>
              </p:nvSpPr>
              <p:spPr>
                <a:xfrm>
                  <a:off x="2887620" y="2974255"/>
                  <a:ext cx="2472365" cy="402293"/>
                </a:xfrm>
                <a:custGeom>
                  <a:avLst/>
                  <a:gdLst>
                    <a:gd name="connsiteX0" fmla="*/ 0 w 2380295"/>
                    <a:gd name="connsiteY0" fmla="*/ 0 h 883089"/>
                    <a:gd name="connsiteX1" fmla="*/ 2380295 w 2380295"/>
                    <a:gd name="connsiteY1" fmla="*/ 0 h 883089"/>
                    <a:gd name="connsiteX2" fmla="*/ 2380295 w 2380295"/>
                    <a:gd name="connsiteY2" fmla="*/ 883089 h 883089"/>
                    <a:gd name="connsiteX3" fmla="*/ 0 w 2380295"/>
                    <a:gd name="connsiteY3" fmla="*/ 883089 h 883089"/>
                    <a:gd name="connsiteX4" fmla="*/ 0 w 2380295"/>
                    <a:gd name="connsiteY4" fmla="*/ 0 h 883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295" h="883089">
                      <a:moveTo>
                        <a:pt x="0" y="0"/>
                      </a:moveTo>
                      <a:lnTo>
                        <a:pt x="2380295" y="0"/>
                      </a:lnTo>
                      <a:lnTo>
                        <a:pt x="2380295" y="883089"/>
                      </a:lnTo>
                      <a:lnTo>
                        <a:pt x="0" y="883089"/>
                      </a:lnTo>
                      <a:lnTo>
                        <a:pt x="0" y="0"/>
                      </a:lnTo>
                      <a:close/>
                    </a:path>
                  </a:pathLst>
                </a:custGeom>
                <a:grp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lIns="0" tIns="0" rIns="0" bIns="0" spcCol="1270"/>
                <a:lstStyle/>
                <a:p>
                  <a:pPr algn="ctr"/>
                  <a:r>
                    <a:rPr lang="zh-CN" altLang="en-US" sz="1600" b="1" spc="225"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此处添加标题</a:t>
                  </a:r>
                  <a:endParaRPr lang="zh-CN" altLang="en-US" sz="1600" b="1" spc="225"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489585" y="1860550"/>
            <a:ext cx="8164830" cy="2395444"/>
            <a:chOff x="1275" y="3975"/>
            <a:chExt cx="16556" cy="4858"/>
          </a:xfrm>
        </p:grpSpPr>
        <p:sp>
          <p:nvSpPr>
            <p:cNvPr id="32" name="文本框 31"/>
            <p:cNvSpPr txBox="1"/>
            <p:nvPr/>
          </p:nvSpPr>
          <p:spPr>
            <a:xfrm>
              <a:off x="1275" y="3975"/>
              <a:ext cx="2807" cy="809"/>
            </a:xfrm>
            <a:prstGeom prst="rect">
              <a:avLst/>
            </a:prstGeom>
            <a:noFill/>
          </p:spPr>
          <p:txBody>
            <a:bodyPr wrap="square" rtlCol="0">
              <a:spAutoFit/>
            </a:bodyPr>
            <a:p>
              <a:pPr algn="dist"/>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1275" y="4602"/>
              <a:ext cx="6127" cy="1683"/>
            </a:xfrm>
            <a:prstGeom prst="rect">
              <a:avLst/>
            </a:prstGeom>
            <a:noFill/>
          </p:spPr>
          <p:txBody>
            <a:bodyPr wrap="square" rtlCol="0">
              <a:spAutoFit/>
            </a:bodyPr>
            <a:p>
              <a:pPr algn="l">
                <a:lnSpc>
                  <a:spcPct val="20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a:t>
              </a:r>
              <a:endParaRPr lang="zh-CN" altLang="en-US" sz="12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49" name="文本框 48"/>
            <p:cNvSpPr txBox="1"/>
            <p:nvPr/>
          </p:nvSpPr>
          <p:spPr>
            <a:xfrm>
              <a:off x="1275" y="6524"/>
              <a:ext cx="2807" cy="809"/>
            </a:xfrm>
            <a:prstGeom prst="rect">
              <a:avLst/>
            </a:prstGeom>
            <a:noFill/>
          </p:spPr>
          <p:txBody>
            <a:bodyPr wrap="square" rtlCol="0">
              <a:spAutoFit/>
            </a:bodyPr>
            <a:p>
              <a:pPr algn="dist"/>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1275" y="7150"/>
              <a:ext cx="6127" cy="1683"/>
            </a:xfrm>
            <a:prstGeom prst="rect">
              <a:avLst/>
            </a:prstGeom>
            <a:noFill/>
          </p:spPr>
          <p:txBody>
            <a:bodyPr wrap="square" rtlCol="0">
              <a:spAutoFit/>
            </a:bodyPr>
            <a:p>
              <a:pPr algn="l">
                <a:lnSpc>
                  <a:spcPct val="20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a:t>
              </a:r>
              <a:endParaRPr lang="zh-CN" altLang="en-US" sz="12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51" name="文本框 50"/>
            <p:cNvSpPr txBox="1"/>
            <p:nvPr/>
          </p:nvSpPr>
          <p:spPr>
            <a:xfrm>
              <a:off x="14968" y="3975"/>
              <a:ext cx="2807" cy="809"/>
            </a:xfrm>
            <a:prstGeom prst="rect">
              <a:avLst/>
            </a:prstGeom>
            <a:noFill/>
          </p:spPr>
          <p:txBody>
            <a:bodyPr wrap="square" rtlCol="0">
              <a:spAutoFit/>
            </a:bodyPr>
            <a:p>
              <a:pPr algn="dist"/>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11676" y="4602"/>
              <a:ext cx="6127" cy="1683"/>
            </a:xfrm>
            <a:prstGeom prst="rect">
              <a:avLst/>
            </a:prstGeom>
            <a:noFill/>
          </p:spPr>
          <p:txBody>
            <a:bodyPr wrap="square" rtlCol="0">
              <a:spAutoFit/>
            </a:bodyPr>
            <a:p>
              <a:pPr algn="r">
                <a:lnSpc>
                  <a:spcPct val="20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a:t>
              </a:r>
              <a:endParaRPr lang="zh-CN" altLang="en-US" sz="12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53" name="文本框 52"/>
            <p:cNvSpPr txBox="1"/>
            <p:nvPr/>
          </p:nvSpPr>
          <p:spPr>
            <a:xfrm>
              <a:off x="14996" y="6524"/>
              <a:ext cx="2807" cy="809"/>
            </a:xfrm>
            <a:prstGeom prst="rect">
              <a:avLst/>
            </a:prstGeom>
            <a:noFill/>
          </p:spPr>
          <p:txBody>
            <a:bodyPr wrap="square" rtlCol="0">
              <a:spAutoFit/>
            </a:bodyPr>
            <a:p>
              <a:pPr algn="dist"/>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11704" y="7150"/>
              <a:ext cx="6127" cy="1683"/>
            </a:xfrm>
            <a:prstGeom prst="rect">
              <a:avLst/>
            </a:prstGeom>
            <a:noFill/>
          </p:spPr>
          <p:txBody>
            <a:bodyPr wrap="square" rtlCol="0">
              <a:spAutoFit/>
            </a:bodyPr>
            <a:p>
              <a:pPr algn="r">
                <a:lnSpc>
                  <a:spcPct val="20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a:t>
              </a:r>
              <a:endParaRPr lang="zh-CN" altLang="en-US" sz="12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grpSp>
      <p:pic>
        <p:nvPicPr>
          <p:cNvPr id="56" name="图片 55"/>
          <p:cNvPicPr>
            <a:picLocks noChangeAspect="1"/>
          </p:cNvPicPr>
          <p:nvPr/>
        </p:nvPicPr>
        <p:blipFill>
          <a:blip r:embed="rId1"/>
          <a:stretch>
            <a:fillRect/>
          </a:stretch>
        </p:blipFill>
        <p:spPr>
          <a:xfrm>
            <a:off x="3601085" y="1455420"/>
            <a:ext cx="1942465" cy="31210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6000">
        <p14:prism isInverted="1"/>
      </p:transition>
    </mc:Choice>
    <mc:Fallback>
      <p:transition spd="slow" advClick="0" advTm="6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55" y="1466770"/>
            <a:ext cx="8051783" cy="2953090"/>
            <a:chOff x="708" y="2227"/>
            <a:chExt cx="13019" cy="4775"/>
          </a:xfrm>
        </p:grpSpPr>
        <p:sp>
          <p:nvSpPr>
            <p:cNvPr id="3" name="文本框 2"/>
            <p:cNvSpPr txBox="1">
              <a:spLocks noChangeArrowheads="1"/>
            </p:cNvSpPr>
            <p:nvPr/>
          </p:nvSpPr>
          <p:spPr bwMode="auto">
            <a:xfrm>
              <a:off x="6334" y="4247"/>
              <a:ext cx="2156"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单击编辑标题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nvGrpSpPr>
            <p:cNvPr id="2" name="组合 4"/>
            <p:cNvGrpSpPr/>
            <p:nvPr/>
          </p:nvGrpSpPr>
          <p:grpSpPr>
            <a:xfrm>
              <a:off x="4733" y="2444"/>
              <a:ext cx="5042" cy="4355"/>
              <a:chOff x="2926910" y="1304925"/>
              <a:chExt cx="3202283" cy="2765425"/>
            </a:xfrm>
          </p:grpSpPr>
          <p:grpSp>
            <p:nvGrpSpPr>
              <p:cNvPr id="5" name="组合 5"/>
              <p:cNvGrpSpPr/>
              <p:nvPr/>
            </p:nvGrpSpPr>
            <p:grpSpPr>
              <a:xfrm>
                <a:off x="3498850" y="1304925"/>
                <a:ext cx="876300" cy="876300"/>
                <a:chOff x="3327400" y="1304925"/>
                <a:chExt cx="876300" cy="876300"/>
              </a:xfrm>
            </p:grpSpPr>
            <p:grpSp>
              <p:nvGrpSpPr>
                <p:cNvPr id="6" name="组合 31"/>
                <p:cNvGrpSpPr/>
                <p:nvPr/>
              </p:nvGrpSpPr>
              <p:grpSpPr>
                <a:xfrm>
                  <a:off x="3327400" y="1304925"/>
                  <a:ext cx="876300" cy="876300"/>
                  <a:chOff x="2613025" y="1343025"/>
                  <a:chExt cx="876300" cy="876300"/>
                </a:xfrm>
              </p:grpSpPr>
              <p:sp>
                <p:nvSpPr>
                  <p:cNvPr id="34" name="任意多边形 33"/>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2">
                      <a:alpha val="77000"/>
                    </a:schemeClr>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5" name="任意多边形 34"/>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33" name="Freeform 5"/>
                <p:cNvSpPr>
                  <a:spLocks noEditPoints="1"/>
                </p:cNvSpPr>
                <p:nvPr/>
              </p:nvSpPr>
              <p:spPr bwMode="auto">
                <a:xfrm>
                  <a:off x="3556220" y="1456391"/>
                  <a:ext cx="149321" cy="200025"/>
                </a:xfrm>
                <a:custGeom>
                  <a:avLst/>
                  <a:gdLst>
                    <a:gd name="T0" fmla="*/ 180 w 269"/>
                    <a:gd name="T1" fmla="*/ 320 h 361"/>
                    <a:gd name="T2" fmla="*/ 180 w 269"/>
                    <a:gd name="T3" fmla="*/ 328 h 361"/>
                    <a:gd name="T4" fmla="*/ 163 w 269"/>
                    <a:gd name="T5" fmla="*/ 354 h 361"/>
                    <a:gd name="T6" fmla="*/ 134 w 269"/>
                    <a:gd name="T7" fmla="*/ 361 h 361"/>
                    <a:gd name="T8" fmla="*/ 106 w 269"/>
                    <a:gd name="T9" fmla="*/ 355 h 361"/>
                    <a:gd name="T10" fmla="*/ 93 w 269"/>
                    <a:gd name="T11" fmla="*/ 343 h 361"/>
                    <a:gd name="T12" fmla="*/ 91 w 269"/>
                    <a:gd name="T13" fmla="*/ 326 h 361"/>
                    <a:gd name="T14" fmla="*/ 180 w 269"/>
                    <a:gd name="T15" fmla="*/ 316 h 361"/>
                    <a:gd name="T16" fmla="*/ 268 w 269"/>
                    <a:gd name="T17" fmla="*/ 122 h 361"/>
                    <a:gd name="T18" fmla="*/ 256 w 269"/>
                    <a:gd name="T19" fmla="*/ 187 h 361"/>
                    <a:gd name="T20" fmla="*/ 228 w 269"/>
                    <a:gd name="T21" fmla="*/ 226 h 361"/>
                    <a:gd name="T22" fmla="*/ 212 w 269"/>
                    <a:gd name="T23" fmla="*/ 239 h 361"/>
                    <a:gd name="T24" fmla="*/ 202 w 269"/>
                    <a:gd name="T25" fmla="*/ 244 h 361"/>
                    <a:gd name="T26" fmla="*/ 191 w 269"/>
                    <a:gd name="T27" fmla="*/ 262 h 361"/>
                    <a:gd name="T28" fmla="*/ 183 w 269"/>
                    <a:gd name="T29" fmla="*/ 283 h 361"/>
                    <a:gd name="T30" fmla="*/ 172 w 269"/>
                    <a:gd name="T31" fmla="*/ 293 h 361"/>
                    <a:gd name="T32" fmla="*/ 88 w 269"/>
                    <a:gd name="T33" fmla="*/ 289 h 361"/>
                    <a:gd name="T34" fmla="*/ 79 w 269"/>
                    <a:gd name="T35" fmla="*/ 272 h 361"/>
                    <a:gd name="T36" fmla="*/ 57 w 269"/>
                    <a:gd name="T37" fmla="*/ 243 h 361"/>
                    <a:gd name="T38" fmla="*/ 29 w 269"/>
                    <a:gd name="T39" fmla="*/ 215 h 361"/>
                    <a:gd name="T40" fmla="*/ 5 w 269"/>
                    <a:gd name="T41" fmla="*/ 167 h 361"/>
                    <a:gd name="T42" fmla="*/ 3 w 269"/>
                    <a:gd name="T43" fmla="*/ 102 h 361"/>
                    <a:gd name="T44" fmla="*/ 58 w 269"/>
                    <a:gd name="T45" fmla="*/ 22 h 361"/>
                    <a:gd name="T46" fmla="*/ 133 w 269"/>
                    <a:gd name="T47" fmla="*/ 0 h 361"/>
                    <a:gd name="T48" fmla="*/ 203 w 269"/>
                    <a:gd name="T49" fmla="*/ 19 h 361"/>
                    <a:gd name="T50" fmla="*/ 258 w 269"/>
                    <a:gd name="T51" fmla="*/ 81 h 361"/>
                    <a:gd name="T52" fmla="*/ 181 w 269"/>
                    <a:gd name="T53" fmla="*/ 59 h 361"/>
                    <a:gd name="T54" fmla="*/ 134 w 269"/>
                    <a:gd name="T55" fmla="*/ 46 h 361"/>
                    <a:gd name="T56" fmla="*/ 86 w 269"/>
                    <a:gd name="T57" fmla="*/ 60 h 361"/>
                    <a:gd name="T58" fmla="*/ 45 w 269"/>
                    <a:gd name="T59" fmla="*/ 138 h 361"/>
                    <a:gd name="T60" fmla="*/ 58 w 269"/>
                    <a:gd name="T61" fmla="*/ 177 h 361"/>
                    <a:gd name="T62" fmla="*/ 79 w 269"/>
                    <a:gd name="T63" fmla="*/ 202 h 361"/>
                    <a:gd name="T64" fmla="*/ 105 w 269"/>
                    <a:gd name="T65" fmla="*/ 236 h 361"/>
                    <a:gd name="T66" fmla="*/ 133 w 269"/>
                    <a:gd name="T67" fmla="*/ 251 h 361"/>
                    <a:gd name="T68" fmla="*/ 163 w 269"/>
                    <a:gd name="T69" fmla="*/ 234 h 361"/>
                    <a:gd name="T70" fmla="*/ 187 w 269"/>
                    <a:gd name="T71" fmla="*/ 202 h 361"/>
                    <a:gd name="T72" fmla="*/ 208 w 269"/>
                    <a:gd name="T73" fmla="*/ 180 h 361"/>
                    <a:gd name="T74" fmla="*/ 221 w 269"/>
                    <a:gd name="T75" fmla="*/ 154 h 361"/>
                    <a:gd name="T76" fmla="*/ 221 w 269"/>
                    <a:gd name="T77" fmla="*/ 154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9" h="361">
                      <a:moveTo>
                        <a:pt x="180" y="316"/>
                      </a:moveTo>
                      <a:cubicBezTo>
                        <a:pt x="180" y="320"/>
                        <a:pt x="180" y="320"/>
                        <a:pt x="180" y="320"/>
                      </a:cubicBezTo>
                      <a:cubicBezTo>
                        <a:pt x="180" y="321"/>
                        <a:pt x="180" y="322"/>
                        <a:pt x="180" y="324"/>
                      </a:cubicBezTo>
                      <a:cubicBezTo>
                        <a:pt x="180" y="325"/>
                        <a:pt x="180" y="326"/>
                        <a:pt x="180" y="328"/>
                      </a:cubicBezTo>
                      <a:cubicBezTo>
                        <a:pt x="180" y="332"/>
                        <a:pt x="179" y="337"/>
                        <a:pt x="176" y="343"/>
                      </a:cubicBezTo>
                      <a:cubicBezTo>
                        <a:pt x="174" y="348"/>
                        <a:pt x="170" y="352"/>
                        <a:pt x="163" y="354"/>
                      </a:cubicBezTo>
                      <a:cubicBezTo>
                        <a:pt x="161" y="355"/>
                        <a:pt x="157" y="357"/>
                        <a:pt x="153" y="359"/>
                      </a:cubicBezTo>
                      <a:cubicBezTo>
                        <a:pt x="149" y="360"/>
                        <a:pt x="143" y="361"/>
                        <a:pt x="134" y="361"/>
                      </a:cubicBezTo>
                      <a:cubicBezTo>
                        <a:pt x="127" y="361"/>
                        <a:pt x="121" y="360"/>
                        <a:pt x="117" y="359"/>
                      </a:cubicBezTo>
                      <a:cubicBezTo>
                        <a:pt x="112" y="357"/>
                        <a:pt x="108" y="356"/>
                        <a:pt x="106" y="355"/>
                      </a:cubicBezTo>
                      <a:cubicBezTo>
                        <a:pt x="102" y="355"/>
                        <a:pt x="100" y="353"/>
                        <a:pt x="98" y="351"/>
                      </a:cubicBezTo>
                      <a:cubicBezTo>
                        <a:pt x="96" y="349"/>
                        <a:pt x="94" y="346"/>
                        <a:pt x="93" y="343"/>
                      </a:cubicBezTo>
                      <a:cubicBezTo>
                        <a:pt x="92" y="340"/>
                        <a:pt x="91" y="337"/>
                        <a:pt x="91" y="334"/>
                      </a:cubicBezTo>
                      <a:cubicBezTo>
                        <a:pt x="91" y="331"/>
                        <a:pt x="91" y="329"/>
                        <a:pt x="91" y="326"/>
                      </a:cubicBezTo>
                      <a:cubicBezTo>
                        <a:pt x="91" y="315"/>
                        <a:pt x="91" y="315"/>
                        <a:pt x="91" y="315"/>
                      </a:cubicBezTo>
                      <a:lnTo>
                        <a:pt x="180" y="316"/>
                      </a:lnTo>
                      <a:close/>
                      <a:moveTo>
                        <a:pt x="258" y="81"/>
                      </a:moveTo>
                      <a:cubicBezTo>
                        <a:pt x="264" y="96"/>
                        <a:pt x="267" y="110"/>
                        <a:pt x="268" y="122"/>
                      </a:cubicBezTo>
                      <a:cubicBezTo>
                        <a:pt x="269" y="135"/>
                        <a:pt x="269" y="147"/>
                        <a:pt x="266" y="158"/>
                      </a:cubicBezTo>
                      <a:cubicBezTo>
                        <a:pt x="264" y="169"/>
                        <a:pt x="260" y="179"/>
                        <a:pt x="256" y="187"/>
                      </a:cubicBezTo>
                      <a:cubicBezTo>
                        <a:pt x="251" y="196"/>
                        <a:pt x="247" y="203"/>
                        <a:pt x="242" y="210"/>
                      </a:cubicBezTo>
                      <a:cubicBezTo>
                        <a:pt x="237" y="216"/>
                        <a:pt x="232" y="222"/>
                        <a:pt x="228" y="226"/>
                      </a:cubicBezTo>
                      <a:cubicBezTo>
                        <a:pt x="224" y="230"/>
                        <a:pt x="221" y="233"/>
                        <a:pt x="219" y="234"/>
                      </a:cubicBezTo>
                      <a:cubicBezTo>
                        <a:pt x="217" y="236"/>
                        <a:pt x="214" y="238"/>
                        <a:pt x="212" y="239"/>
                      </a:cubicBezTo>
                      <a:cubicBezTo>
                        <a:pt x="210" y="240"/>
                        <a:pt x="208" y="241"/>
                        <a:pt x="207" y="242"/>
                      </a:cubicBezTo>
                      <a:cubicBezTo>
                        <a:pt x="205" y="243"/>
                        <a:pt x="204" y="243"/>
                        <a:pt x="202" y="244"/>
                      </a:cubicBezTo>
                      <a:cubicBezTo>
                        <a:pt x="201" y="245"/>
                        <a:pt x="200" y="247"/>
                        <a:pt x="198" y="249"/>
                      </a:cubicBezTo>
                      <a:cubicBezTo>
                        <a:pt x="195" y="254"/>
                        <a:pt x="193" y="258"/>
                        <a:pt x="191" y="262"/>
                      </a:cubicBezTo>
                      <a:cubicBezTo>
                        <a:pt x="189" y="267"/>
                        <a:pt x="188" y="271"/>
                        <a:pt x="187" y="275"/>
                      </a:cubicBezTo>
                      <a:cubicBezTo>
                        <a:pt x="185" y="278"/>
                        <a:pt x="184" y="281"/>
                        <a:pt x="183" y="283"/>
                      </a:cubicBezTo>
                      <a:cubicBezTo>
                        <a:pt x="181" y="285"/>
                        <a:pt x="180" y="287"/>
                        <a:pt x="178" y="289"/>
                      </a:cubicBezTo>
                      <a:cubicBezTo>
                        <a:pt x="176" y="291"/>
                        <a:pt x="174" y="292"/>
                        <a:pt x="172" y="293"/>
                      </a:cubicBezTo>
                      <a:cubicBezTo>
                        <a:pt x="93" y="293"/>
                        <a:pt x="93" y="293"/>
                        <a:pt x="93" y="293"/>
                      </a:cubicBezTo>
                      <a:cubicBezTo>
                        <a:pt x="92" y="292"/>
                        <a:pt x="90" y="291"/>
                        <a:pt x="88" y="289"/>
                      </a:cubicBezTo>
                      <a:cubicBezTo>
                        <a:pt x="86" y="287"/>
                        <a:pt x="85" y="285"/>
                        <a:pt x="83" y="282"/>
                      </a:cubicBezTo>
                      <a:cubicBezTo>
                        <a:pt x="81" y="280"/>
                        <a:pt x="80" y="276"/>
                        <a:pt x="79" y="272"/>
                      </a:cubicBezTo>
                      <a:cubicBezTo>
                        <a:pt x="76" y="265"/>
                        <a:pt x="73" y="260"/>
                        <a:pt x="70" y="256"/>
                      </a:cubicBezTo>
                      <a:cubicBezTo>
                        <a:pt x="66" y="251"/>
                        <a:pt x="62" y="247"/>
                        <a:pt x="57" y="243"/>
                      </a:cubicBezTo>
                      <a:cubicBezTo>
                        <a:pt x="53" y="240"/>
                        <a:pt x="48" y="237"/>
                        <a:pt x="43" y="232"/>
                      </a:cubicBezTo>
                      <a:cubicBezTo>
                        <a:pt x="39" y="227"/>
                        <a:pt x="34" y="221"/>
                        <a:pt x="29" y="215"/>
                      </a:cubicBezTo>
                      <a:cubicBezTo>
                        <a:pt x="24" y="208"/>
                        <a:pt x="20" y="201"/>
                        <a:pt x="15" y="193"/>
                      </a:cubicBezTo>
                      <a:cubicBezTo>
                        <a:pt x="11" y="185"/>
                        <a:pt x="8" y="176"/>
                        <a:pt x="5" y="167"/>
                      </a:cubicBezTo>
                      <a:cubicBezTo>
                        <a:pt x="2" y="157"/>
                        <a:pt x="1" y="147"/>
                        <a:pt x="0" y="136"/>
                      </a:cubicBezTo>
                      <a:cubicBezTo>
                        <a:pt x="0" y="125"/>
                        <a:pt x="1" y="114"/>
                        <a:pt x="3" y="102"/>
                      </a:cubicBezTo>
                      <a:cubicBezTo>
                        <a:pt x="8" y="83"/>
                        <a:pt x="15" y="67"/>
                        <a:pt x="25" y="54"/>
                      </a:cubicBezTo>
                      <a:cubicBezTo>
                        <a:pt x="35" y="41"/>
                        <a:pt x="46" y="30"/>
                        <a:pt x="58" y="22"/>
                      </a:cubicBezTo>
                      <a:cubicBezTo>
                        <a:pt x="71" y="15"/>
                        <a:pt x="84" y="9"/>
                        <a:pt x="97" y="5"/>
                      </a:cubicBezTo>
                      <a:cubicBezTo>
                        <a:pt x="110" y="2"/>
                        <a:pt x="122" y="0"/>
                        <a:pt x="133" y="0"/>
                      </a:cubicBezTo>
                      <a:cubicBezTo>
                        <a:pt x="144" y="0"/>
                        <a:pt x="156" y="2"/>
                        <a:pt x="168" y="5"/>
                      </a:cubicBezTo>
                      <a:cubicBezTo>
                        <a:pt x="180" y="8"/>
                        <a:pt x="192" y="13"/>
                        <a:pt x="203" y="19"/>
                      </a:cubicBezTo>
                      <a:cubicBezTo>
                        <a:pt x="215" y="26"/>
                        <a:pt x="225" y="34"/>
                        <a:pt x="234" y="45"/>
                      </a:cubicBezTo>
                      <a:cubicBezTo>
                        <a:pt x="244" y="55"/>
                        <a:pt x="252" y="67"/>
                        <a:pt x="258" y="81"/>
                      </a:cubicBezTo>
                      <a:close/>
                      <a:moveTo>
                        <a:pt x="221" y="154"/>
                      </a:moveTo>
                      <a:cubicBezTo>
                        <a:pt x="232" y="113"/>
                        <a:pt x="218" y="81"/>
                        <a:pt x="181" y="59"/>
                      </a:cubicBezTo>
                      <a:cubicBezTo>
                        <a:pt x="175" y="55"/>
                        <a:pt x="168" y="52"/>
                        <a:pt x="160" y="50"/>
                      </a:cubicBezTo>
                      <a:cubicBezTo>
                        <a:pt x="151" y="48"/>
                        <a:pt x="143" y="46"/>
                        <a:pt x="134" y="46"/>
                      </a:cubicBezTo>
                      <a:cubicBezTo>
                        <a:pt x="126" y="46"/>
                        <a:pt x="117" y="48"/>
                        <a:pt x="109" y="50"/>
                      </a:cubicBezTo>
                      <a:cubicBezTo>
                        <a:pt x="100" y="52"/>
                        <a:pt x="93" y="55"/>
                        <a:pt x="86" y="60"/>
                      </a:cubicBezTo>
                      <a:cubicBezTo>
                        <a:pt x="70" y="71"/>
                        <a:pt x="59" y="83"/>
                        <a:pt x="53" y="96"/>
                      </a:cubicBezTo>
                      <a:cubicBezTo>
                        <a:pt x="47" y="109"/>
                        <a:pt x="45" y="123"/>
                        <a:pt x="45" y="138"/>
                      </a:cubicBezTo>
                      <a:cubicBezTo>
                        <a:pt x="45" y="146"/>
                        <a:pt x="47" y="153"/>
                        <a:pt x="49" y="160"/>
                      </a:cubicBezTo>
                      <a:cubicBezTo>
                        <a:pt x="52" y="166"/>
                        <a:pt x="55" y="172"/>
                        <a:pt x="58" y="177"/>
                      </a:cubicBezTo>
                      <a:cubicBezTo>
                        <a:pt x="62" y="183"/>
                        <a:pt x="65" y="187"/>
                        <a:pt x="69" y="191"/>
                      </a:cubicBezTo>
                      <a:cubicBezTo>
                        <a:pt x="73" y="195"/>
                        <a:pt x="76" y="199"/>
                        <a:pt x="79" y="202"/>
                      </a:cubicBezTo>
                      <a:cubicBezTo>
                        <a:pt x="85" y="208"/>
                        <a:pt x="90" y="213"/>
                        <a:pt x="95" y="218"/>
                      </a:cubicBezTo>
                      <a:cubicBezTo>
                        <a:pt x="99" y="223"/>
                        <a:pt x="103" y="229"/>
                        <a:pt x="105" y="236"/>
                      </a:cubicBezTo>
                      <a:cubicBezTo>
                        <a:pt x="108" y="243"/>
                        <a:pt x="112" y="247"/>
                        <a:pt x="118" y="248"/>
                      </a:cubicBezTo>
                      <a:cubicBezTo>
                        <a:pt x="123" y="250"/>
                        <a:pt x="128" y="251"/>
                        <a:pt x="133" y="251"/>
                      </a:cubicBezTo>
                      <a:cubicBezTo>
                        <a:pt x="139" y="251"/>
                        <a:pt x="145" y="249"/>
                        <a:pt x="151" y="247"/>
                      </a:cubicBezTo>
                      <a:cubicBezTo>
                        <a:pt x="157" y="244"/>
                        <a:pt x="161" y="240"/>
                        <a:pt x="163" y="234"/>
                      </a:cubicBezTo>
                      <a:cubicBezTo>
                        <a:pt x="165" y="231"/>
                        <a:pt x="167" y="227"/>
                        <a:pt x="171" y="222"/>
                      </a:cubicBezTo>
                      <a:cubicBezTo>
                        <a:pt x="174" y="217"/>
                        <a:pt x="180" y="210"/>
                        <a:pt x="187" y="202"/>
                      </a:cubicBezTo>
                      <a:cubicBezTo>
                        <a:pt x="191" y="197"/>
                        <a:pt x="195" y="193"/>
                        <a:pt x="198" y="190"/>
                      </a:cubicBezTo>
                      <a:cubicBezTo>
                        <a:pt x="202" y="187"/>
                        <a:pt x="205" y="183"/>
                        <a:pt x="208" y="180"/>
                      </a:cubicBezTo>
                      <a:cubicBezTo>
                        <a:pt x="211" y="176"/>
                        <a:pt x="214" y="173"/>
                        <a:pt x="216" y="169"/>
                      </a:cubicBezTo>
                      <a:cubicBezTo>
                        <a:pt x="218" y="165"/>
                        <a:pt x="220" y="160"/>
                        <a:pt x="221" y="154"/>
                      </a:cubicBezTo>
                      <a:close/>
                      <a:moveTo>
                        <a:pt x="221" y="154"/>
                      </a:moveTo>
                      <a:cubicBezTo>
                        <a:pt x="221" y="154"/>
                        <a:pt x="221" y="154"/>
                        <a:pt x="221" y="154"/>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7" name="组合 6"/>
              <p:cNvGrpSpPr/>
              <p:nvPr/>
            </p:nvGrpSpPr>
            <p:grpSpPr>
              <a:xfrm>
                <a:off x="4651375" y="1304925"/>
                <a:ext cx="876300" cy="876300"/>
                <a:chOff x="4479925" y="1304925"/>
                <a:chExt cx="876300" cy="876300"/>
              </a:xfrm>
            </p:grpSpPr>
            <p:grpSp>
              <p:nvGrpSpPr>
                <p:cNvPr id="8" name="组合 27"/>
                <p:cNvGrpSpPr/>
                <p:nvPr/>
              </p:nvGrpSpPr>
              <p:grpSpPr>
                <a:xfrm rot="3600000">
                  <a:off x="4479925" y="1304925"/>
                  <a:ext cx="876300" cy="876300"/>
                  <a:chOff x="2613025" y="1343025"/>
                  <a:chExt cx="876300" cy="876300"/>
                </a:xfrm>
              </p:grpSpPr>
              <p:sp>
                <p:nvSpPr>
                  <p:cNvPr id="30" name="任意多边形 29"/>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4">
                      <a:alpha val="77000"/>
                    </a:schemeClr>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1" name="任意多边形 30"/>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29" name="Freeform 9"/>
                <p:cNvSpPr>
                  <a:spLocks noEditPoints="1"/>
                </p:cNvSpPr>
                <p:nvPr/>
              </p:nvSpPr>
              <p:spPr bwMode="auto">
                <a:xfrm>
                  <a:off x="4980524" y="1477491"/>
                  <a:ext cx="160850" cy="153666"/>
                </a:xfrm>
                <a:custGeom>
                  <a:avLst/>
                  <a:gdLst>
                    <a:gd name="T0" fmla="*/ 257 w 345"/>
                    <a:gd name="T1" fmla="*/ 155 h 330"/>
                    <a:gd name="T2" fmla="*/ 173 w 345"/>
                    <a:gd name="T3" fmla="*/ 243 h 330"/>
                    <a:gd name="T4" fmla="*/ 89 w 345"/>
                    <a:gd name="T5" fmla="*/ 155 h 330"/>
                    <a:gd name="T6" fmla="*/ 76 w 345"/>
                    <a:gd name="T7" fmla="*/ 140 h 330"/>
                    <a:gd name="T8" fmla="*/ 76 w 345"/>
                    <a:gd name="T9" fmla="*/ 103 h 330"/>
                    <a:gd name="T10" fmla="*/ 89 w 345"/>
                    <a:gd name="T11" fmla="*/ 90 h 330"/>
                    <a:gd name="T12" fmla="*/ 89 w 345"/>
                    <a:gd name="T13" fmla="*/ 90 h 330"/>
                    <a:gd name="T14" fmla="*/ 89 w 345"/>
                    <a:gd name="T15" fmla="*/ 90 h 330"/>
                    <a:gd name="T16" fmla="*/ 87 w 345"/>
                    <a:gd name="T17" fmla="*/ 62 h 330"/>
                    <a:gd name="T18" fmla="*/ 103 w 345"/>
                    <a:gd name="T19" fmla="*/ 50 h 330"/>
                    <a:gd name="T20" fmla="*/ 115 w 345"/>
                    <a:gd name="T21" fmla="*/ 2 h 330"/>
                    <a:gd name="T22" fmla="*/ 170 w 345"/>
                    <a:gd name="T23" fmla="*/ 11 h 330"/>
                    <a:gd name="T24" fmla="*/ 228 w 345"/>
                    <a:gd name="T25" fmla="*/ 19 h 330"/>
                    <a:gd name="T26" fmla="*/ 244 w 345"/>
                    <a:gd name="T27" fmla="*/ 43 h 330"/>
                    <a:gd name="T28" fmla="*/ 262 w 345"/>
                    <a:gd name="T29" fmla="*/ 50 h 330"/>
                    <a:gd name="T30" fmla="*/ 257 w 345"/>
                    <a:gd name="T31" fmla="*/ 90 h 330"/>
                    <a:gd name="T32" fmla="*/ 256 w 345"/>
                    <a:gd name="T33" fmla="*/ 90 h 330"/>
                    <a:gd name="T34" fmla="*/ 257 w 345"/>
                    <a:gd name="T35" fmla="*/ 90 h 330"/>
                    <a:gd name="T36" fmla="*/ 270 w 345"/>
                    <a:gd name="T37" fmla="*/ 103 h 330"/>
                    <a:gd name="T38" fmla="*/ 270 w 345"/>
                    <a:gd name="T39" fmla="*/ 140 h 330"/>
                    <a:gd name="T40" fmla="*/ 257 w 345"/>
                    <a:gd name="T41" fmla="*/ 155 h 330"/>
                    <a:gd name="T42" fmla="*/ 195 w 345"/>
                    <a:gd name="T43" fmla="*/ 330 h 330"/>
                    <a:gd name="T44" fmla="*/ 195 w 345"/>
                    <a:gd name="T45" fmla="*/ 308 h 330"/>
                    <a:gd name="T46" fmla="*/ 173 w 345"/>
                    <a:gd name="T47" fmla="*/ 276 h 330"/>
                    <a:gd name="T48" fmla="*/ 151 w 345"/>
                    <a:gd name="T49" fmla="*/ 308 h 330"/>
                    <a:gd name="T50" fmla="*/ 151 w 345"/>
                    <a:gd name="T51" fmla="*/ 330 h 330"/>
                    <a:gd name="T52" fmla="*/ 0 w 345"/>
                    <a:gd name="T53" fmla="*/ 330 h 330"/>
                    <a:gd name="T54" fmla="*/ 65 w 345"/>
                    <a:gd name="T55" fmla="*/ 243 h 330"/>
                    <a:gd name="T56" fmla="*/ 151 w 345"/>
                    <a:gd name="T57" fmla="*/ 243 h 330"/>
                    <a:gd name="T58" fmla="*/ 162 w 345"/>
                    <a:gd name="T59" fmla="*/ 243 h 330"/>
                    <a:gd name="T60" fmla="*/ 151 w 345"/>
                    <a:gd name="T61" fmla="*/ 254 h 330"/>
                    <a:gd name="T62" fmla="*/ 162 w 345"/>
                    <a:gd name="T63" fmla="*/ 265 h 330"/>
                    <a:gd name="T64" fmla="*/ 184 w 345"/>
                    <a:gd name="T65" fmla="*/ 265 h 330"/>
                    <a:gd name="T66" fmla="*/ 195 w 345"/>
                    <a:gd name="T67" fmla="*/ 254 h 330"/>
                    <a:gd name="T68" fmla="*/ 184 w 345"/>
                    <a:gd name="T69" fmla="*/ 243 h 330"/>
                    <a:gd name="T70" fmla="*/ 195 w 345"/>
                    <a:gd name="T71" fmla="*/ 243 h 330"/>
                    <a:gd name="T72" fmla="*/ 281 w 345"/>
                    <a:gd name="T73" fmla="*/ 243 h 330"/>
                    <a:gd name="T74" fmla="*/ 345 w 345"/>
                    <a:gd name="T75" fmla="*/ 330 h 330"/>
                    <a:gd name="T76" fmla="*/ 195 w 345"/>
                    <a:gd name="T77" fmla="*/ 330 h 330"/>
                    <a:gd name="T78" fmla="*/ 195 w 345"/>
                    <a:gd name="T79" fmla="*/ 330 h 330"/>
                    <a:gd name="T80" fmla="*/ 195 w 345"/>
                    <a:gd name="T8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5" h="330">
                      <a:moveTo>
                        <a:pt x="257" y="155"/>
                      </a:moveTo>
                      <a:cubicBezTo>
                        <a:pt x="247" y="198"/>
                        <a:pt x="210" y="243"/>
                        <a:pt x="173" y="243"/>
                      </a:cubicBezTo>
                      <a:cubicBezTo>
                        <a:pt x="136" y="243"/>
                        <a:pt x="99" y="198"/>
                        <a:pt x="89" y="155"/>
                      </a:cubicBezTo>
                      <a:cubicBezTo>
                        <a:pt x="81" y="153"/>
                        <a:pt x="76" y="150"/>
                        <a:pt x="76" y="140"/>
                      </a:cubicBezTo>
                      <a:cubicBezTo>
                        <a:pt x="76" y="103"/>
                        <a:pt x="76" y="103"/>
                        <a:pt x="76" y="103"/>
                      </a:cubicBezTo>
                      <a:cubicBezTo>
                        <a:pt x="76" y="94"/>
                        <a:pt x="81" y="91"/>
                        <a:pt x="89" y="90"/>
                      </a:cubicBezTo>
                      <a:cubicBezTo>
                        <a:pt x="89" y="90"/>
                        <a:pt x="89" y="90"/>
                        <a:pt x="89" y="90"/>
                      </a:cubicBezTo>
                      <a:cubicBezTo>
                        <a:pt x="89" y="90"/>
                        <a:pt x="89" y="90"/>
                        <a:pt x="89" y="90"/>
                      </a:cubicBezTo>
                      <a:cubicBezTo>
                        <a:pt x="89" y="90"/>
                        <a:pt x="83" y="67"/>
                        <a:pt x="87" y="62"/>
                      </a:cubicBezTo>
                      <a:cubicBezTo>
                        <a:pt x="91" y="57"/>
                        <a:pt x="101" y="56"/>
                        <a:pt x="103" y="50"/>
                      </a:cubicBezTo>
                      <a:cubicBezTo>
                        <a:pt x="105" y="45"/>
                        <a:pt x="108" y="3"/>
                        <a:pt x="115" y="2"/>
                      </a:cubicBezTo>
                      <a:cubicBezTo>
                        <a:pt x="123" y="0"/>
                        <a:pt x="159" y="10"/>
                        <a:pt x="170" y="11"/>
                      </a:cubicBezTo>
                      <a:cubicBezTo>
                        <a:pt x="181" y="13"/>
                        <a:pt x="222" y="15"/>
                        <a:pt x="228" y="19"/>
                      </a:cubicBezTo>
                      <a:cubicBezTo>
                        <a:pt x="234" y="23"/>
                        <a:pt x="239" y="38"/>
                        <a:pt x="244" y="43"/>
                      </a:cubicBezTo>
                      <a:cubicBezTo>
                        <a:pt x="249" y="49"/>
                        <a:pt x="259" y="44"/>
                        <a:pt x="262" y="50"/>
                      </a:cubicBezTo>
                      <a:cubicBezTo>
                        <a:pt x="265" y="56"/>
                        <a:pt x="257" y="90"/>
                        <a:pt x="257" y="90"/>
                      </a:cubicBezTo>
                      <a:cubicBezTo>
                        <a:pt x="256" y="90"/>
                        <a:pt x="256" y="90"/>
                        <a:pt x="256" y="90"/>
                      </a:cubicBezTo>
                      <a:cubicBezTo>
                        <a:pt x="257" y="90"/>
                        <a:pt x="257" y="90"/>
                        <a:pt x="257" y="90"/>
                      </a:cubicBezTo>
                      <a:cubicBezTo>
                        <a:pt x="264" y="91"/>
                        <a:pt x="270" y="94"/>
                        <a:pt x="270" y="103"/>
                      </a:cubicBezTo>
                      <a:cubicBezTo>
                        <a:pt x="270" y="140"/>
                        <a:pt x="270" y="140"/>
                        <a:pt x="270" y="140"/>
                      </a:cubicBezTo>
                      <a:cubicBezTo>
                        <a:pt x="270" y="149"/>
                        <a:pt x="264" y="153"/>
                        <a:pt x="257" y="155"/>
                      </a:cubicBezTo>
                      <a:close/>
                      <a:moveTo>
                        <a:pt x="195" y="330"/>
                      </a:moveTo>
                      <a:cubicBezTo>
                        <a:pt x="195" y="308"/>
                        <a:pt x="195" y="308"/>
                        <a:pt x="195" y="308"/>
                      </a:cubicBezTo>
                      <a:cubicBezTo>
                        <a:pt x="195" y="296"/>
                        <a:pt x="185" y="276"/>
                        <a:pt x="173" y="276"/>
                      </a:cubicBezTo>
                      <a:cubicBezTo>
                        <a:pt x="161" y="276"/>
                        <a:pt x="151" y="296"/>
                        <a:pt x="151" y="308"/>
                      </a:cubicBezTo>
                      <a:cubicBezTo>
                        <a:pt x="151" y="330"/>
                        <a:pt x="151" y="330"/>
                        <a:pt x="151" y="330"/>
                      </a:cubicBezTo>
                      <a:cubicBezTo>
                        <a:pt x="0" y="330"/>
                        <a:pt x="0" y="330"/>
                        <a:pt x="0" y="330"/>
                      </a:cubicBezTo>
                      <a:cubicBezTo>
                        <a:pt x="0" y="330"/>
                        <a:pt x="53" y="243"/>
                        <a:pt x="65" y="243"/>
                      </a:cubicBezTo>
                      <a:cubicBezTo>
                        <a:pt x="151" y="243"/>
                        <a:pt x="151" y="243"/>
                        <a:pt x="151" y="243"/>
                      </a:cubicBezTo>
                      <a:cubicBezTo>
                        <a:pt x="162" y="243"/>
                        <a:pt x="162" y="243"/>
                        <a:pt x="162" y="243"/>
                      </a:cubicBezTo>
                      <a:cubicBezTo>
                        <a:pt x="156" y="243"/>
                        <a:pt x="151" y="248"/>
                        <a:pt x="151" y="254"/>
                      </a:cubicBezTo>
                      <a:cubicBezTo>
                        <a:pt x="151" y="260"/>
                        <a:pt x="156" y="265"/>
                        <a:pt x="162" y="265"/>
                      </a:cubicBezTo>
                      <a:cubicBezTo>
                        <a:pt x="184" y="265"/>
                        <a:pt x="184" y="265"/>
                        <a:pt x="184" y="265"/>
                      </a:cubicBezTo>
                      <a:cubicBezTo>
                        <a:pt x="190" y="265"/>
                        <a:pt x="195" y="260"/>
                        <a:pt x="195" y="254"/>
                      </a:cubicBezTo>
                      <a:cubicBezTo>
                        <a:pt x="195" y="248"/>
                        <a:pt x="190" y="243"/>
                        <a:pt x="184" y="243"/>
                      </a:cubicBezTo>
                      <a:cubicBezTo>
                        <a:pt x="195" y="243"/>
                        <a:pt x="195" y="243"/>
                        <a:pt x="195" y="243"/>
                      </a:cubicBezTo>
                      <a:cubicBezTo>
                        <a:pt x="281" y="243"/>
                        <a:pt x="281" y="243"/>
                        <a:pt x="281" y="243"/>
                      </a:cubicBezTo>
                      <a:cubicBezTo>
                        <a:pt x="292" y="243"/>
                        <a:pt x="345" y="330"/>
                        <a:pt x="345" y="330"/>
                      </a:cubicBezTo>
                      <a:cubicBezTo>
                        <a:pt x="195" y="330"/>
                        <a:pt x="195" y="330"/>
                        <a:pt x="195" y="330"/>
                      </a:cubicBezTo>
                      <a:close/>
                      <a:moveTo>
                        <a:pt x="195" y="330"/>
                      </a:moveTo>
                      <a:cubicBezTo>
                        <a:pt x="195" y="330"/>
                        <a:pt x="195" y="330"/>
                        <a:pt x="195" y="33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9" name="组合 7"/>
              <p:cNvGrpSpPr/>
              <p:nvPr/>
            </p:nvGrpSpPr>
            <p:grpSpPr>
              <a:xfrm>
                <a:off x="5252893" y="2200276"/>
                <a:ext cx="876300" cy="876300"/>
                <a:chOff x="5081443" y="2200276"/>
                <a:chExt cx="876300" cy="876300"/>
              </a:xfrm>
            </p:grpSpPr>
            <p:grpSp>
              <p:nvGrpSpPr>
                <p:cNvPr id="10" name="组合 23"/>
                <p:cNvGrpSpPr/>
                <p:nvPr/>
              </p:nvGrpSpPr>
              <p:grpSpPr>
                <a:xfrm rot="7200000">
                  <a:off x="5081443" y="2200276"/>
                  <a:ext cx="876300" cy="876300"/>
                  <a:chOff x="2613025" y="1343025"/>
                  <a:chExt cx="876300" cy="876300"/>
                </a:xfrm>
              </p:grpSpPr>
              <p:sp>
                <p:nvSpPr>
                  <p:cNvPr id="26" name="任意多边形 25"/>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2">
                      <a:alpha val="77000"/>
                    </a:schemeClr>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7" name="任意多边形 26"/>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25" name="Freeform 13"/>
                <p:cNvSpPr>
                  <a:spLocks noEditPoints="1"/>
                </p:cNvSpPr>
                <p:nvPr/>
              </p:nvSpPr>
              <p:spPr bwMode="auto">
                <a:xfrm>
                  <a:off x="5672116" y="2555231"/>
                  <a:ext cx="195284" cy="195284"/>
                </a:xfrm>
                <a:custGeom>
                  <a:avLst/>
                  <a:gdLst>
                    <a:gd name="T0" fmla="*/ 349 w 360"/>
                    <a:gd name="T1" fmla="*/ 70 h 360"/>
                    <a:gd name="T2" fmla="*/ 349 w 360"/>
                    <a:gd name="T3" fmla="*/ 290 h 360"/>
                    <a:gd name="T4" fmla="*/ 290 w 360"/>
                    <a:gd name="T5" fmla="*/ 350 h 360"/>
                    <a:gd name="T6" fmla="*/ 70 w 360"/>
                    <a:gd name="T7" fmla="*/ 349 h 360"/>
                    <a:gd name="T8" fmla="*/ 11 w 360"/>
                    <a:gd name="T9" fmla="*/ 290 h 360"/>
                    <a:gd name="T10" fmla="*/ 11 w 360"/>
                    <a:gd name="T11" fmla="*/ 70 h 360"/>
                    <a:gd name="T12" fmla="*/ 70 w 360"/>
                    <a:gd name="T13" fmla="*/ 11 h 360"/>
                    <a:gd name="T14" fmla="*/ 290 w 360"/>
                    <a:gd name="T15" fmla="*/ 11 h 360"/>
                    <a:gd name="T16" fmla="*/ 349 w 360"/>
                    <a:gd name="T17" fmla="*/ 70 h 360"/>
                    <a:gd name="T18" fmla="*/ 349 w 360"/>
                    <a:gd name="T19" fmla="*/ 70 h 360"/>
                    <a:gd name="T20" fmla="*/ 125 w 360"/>
                    <a:gd name="T21" fmla="*/ 49 h 360"/>
                    <a:gd name="T22" fmla="*/ 90 w 360"/>
                    <a:gd name="T23" fmla="*/ 84 h 360"/>
                    <a:gd name="T24" fmla="*/ 125 w 360"/>
                    <a:gd name="T25" fmla="*/ 118 h 360"/>
                    <a:gd name="T26" fmla="*/ 142 w 360"/>
                    <a:gd name="T27" fmla="*/ 114 h 360"/>
                    <a:gd name="T28" fmla="*/ 219 w 360"/>
                    <a:gd name="T29" fmla="*/ 114 h 360"/>
                    <a:gd name="T30" fmla="*/ 236 w 360"/>
                    <a:gd name="T31" fmla="*/ 119 h 360"/>
                    <a:gd name="T32" fmla="*/ 270 w 360"/>
                    <a:gd name="T33" fmla="*/ 84 h 360"/>
                    <a:gd name="T34" fmla="*/ 236 w 360"/>
                    <a:gd name="T35" fmla="*/ 49 h 360"/>
                    <a:gd name="T36" fmla="*/ 219 w 360"/>
                    <a:gd name="T37" fmla="*/ 54 h 360"/>
                    <a:gd name="T38" fmla="*/ 142 w 360"/>
                    <a:gd name="T39" fmla="*/ 54 h 360"/>
                    <a:gd name="T40" fmla="*/ 125 w 360"/>
                    <a:gd name="T41" fmla="*/ 49 h 360"/>
                    <a:gd name="T42" fmla="*/ 125 w 360"/>
                    <a:gd name="T43" fmla="*/ 49 h 360"/>
                    <a:gd name="T44" fmla="*/ 291 w 360"/>
                    <a:gd name="T45" fmla="*/ 215 h 360"/>
                    <a:gd name="T46" fmla="*/ 326 w 360"/>
                    <a:gd name="T47" fmla="*/ 180 h 360"/>
                    <a:gd name="T48" fmla="*/ 291 w 360"/>
                    <a:gd name="T49" fmla="*/ 146 h 360"/>
                    <a:gd name="T50" fmla="*/ 274 w 360"/>
                    <a:gd name="T51" fmla="*/ 150 h 360"/>
                    <a:gd name="T52" fmla="*/ 192 w 360"/>
                    <a:gd name="T53" fmla="*/ 155 h 360"/>
                    <a:gd name="T54" fmla="*/ 188 w 360"/>
                    <a:gd name="T55" fmla="*/ 154 h 360"/>
                    <a:gd name="T56" fmla="*/ 180 w 360"/>
                    <a:gd name="T57" fmla="*/ 152 h 360"/>
                    <a:gd name="T58" fmla="*/ 173 w 360"/>
                    <a:gd name="T59" fmla="*/ 153 h 360"/>
                    <a:gd name="T60" fmla="*/ 168 w 360"/>
                    <a:gd name="T61" fmla="*/ 155 h 360"/>
                    <a:gd name="T62" fmla="*/ 86 w 360"/>
                    <a:gd name="T63" fmla="*/ 150 h 360"/>
                    <a:gd name="T64" fmla="*/ 69 w 360"/>
                    <a:gd name="T65" fmla="*/ 145 h 360"/>
                    <a:gd name="T66" fmla="*/ 35 w 360"/>
                    <a:gd name="T67" fmla="*/ 180 h 360"/>
                    <a:gd name="T68" fmla="*/ 69 w 360"/>
                    <a:gd name="T69" fmla="*/ 215 h 360"/>
                    <a:gd name="T70" fmla="*/ 86 w 360"/>
                    <a:gd name="T71" fmla="*/ 210 h 360"/>
                    <a:gd name="T72" fmla="*/ 147 w 360"/>
                    <a:gd name="T73" fmla="*/ 198 h 360"/>
                    <a:gd name="T74" fmla="*/ 141 w 360"/>
                    <a:gd name="T75" fmla="*/ 209 h 360"/>
                    <a:gd name="T76" fmla="*/ 96 w 360"/>
                    <a:gd name="T77" fmla="*/ 251 h 360"/>
                    <a:gd name="T78" fmla="*/ 86 w 360"/>
                    <a:gd name="T79" fmla="*/ 276 h 360"/>
                    <a:gd name="T80" fmla="*/ 120 w 360"/>
                    <a:gd name="T81" fmla="*/ 311 h 360"/>
                    <a:gd name="T82" fmla="*/ 133 w 360"/>
                    <a:gd name="T83" fmla="*/ 309 h 360"/>
                    <a:gd name="T84" fmla="*/ 211 w 360"/>
                    <a:gd name="T85" fmla="*/ 275 h 360"/>
                    <a:gd name="T86" fmla="*/ 217 w 360"/>
                    <a:gd name="T87" fmla="*/ 288 h 360"/>
                    <a:gd name="T88" fmla="*/ 246 w 360"/>
                    <a:gd name="T89" fmla="*/ 311 h 360"/>
                    <a:gd name="T90" fmla="*/ 276 w 360"/>
                    <a:gd name="T91" fmla="*/ 275 h 360"/>
                    <a:gd name="T92" fmla="*/ 223 w 360"/>
                    <a:gd name="T93" fmla="*/ 246 h 360"/>
                    <a:gd name="T94" fmla="*/ 149 w 360"/>
                    <a:gd name="T95" fmla="*/ 262 h 360"/>
                    <a:gd name="T96" fmla="*/ 146 w 360"/>
                    <a:gd name="T97" fmla="*/ 257 h 360"/>
                    <a:gd name="T98" fmla="*/ 191 w 360"/>
                    <a:gd name="T99" fmla="*/ 201 h 360"/>
                    <a:gd name="T100" fmla="*/ 274 w 360"/>
                    <a:gd name="T101" fmla="*/ 210 h 360"/>
                    <a:gd name="T102" fmla="*/ 291 w 360"/>
                    <a:gd name="T103" fmla="*/ 215 h 360"/>
                    <a:gd name="T104" fmla="*/ 291 w 360"/>
                    <a:gd name="T105" fmla="*/ 215 h 360"/>
                    <a:gd name="T106" fmla="*/ 291 w 360"/>
                    <a:gd name="T107" fmla="*/ 21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60">
                      <a:moveTo>
                        <a:pt x="349" y="70"/>
                      </a:moveTo>
                      <a:cubicBezTo>
                        <a:pt x="360" y="129"/>
                        <a:pt x="360" y="230"/>
                        <a:pt x="349" y="290"/>
                      </a:cubicBezTo>
                      <a:cubicBezTo>
                        <a:pt x="342" y="332"/>
                        <a:pt x="333" y="342"/>
                        <a:pt x="290" y="350"/>
                      </a:cubicBezTo>
                      <a:cubicBezTo>
                        <a:pt x="231" y="359"/>
                        <a:pt x="131" y="360"/>
                        <a:pt x="70" y="349"/>
                      </a:cubicBezTo>
                      <a:cubicBezTo>
                        <a:pt x="28" y="342"/>
                        <a:pt x="18" y="333"/>
                        <a:pt x="11" y="290"/>
                      </a:cubicBezTo>
                      <a:cubicBezTo>
                        <a:pt x="0" y="231"/>
                        <a:pt x="0" y="130"/>
                        <a:pt x="11" y="70"/>
                      </a:cubicBezTo>
                      <a:cubicBezTo>
                        <a:pt x="18" y="28"/>
                        <a:pt x="27" y="18"/>
                        <a:pt x="70" y="11"/>
                      </a:cubicBezTo>
                      <a:cubicBezTo>
                        <a:pt x="129" y="0"/>
                        <a:pt x="230" y="1"/>
                        <a:pt x="290" y="11"/>
                      </a:cubicBezTo>
                      <a:cubicBezTo>
                        <a:pt x="333" y="19"/>
                        <a:pt x="342" y="27"/>
                        <a:pt x="349" y="70"/>
                      </a:cubicBezTo>
                      <a:cubicBezTo>
                        <a:pt x="349" y="70"/>
                        <a:pt x="349" y="70"/>
                        <a:pt x="349" y="70"/>
                      </a:cubicBezTo>
                      <a:close/>
                      <a:moveTo>
                        <a:pt x="125" y="49"/>
                      </a:moveTo>
                      <a:cubicBezTo>
                        <a:pt x="106" y="49"/>
                        <a:pt x="90" y="65"/>
                        <a:pt x="90" y="84"/>
                      </a:cubicBezTo>
                      <a:cubicBezTo>
                        <a:pt x="90" y="103"/>
                        <a:pt x="106" y="118"/>
                        <a:pt x="125" y="118"/>
                      </a:cubicBezTo>
                      <a:cubicBezTo>
                        <a:pt x="131" y="118"/>
                        <a:pt x="137" y="117"/>
                        <a:pt x="142" y="114"/>
                      </a:cubicBezTo>
                      <a:cubicBezTo>
                        <a:pt x="179" y="93"/>
                        <a:pt x="182" y="92"/>
                        <a:pt x="219" y="114"/>
                      </a:cubicBezTo>
                      <a:cubicBezTo>
                        <a:pt x="224" y="117"/>
                        <a:pt x="230" y="119"/>
                        <a:pt x="236" y="119"/>
                      </a:cubicBezTo>
                      <a:cubicBezTo>
                        <a:pt x="255" y="119"/>
                        <a:pt x="270" y="103"/>
                        <a:pt x="270" y="84"/>
                      </a:cubicBezTo>
                      <a:cubicBezTo>
                        <a:pt x="270" y="65"/>
                        <a:pt x="255" y="49"/>
                        <a:pt x="236" y="49"/>
                      </a:cubicBezTo>
                      <a:cubicBezTo>
                        <a:pt x="230" y="49"/>
                        <a:pt x="224" y="51"/>
                        <a:pt x="219" y="54"/>
                      </a:cubicBezTo>
                      <a:cubicBezTo>
                        <a:pt x="181" y="75"/>
                        <a:pt x="180" y="75"/>
                        <a:pt x="142" y="54"/>
                      </a:cubicBezTo>
                      <a:cubicBezTo>
                        <a:pt x="137" y="51"/>
                        <a:pt x="131" y="49"/>
                        <a:pt x="125" y="49"/>
                      </a:cubicBezTo>
                      <a:cubicBezTo>
                        <a:pt x="125" y="49"/>
                        <a:pt x="125" y="49"/>
                        <a:pt x="125" y="49"/>
                      </a:cubicBezTo>
                      <a:close/>
                      <a:moveTo>
                        <a:pt x="291" y="215"/>
                      </a:moveTo>
                      <a:cubicBezTo>
                        <a:pt x="310" y="215"/>
                        <a:pt x="326" y="199"/>
                        <a:pt x="326" y="180"/>
                      </a:cubicBezTo>
                      <a:cubicBezTo>
                        <a:pt x="326" y="161"/>
                        <a:pt x="310" y="146"/>
                        <a:pt x="291" y="146"/>
                      </a:cubicBezTo>
                      <a:cubicBezTo>
                        <a:pt x="285" y="146"/>
                        <a:pt x="279" y="147"/>
                        <a:pt x="274" y="150"/>
                      </a:cubicBezTo>
                      <a:cubicBezTo>
                        <a:pt x="237" y="171"/>
                        <a:pt x="223" y="168"/>
                        <a:pt x="192" y="155"/>
                      </a:cubicBezTo>
                      <a:cubicBezTo>
                        <a:pt x="188" y="154"/>
                        <a:pt x="188" y="154"/>
                        <a:pt x="188" y="154"/>
                      </a:cubicBezTo>
                      <a:cubicBezTo>
                        <a:pt x="185" y="153"/>
                        <a:pt x="183" y="152"/>
                        <a:pt x="180" y="152"/>
                      </a:cubicBezTo>
                      <a:cubicBezTo>
                        <a:pt x="178" y="152"/>
                        <a:pt x="176" y="153"/>
                        <a:pt x="173" y="153"/>
                      </a:cubicBezTo>
                      <a:cubicBezTo>
                        <a:pt x="168" y="155"/>
                        <a:pt x="168" y="155"/>
                        <a:pt x="168" y="155"/>
                      </a:cubicBezTo>
                      <a:cubicBezTo>
                        <a:pt x="136" y="168"/>
                        <a:pt x="124" y="171"/>
                        <a:pt x="86" y="150"/>
                      </a:cubicBezTo>
                      <a:cubicBezTo>
                        <a:pt x="81" y="147"/>
                        <a:pt x="75" y="145"/>
                        <a:pt x="69" y="145"/>
                      </a:cubicBezTo>
                      <a:cubicBezTo>
                        <a:pt x="50" y="145"/>
                        <a:pt x="35" y="161"/>
                        <a:pt x="35" y="180"/>
                      </a:cubicBezTo>
                      <a:cubicBezTo>
                        <a:pt x="35" y="199"/>
                        <a:pt x="50" y="215"/>
                        <a:pt x="69" y="215"/>
                      </a:cubicBezTo>
                      <a:cubicBezTo>
                        <a:pt x="75" y="215"/>
                        <a:pt x="81" y="213"/>
                        <a:pt x="86" y="210"/>
                      </a:cubicBezTo>
                      <a:cubicBezTo>
                        <a:pt x="121" y="190"/>
                        <a:pt x="140" y="191"/>
                        <a:pt x="147" y="198"/>
                      </a:cubicBezTo>
                      <a:cubicBezTo>
                        <a:pt x="150" y="199"/>
                        <a:pt x="147" y="201"/>
                        <a:pt x="141" y="209"/>
                      </a:cubicBezTo>
                      <a:cubicBezTo>
                        <a:pt x="132" y="220"/>
                        <a:pt x="113" y="235"/>
                        <a:pt x="96" y="251"/>
                      </a:cubicBezTo>
                      <a:cubicBezTo>
                        <a:pt x="89" y="258"/>
                        <a:pt x="86" y="266"/>
                        <a:pt x="86" y="276"/>
                      </a:cubicBezTo>
                      <a:cubicBezTo>
                        <a:pt x="86" y="295"/>
                        <a:pt x="101" y="311"/>
                        <a:pt x="120" y="311"/>
                      </a:cubicBezTo>
                      <a:cubicBezTo>
                        <a:pt x="124" y="311"/>
                        <a:pt x="129" y="310"/>
                        <a:pt x="133" y="309"/>
                      </a:cubicBezTo>
                      <a:cubicBezTo>
                        <a:pt x="166" y="300"/>
                        <a:pt x="193" y="284"/>
                        <a:pt x="211" y="275"/>
                      </a:cubicBezTo>
                      <a:cubicBezTo>
                        <a:pt x="215" y="273"/>
                        <a:pt x="213" y="277"/>
                        <a:pt x="217" y="288"/>
                      </a:cubicBezTo>
                      <a:cubicBezTo>
                        <a:pt x="221" y="297"/>
                        <a:pt x="231" y="310"/>
                        <a:pt x="246" y="311"/>
                      </a:cubicBezTo>
                      <a:cubicBezTo>
                        <a:pt x="269" y="313"/>
                        <a:pt x="281" y="294"/>
                        <a:pt x="276" y="275"/>
                      </a:cubicBezTo>
                      <a:cubicBezTo>
                        <a:pt x="270" y="252"/>
                        <a:pt x="247" y="236"/>
                        <a:pt x="223" y="246"/>
                      </a:cubicBezTo>
                      <a:cubicBezTo>
                        <a:pt x="197" y="256"/>
                        <a:pt x="174" y="262"/>
                        <a:pt x="149" y="262"/>
                      </a:cubicBezTo>
                      <a:cubicBezTo>
                        <a:pt x="144" y="261"/>
                        <a:pt x="145" y="260"/>
                        <a:pt x="146" y="257"/>
                      </a:cubicBezTo>
                      <a:cubicBezTo>
                        <a:pt x="149" y="245"/>
                        <a:pt x="168" y="213"/>
                        <a:pt x="191" y="201"/>
                      </a:cubicBezTo>
                      <a:cubicBezTo>
                        <a:pt x="214" y="191"/>
                        <a:pt x="233" y="187"/>
                        <a:pt x="274" y="210"/>
                      </a:cubicBezTo>
                      <a:cubicBezTo>
                        <a:pt x="279" y="213"/>
                        <a:pt x="285" y="215"/>
                        <a:pt x="291" y="215"/>
                      </a:cubicBezTo>
                      <a:close/>
                      <a:moveTo>
                        <a:pt x="291" y="215"/>
                      </a:moveTo>
                      <a:cubicBezTo>
                        <a:pt x="291" y="215"/>
                        <a:pt x="291" y="215"/>
                        <a:pt x="291" y="215"/>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11" name="组合 8"/>
              <p:cNvGrpSpPr/>
              <p:nvPr/>
            </p:nvGrpSpPr>
            <p:grpSpPr>
              <a:xfrm>
                <a:off x="4651375" y="3194050"/>
                <a:ext cx="876300" cy="876300"/>
                <a:chOff x="4479925" y="3194050"/>
                <a:chExt cx="876300" cy="876300"/>
              </a:xfrm>
            </p:grpSpPr>
            <p:grpSp>
              <p:nvGrpSpPr>
                <p:cNvPr id="12" name="组合 19"/>
                <p:cNvGrpSpPr/>
                <p:nvPr/>
              </p:nvGrpSpPr>
              <p:grpSpPr>
                <a:xfrm rot="10800000">
                  <a:off x="4479925" y="3194050"/>
                  <a:ext cx="876300" cy="876300"/>
                  <a:chOff x="2613025" y="1343025"/>
                  <a:chExt cx="876300" cy="876300"/>
                </a:xfrm>
              </p:grpSpPr>
              <p:sp>
                <p:nvSpPr>
                  <p:cNvPr id="22" name="任意多边形 21"/>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2">
                      <a:alpha val="77000"/>
                    </a:schemeClr>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3" name="任意多边形 22"/>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21" name="Freeform 10"/>
                <p:cNvSpPr>
                  <a:spLocks noEditPoints="1"/>
                </p:cNvSpPr>
                <p:nvPr/>
              </p:nvSpPr>
              <p:spPr bwMode="auto">
                <a:xfrm>
                  <a:off x="4912957" y="3713718"/>
                  <a:ext cx="240782" cy="210582"/>
                </a:xfrm>
                <a:custGeom>
                  <a:avLst/>
                  <a:gdLst>
                    <a:gd name="T0" fmla="*/ 383 w 463"/>
                    <a:gd name="T1" fmla="*/ 146 h 404"/>
                    <a:gd name="T2" fmla="*/ 382 w 463"/>
                    <a:gd name="T3" fmla="*/ 160 h 404"/>
                    <a:gd name="T4" fmla="*/ 235 w 463"/>
                    <a:gd name="T5" fmla="*/ 294 h 404"/>
                    <a:gd name="T6" fmla="*/ 211 w 463"/>
                    <a:gd name="T7" fmla="*/ 294 h 404"/>
                    <a:gd name="T8" fmla="*/ 206 w 463"/>
                    <a:gd name="T9" fmla="*/ 299 h 404"/>
                    <a:gd name="T10" fmla="*/ 288 w 463"/>
                    <a:gd name="T11" fmla="*/ 349 h 404"/>
                    <a:gd name="T12" fmla="*/ 312 w 463"/>
                    <a:gd name="T13" fmla="*/ 349 h 404"/>
                    <a:gd name="T14" fmla="*/ 360 w 463"/>
                    <a:gd name="T15" fmla="*/ 399 h 404"/>
                    <a:gd name="T16" fmla="*/ 371 w 463"/>
                    <a:gd name="T17" fmla="*/ 404 h 404"/>
                    <a:gd name="T18" fmla="*/ 377 w 463"/>
                    <a:gd name="T19" fmla="*/ 402 h 404"/>
                    <a:gd name="T20" fmla="*/ 387 w 463"/>
                    <a:gd name="T21" fmla="*/ 388 h 404"/>
                    <a:gd name="T22" fmla="*/ 387 w 463"/>
                    <a:gd name="T23" fmla="*/ 347 h 404"/>
                    <a:gd name="T24" fmla="*/ 463 w 463"/>
                    <a:gd name="T25" fmla="*/ 247 h 404"/>
                    <a:gd name="T26" fmla="*/ 383 w 463"/>
                    <a:gd name="T27" fmla="*/ 146 h 404"/>
                    <a:gd name="T28" fmla="*/ 235 w 463"/>
                    <a:gd name="T29" fmla="*/ 0 h 404"/>
                    <a:gd name="T30" fmla="*/ 126 w 463"/>
                    <a:gd name="T31" fmla="*/ 0 h 404"/>
                    <a:gd name="T32" fmla="*/ 0 w 463"/>
                    <a:gd name="T33" fmla="*/ 136 h 404"/>
                    <a:gd name="T34" fmla="*/ 104 w 463"/>
                    <a:gd name="T35" fmla="*/ 269 h 404"/>
                    <a:gd name="T36" fmla="*/ 104 w 463"/>
                    <a:gd name="T37" fmla="*/ 326 h 404"/>
                    <a:gd name="T38" fmla="*/ 116 w 463"/>
                    <a:gd name="T39" fmla="*/ 344 h 404"/>
                    <a:gd name="T40" fmla="*/ 123 w 463"/>
                    <a:gd name="T41" fmla="*/ 345 h 404"/>
                    <a:gd name="T42" fmla="*/ 136 w 463"/>
                    <a:gd name="T43" fmla="*/ 339 h 404"/>
                    <a:gd name="T44" fmla="*/ 201 w 463"/>
                    <a:gd name="T45" fmla="*/ 271 h 404"/>
                    <a:gd name="T46" fmla="*/ 235 w 463"/>
                    <a:gd name="T47" fmla="*/ 271 h 404"/>
                    <a:gd name="T48" fmla="*/ 359 w 463"/>
                    <a:gd name="T49" fmla="*/ 156 h 404"/>
                    <a:gd name="T50" fmla="*/ 361 w 463"/>
                    <a:gd name="T51" fmla="*/ 136 h 404"/>
                    <a:gd name="T52" fmla="*/ 235 w 463"/>
                    <a:gd name="T53" fmla="*/ 0 h 404"/>
                    <a:gd name="T54" fmla="*/ 92 w 463"/>
                    <a:gd name="T55" fmla="*/ 151 h 404"/>
                    <a:gd name="T56" fmla="*/ 74 w 463"/>
                    <a:gd name="T57" fmla="*/ 132 h 404"/>
                    <a:gd name="T58" fmla="*/ 92 w 463"/>
                    <a:gd name="T59" fmla="*/ 114 h 404"/>
                    <a:gd name="T60" fmla="*/ 111 w 463"/>
                    <a:gd name="T61" fmla="*/ 132 h 404"/>
                    <a:gd name="T62" fmla="*/ 92 w 463"/>
                    <a:gd name="T63" fmla="*/ 151 h 404"/>
                    <a:gd name="T64" fmla="*/ 188 w 463"/>
                    <a:gd name="T65" fmla="*/ 151 h 404"/>
                    <a:gd name="T66" fmla="*/ 169 w 463"/>
                    <a:gd name="T67" fmla="*/ 132 h 404"/>
                    <a:gd name="T68" fmla="*/ 188 w 463"/>
                    <a:gd name="T69" fmla="*/ 114 h 404"/>
                    <a:gd name="T70" fmla="*/ 206 w 463"/>
                    <a:gd name="T71" fmla="*/ 132 h 404"/>
                    <a:gd name="T72" fmla="*/ 188 w 463"/>
                    <a:gd name="T73" fmla="*/ 151 h 404"/>
                    <a:gd name="T74" fmla="*/ 283 w 463"/>
                    <a:gd name="T75" fmla="*/ 151 h 404"/>
                    <a:gd name="T76" fmla="*/ 265 w 463"/>
                    <a:gd name="T77" fmla="*/ 132 h 404"/>
                    <a:gd name="T78" fmla="*/ 283 w 463"/>
                    <a:gd name="T79" fmla="*/ 114 h 404"/>
                    <a:gd name="T80" fmla="*/ 302 w 463"/>
                    <a:gd name="T81" fmla="*/ 132 h 404"/>
                    <a:gd name="T82" fmla="*/ 283 w 463"/>
                    <a:gd name="T83" fmla="*/ 151 h 404"/>
                    <a:gd name="T84" fmla="*/ 283 w 463"/>
                    <a:gd name="T85" fmla="*/ 151 h 404"/>
                    <a:gd name="T86" fmla="*/ 283 w 463"/>
                    <a:gd name="T87" fmla="*/ 15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3" h="404">
                      <a:moveTo>
                        <a:pt x="383" y="146"/>
                      </a:moveTo>
                      <a:cubicBezTo>
                        <a:pt x="383" y="151"/>
                        <a:pt x="382" y="155"/>
                        <a:pt x="382" y="160"/>
                      </a:cubicBezTo>
                      <a:cubicBezTo>
                        <a:pt x="370" y="238"/>
                        <a:pt x="309" y="294"/>
                        <a:pt x="235" y="294"/>
                      </a:cubicBezTo>
                      <a:cubicBezTo>
                        <a:pt x="211" y="294"/>
                        <a:pt x="211" y="294"/>
                        <a:pt x="211" y="294"/>
                      </a:cubicBezTo>
                      <a:cubicBezTo>
                        <a:pt x="206" y="299"/>
                        <a:pt x="206" y="299"/>
                        <a:pt x="206" y="299"/>
                      </a:cubicBezTo>
                      <a:cubicBezTo>
                        <a:pt x="223" y="329"/>
                        <a:pt x="254" y="349"/>
                        <a:pt x="288" y="349"/>
                      </a:cubicBezTo>
                      <a:cubicBezTo>
                        <a:pt x="312" y="349"/>
                        <a:pt x="312" y="349"/>
                        <a:pt x="312" y="349"/>
                      </a:cubicBezTo>
                      <a:cubicBezTo>
                        <a:pt x="360" y="399"/>
                        <a:pt x="360" y="399"/>
                        <a:pt x="360" y="399"/>
                      </a:cubicBezTo>
                      <a:cubicBezTo>
                        <a:pt x="363" y="402"/>
                        <a:pt x="367" y="404"/>
                        <a:pt x="371" y="404"/>
                      </a:cubicBezTo>
                      <a:cubicBezTo>
                        <a:pt x="373" y="404"/>
                        <a:pt x="375" y="403"/>
                        <a:pt x="377" y="402"/>
                      </a:cubicBezTo>
                      <a:cubicBezTo>
                        <a:pt x="383" y="400"/>
                        <a:pt x="387" y="394"/>
                        <a:pt x="387" y="388"/>
                      </a:cubicBezTo>
                      <a:cubicBezTo>
                        <a:pt x="387" y="347"/>
                        <a:pt x="387" y="347"/>
                        <a:pt x="387" y="347"/>
                      </a:cubicBezTo>
                      <a:cubicBezTo>
                        <a:pt x="431" y="338"/>
                        <a:pt x="463" y="297"/>
                        <a:pt x="463" y="247"/>
                      </a:cubicBezTo>
                      <a:cubicBezTo>
                        <a:pt x="463" y="196"/>
                        <a:pt x="428" y="154"/>
                        <a:pt x="383" y="146"/>
                      </a:cubicBezTo>
                      <a:close/>
                      <a:moveTo>
                        <a:pt x="235" y="0"/>
                      </a:moveTo>
                      <a:cubicBezTo>
                        <a:pt x="126" y="0"/>
                        <a:pt x="126" y="0"/>
                        <a:pt x="126" y="0"/>
                      </a:cubicBezTo>
                      <a:cubicBezTo>
                        <a:pt x="57" y="0"/>
                        <a:pt x="0" y="61"/>
                        <a:pt x="0" y="136"/>
                      </a:cubicBezTo>
                      <a:cubicBezTo>
                        <a:pt x="0" y="203"/>
                        <a:pt x="45" y="258"/>
                        <a:pt x="104" y="269"/>
                      </a:cubicBezTo>
                      <a:cubicBezTo>
                        <a:pt x="104" y="326"/>
                        <a:pt x="104" y="326"/>
                        <a:pt x="104" y="326"/>
                      </a:cubicBezTo>
                      <a:cubicBezTo>
                        <a:pt x="104" y="334"/>
                        <a:pt x="109" y="341"/>
                        <a:pt x="116" y="344"/>
                      </a:cubicBezTo>
                      <a:cubicBezTo>
                        <a:pt x="118" y="344"/>
                        <a:pt x="120" y="345"/>
                        <a:pt x="123" y="345"/>
                      </a:cubicBezTo>
                      <a:cubicBezTo>
                        <a:pt x="128" y="345"/>
                        <a:pt x="133" y="343"/>
                        <a:pt x="136" y="339"/>
                      </a:cubicBezTo>
                      <a:cubicBezTo>
                        <a:pt x="201" y="271"/>
                        <a:pt x="201" y="271"/>
                        <a:pt x="201" y="271"/>
                      </a:cubicBezTo>
                      <a:cubicBezTo>
                        <a:pt x="235" y="271"/>
                        <a:pt x="235" y="271"/>
                        <a:pt x="235" y="271"/>
                      </a:cubicBezTo>
                      <a:cubicBezTo>
                        <a:pt x="297" y="271"/>
                        <a:pt x="349" y="223"/>
                        <a:pt x="359" y="156"/>
                      </a:cubicBezTo>
                      <a:cubicBezTo>
                        <a:pt x="360" y="149"/>
                        <a:pt x="361" y="142"/>
                        <a:pt x="361" y="136"/>
                      </a:cubicBezTo>
                      <a:cubicBezTo>
                        <a:pt x="361" y="61"/>
                        <a:pt x="304" y="0"/>
                        <a:pt x="235" y="0"/>
                      </a:cubicBezTo>
                      <a:close/>
                      <a:moveTo>
                        <a:pt x="92" y="151"/>
                      </a:moveTo>
                      <a:cubicBezTo>
                        <a:pt x="82" y="151"/>
                        <a:pt x="74" y="142"/>
                        <a:pt x="74" y="132"/>
                      </a:cubicBezTo>
                      <a:cubicBezTo>
                        <a:pt x="74" y="122"/>
                        <a:pt x="82" y="114"/>
                        <a:pt x="92" y="114"/>
                      </a:cubicBezTo>
                      <a:cubicBezTo>
                        <a:pt x="102" y="114"/>
                        <a:pt x="111" y="122"/>
                        <a:pt x="111" y="132"/>
                      </a:cubicBezTo>
                      <a:cubicBezTo>
                        <a:pt x="111" y="142"/>
                        <a:pt x="102" y="151"/>
                        <a:pt x="92" y="151"/>
                      </a:cubicBezTo>
                      <a:close/>
                      <a:moveTo>
                        <a:pt x="188" y="151"/>
                      </a:moveTo>
                      <a:cubicBezTo>
                        <a:pt x="177" y="151"/>
                        <a:pt x="169" y="142"/>
                        <a:pt x="169" y="132"/>
                      </a:cubicBezTo>
                      <a:cubicBezTo>
                        <a:pt x="169" y="122"/>
                        <a:pt x="177" y="114"/>
                        <a:pt x="188" y="114"/>
                      </a:cubicBezTo>
                      <a:cubicBezTo>
                        <a:pt x="198" y="114"/>
                        <a:pt x="206" y="122"/>
                        <a:pt x="206" y="132"/>
                      </a:cubicBezTo>
                      <a:cubicBezTo>
                        <a:pt x="206" y="142"/>
                        <a:pt x="198" y="151"/>
                        <a:pt x="188" y="151"/>
                      </a:cubicBezTo>
                      <a:close/>
                      <a:moveTo>
                        <a:pt x="283" y="151"/>
                      </a:moveTo>
                      <a:cubicBezTo>
                        <a:pt x="273" y="151"/>
                        <a:pt x="265" y="142"/>
                        <a:pt x="265" y="132"/>
                      </a:cubicBezTo>
                      <a:cubicBezTo>
                        <a:pt x="265" y="122"/>
                        <a:pt x="273" y="114"/>
                        <a:pt x="283" y="114"/>
                      </a:cubicBezTo>
                      <a:cubicBezTo>
                        <a:pt x="293" y="114"/>
                        <a:pt x="302" y="122"/>
                        <a:pt x="302" y="132"/>
                      </a:cubicBezTo>
                      <a:cubicBezTo>
                        <a:pt x="302" y="142"/>
                        <a:pt x="293" y="151"/>
                        <a:pt x="283" y="151"/>
                      </a:cubicBezTo>
                      <a:close/>
                      <a:moveTo>
                        <a:pt x="283" y="151"/>
                      </a:moveTo>
                      <a:cubicBezTo>
                        <a:pt x="283" y="151"/>
                        <a:pt x="283" y="151"/>
                        <a:pt x="283" y="151"/>
                      </a:cubicBezTo>
                    </a:path>
                  </a:pathLst>
                </a:custGeom>
                <a:solidFill>
                  <a:schemeClr val="bg1"/>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16" name="组合 9"/>
              <p:cNvGrpSpPr/>
              <p:nvPr/>
            </p:nvGrpSpPr>
            <p:grpSpPr>
              <a:xfrm>
                <a:off x="3498850" y="3194050"/>
                <a:ext cx="876300" cy="876300"/>
                <a:chOff x="3327400" y="3194050"/>
                <a:chExt cx="876300" cy="876300"/>
              </a:xfrm>
            </p:grpSpPr>
            <p:grpSp>
              <p:nvGrpSpPr>
                <p:cNvPr id="20" name="组合 15"/>
                <p:cNvGrpSpPr/>
                <p:nvPr/>
              </p:nvGrpSpPr>
              <p:grpSpPr>
                <a:xfrm rot="14400000">
                  <a:off x="3327400" y="3194050"/>
                  <a:ext cx="876300" cy="876300"/>
                  <a:chOff x="2613025" y="1343025"/>
                  <a:chExt cx="876300" cy="876300"/>
                </a:xfrm>
              </p:grpSpPr>
              <p:sp>
                <p:nvSpPr>
                  <p:cNvPr id="18" name="任意多边形 17"/>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4">
                      <a:alpha val="77000"/>
                    </a:schemeClr>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9" name="任意多边形 18"/>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17" name="Freeform 9"/>
                <p:cNvSpPr>
                  <a:spLocks noEditPoints="1"/>
                </p:cNvSpPr>
                <p:nvPr/>
              </p:nvSpPr>
              <p:spPr bwMode="auto">
                <a:xfrm>
                  <a:off x="3547035" y="3713718"/>
                  <a:ext cx="150836" cy="226602"/>
                </a:xfrm>
                <a:custGeom>
                  <a:avLst/>
                  <a:gdLst>
                    <a:gd name="T0" fmla="*/ 258 w 341"/>
                    <a:gd name="T1" fmla="*/ 344 h 509"/>
                    <a:gd name="T2" fmla="*/ 222 w 341"/>
                    <a:gd name="T3" fmla="*/ 352 h 509"/>
                    <a:gd name="T4" fmla="*/ 158 w 341"/>
                    <a:gd name="T5" fmla="*/ 288 h 509"/>
                    <a:gd name="T6" fmla="*/ 165 w 341"/>
                    <a:gd name="T7" fmla="*/ 254 h 509"/>
                    <a:gd name="T8" fmla="*/ 158 w 341"/>
                    <a:gd name="T9" fmla="*/ 220 h 509"/>
                    <a:gd name="T10" fmla="*/ 221 w 341"/>
                    <a:gd name="T11" fmla="*/ 157 h 509"/>
                    <a:gd name="T12" fmla="*/ 258 w 341"/>
                    <a:gd name="T13" fmla="*/ 166 h 509"/>
                    <a:gd name="T14" fmla="*/ 341 w 341"/>
                    <a:gd name="T15" fmla="*/ 83 h 509"/>
                    <a:gd name="T16" fmla="*/ 258 w 341"/>
                    <a:gd name="T17" fmla="*/ 0 h 509"/>
                    <a:gd name="T18" fmla="*/ 175 w 341"/>
                    <a:gd name="T19" fmla="*/ 83 h 509"/>
                    <a:gd name="T20" fmla="*/ 181 w 341"/>
                    <a:gd name="T21" fmla="*/ 114 h 509"/>
                    <a:gd name="T22" fmla="*/ 117 w 341"/>
                    <a:gd name="T23" fmla="*/ 179 h 509"/>
                    <a:gd name="T24" fmla="*/ 83 w 341"/>
                    <a:gd name="T25" fmla="*/ 172 h 509"/>
                    <a:gd name="T26" fmla="*/ 0 w 341"/>
                    <a:gd name="T27" fmla="*/ 254 h 509"/>
                    <a:gd name="T28" fmla="*/ 83 w 341"/>
                    <a:gd name="T29" fmla="*/ 337 h 509"/>
                    <a:gd name="T30" fmla="*/ 117 w 341"/>
                    <a:gd name="T31" fmla="*/ 330 h 509"/>
                    <a:gd name="T32" fmla="*/ 181 w 341"/>
                    <a:gd name="T33" fmla="*/ 395 h 509"/>
                    <a:gd name="T34" fmla="*/ 175 w 341"/>
                    <a:gd name="T35" fmla="*/ 426 h 509"/>
                    <a:gd name="T36" fmla="*/ 258 w 341"/>
                    <a:gd name="T37" fmla="*/ 509 h 509"/>
                    <a:gd name="T38" fmla="*/ 341 w 341"/>
                    <a:gd name="T39" fmla="*/ 426 h 509"/>
                    <a:gd name="T40" fmla="*/ 258 w 341"/>
                    <a:gd name="T41" fmla="*/ 344 h 509"/>
                    <a:gd name="T42" fmla="*/ 258 w 341"/>
                    <a:gd name="T43" fmla="*/ 344 h 509"/>
                    <a:gd name="T44" fmla="*/ 258 w 341"/>
                    <a:gd name="T45" fmla="*/ 34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1" h="509">
                      <a:moveTo>
                        <a:pt x="258" y="344"/>
                      </a:moveTo>
                      <a:cubicBezTo>
                        <a:pt x="245" y="344"/>
                        <a:pt x="233" y="347"/>
                        <a:pt x="222" y="352"/>
                      </a:cubicBezTo>
                      <a:cubicBezTo>
                        <a:pt x="158" y="288"/>
                        <a:pt x="158" y="288"/>
                        <a:pt x="158" y="288"/>
                      </a:cubicBezTo>
                      <a:cubicBezTo>
                        <a:pt x="163" y="278"/>
                        <a:pt x="165" y="267"/>
                        <a:pt x="165" y="254"/>
                      </a:cubicBezTo>
                      <a:cubicBezTo>
                        <a:pt x="165" y="242"/>
                        <a:pt x="163" y="231"/>
                        <a:pt x="158" y="220"/>
                      </a:cubicBezTo>
                      <a:cubicBezTo>
                        <a:pt x="221" y="157"/>
                        <a:pt x="221" y="157"/>
                        <a:pt x="221" y="157"/>
                      </a:cubicBezTo>
                      <a:cubicBezTo>
                        <a:pt x="232" y="163"/>
                        <a:pt x="245" y="166"/>
                        <a:pt x="258" y="166"/>
                      </a:cubicBezTo>
                      <a:cubicBezTo>
                        <a:pt x="304" y="166"/>
                        <a:pt x="341" y="129"/>
                        <a:pt x="341" y="83"/>
                      </a:cubicBezTo>
                      <a:cubicBezTo>
                        <a:pt x="341" y="37"/>
                        <a:pt x="304" y="0"/>
                        <a:pt x="258" y="0"/>
                      </a:cubicBezTo>
                      <a:cubicBezTo>
                        <a:pt x="212" y="0"/>
                        <a:pt x="175" y="37"/>
                        <a:pt x="175" y="83"/>
                      </a:cubicBezTo>
                      <a:cubicBezTo>
                        <a:pt x="175" y="94"/>
                        <a:pt x="177" y="105"/>
                        <a:pt x="181" y="114"/>
                      </a:cubicBezTo>
                      <a:cubicBezTo>
                        <a:pt x="117" y="179"/>
                        <a:pt x="117" y="179"/>
                        <a:pt x="117" y="179"/>
                      </a:cubicBezTo>
                      <a:cubicBezTo>
                        <a:pt x="106" y="174"/>
                        <a:pt x="95" y="172"/>
                        <a:pt x="83" y="172"/>
                      </a:cubicBezTo>
                      <a:cubicBezTo>
                        <a:pt x="37" y="172"/>
                        <a:pt x="0" y="209"/>
                        <a:pt x="0" y="254"/>
                      </a:cubicBezTo>
                      <a:cubicBezTo>
                        <a:pt x="0" y="300"/>
                        <a:pt x="37" y="337"/>
                        <a:pt x="83" y="337"/>
                      </a:cubicBezTo>
                      <a:cubicBezTo>
                        <a:pt x="95" y="337"/>
                        <a:pt x="106" y="335"/>
                        <a:pt x="117" y="330"/>
                      </a:cubicBezTo>
                      <a:cubicBezTo>
                        <a:pt x="181" y="395"/>
                        <a:pt x="181" y="395"/>
                        <a:pt x="181" y="395"/>
                      </a:cubicBezTo>
                      <a:cubicBezTo>
                        <a:pt x="177" y="404"/>
                        <a:pt x="175" y="415"/>
                        <a:pt x="175" y="426"/>
                      </a:cubicBezTo>
                      <a:cubicBezTo>
                        <a:pt x="175" y="472"/>
                        <a:pt x="212" y="509"/>
                        <a:pt x="258" y="509"/>
                      </a:cubicBezTo>
                      <a:cubicBezTo>
                        <a:pt x="304" y="509"/>
                        <a:pt x="341" y="472"/>
                        <a:pt x="341" y="426"/>
                      </a:cubicBezTo>
                      <a:cubicBezTo>
                        <a:pt x="341" y="381"/>
                        <a:pt x="304" y="344"/>
                        <a:pt x="258" y="344"/>
                      </a:cubicBezTo>
                      <a:close/>
                      <a:moveTo>
                        <a:pt x="258" y="344"/>
                      </a:moveTo>
                      <a:cubicBezTo>
                        <a:pt x="258" y="344"/>
                        <a:pt x="258" y="344"/>
                        <a:pt x="258" y="344"/>
                      </a:cubicBezTo>
                    </a:path>
                  </a:pathLst>
                </a:custGeom>
                <a:solidFill>
                  <a:schemeClr val="bg1"/>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24" name="组合 10"/>
              <p:cNvGrpSpPr/>
              <p:nvPr/>
            </p:nvGrpSpPr>
            <p:grpSpPr>
              <a:xfrm>
                <a:off x="2926910" y="2222377"/>
                <a:ext cx="876300" cy="876300"/>
                <a:chOff x="2755460" y="2222377"/>
                <a:chExt cx="876300" cy="876300"/>
              </a:xfrm>
            </p:grpSpPr>
            <p:grpSp>
              <p:nvGrpSpPr>
                <p:cNvPr id="28" name="组合 11"/>
                <p:cNvGrpSpPr/>
                <p:nvPr/>
              </p:nvGrpSpPr>
              <p:grpSpPr>
                <a:xfrm rot="18000000">
                  <a:off x="2755460" y="2222377"/>
                  <a:ext cx="876300" cy="876300"/>
                  <a:chOff x="2613025" y="1343025"/>
                  <a:chExt cx="876300" cy="876300"/>
                </a:xfrm>
              </p:grpSpPr>
              <p:sp>
                <p:nvSpPr>
                  <p:cNvPr id="14" name="任意多边形 13"/>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2">
                      <a:alpha val="77000"/>
                    </a:schemeClr>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5" name="任意多边形 14"/>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13" name="Freeform 11"/>
                <p:cNvSpPr>
                  <a:spLocks noEditPoints="1"/>
                </p:cNvSpPr>
                <p:nvPr/>
              </p:nvSpPr>
              <p:spPr bwMode="auto">
                <a:xfrm>
                  <a:off x="2857744" y="2557462"/>
                  <a:ext cx="214211" cy="166901"/>
                </a:xfrm>
                <a:custGeom>
                  <a:avLst/>
                  <a:gdLst>
                    <a:gd name="T0" fmla="*/ 179 w 514"/>
                    <a:gd name="T1" fmla="*/ 211 h 397"/>
                    <a:gd name="T2" fmla="*/ 108 w 514"/>
                    <a:gd name="T3" fmla="*/ 296 h 397"/>
                    <a:gd name="T4" fmla="*/ 130 w 514"/>
                    <a:gd name="T5" fmla="*/ 332 h 397"/>
                    <a:gd name="T6" fmla="*/ 249 w 514"/>
                    <a:gd name="T7" fmla="*/ 310 h 397"/>
                    <a:gd name="T8" fmla="*/ 179 w 514"/>
                    <a:gd name="T9" fmla="*/ 211 h 397"/>
                    <a:gd name="T10" fmla="*/ 159 w 514"/>
                    <a:gd name="T11" fmla="*/ 317 h 397"/>
                    <a:gd name="T12" fmla="*/ 132 w 514"/>
                    <a:gd name="T13" fmla="*/ 297 h 397"/>
                    <a:gd name="T14" fmla="*/ 158 w 514"/>
                    <a:gd name="T15" fmla="*/ 270 h 397"/>
                    <a:gd name="T16" fmla="*/ 186 w 514"/>
                    <a:gd name="T17" fmla="*/ 291 h 397"/>
                    <a:gd name="T18" fmla="*/ 159 w 514"/>
                    <a:gd name="T19" fmla="*/ 317 h 397"/>
                    <a:gd name="T20" fmla="*/ 206 w 514"/>
                    <a:gd name="T21" fmla="*/ 276 h 397"/>
                    <a:gd name="T22" fmla="*/ 192 w 514"/>
                    <a:gd name="T23" fmla="*/ 275 h 397"/>
                    <a:gd name="T24" fmla="*/ 196 w 514"/>
                    <a:gd name="T25" fmla="*/ 260 h 397"/>
                    <a:gd name="T26" fmla="*/ 210 w 514"/>
                    <a:gd name="T27" fmla="*/ 261 h 397"/>
                    <a:gd name="T28" fmla="*/ 206 w 514"/>
                    <a:gd name="T29" fmla="*/ 276 h 397"/>
                    <a:gd name="T30" fmla="*/ 394 w 514"/>
                    <a:gd name="T31" fmla="*/ 7 h 397"/>
                    <a:gd name="T32" fmla="*/ 328 w 514"/>
                    <a:gd name="T33" fmla="*/ 8 h 397"/>
                    <a:gd name="T34" fmla="*/ 326 w 514"/>
                    <a:gd name="T35" fmla="*/ 8 h 397"/>
                    <a:gd name="T36" fmla="*/ 326 w 514"/>
                    <a:gd name="T37" fmla="*/ 9 h 397"/>
                    <a:gd name="T38" fmla="*/ 312 w 514"/>
                    <a:gd name="T39" fmla="*/ 27 h 397"/>
                    <a:gd name="T40" fmla="*/ 331 w 514"/>
                    <a:gd name="T41" fmla="*/ 46 h 397"/>
                    <a:gd name="T42" fmla="*/ 348 w 514"/>
                    <a:gd name="T43" fmla="*/ 42 h 397"/>
                    <a:gd name="T44" fmla="*/ 443 w 514"/>
                    <a:gd name="T45" fmla="*/ 89 h 397"/>
                    <a:gd name="T46" fmla="*/ 449 w 514"/>
                    <a:gd name="T47" fmla="*/ 152 h 397"/>
                    <a:gd name="T48" fmla="*/ 445 w 514"/>
                    <a:gd name="T49" fmla="*/ 171 h 397"/>
                    <a:gd name="T50" fmla="*/ 464 w 514"/>
                    <a:gd name="T51" fmla="*/ 188 h 397"/>
                    <a:gd name="T52" fmla="*/ 482 w 514"/>
                    <a:gd name="T53" fmla="*/ 172 h 397"/>
                    <a:gd name="T54" fmla="*/ 482 w 514"/>
                    <a:gd name="T55" fmla="*/ 172 h 397"/>
                    <a:gd name="T56" fmla="*/ 394 w 514"/>
                    <a:gd name="T57" fmla="*/ 7 h 397"/>
                    <a:gd name="T58" fmla="*/ 403 w 514"/>
                    <a:gd name="T59" fmla="*/ 160 h 397"/>
                    <a:gd name="T60" fmla="*/ 416 w 514"/>
                    <a:gd name="T61" fmla="*/ 149 h 397"/>
                    <a:gd name="T62" fmla="*/ 416 w 514"/>
                    <a:gd name="T63" fmla="*/ 148 h 397"/>
                    <a:gd name="T64" fmla="*/ 344 w 514"/>
                    <a:gd name="T65" fmla="*/ 75 h 397"/>
                    <a:gd name="T66" fmla="*/ 331 w 514"/>
                    <a:gd name="T67" fmla="*/ 88 h 397"/>
                    <a:gd name="T68" fmla="*/ 344 w 514"/>
                    <a:gd name="T69" fmla="*/ 101 h 397"/>
                    <a:gd name="T70" fmla="*/ 390 w 514"/>
                    <a:gd name="T71" fmla="*/ 147 h 397"/>
                    <a:gd name="T72" fmla="*/ 403 w 514"/>
                    <a:gd name="T73" fmla="*/ 160 h 397"/>
                    <a:gd name="T74" fmla="*/ 364 w 514"/>
                    <a:gd name="T75" fmla="*/ 193 h 397"/>
                    <a:gd name="T76" fmla="*/ 355 w 514"/>
                    <a:gd name="T77" fmla="*/ 179 h 397"/>
                    <a:gd name="T78" fmla="*/ 351 w 514"/>
                    <a:gd name="T79" fmla="*/ 126 h 397"/>
                    <a:gd name="T80" fmla="*/ 257 w 514"/>
                    <a:gd name="T81" fmla="*/ 130 h 397"/>
                    <a:gd name="T82" fmla="*/ 242 w 514"/>
                    <a:gd name="T83" fmla="*/ 107 h 397"/>
                    <a:gd name="T84" fmla="*/ 166 w 514"/>
                    <a:gd name="T85" fmla="*/ 68 h 397"/>
                    <a:gd name="T86" fmla="*/ 40 w 514"/>
                    <a:gd name="T87" fmla="*/ 172 h 397"/>
                    <a:gd name="T88" fmla="*/ 5 w 514"/>
                    <a:gd name="T89" fmla="*/ 268 h 397"/>
                    <a:gd name="T90" fmla="*/ 189 w 514"/>
                    <a:gd name="T91" fmla="*/ 391 h 397"/>
                    <a:gd name="T92" fmla="*/ 410 w 514"/>
                    <a:gd name="T93" fmla="*/ 294 h 397"/>
                    <a:gd name="T94" fmla="*/ 364 w 514"/>
                    <a:gd name="T95" fmla="*/ 193 h 397"/>
                    <a:gd name="T96" fmla="*/ 195 w 514"/>
                    <a:gd name="T97" fmla="*/ 365 h 397"/>
                    <a:gd name="T98" fmla="*/ 51 w 514"/>
                    <a:gd name="T99" fmla="*/ 276 h 397"/>
                    <a:gd name="T100" fmla="*/ 195 w 514"/>
                    <a:gd name="T101" fmla="*/ 177 h 397"/>
                    <a:gd name="T102" fmla="*/ 339 w 514"/>
                    <a:gd name="T103" fmla="*/ 259 h 397"/>
                    <a:gd name="T104" fmla="*/ 195 w 514"/>
                    <a:gd name="T105" fmla="*/ 365 h 397"/>
                    <a:gd name="T106" fmla="*/ 195 w 514"/>
                    <a:gd name="T107" fmla="*/ 365 h 397"/>
                    <a:gd name="T108" fmla="*/ 195 w 514"/>
                    <a:gd name="T109" fmla="*/ 365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4" h="397">
                      <a:moveTo>
                        <a:pt x="179" y="211"/>
                      </a:moveTo>
                      <a:cubicBezTo>
                        <a:pt x="99" y="221"/>
                        <a:pt x="108" y="296"/>
                        <a:pt x="108" y="296"/>
                      </a:cubicBezTo>
                      <a:cubicBezTo>
                        <a:pt x="108" y="296"/>
                        <a:pt x="108" y="319"/>
                        <a:pt x="130" y="332"/>
                      </a:cubicBezTo>
                      <a:cubicBezTo>
                        <a:pt x="177" y="357"/>
                        <a:pt x="225" y="342"/>
                        <a:pt x="249" y="310"/>
                      </a:cubicBezTo>
                      <a:cubicBezTo>
                        <a:pt x="274" y="279"/>
                        <a:pt x="259" y="202"/>
                        <a:pt x="179" y="211"/>
                      </a:cubicBezTo>
                      <a:close/>
                      <a:moveTo>
                        <a:pt x="159" y="317"/>
                      </a:moveTo>
                      <a:cubicBezTo>
                        <a:pt x="144" y="318"/>
                        <a:pt x="132" y="310"/>
                        <a:pt x="132" y="297"/>
                      </a:cubicBezTo>
                      <a:cubicBezTo>
                        <a:pt x="132" y="285"/>
                        <a:pt x="143" y="272"/>
                        <a:pt x="158" y="270"/>
                      </a:cubicBezTo>
                      <a:cubicBezTo>
                        <a:pt x="175" y="269"/>
                        <a:pt x="186" y="278"/>
                        <a:pt x="186" y="291"/>
                      </a:cubicBezTo>
                      <a:cubicBezTo>
                        <a:pt x="186" y="303"/>
                        <a:pt x="174" y="315"/>
                        <a:pt x="159" y="317"/>
                      </a:cubicBezTo>
                      <a:close/>
                      <a:moveTo>
                        <a:pt x="206" y="276"/>
                      </a:moveTo>
                      <a:cubicBezTo>
                        <a:pt x="201" y="280"/>
                        <a:pt x="195" y="280"/>
                        <a:pt x="192" y="275"/>
                      </a:cubicBezTo>
                      <a:cubicBezTo>
                        <a:pt x="189" y="271"/>
                        <a:pt x="190" y="264"/>
                        <a:pt x="196" y="260"/>
                      </a:cubicBezTo>
                      <a:cubicBezTo>
                        <a:pt x="201" y="256"/>
                        <a:pt x="208" y="257"/>
                        <a:pt x="210" y="261"/>
                      </a:cubicBezTo>
                      <a:cubicBezTo>
                        <a:pt x="213" y="266"/>
                        <a:pt x="211" y="273"/>
                        <a:pt x="206" y="276"/>
                      </a:cubicBezTo>
                      <a:close/>
                      <a:moveTo>
                        <a:pt x="394" y="7"/>
                      </a:moveTo>
                      <a:cubicBezTo>
                        <a:pt x="365" y="0"/>
                        <a:pt x="336" y="6"/>
                        <a:pt x="328" y="8"/>
                      </a:cubicBezTo>
                      <a:cubicBezTo>
                        <a:pt x="328" y="8"/>
                        <a:pt x="327" y="8"/>
                        <a:pt x="326" y="8"/>
                      </a:cubicBezTo>
                      <a:cubicBezTo>
                        <a:pt x="326" y="9"/>
                        <a:pt x="326" y="9"/>
                        <a:pt x="326" y="9"/>
                      </a:cubicBezTo>
                      <a:cubicBezTo>
                        <a:pt x="318" y="11"/>
                        <a:pt x="312" y="19"/>
                        <a:pt x="312" y="27"/>
                      </a:cubicBezTo>
                      <a:cubicBezTo>
                        <a:pt x="312" y="38"/>
                        <a:pt x="321" y="46"/>
                        <a:pt x="331" y="46"/>
                      </a:cubicBezTo>
                      <a:cubicBezTo>
                        <a:pt x="331" y="46"/>
                        <a:pt x="341" y="45"/>
                        <a:pt x="348" y="42"/>
                      </a:cubicBezTo>
                      <a:cubicBezTo>
                        <a:pt x="355" y="39"/>
                        <a:pt x="414" y="40"/>
                        <a:pt x="443" y="89"/>
                      </a:cubicBezTo>
                      <a:cubicBezTo>
                        <a:pt x="459" y="125"/>
                        <a:pt x="450" y="148"/>
                        <a:pt x="449" y="152"/>
                      </a:cubicBezTo>
                      <a:cubicBezTo>
                        <a:pt x="449" y="152"/>
                        <a:pt x="445" y="162"/>
                        <a:pt x="445" y="171"/>
                      </a:cubicBezTo>
                      <a:cubicBezTo>
                        <a:pt x="445" y="181"/>
                        <a:pt x="453" y="188"/>
                        <a:pt x="464" y="188"/>
                      </a:cubicBezTo>
                      <a:cubicBezTo>
                        <a:pt x="473" y="188"/>
                        <a:pt x="480" y="187"/>
                        <a:pt x="482" y="172"/>
                      </a:cubicBezTo>
                      <a:cubicBezTo>
                        <a:pt x="482" y="172"/>
                        <a:pt x="482" y="172"/>
                        <a:pt x="482" y="172"/>
                      </a:cubicBezTo>
                      <a:cubicBezTo>
                        <a:pt x="514" y="68"/>
                        <a:pt x="444" y="19"/>
                        <a:pt x="394" y="7"/>
                      </a:cubicBezTo>
                      <a:close/>
                      <a:moveTo>
                        <a:pt x="403" y="160"/>
                      </a:moveTo>
                      <a:cubicBezTo>
                        <a:pt x="410" y="160"/>
                        <a:pt x="415" y="156"/>
                        <a:pt x="416" y="149"/>
                      </a:cubicBezTo>
                      <a:cubicBezTo>
                        <a:pt x="416" y="149"/>
                        <a:pt x="416" y="148"/>
                        <a:pt x="416" y="148"/>
                      </a:cubicBezTo>
                      <a:cubicBezTo>
                        <a:pt x="426" y="60"/>
                        <a:pt x="344" y="75"/>
                        <a:pt x="344" y="75"/>
                      </a:cubicBezTo>
                      <a:cubicBezTo>
                        <a:pt x="337" y="75"/>
                        <a:pt x="331" y="81"/>
                        <a:pt x="331" y="88"/>
                      </a:cubicBezTo>
                      <a:cubicBezTo>
                        <a:pt x="331" y="96"/>
                        <a:pt x="337" y="101"/>
                        <a:pt x="344" y="101"/>
                      </a:cubicBezTo>
                      <a:cubicBezTo>
                        <a:pt x="403" y="89"/>
                        <a:pt x="390" y="147"/>
                        <a:pt x="390" y="147"/>
                      </a:cubicBezTo>
                      <a:cubicBezTo>
                        <a:pt x="390" y="154"/>
                        <a:pt x="396" y="160"/>
                        <a:pt x="403" y="160"/>
                      </a:cubicBezTo>
                      <a:close/>
                      <a:moveTo>
                        <a:pt x="364" y="193"/>
                      </a:moveTo>
                      <a:cubicBezTo>
                        <a:pt x="345" y="189"/>
                        <a:pt x="355" y="179"/>
                        <a:pt x="355" y="179"/>
                      </a:cubicBezTo>
                      <a:cubicBezTo>
                        <a:pt x="355" y="179"/>
                        <a:pt x="373" y="148"/>
                        <a:pt x="351" y="126"/>
                      </a:cubicBezTo>
                      <a:cubicBezTo>
                        <a:pt x="323" y="99"/>
                        <a:pt x="257" y="130"/>
                        <a:pt x="257" y="130"/>
                      </a:cubicBezTo>
                      <a:cubicBezTo>
                        <a:pt x="231" y="138"/>
                        <a:pt x="238" y="126"/>
                        <a:pt x="242" y="107"/>
                      </a:cubicBezTo>
                      <a:cubicBezTo>
                        <a:pt x="242" y="84"/>
                        <a:pt x="234" y="45"/>
                        <a:pt x="166" y="68"/>
                      </a:cubicBezTo>
                      <a:cubicBezTo>
                        <a:pt x="98" y="91"/>
                        <a:pt x="40" y="172"/>
                        <a:pt x="40" y="172"/>
                      </a:cubicBezTo>
                      <a:cubicBezTo>
                        <a:pt x="0" y="226"/>
                        <a:pt x="5" y="268"/>
                        <a:pt x="5" y="268"/>
                      </a:cubicBezTo>
                      <a:cubicBezTo>
                        <a:pt x="15" y="360"/>
                        <a:pt x="113" y="385"/>
                        <a:pt x="189" y="391"/>
                      </a:cubicBezTo>
                      <a:cubicBezTo>
                        <a:pt x="269" y="397"/>
                        <a:pt x="377" y="363"/>
                        <a:pt x="410" y="294"/>
                      </a:cubicBezTo>
                      <a:cubicBezTo>
                        <a:pt x="443" y="224"/>
                        <a:pt x="383" y="197"/>
                        <a:pt x="364" y="193"/>
                      </a:cubicBezTo>
                      <a:close/>
                      <a:moveTo>
                        <a:pt x="195" y="365"/>
                      </a:moveTo>
                      <a:cubicBezTo>
                        <a:pt x="115" y="369"/>
                        <a:pt x="51" y="329"/>
                        <a:pt x="51" y="276"/>
                      </a:cubicBezTo>
                      <a:cubicBezTo>
                        <a:pt x="51" y="223"/>
                        <a:pt x="115" y="180"/>
                        <a:pt x="195" y="177"/>
                      </a:cubicBezTo>
                      <a:cubicBezTo>
                        <a:pt x="275" y="173"/>
                        <a:pt x="339" y="206"/>
                        <a:pt x="339" y="259"/>
                      </a:cubicBezTo>
                      <a:cubicBezTo>
                        <a:pt x="339" y="312"/>
                        <a:pt x="275" y="361"/>
                        <a:pt x="195" y="365"/>
                      </a:cubicBezTo>
                      <a:close/>
                      <a:moveTo>
                        <a:pt x="195" y="365"/>
                      </a:moveTo>
                      <a:cubicBezTo>
                        <a:pt x="195" y="365"/>
                        <a:pt x="195" y="365"/>
                        <a:pt x="195" y="365"/>
                      </a:cubicBezTo>
                    </a:path>
                  </a:pathLst>
                </a:custGeom>
                <a:solidFill>
                  <a:schemeClr val="bg1"/>
                </a:solidFill>
                <a:ln>
                  <a:noFill/>
                </a:ln>
              </p:spPr>
              <p:txBody>
                <a:bodyPr vert="horz" wrap="square" lIns="91412" tIns="45706" rIns="91412" bIns="45706" numCol="1" anchor="t" anchorCtr="0" compatLnSpc="1"/>
                <a:lstStyle/>
                <a:p>
                  <a:pPr defTabSz="914400" eaLnBrk="0" hangingPunct="0"/>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sp>
          <p:nvSpPr>
            <p:cNvPr id="36" name="文本框 66"/>
            <p:cNvSpPr txBox="1">
              <a:spLocks noChangeArrowheads="1"/>
            </p:cNvSpPr>
            <p:nvPr/>
          </p:nvSpPr>
          <p:spPr bwMode="auto">
            <a:xfrm>
              <a:off x="9047" y="2714"/>
              <a:ext cx="3705"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37" name="文本框 69"/>
            <p:cNvSpPr txBox="1">
              <a:spLocks noChangeArrowheads="1"/>
            </p:cNvSpPr>
            <p:nvPr/>
          </p:nvSpPr>
          <p:spPr bwMode="auto">
            <a:xfrm>
              <a:off x="9051" y="2227"/>
              <a:ext cx="2601"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单击编辑标题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8" name="文本框 66"/>
            <p:cNvSpPr txBox="1">
              <a:spLocks noChangeArrowheads="1"/>
            </p:cNvSpPr>
            <p:nvPr/>
          </p:nvSpPr>
          <p:spPr bwMode="auto">
            <a:xfrm>
              <a:off x="10022" y="4379"/>
              <a:ext cx="3705"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39" name="文本框 69"/>
            <p:cNvSpPr txBox="1">
              <a:spLocks noChangeArrowheads="1"/>
            </p:cNvSpPr>
            <p:nvPr/>
          </p:nvSpPr>
          <p:spPr bwMode="auto">
            <a:xfrm>
              <a:off x="10026" y="3892"/>
              <a:ext cx="2601"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单击编辑标题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0" name="文本框 66"/>
            <p:cNvSpPr txBox="1">
              <a:spLocks noChangeArrowheads="1"/>
            </p:cNvSpPr>
            <p:nvPr/>
          </p:nvSpPr>
          <p:spPr bwMode="auto">
            <a:xfrm>
              <a:off x="8897" y="6359"/>
              <a:ext cx="3705"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41" name="文本框 69"/>
            <p:cNvSpPr txBox="1">
              <a:spLocks noChangeArrowheads="1"/>
            </p:cNvSpPr>
            <p:nvPr/>
          </p:nvSpPr>
          <p:spPr bwMode="auto">
            <a:xfrm>
              <a:off x="8901" y="5872"/>
              <a:ext cx="2601"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单击编辑标题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2" name="文本框 66"/>
            <p:cNvSpPr txBox="1">
              <a:spLocks noChangeArrowheads="1"/>
            </p:cNvSpPr>
            <p:nvPr/>
          </p:nvSpPr>
          <p:spPr bwMode="auto">
            <a:xfrm>
              <a:off x="1563" y="2714"/>
              <a:ext cx="3705"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43" name="文本框 69"/>
            <p:cNvSpPr txBox="1">
              <a:spLocks noChangeArrowheads="1"/>
            </p:cNvSpPr>
            <p:nvPr/>
          </p:nvSpPr>
          <p:spPr bwMode="auto">
            <a:xfrm>
              <a:off x="2887" y="2227"/>
              <a:ext cx="2601"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单击编辑标题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4" name="文本框 66"/>
            <p:cNvSpPr txBox="1">
              <a:spLocks noChangeArrowheads="1"/>
            </p:cNvSpPr>
            <p:nvPr/>
          </p:nvSpPr>
          <p:spPr bwMode="auto">
            <a:xfrm>
              <a:off x="708" y="4409"/>
              <a:ext cx="3705"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45" name="文本框 69"/>
            <p:cNvSpPr txBox="1">
              <a:spLocks noChangeArrowheads="1"/>
            </p:cNvSpPr>
            <p:nvPr/>
          </p:nvSpPr>
          <p:spPr bwMode="auto">
            <a:xfrm>
              <a:off x="1993" y="3922"/>
              <a:ext cx="2488"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单击编辑标题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6" name="文本框 66"/>
            <p:cNvSpPr txBox="1">
              <a:spLocks noChangeArrowheads="1"/>
            </p:cNvSpPr>
            <p:nvPr/>
          </p:nvSpPr>
          <p:spPr bwMode="auto">
            <a:xfrm>
              <a:off x="1653" y="6254"/>
              <a:ext cx="3705"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47" name="文本框 69"/>
            <p:cNvSpPr txBox="1">
              <a:spLocks noChangeArrowheads="1"/>
            </p:cNvSpPr>
            <p:nvPr/>
          </p:nvSpPr>
          <p:spPr bwMode="auto">
            <a:xfrm>
              <a:off x="2925" y="5767"/>
              <a:ext cx="2488"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rPr>
                <a:t>单击编辑标题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6000">
        <p14:prism isInverted="1"/>
      </p:transition>
    </mc:Choice>
    <mc:Fallback>
      <p:transition spd="slow" advClick="0" advTm="6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585639" y="2116976"/>
            <a:ext cx="1270916" cy="1329112"/>
            <a:chOff x="4190466" y="3106258"/>
            <a:chExt cx="1190104" cy="1244600"/>
          </a:xfrm>
        </p:grpSpPr>
        <p:sp>
          <p:nvSpPr>
            <p:cNvPr id="6" name="矩形 150"/>
            <p:cNvSpPr>
              <a:spLocks noChangeArrowheads="1"/>
            </p:cNvSpPr>
            <p:nvPr/>
          </p:nvSpPr>
          <p:spPr bwMode="auto">
            <a:xfrm>
              <a:off x="4199470" y="3106258"/>
              <a:ext cx="1181100" cy="1244600"/>
            </a:xfrm>
            <a:prstGeom prst="rect">
              <a:avLst/>
            </a:prstGeom>
            <a:solidFill>
              <a:srgbClr val="625D61"/>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 name="文本框 19"/>
            <p:cNvSpPr>
              <a:spLocks noChangeArrowheads="1"/>
            </p:cNvSpPr>
            <p:nvPr/>
          </p:nvSpPr>
          <p:spPr bwMode="auto">
            <a:xfrm>
              <a:off x="4216183" y="3272566"/>
              <a:ext cx="1126449" cy="51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03</a:t>
              </a:r>
              <a:endParaRPr lang="zh-CN" altLang="en-US" sz="3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 name="矩形 7"/>
            <p:cNvSpPr/>
            <p:nvPr/>
          </p:nvSpPr>
          <p:spPr>
            <a:xfrm>
              <a:off x="4190466" y="4058588"/>
              <a:ext cx="119010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9" name="TextBox 8"/>
          <p:cNvSpPr txBox="1"/>
          <p:nvPr/>
        </p:nvSpPr>
        <p:spPr>
          <a:xfrm>
            <a:off x="2287839" y="2897443"/>
            <a:ext cx="2376264" cy="549367"/>
          </a:xfrm>
          <a:prstGeom prst="rect">
            <a:avLst/>
          </a:prstGeom>
          <a:noFill/>
        </p:spPr>
        <p:txBody>
          <a:bodyPr wrap="square" lIns="68566" tIns="34283" rIns="68566" bIns="34283" rtlCol="0">
            <a:spAutoFit/>
          </a:bodyPr>
          <a:lstStyle/>
          <a:p>
            <a:pPr algn="ctr">
              <a:lnSpc>
                <a:spcPct val="130000"/>
              </a:lnSpc>
            </a:pPr>
            <a:r>
              <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您的内容打在这里，或者通过复制您的您的内容打在这里，或者通过复制您的</a:t>
            </a:r>
            <a:endPar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a:lnSpc>
                <a:spcPct val="130000"/>
              </a:lnSpc>
            </a:pPr>
            <a:endPar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TextBox 9"/>
          <p:cNvSpPr txBox="1"/>
          <p:nvPr/>
        </p:nvSpPr>
        <p:spPr>
          <a:xfrm>
            <a:off x="1856173" y="2249371"/>
            <a:ext cx="3240360" cy="645795"/>
          </a:xfrm>
          <a:prstGeom prst="rect">
            <a:avLst/>
          </a:prstGeom>
          <a:noFill/>
        </p:spPr>
        <p:txBody>
          <a:bodyPr wrap="square" lIns="68566" tIns="0" rIns="68566" bIns="0" rtlCol="0" anchor="t">
            <a:spAutoFit/>
          </a:bodyPr>
          <a:lstStyle/>
          <a:p>
            <a:pPr algn="ctr">
              <a:lnSpc>
                <a:spcPct val="150000"/>
              </a:lnSpc>
              <a:spcBef>
                <a:spcPts val="565"/>
              </a:spcBef>
            </a:pPr>
            <a:r>
              <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a:t>
            </a:r>
            <a:r>
              <a:rPr lang="zh-CN" altLang="en-US"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输入标题内容</a:t>
            </a:r>
            <a:r>
              <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a:t>
            </a:r>
            <a:endPar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endParaRPr>
          </a:p>
        </p:txBody>
      </p:sp>
      <p:pic>
        <p:nvPicPr>
          <p:cNvPr id="3" name="图片 2"/>
          <p:cNvPicPr>
            <a:picLocks noChangeAspect="1"/>
          </p:cNvPicPr>
          <p:nvPr/>
        </p:nvPicPr>
        <p:blipFill>
          <a:blip r:embed="rId1"/>
          <a:stretch>
            <a:fillRect/>
          </a:stretch>
        </p:blipFill>
        <p:spPr>
          <a:xfrm>
            <a:off x="5357495" y="871220"/>
            <a:ext cx="3290570" cy="34010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7563408" y="2084748"/>
            <a:ext cx="502181" cy="560705"/>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82%</a:t>
            </a:r>
            <a:endParaRPr lang="en-US" altLang="zh-CN" sz="1600" spc="-114"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0" name="TextBox 39"/>
          <p:cNvSpPr txBox="1"/>
          <p:nvPr/>
        </p:nvSpPr>
        <p:spPr>
          <a:xfrm>
            <a:off x="6872902" y="2200275"/>
            <a:ext cx="502181" cy="562405"/>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73%</a:t>
            </a:r>
            <a:endParaRPr lang="en-US" altLang="zh-CN" sz="1600" spc="-114"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1" name="TextBox 40"/>
          <p:cNvSpPr txBox="1"/>
          <p:nvPr/>
        </p:nvSpPr>
        <p:spPr>
          <a:xfrm>
            <a:off x="6245742" y="2517095"/>
            <a:ext cx="502181" cy="562405"/>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56%</a:t>
            </a:r>
            <a:endParaRPr lang="en-US" altLang="zh-CN" sz="1600" spc="-114"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5" name="TextBox 44"/>
          <p:cNvSpPr txBox="1"/>
          <p:nvPr/>
        </p:nvSpPr>
        <p:spPr>
          <a:xfrm>
            <a:off x="5688619" y="2882910"/>
            <a:ext cx="502181" cy="562405"/>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32%</a:t>
            </a:r>
            <a:endParaRPr lang="en-US" altLang="zh-CN" sz="1600" spc="-114"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nvGrpSpPr>
          <p:cNvPr id="3" name="组合 45"/>
          <p:cNvGrpSpPr/>
          <p:nvPr/>
        </p:nvGrpSpPr>
        <p:grpSpPr>
          <a:xfrm rot="5400000" flipH="1">
            <a:off x="6045843" y="2217049"/>
            <a:ext cx="1675506" cy="2159104"/>
            <a:chOff x="8155995" y="3063800"/>
            <a:chExt cx="4110065" cy="2647126"/>
          </a:xfrm>
          <a:effectLst>
            <a:outerShdw blurRad="114300" dist="88900" algn="l" rotWithShape="0">
              <a:prstClr val="black">
                <a:alpha val="22000"/>
              </a:prstClr>
            </a:outerShdw>
          </a:effectLst>
        </p:grpSpPr>
        <p:sp>
          <p:nvSpPr>
            <p:cNvPr id="47" name="矩形 46"/>
            <p:cNvSpPr/>
            <p:nvPr/>
          </p:nvSpPr>
          <p:spPr>
            <a:xfrm>
              <a:off x="8156003" y="3063800"/>
              <a:ext cx="1680799"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8" name="矩形 47"/>
            <p:cNvSpPr/>
            <p:nvPr/>
          </p:nvSpPr>
          <p:spPr>
            <a:xfrm>
              <a:off x="9889504" y="3063800"/>
              <a:ext cx="2376556"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9" name="矩形 48"/>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0" name="矩形 49"/>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1" name="矩形 50"/>
            <p:cNvSpPr/>
            <p:nvPr/>
          </p:nvSpPr>
          <p:spPr>
            <a:xfrm>
              <a:off x="8155998" y="4671503"/>
              <a:ext cx="1174131"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6" name="矩形 75"/>
            <p:cNvSpPr/>
            <p:nvPr/>
          </p:nvSpPr>
          <p:spPr>
            <a:xfrm>
              <a:off x="9381625" y="4671501"/>
              <a:ext cx="1660158"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7" name="矩形 76"/>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8" name="矩形 77"/>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4" name="组合 78"/>
          <p:cNvGrpSpPr/>
          <p:nvPr/>
        </p:nvGrpSpPr>
        <p:grpSpPr>
          <a:xfrm>
            <a:off x="934397" y="2017990"/>
            <a:ext cx="1302356" cy="1137567"/>
            <a:chOff x="1397291" y="3132277"/>
            <a:chExt cx="1948823" cy="1702026"/>
          </a:xfrm>
        </p:grpSpPr>
        <p:grpSp>
          <p:nvGrpSpPr>
            <p:cNvPr id="5" name="组合 79"/>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8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81"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tx1">
                <a:lumMod val="75000"/>
                <a:lumOff val="25000"/>
              </a:schemeClr>
            </a:soli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2" name="TextBox 81"/>
            <p:cNvSpPr txBox="1"/>
            <p:nvPr/>
          </p:nvSpPr>
          <p:spPr>
            <a:xfrm>
              <a:off x="1907194" y="3791888"/>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第一月</a:t>
              </a:r>
              <a:endParaRPr lang="zh-CN" altLang="en-US" sz="13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6" name="组合 84"/>
          <p:cNvGrpSpPr/>
          <p:nvPr/>
        </p:nvGrpSpPr>
        <p:grpSpPr>
          <a:xfrm>
            <a:off x="1934083" y="2586773"/>
            <a:ext cx="1302356" cy="1137567"/>
            <a:chOff x="2893203" y="3983290"/>
            <a:chExt cx="1948823" cy="1702026"/>
          </a:xfrm>
        </p:grpSpPr>
        <p:grpSp>
          <p:nvGrpSpPr>
            <p:cNvPr id="7" name="组合 85"/>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8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87"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tx1">
                <a:lumMod val="75000"/>
                <a:lumOff val="25000"/>
              </a:schemeClr>
            </a:soli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8" name="TextBox 87"/>
            <p:cNvSpPr txBox="1"/>
            <p:nvPr/>
          </p:nvSpPr>
          <p:spPr>
            <a:xfrm>
              <a:off x="3317006" y="4568807"/>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第二月</a:t>
              </a:r>
              <a:endParaRPr lang="zh-CN" altLang="en-US" sz="13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8" name="组合 90"/>
          <p:cNvGrpSpPr/>
          <p:nvPr/>
        </p:nvGrpSpPr>
        <p:grpSpPr>
          <a:xfrm>
            <a:off x="2928996" y="2008582"/>
            <a:ext cx="1302356" cy="1137567"/>
            <a:chOff x="4381974" y="3118200"/>
            <a:chExt cx="1948823" cy="1702026"/>
          </a:xfrm>
        </p:grpSpPr>
        <p:grpSp>
          <p:nvGrpSpPr>
            <p:cNvPr id="9" name="组合 91"/>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9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93"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tx1">
                <a:lumMod val="75000"/>
                <a:lumOff val="25000"/>
              </a:schemeClr>
            </a:soli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4" name="TextBox 93"/>
            <p:cNvSpPr txBox="1"/>
            <p:nvPr/>
          </p:nvSpPr>
          <p:spPr>
            <a:xfrm>
              <a:off x="4891878" y="3730070"/>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第三月</a:t>
              </a:r>
              <a:endParaRPr lang="zh-CN" altLang="en-US" sz="13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10" name="组合 96"/>
          <p:cNvGrpSpPr/>
          <p:nvPr/>
        </p:nvGrpSpPr>
        <p:grpSpPr>
          <a:xfrm>
            <a:off x="2925334" y="3166765"/>
            <a:ext cx="1302356" cy="1137567"/>
            <a:chOff x="4376494" y="4851074"/>
            <a:chExt cx="1948823" cy="1702026"/>
          </a:xfrm>
        </p:grpSpPr>
        <p:grpSp>
          <p:nvGrpSpPr>
            <p:cNvPr id="11" name="组合 97"/>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10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0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99"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tx1">
                <a:lumMod val="75000"/>
                <a:lumOff val="25000"/>
              </a:schemeClr>
            </a:solidFill>
            <a:ln w="7938" cap="flat">
              <a:noFill/>
              <a:prstDash val="solid"/>
              <a:miter lim="800000"/>
            </a:ln>
            <a:effectLst/>
          </p:spPr>
          <p:txBody>
            <a:bodyPr vert="horz" wrap="square" lIns="94095" tIns="47047" rIns="94095" bIns="47047" numCol="1" anchor="t" anchorCtr="0" compatLnSpc="1"/>
            <a:lstStyle/>
            <a:p>
              <a:endParaRPr lang="zh-CN" altLang="en-US" sz="1600" dirty="0">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00" name="TextBox 99"/>
            <p:cNvSpPr txBox="1"/>
            <p:nvPr/>
          </p:nvSpPr>
          <p:spPr>
            <a:xfrm>
              <a:off x="4886398" y="5462946"/>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第四月</a:t>
              </a:r>
              <a:endParaRPr lang="zh-CN" altLang="en-US" sz="13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12" name="组合 102"/>
          <p:cNvGrpSpPr/>
          <p:nvPr/>
        </p:nvGrpSpPr>
        <p:grpSpPr>
          <a:xfrm>
            <a:off x="4706067" y="2023689"/>
            <a:ext cx="3655632" cy="2106246"/>
            <a:chOff x="7041153" y="3140803"/>
            <a:chExt cx="5470223" cy="3151364"/>
          </a:xfrm>
        </p:grpSpPr>
        <p:cxnSp>
          <p:nvCxnSpPr>
            <p:cNvPr id="104" name="直接箭头连接符 103"/>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7041153" y="3398593"/>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第四月</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07" name="TextBox 106"/>
            <p:cNvSpPr txBox="1"/>
            <p:nvPr/>
          </p:nvSpPr>
          <p:spPr>
            <a:xfrm>
              <a:off x="7041153" y="4232256"/>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第三月</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08" name="TextBox 107"/>
            <p:cNvSpPr txBox="1"/>
            <p:nvPr/>
          </p:nvSpPr>
          <p:spPr>
            <a:xfrm>
              <a:off x="7041153" y="5004669"/>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第二月</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09" name="TextBox 108"/>
            <p:cNvSpPr txBox="1"/>
            <p:nvPr/>
          </p:nvSpPr>
          <p:spPr>
            <a:xfrm>
              <a:off x="7041153" y="5677402"/>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第一月</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13" name="组合 109"/>
          <p:cNvGrpSpPr/>
          <p:nvPr/>
        </p:nvGrpSpPr>
        <p:grpSpPr>
          <a:xfrm>
            <a:off x="1357214" y="1079806"/>
            <a:ext cx="2183924" cy="908312"/>
            <a:chOff x="6084168" y="1171034"/>
            <a:chExt cx="2317853" cy="936395"/>
          </a:xfrm>
        </p:grpSpPr>
        <p:sp>
          <p:nvSpPr>
            <p:cNvPr id="111" name="TextBox 110"/>
            <p:cNvSpPr txBox="1"/>
            <p:nvPr/>
          </p:nvSpPr>
          <p:spPr>
            <a:xfrm>
              <a:off x="6084168" y="1514664"/>
              <a:ext cx="2317853" cy="592765"/>
            </a:xfrm>
            <a:prstGeom prst="rect">
              <a:avLst/>
            </a:prstGeom>
            <a:noFill/>
          </p:spPr>
          <p:txBody>
            <a:bodyPr wrap="square" lIns="94086" tIns="47042" rIns="94086" bIns="47042"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您的内容打在这里，或者通过您的内容打在这里，或者您的内容打在这里，或者您的内容打在这</a:t>
              </a:r>
              <a:r>
                <a:rPr lang="zh-CN" altLang="en-US" sz="700" dirty="0">
                  <a:solidFill>
                    <a:schemeClr val="bg2"/>
                  </a:solidFill>
                  <a:latin typeface="微软雅黑" panose="020B0503020204020204" pitchFamily="34" charset="-122"/>
                  <a:ea typeface="微软雅黑" panose="020B0503020204020204" pitchFamily="34" charset="-122"/>
                  <a:sym typeface="思源黑体 CN Normal" panose="020B0400000000000000" pitchFamily="34" charset="-122"/>
                </a:rPr>
                <a:t>里，</a:t>
              </a:r>
              <a:endParaRPr lang="zh-CN" altLang="en-US" sz="700" dirty="0">
                <a:solidFill>
                  <a:schemeClr val="bg2"/>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12" name="TextBox 111"/>
            <p:cNvSpPr txBox="1"/>
            <p:nvPr/>
          </p:nvSpPr>
          <p:spPr>
            <a:xfrm>
              <a:off x="6109640" y="1171034"/>
              <a:ext cx="1008112" cy="256016"/>
            </a:xfrm>
            <a:prstGeom prst="rect">
              <a:avLst/>
            </a:prstGeom>
            <a:noFill/>
          </p:spPr>
          <p:txBody>
            <a:bodyPr wrap="square" lIns="94086" tIns="0" rIns="94086"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思源黑体 CN Normal" panose="020B0400000000000000"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思源黑体 CN Normal"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prism isInverted="1"/>
      </p:transition>
    </mc:Choice>
    <mc:Fallback>
      <p:transition spd="slow" advClick="0"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2095" y="1594610"/>
            <a:ext cx="1078486" cy="107896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7" name="矩形 16"/>
          <p:cNvSpPr/>
          <p:nvPr/>
        </p:nvSpPr>
        <p:spPr>
          <a:xfrm>
            <a:off x="1709630" y="1594610"/>
            <a:ext cx="2862372"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 name="Rectangle 24"/>
          <p:cNvSpPr>
            <a:spLocks noChangeArrowheads="1"/>
          </p:cNvSpPr>
          <p:nvPr/>
        </p:nvSpPr>
        <p:spPr bwMode="auto">
          <a:xfrm>
            <a:off x="1853624" y="1687517"/>
            <a:ext cx="2574379" cy="86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单击此处可编辑内容，根据您的需要自由拉伸文本框大小单击此处可编辑内容，根据您的需要自由拉伸文本框大小单击此处可编辑内容，根据您的需要自由拉伸文本框大小</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a:p>
            <a:pPr defTabSz="914400">
              <a:lnSpc>
                <a:spcPct val="120000"/>
              </a:lnSpc>
              <a:spcBef>
                <a:spcPts val="300"/>
              </a:spcBef>
              <a:defRPr/>
            </a:pP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19" name="矩形 18"/>
          <p:cNvSpPr/>
          <p:nvPr/>
        </p:nvSpPr>
        <p:spPr>
          <a:xfrm>
            <a:off x="612095" y="2821809"/>
            <a:ext cx="1078486" cy="1078965"/>
          </a:xfrm>
          <a:prstGeom prst="rect">
            <a:avLst/>
          </a:prstGeom>
          <a:solidFill>
            <a:srgbClr val="BB874D"/>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0" name="矩形 19"/>
          <p:cNvSpPr/>
          <p:nvPr/>
        </p:nvSpPr>
        <p:spPr>
          <a:xfrm>
            <a:off x="1709630" y="2821809"/>
            <a:ext cx="2862372"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1" name="Rectangle 24"/>
          <p:cNvSpPr>
            <a:spLocks noChangeArrowheads="1"/>
          </p:cNvSpPr>
          <p:nvPr/>
        </p:nvSpPr>
        <p:spPr bwMode="auto">
          <a:xfrm>
            <a:off x="1853624" y="3100135"/>
            <a:ext cx="2574379" cy="70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单击此处可编辑内容，根据您的需要自由拉伸文本框大小单击此处可编辑内容，根据您的需要自由拉伸文本框大小</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a:p>
            <a:pPr defTabSz="914400">
              <a:lnSpc>
                <a:spcPct val="120000"/>
              </a:lnSpc>
              <a:spcBef>
                <a:spcPts val="300"/>
              </a:spcBef>
              <a:defRPr/>
            </a:pP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endParaRPr>
          </a:p>
        </p:txBody>
      </p:sp>
      <p:sp>
        <p:nvSpPr>
          <p:cNvPr id="22" name="矩形 21"/>
          <p:cNvSpPr/>
          <p:nvPr/>
        </p:nvSpPr>
        <p:spPr>
          <a:xfrm>
            <a:off x="4715996" y="1594610"/>
            <a:ext cx="3814401" cy="23061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Freeform 14"/>
          <p:cNvSpPr>
            <a:spLocks noEditPoints="1"/>
          </p:cNvSpPr>
          <p:nvPr/>
        </p:nvSpPr>
        <p:spPr bwMode="auto">
          <a:xfrm>
            <a:off x="1040767" y="2000460"/>
            <a:ext cx="221141" cy="267264"/>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4" name="Freeform 19"/>
          <p:cNvSpPr>
            <a:spLocks noEditPoints="1"/>
          </p:cNvSpPr>
          <p:nvPr/>
        </p:nvSpPr>
        <p:spPr bwMode="auto">
          <a:xfrm>
            <a:off x="1018169" y="3226448"/>
            <a:ext cx="267145" cy="26968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8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prism isInverted="1"/>
      </p:transition>
    </mc:Choice>
    <mc:Fallback>
      <p:transition spd="slow" advClick="0"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684768" y="2532629"/>
            <a:ext cx="680027" cy="68011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 name="虚尾箭头 2"/>
          <p:cNvSpPr/>
          <p:nvPr/>
        </p:nvSpPr>
        <p:spPr>
          <a:xfrm>
            <a:off x="1552337" y="2753541"/>
            <a:ext cx="395151" cy="257342"/>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 name="椭圆 3"/>
          <p:cNvSpPr/>
          <p:nvPr/>
        </p:nvSpPr>
        <p:spPr>
          <a:xfrm>
            <a:off x="2135030" y="2532629"/>
            <a:ext cx="680027" cy="68011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 name="虚尾箭头 4"/>
          <p:cNvSpPr/>
          <p:nvPr/>
        </p:nvSpPr>
        <p:spPr>
          <a:xfrm>
            <a:off x="3002598" y="2753541"/>
            <a:ext cx="395151" cy="257342"/>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 name="椭圆 5"/>
          <p:cNvSpPr/>
          <p:nvPr/>
        </p:nvSpPr>
        <p:spPr>
          <a:xfrm>
            <a:off x="3585291" y="2542154"/>
            <a:ext cx="680027" cy="6801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 name="虚尾箭头 6"/>
          <p:cNvSpPr/>
          <p:nvPr/>
        </p:nvSpPr>
        <p:spPr>
          <a:xfrm>
            <a:off x="4452859" y="2753541"/>
            <a:ext cx="395151" cy="257342"/>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 name="椭圆 7"/>
          <p:cNvSpPr/>
          <p:nvPr/>
        </p:nvSpPr>
        <p:spPr>
          <a:xfrm>
            <a:off x="5035552" y="2250440"/>
            <a:ext cx="1244331" cy="124449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标题</a:t>
            </a:r>
            <a:endParaRPr lang="zh-CN" altLang="en-US" sz="18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 name="虚尾箭头 8"/>
          <p:cNvSpPr/>
          <p:nvPr/>
        </p:nvSpPr>
        <p:spPr>
          <a:xfrm>
            <a:off x="6467424" y="2753541"/>
            <a:ext cx="395151" cy="257342"/>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0" name="椭圆 9"/>
          <p:cNvSpPr/>
          <p:nvPr/>
        </p:nvSpPr>
        <p:spPr>
          <a:xfrm>
            <a:off x="6973212" y="2480517"/>
            <a:ext cx="784235" cy="78434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标题</a:t>
            </a:r>
            <a:endParaRPr lang="zh-CN" altLang="en-US" sz="14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nvGrpSpPr>
          <p:cNvPr id="11" name="组合 10"/>
          <p:cNvGrpSpPr/>
          <p:nvPr/>
        </p:nvGrpSpPr>
        <p:grpSpPr>
          <a:xfrm>
            <a:off x="989971" y="1102866"/>
            <a:ext cx="1629021" cy="1340544"/>
            <a:chOff x="1602873" y="1131590"/>
            <a:chExt cx="1471736" cy="1210948"/>
          </a:xfrm>
        </p:grpSpPr>
        <p:sp>
          <p:nvSpPr>
            <p:cNvPr id="12" name="椭圆 11"/>
            <p:cNvSpPr/>
            <p:nvPr/>
          </p:nvSpPr>
          <p:spPr>
            <a:xfrm>
              <a:off x="1602873" y="2259515"/>
              <a:ext cx="83023" cy="8302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13" name="直接连接符 12"/>
            <p:cNvCxnSpPr>
              <a:stCxn id="12" idx="0"/>
            </p:cNvCxnSpPr>
            <p:nvPr/>
          </p:nvCxnSpPr>
          <p:spPr>
            <a:xfrm flipV="1">
              <a:off x="1644384" y="1131590"/>
              <a:ext cx="0" cy="11279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388713" cy="472492"/>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标题文字</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grpSp>
        <p:nvGrpSpPr>
          <p:cNvPr id="15" name="组合 14"/>
          <p:cNvGrpSpPr/>
          <p:nvPr/>
        </p:nvGrpSpPr>
        <p:grpSpPr>
          <a:xfrm>
            <a:off x="7262776" y="1068170"/>
            <a:ext cx="1629021" cy="1287623"/>
            <a:chOff x="1602873" y="915566"/>
            <a:chExt cx="1471736"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388713" cy="528079"/>
            </a:xfrm>
            <a:prstGeom prst="rect">
              <a:avLst/>
            </a:prstGeom>
            <a:noFill/>
          </p:spPr>
          <p:txBody>
            <a:bodyPr wrap="non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a:t>
              </a: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题文字</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grpSp>
        <p:nvGrpSpPr>
          <p:cNvPr id="19" name="组合 18"/>
          <p:cNvGrpSpPr/>
          <p:nvPr/>
        </p:nvGrpSpPr>
        <p:grpSpPr>
          <a:xfrm>
            <a:off x="2429094" y="3334867"/>
            <a:ext cx="1630963" cy="1253130"/>
            <a:chOff x="2572146" y="3406852"/>
            <a:chExt cx="1631183"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1537333" cy="584594"/>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标题文</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字</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grpSp>
        <p:nvGrpSpPr>
          <p:cNvPr id="25" name="组合 24"/>
          <p:cNvGrpSpPr/>
          <p:nvPr/>
        </p:nvGrpSpPr>
        <p:grpSpPr>
          <a:xfrm>
            <a:off x="3879444" y="1060049"/>
            <a:ext cx="1629021" cy="1340544"/>
            <a:chOff x="1602873" y="1131590"/>
            <a:chExt cx="1471736" cy="1210948"/>
          </a:xfrm>
        </p:grpSpPr>
        <p:sp>
          <p:nvSpPr>
            <p:cNvPr id="26" name="椭圆 25"/>
            <p:cNvSpPr/>
            <p:nvPr/>
          </p:nvSpPr>
          <p:spPr>
            <a:xfrm>
              <a:off x="1602873" y="2259515"/>
              <a:ext cx="83023" cy="8302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27" name="直接连接符 26"/>
            <p:cNvCxnSpPr>
              <a:stCxn id="26" idx="0"/>
            </p:cNvCxnSpPr>
            <p:nvPr/>
          </p:nvCxnSpPr>
          <p:spPr>
            <a:xfrm flipV="1">
              <a:off x="1644384" y="1131590"/>
              <a:ext cx="0" cy="11279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文本框 3"/>
            <p:cNvSpPr txBox="1"/>
            <p:nvPr/>
          </p:nvSpPr>
          <p:spPr>
            <a:xfrm>
              <a:off x="1685896" y="1147321"/>
              <a:ext cx="1388713" cy="472492"/>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标题文字</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grpSp>
        <p:nvGrpSpPr>
          <p:cNvPr id="29" name="组合 28"/>
          <p:cNvGrpSpPr/>
          <p:nvPr/>
        </p:nvGrpSpPr>
        <p:grpSpPr>
          <a:xfrm>
            <a:off x="5533175" y="3579552"/>
            <a:ext cx="1630963" cy="1253130"/>
            <a:chOff x="2572146" y="3406852"/>
            <a:chExt cx="1631183" cy="1253130"/>
          </a:xfrm>
        </p:grpSpPr>
        <p:grpSp>
          <p:nvGrpSpPr>
            <p:cNvPr id="30" name="组合 19"/>
            <p:cNvGrpSpPr/>
            <p:nvPr/>
          </p:nvGrpSpPr>
          <p:grpSpPr>
            <a:xfrm>
              <a:off x="2572146" y="3406852"/>
              <a:ext cx="91908" cy="1253130"/>
              <a:chOff x="5796760" y="3373688"/>
              <a:chExt cx="83023" cy="1131985"/>
            </a:xfrm>
          </p:grpSpPr>
          <p:sp>
            <p:nvSpPr>
              <p:cNvPr id="32" name="椭圆 3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33" name="直接连接符 32"/>
              <p:cNvCxnSpPr>
                <a:stCxn id="3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文本框 3"/>
            <p:cNvSpPr txBox="1"/>
            <p:nvPr/>
          </p:nvSpPr>
          <p:spPr>
            <a:xfrm>
              <a:off x="2665996" y="3704585"/>
              <a:ext cx="1537333" cy="584594"/>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标题文</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字</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点击添加文本点击添加文本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000">
        <p:wipe/>
      </p:transition>
    </mc:Choice>
    <mc:Fallback>
      <p:transition spd="slow" advClick="0" advTm="5000">
        <p:wip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585639" y="2116976"/>
            <a:ext cx="1270916" cy="1329112"/>
            <a:chOff x="4190466" y="3106258"/>
            <a:chExt cx="1190104" cy="1244600"/>
          </a:xfrm>
        </p:grpSpPr>
        <p:sp>
          <p:nvSpPr>
            <p:cNvPr id="6" name="矩形 150"/>
            <p:cNvSpPr>
              <a:spLocks noChangeArrowheads="1"/>
            </p:cNvSpPr>
            <p:nvPr/>
          </p:nvSpPr>
          <p:spPr bwMode="auto">
            <a:xfrm>
              <a:off x="4199470" y="3106258"/>
              <a:ext cx="1181100" cy="1244600"/>
            </a:xfrm>
            <a:prstGeom prst="rect">
              <a:avLst/>
            </a:prstGeom>
            <a:solidFill>
              <a:srgbClr val="625D61"/>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 name="文本框 19"/>
            <p:cNvSpPr>
              <a:spLocks noChangeArrowheads="1"/>
            </p:cNvSpPr>
            <p:nvPr/>
          </p:nvSpPr>
          <p:spPr bwMode="auto">
            <a:xfrm>
              <a:off x="4216183" y="3272566"/>
              <a:ext cx="1126449" cy="51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04</a:t>
              </a:r>
              <a:endParaRPr lang="zh-CN" altLang="en-US" sz="3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 name="矩形 7"/>
            <p:cNvSpPr/>
            <p:nvPr/>
          </p:nvSpPr>
          <p:spPr>
            <a:xfrm>
              <a:off x="4190466" y="4058588"/>
              <a:ext cx="119010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9" name="TextBox 8"/>
          <p:cNvSpPr txBox="1"/>
          <p:nvPr/>
        </p:nvSpPr>
        <p:spPr>
          <a:xfrm>
            <a:off x="2287839" y="2897443"/>
            <a:ext cx="2376264" cy="549367"/>
          </a:xfrm>
          <a:prstGeom prst="rect">
            <a:avLst/>
          </a:prstGeom>
          <a:noFill/>
        </p:spPr>
        <p:txBody>
          <a:bodyPr wrap="square" lIns="68566" tIns="34283" rIns="68566" bIns="34283" rtlCol="0">
            <a:spAutoFit/>
          </a:bodyPr>
          <a:lstStyle/>
          <a:p>
            <a:pPr algn="ctr">
              <a:lnSpc>
                <a:spcPct val="130000"/>
              </a:lnSpc>
            </a:pPr>
            <a:r>
              <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您的内容打在这里，或者通过复制您的您的内容打在这里，或者通过复制您的</a:t>
            </a:r>
            <a:endPar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a:lnSpc>
                <a:spcPct val="130000"/>
              </a:lnSpc>
            </a:pPr>
            <a:endPar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TextBox 9"/>
          <p:cNvSpPr txBox="1"/>
          <p:nvPr/>
        </p:nvSpPr>
        <p:spPr>
          <a:xfrm>
            <a:off x="1856173" y="2249371"/>
            <a:ext cx="3240360" cy="645795"/>
          </a:xfrm>
          <a:prstGeom prst="rect">
            <a:avLst/>
          </a:prstGeom>
          <a:noFill/>
        </p:spPr>
        <p:txBody>
          <a:bodyPr wrap="square" lIns="68566" tIns="0" rIns="68566" bIns="0" rtlCol="0" anchor="t">
            <a:spAutoFit/>
          </a:bodyPr>
          <a:lstStyle/>
          <a:p>
            <a:pPr algn="ctr">
              <a:lnSpc>
                <a:spcPct val="150000"/>
              </a:lnSpc>
              <a:spcBef>
                <a:spcPts val="565"/>
              </a:spcBef>
            </a:pPr>
            <a:r>
              <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a:t>
            </a:r>
            <a:r>
              <a:rPr lang="zh-CN" altLang="en-US"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输入标题内容</a:t>
            </a:r>
            <a:r>
              <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rPr>
              <a:t>】</a:t>
            </a:r>
            <a:endParaRPr lang="en-US" altLang="zh-CN" sz="2800" dirty="0">
              <a:solidFill>
                <a:srgbClr val="BB874D"/>
              </a:solidFill>
              <a:latin typeface="微软雅黑" panose="020B0503020204020204" pitchFamily="34" charset="-122"/>
              <a:ea typeface="微软雅黑" panose="020B0503020204020204" pitchFamily="34" charset="-122"/>
              <a:cs typeface="宋体" panose="02010600030101010101" pitchFamily="2" charset="-122"/>
              <a:sym typeface="思源黑体 CN Normal" panose="020B0400000000000000" pitchFamily="34" charset="-122"/>
            </a:endParaRPr>
          </a:p>
        </p:txBody>
      </p:sp>
      <p:pic>
        <p:nvPicPr>
          <p:cNvPr id="3" name="图片 2"/>
          <p:cNvPicPr>
            <a:picLocks noChangeAspect="1"/>
          </p:cNvPicPr>
          <p:nvPr/>
        </p:nvPicPr>
        <p:blipFill>
          <a:blip r:embed="rId1"/>
          <a:stretch>
            <a:fillRect/>
          </a:stretch>
        </p:blipFill>
        <p:spPr>
          <a:xfrm>
            <a:off x="5357495" y="871220"/>
            <a:ext cx="3290570" cy="34010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363666" y="1356655"/>
            <a:ext cx="4208834" cy="2926450"/>
            <a:chOff x="9065" y="3196"/>
            <a:chExt cx="7766" cy="5400"/>
          </a:xfrm>
        </p:grpSpPr>
        <p:sp>
          <p:nvSpPr>
            <p:cNvPr id="14" name="文本框 13"/>
            <p:cNvSpPr txBox="1"/>
            <p:nvPr/>
          </p:nvSpPr>
          <p:spPr>
            <a:xfrm>
              <a:off x="9975" y="3239"/>
              <a:ext cx="1359" cy="5357"/>
            </a:xfrm>
            <a:prstGeom prst="rect">
              <a:avLst/>
            </a:prstGeom>
            <a:noFill/>
          </p:spPr>
          <p:txBody>
            <a:bodyPr vert="eaVert" wrap="square" rtlCol="0">
              <a:spAutoFit/>
            </a:bodyPr>
            <a:p>
              <a:pPr defTabSz="914400">
                <a:lnSpc>
                  <a:spcPct val="120000"/>
                </a:lnSpc>
                <a:spcBef>
                  <a:spcPts val="3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单击此处可编辑内容，根据您的需要自由拉伸文本框大小单击此处可编辑内容，根据您的需要自由拉伸文本框大小</a:t>
              </a:r>
              <a:endParaRPr lang="zh-CN" altLang="en-US" sz="1000" b="0" i="0" u="none" strike="noStrike" dirty="0">
                <a:solidFill>
                  <a:srgbClr val="4A433C"/>
                </a:solidFill>
                <a:effectLst/>
                <a:latin typeface="微软雅黑" panose="020B0503020204020204" pitchFamily="34" charset="-122"/>
                <a:ea typeface="微软雅黑" panose="020B0503020204020204" pitchFamily="34" charset="-122"/>
              </a:endParaRPr>
            </a:p>
          </p:txBody>
        </p:sp>
        <p:sp>
          <p:nvSpPr>
            <p:cNvPr id="16" name="矩形 15"/>
            <p:cNvSpPr/>
            <p:nvPr/>
          </p:nvSpPr>
          <p:spPr>
            <a:xfrm>
              <a:off x="9112" y="3300"/>
              <a:ext cx="650" cy="250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dist"/>
              <a:endParaRPr lang="zh-CN" altLang="en-US" sz="1400">
                <a:latin typeface="微软雅黑" panose="020B0503020204020204" pitchFamily="34" charset="-122"/>
                <a:ea typeface="微软雅黑" panose="020B0503020204020204" pitchFamily="34" charset="-122"/>
              </a:endParaRPr>
            </a:p>
          </p:txBody>
        </p:sp>
        <p:sp>
          <p:nvSpPr>
            <p:cNvPr id="18" name="文本框 17"/>
            <p:cNvSpPr txBox="1"/>
            <p:nvPr/>
          </p:nvSpPr>
          <p:spPr>
            <a:xfrm>
              <a:off x="9065" y="3486"/>
              <a:ext cx="735" cy="2323"/>
            </a:xfrm>
            <a:prstGeom prst="rect">
              <a:avLst/>
            </a:prstGeom>
            <a:noFill/>
          </p:spPr>
          <p:txBody>
            <a:bodyPr vert="eaVert" wrap="square" rtlCol="0">
              <a:spAutoFit/>
            </a:bodyPr>
            <a:p>
              <a:pPr algn="dist"/>
              <a:r>
                <a:rPr lang="zh-CN" altLang="en-US" sz="1400" dirty="0">
                  <a:solidFill>
                    <a:schemeClr val="bg1"/>
                  </a:solidFill>
                  <a:latin typeface="微软雅黑" panose="020B0503020204020204" pitchFamily="34" charset="-122"/>
                  <a:ea typeface="微软雅黑" panose="020B0503020204020204" pitchFamily="34" charset="-122"/>
                </a:rPr>
                <a:t>第一部分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12780" y="3208"/>
              <a:ext cx="1359" cy="5357"/>
            </a:xfrm>
            <a:prstGeom prst="rect">
              <a:avLst/>
            </a:prstGeom>
            <a:noFill/>
          </p:spPr>
          <p:txBody>
            <a:bodyPr vert="eaVert" wrap="square" rtlCol="0">
              <a:spAutoFit/>
            </a:bodyPr>
            <a:p>
              <a:pPr defTabSz="914400">
                <a:lnSpc>
                  <a:spcPct val="120000"/>
                </a:lnSpc>
                <a:spcBef>
                  <a:spcPts val="3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单击此处可编辑内容，根据您的需要自由拉伸文本框大小单击此处可编辑内容，根据您的需要自由拉伸文本框大小</a:t>
              </a:r>
              <a:endParaRPr lang="zh-CN" altLang="en-US" sz="1000" b="0" i="0" u="none" strike="noStrike" dirty="0">
                <a:solidFill>
                  <a:srgbClr val="4A433C"/>
                </a:solidFill>
                <a:effectLst/>
                <a:latin typeface="微软雅黑" panose="020B0503020204020204" pitchFamily="34" charset="-122"/>
                <a:ea typeface="微软雅黑" panose="020B0503020204020204" pitchFamily="34" charset="-122"/>
              </a:endParaRPr>
            </a:p>
          </p:txBody>
        </p:sp>
        <p:sp>
          <p:nvSpPr>
            <p:cNvPr id="26" name="矩形 25"/>
            <p:cNvSpPr/>
            <p:nvPr/>
          </p:nvSpPr>
          <p:spPr>
            <a:xfrm>
              <a:off x="11844" y="3312"/>
              <a:ext cx="650" cy="250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dist"/>
              <a:endParaRPr lang="zh-CN" altLang="en-US" sz="1400">
                <a:latin typeface="微软雅黑" panose="020B0503020204020204" pitchFamily="34" charset="-122"/>
                <a:ea typeface="微软雅黑" panose="020B0503020204020204" pitchFamily="34" charset="-122"/>
              </a:endParaRPr>
            </a:p>
          </p:txBody>
        </p:sp>
        <p:sp>
          <p:nvSpPr>
            <p:cNvPr id="28" name="文本框 27"/>
            <p:cNvSpPr txBox="1"/>
            <p:nvPr/>
          </p:nvSpPr>
          <p:spPr>
            <a:xfrm>
              <a:off x="11797" y="3498"/>
              <a:ext cx="735" cy="2323"/>
            </a:xfrm>
            <a:prstGeom prst="rect">
              <a:avLst/>
            </a:prstGeom>
            <a:noFill/>
          </p:spPr>
          <p:txBody>
            <a:bodyPr vert="eaVert" wrap="square" rtlCol="0">
              <a:spAutoFit/>
            </a:bodyPr>
            <a:p>
              <a:pPr algn="dist"/>
              <a:r>
                <a:rPr lang="zh-CN" altLang="en-US" sz="1400" dirty="0">
                  <a:solidFill>
                    <a:schemeClr val="bg1"/>
                  </a:solidFill>
                  <a:latin typeface="微软雅黑" panose="020B0503020204020204" pitchFamily="34" charset="-122"/>
                  <a:ea typeface="微软雅黑" panose="020B0503020204020204" pitchFamily="34" charset="-122"/>
                </a:rPr>
                <a:t>第一部分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5472" y="3196"/>
              <a:ext cx="1359" cy="5357"/>
            </a:xfrm>
            <a:prstGeom prst="rect">
              <a:avLst/>
            </a:prstGeom>
            <a:noFill/>
          </p:spPr>
          <p:txBody>
            <a:bodyPr vert="eaVert" wrap="square" rtlCol="0">
              <a:spAutoFit/>
            </a:bodyPr>
            <a:p>
              <a:pPr defTabSz="914400">
                <a:lnSpc>
                  <a:spcPct val="120000"/>
                </a:lnSpc>
                <a:spcBef>
                  <a:spcPts val="300"/>
                </a:spcBef>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单击此处可编辑内容，根据您的需要自由拉伸文本框大小单击此处可编辑内容，根据您的需要自由拉伸文本框大小</a:t>
              </a:r>
              <a:endParaRPr lang="zh-CN" altLang="en-US" sz="1000" b="0" i="0" u="none" strike="noStrike" dirty="0">
                <a:solidFill>
                  <a:srgbClr val="4A433C"/>
                </a:solidFill>
                <a:effectLst/>
                <a:latin typeface="微软雅黑" panose="020B0503020204020204" pitchFamily="34" charset="-122"/>
                <a:ea typeface="微软雅黑" panose="020B0503020204020204" pitchFamily="34" charset="-122"/>
              </a:endParaRPr>
            </a:p>
          </p:txBody>
        </p:sp>
        <p:sp>
          <p:nvSpPr>
            <p:cNvPr id="34" name="矩形 33"/>
            <p:cNvSpPr/>
            <p:nvPr/>
          </p:nvSpPr>
          <p:spPr>
            <a:xfrm>
              <a:off x="14536" y="3300"/>
              <a:ext cx="650" cy="250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dist"/>
              <a:endParaRPr lang="zh-CN" altLang="en-US" sz="1400">
                <a:latin typeface="微软雅黑" panose="020B0503020204020204" pitchFamily="34" charset="-122"/>
                <a:ea typeface="微软雅黑" panose="020B0503020204020204" pitchFamily="34" charset="-122"/>
              </a:endParaRPr>
            </a:p>
          </p:txBody>
        </p:sp>
        <p:sp>
          <p:nvSpPr>
            <p:cNvPr id="35" name="文本框 34"/>
            <p:cNvSpPr txBox="1"/>
            <p:nvPr/>
          </p:nvSpPr>
          <p:spPr>
            <a:xfrm>
              <a:off x="14490" y="3486"/>
              <a:ext cx="735" cy="2323"/>
            </a:xfrm>
            <a:prstGeom prst="rect">
              <a:avLst/>
            </a:prstGeom>
            <a:noFill/>
          </p:spPr>
          <p:txBody>
            <a:bodyPr vert="eaVert" wrap="square" rtlCol="0">
              <a:spAutoFit/>
            </a:bodyPr>
            <a:p>
              <a:pPr algn="dist"/>
              <a:r>
                <a:rPr lang="zh-CN" altLang="en-US" sz="1400" dirty="0">
                  <a:solidFill>
                    <a:schemeClr val="bg1"/>
                  </a:solidFill>
                  <a:latin typeface="微软雅黑" panose="020B0503020204020204" pitchFamily="34" charset="-122"/>
                  <a:ea typeface="微软雅黑" panose="020B0503020204020204" pitchFamily="34" charset="-122"/>
                </a:rPr>
                <a:t>第一部分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464185" y="2406015"/>
            <a:ext cx="3585845" cy="2038985"/>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prism isInverted="1"/>
      </p:transition>
    </mc:Choice>
    <mc:Fallback>
      <p:transition spd="slow" advClick="0"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250" y="2811477"/>
            <a:ext cx="185737" cy="192061"/>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1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47" name="Group 1"/>
          <p:cNvPicPr>
            <a:picLocks noGrp="1" noChangeAspect="1" noChangeArrowheads="1"/>
          </p:cNvPicPr>
          <p:nvPr/>
        </p:nvPicPr>
        <p:blipFill>
          <a:blip r:embed="rId1" cstate="print"/>
          <a:srcRect/>
          <a:stretch>
            <a:fillRect/>
          </a:stretch>
        </p:blipFill>
        <p:spPr bwMode="auto">
          <a:xfrm>
            <a:off x="2567259" y="2879725"/>
            <a:ext cx="1277765" cy="58738"/>
          </a:xfrm>
          <a:prstGeom prst="rect">
            <a:avLst/>
          </a:prstGeom>
          <a:noFill/>
        </p:spPr>
      </p:pic>
      <p:pic>
        <p:nvPicPr>
          <p:cNvPr id="50" name="Group 2"/>
          <p:cNvPicPr>
            <a:picLocks noGrp="1" noChangeAspect="1" noChangeArrowheads="1"/>
          </p:cNvPicPr>
          <p:nvPr/>
        </p:nvPicPr>
        <p:blipFill>
          <a:blip r:embed="rId2" cstate="print"/>
          <a:srcRect/>
          <a:stretch>
            <a:fillRect/>
          </a:stretch>
        </p:blipFill>
        <p:spPr bwMode="auto">
          <a:xfrm>
            <a:off x="4029149" y="2884489"/>
            <a:ext cx="1128561" cy="60325"/>
          </a:xfrm>
          <a:prstGeom prst="rect">
            <a:avLst/>
          </a:prstGeom>
          <a:noFill/>
        </p:spPr>
      </p:pic>
      <p:pic>
        <p:nvPicPr>
          <p:cNvPr id="53" name="Group 3"/>
          <p:cNvPicPr>
            <a:picLocks noGrp="1" noChangeAspect="1" noChangeArrowheads="1"/>
          </p:cNvPicPr>
          <p:nvPr/>
        </p:nvPicPr>
        <p:blipFill>
          <a:blip r:embed="rId3" cstate="print"/>
          <a:srcRect/>
          <a:stretch>
            <a:fillRect/>
          </a:stretch>
        </p:blipFill>
        <p:spPr bwMode="auto">
          <a:xfrm>
            <a:off x="5367232" y="2886075"/>
            <a:ext cx="1279352" cy="60325"/>
          </a:xfrm>
          <a:prstGeom prst="rect">
            <a:avLst/>
          </a:prstGeom>
          <a:noFill/>
        </p:spPr>
      </p:pic>
      <p:sp>
        <p:nvSpPr>
          <p:cNvPr id="56" name="Oval 40"/>
          <p:cNvSpPr/>
          <p:nvPr/>
        </p:nvSpPr>
        <p:spPr>
          <a:xfrm rot="16200000">
            <a:off x="2368835" y="2798776"/>
            <a:ext cx="185737" cy="192062"/>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1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7" name="Oval 41"/>
          <p:cNvSpPr/>
          <p:nvPr/>
        </p:nvSpPr>
        <p:spPr>
          <a:xfrm rot="16200000">
            <a:off x="5162459" y="2813064"/>
            <a:ext cx="184150" cy="193649"/>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0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8" name="Isosceles Triangle 45"/>
          <p:cNvSpPr/>
          <p:nvPr/>
        </p:nvSpPr>
        <p:spPr>
          <a:xfrm>
            <a:off x="2421228" y="2603501"/>
            <a:ext cx="95238" cy="163513"/>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1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9" name="Isosceles Triangle 48"/>
          <p:cNvSpPr/>
          <p:nvPr/>
        </p:nvSpPr>
        <p:spPr>
          <a:xfrm rot="10800000" flipH="1">
            <a:off x="3892643" y="3040064"/>
            <a:ext cx="93650" cy="1651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1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0" name="Isosceles Triangle 69"/>
          <p:cNvSpPr/>
          <p:nvPr/>
        </p:nvSpPr>
        <p:spPr>
          <a:xfrm>
            <a:off x="5205328" y="2622551"/>
            <a:ext cx="93649" cy="163513"/>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0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1" name="Rectangle 70"/>
          <p:cNvSpPr/>
          <p:nvPr/>
        </p:nvSpPr>
        <p:spPr>
          <a:xfrm>
            <a:off x="1332351" y="1387476"/>
            <a:ext cx="2295216"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1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2" name="TextBox 61"/>
          <p:cNvSpPr txBox="1">
            <a:spLocks noChangeArrowheads="1"/>
          </p:cNvSpPr>
          <p:nvPr/>
        </p:nvSpPr>
        <p:spPr bwMode="auto">
          <a:xfrm>
            <a:off x="1332351" y="1709738"/>
            <a:ext cx="2295216" cy="315388"/>
          </a:xfrm>
          <a:prstGeom prst="rect">
            <a:avLst/>
          </a:prstGeom>
          <a:noFill/>
          <a:ln w="9525">
            <a:noFill/>
            <a:miter lim="800000"/>
          </a:ln>
        </p:spPr>
        <p:txBody>
          <a:bodyPr lIns="68573" tIns="34286" rIns="68573" bIns="34286">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3" name="TextBox 62"/>
          <p:cNvSpPr txBox="1">
            <a:spLocks noChangeArrowheads="1"/>
          </p:cNvSpPr>
          <p:nvPr/>
        </p:nvSpPr>
        <p:spPr bwMode="auto">
          <a:xfrm>
            <a:off x="1332351" y="1401763"/>
            <a:ext cx="2295216" cy="254000"/>
          </a:xfrm>
          <a:prstGeom prst="rect">
            <a:avLst/>
          </a:prstGeom>
          <a:solidFill>
            <a:schemeClr val="accent1"/>
          </a:solidFill>
          <a:ln w="9525">
            <a:noFill/>
            <a:miter lim="800000"/>
          </a:ln>
        </p:spPr>
        <p:txBody>
          <a:bodyPr lIns="68573" tIns="34286" rIns="68573" bIns="34286">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项目一完成情况</a:t>
            </a:r>
            <a:endParaRPr lang="zh-CN" altLang="en-US" sz="12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4" name="Oval 40"/>
          <p:cNvSpPr/>
          <p:nvPr/>
        </p:nvSpPr>
        <p:spPr>
          <a:xfrm rot="16200000">
            <a:off x="6655301" y="2817033"/>
            <a:ext cx="184150" cy="192062"/>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0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5" name="Isosceles Triangle 45"/>
          <p:cNvSpPr/>
          <p:nvPr/>
        </p:nvSpPr>
        <p:spPr>
          <a:xfrm rot="10800000">
            <a:off x="6706900" y="3055938"/>
            <a:ext cx="93649" cy="1651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0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66" name="Group 1"/>
          <p:cNvPicPr>
            <a:picLocks noGrp="1" noChangeAspect="1" noChangeArrowheads="1"/>
          </p:cNvPicPr>
          <p:nvPr/>
        </p:nvPicPr>
        <p:blipFill>
          <a:blip r:embed="rId4" cstate="print"/>
          <a:srcRect/>
          <a:stretch>
            <a:fillRect/>
          </a:stretch>
        </p:blipFill>
        <p:spPr bwMode="auto">
          <a:xfrm>
            <a:off x="6843407" y="2884489"/>
            <a:ext cx="1760300" cy="60325"/>
          </a:xfrm>
          <a:prstGeom prst="rect">
            <a:avLst/>
          </a:prstGeom>
          <a:noFill/>
        </p:spPr>
      </p:pic>
      <p:pic>
        <p:nvPicPr>
          <p:cNvPr id="69" name="Group 1"/>
          <p:cNvPicPr>
            <a:picLocks noGrp="1" noChangeAspect="1" noChangeArrowheads="1"/>
          </p:cNvPicPr>
          <p:nvPr/>
        </p:nvPicPr>
        <p:blipFill>
          <a:blip r:embed="rId5" cstate="print"/>
          <a:srcRect/>
          <a:stretch>
            <a:fillRect/>
          </a:stretch>
        </p:blipFill>
        <p:spPr bwMode="auto">
          <a:xfrm>
            <a:off x="452994" y="2879725"/>
            <a:ext cx="1926965" cy="60325"/>
          </a:xfrm>
          <a:prstGeom prst="rect">
            <a:avLst/>
          </a:prstGeom>
          <a:noFill/>
        </p:spPr>
      </p:pic>
      <p:sp>
        <p:nvSpPr>
          <p:cNvPr id="72" name="Oval 71"/>
          <p:cNvSpPr/>
          <p:nvPr/>
        </p:nvSpPr>
        <p:spPr>
          <a:xfrm>
            <a:off x="3346616" y="1131889"/>
            <a:ext cx="479360" cy="479425"/>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sym typeface="思源黑体 CN Normal" panose="020B0400000000000000" pitchFamily="34" charset="-122"/>
              </a:rPr>
              <a:t>1</a:t>
            </a:r>
            <a:endParaRPr lang="en-US" sz="2300" b="1" noProof="1">
              <a:solidFill>
                <a:schemeClr val="accent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3" name="TextBox 72"/>
          <p:cNvSpPr txBox="1">
            <a:spLocks noChangeArrowheads="1"/>
          </p:cNvSpPr>
          <p:nvPr/>
        </p:nvSpPr>
        <p:spPr bwMode="auto">
          <a:xfrm rot="-5400000">
            <a:off x="5214734" y="1879404"/>
            <a:ext cx="446262" cy="238519"/>
          </a:xfrm>
          <a:prstGeom prst="rect">
            <a:avLst/>
          </a:prstGeom>
          <a:noFill/>
          <a:ln w="9525">
            <a:noFill/>
            <a:miter lim="800000"/>
          </a:ln>
        </p:spPr>
        <p:txBody>
          <a:bodyPr wrap="none" lIns="68573" tIns="34286" rIns="68573" bIns="34286">
            <a:spAutoFit/>
          </a:bodyPr>
          <a:lstStyle/>
          <a:p>
            <a:r>
              <a:rPr lang="id-ID" altLang="en-US" sz="11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2014</a:t>
            </a:r>
            <a:endParaRPr lang="id-ID" altLang="en-US" sz="11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4" name="Rectangle 70"/>
          <p:cNvSpPr/>
          <p:nvPr/>
        </p:nvSpPr>
        <p:spPr>
          <a:xfrm>
            <a:off x="4106926" y="1387476"/>
            <a:ext cx="2295216" cy="1063625"/>
          </a:xfrm>
          <a:prstGeom prst="rect">
            <a:avLst/>
          </a:prstGeom>
          <a:noFill/>
          <a:ln w="38100">
            <a:solidFill>
              <a:schemeClr val="accent2"/>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1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5" name="TextBox 74"/>
          <p:cNvSpPr txBox="1">
            <a:spLocks noChangeArrowheads="1"/>
          </p:cNvSpPr>
          <p:nvPr/>
        </p:nvSpPr>
        <p:spPr bwMode="auto">
          <a:xfrm>
            <a:off x="4106926" y="1709738"/>
            <a:ext cx="2295216" cy="315388"/>
          </a:xfrm>
          <a:prstGeom prst="rect">
            <a:avLst/>
          </a:prstGeom>
          <a:noFill/>
          <a:ln w="9525">
            <a:noFill/>
            <a:miter lim="800000"/>
          </a:ln>
        </p:spPr>
        <p:txBody>
          <a:bodyPr lIns="68573" tIns="34286" rIns="68573" bIns="34286">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6" name="TextBox 75"/>
          <p:cNvSpPr txBox="1">
            <a:spLocks noChangeArrowheads="1"/>
          </p:cNvSpPr>
          <p:nvPr/>
        </p:nvSpPr>
        <p:spPr bwMode="auto">
          <a:xfrm>
            <a:off x="4106926" y="1400174"/>
            <a:ext cx="2295216" cy="254000"/>
          </a:xfrm>
          <a:prstGeom prst="rect">
            <a:avLst/>
          </a:prstGeom>
          <a:solidFill>
            <a:schemeClr val="accent2"/>
          </a:solidFill>
          <a:ln w="9525">
            <a:noFill/>
            <a:miter lim="800000"/>
          </a:ln>
        </p:spPr>
        <p:txBody>
          <a:bodyPr lIns="68573" tIns="34286" rIns="68573" bIns="34286">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项目三完成情况</a:t>
            </a:r>
            <a:endParaRPr lang="zh-CN" altLang="en-US" sz="12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7" name="Oval 71"/>
          <p:cNvSpPr/>
          <p:nvPr/>
        </p:nvSpPr>
        <p:spPr>
          <a:xfrm>
            <a:off x="6121192" y="1131889"/>
            <a:ext cx="479360" cy="479425"/>
          </a:xfrm>
          <a:prstGeom prst="ellipse">
            <a:avLst/>
          </a:prstGeom>
          <a:solidFill>
            <a:schemeClr val="bg1">
              <a:lumMod val="95000"/>
            </a:schemeClr>
          </a:solidFill>
          <a:ln w="730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r>
              <a:rPr lang="en-US" sz="2300" b="1" noProof="1">
                <a:solidFill>
                  <a:schemeClr val="accent2"/>
                </a:solidFill>
                <a:latin typeface="微软雅黑" panose="020B0503020204020204" pitchFamily="34" charset="-122"/>
                <a:ea typeface="微软雅黑" panose="020B0503020204020204" pitchFamily="34" charset="-122"/>
                <a:sym typeface="思源黑体 CN Normal" panose="020B0400000000000000" pitchFamily="34" charset="-122"/>
              </a:rPr>
              <a:t>3</a:t>
            </a:r>
            <a:endParaRPr lang="en-US" sz="2300" b="1" noProof="1">
              <a:solidFill>
                <a:schemeClr val="accent2"/>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8" name="Rectangle 70"/>
          <p:cNvSpPr/>
          <p:nvPr/>
        </p:nvSpPr>
        <p:spPr>
          <a:xfrm>
            <a:off x="2797415" y="3452814"/>
            <a:ext cx="2295216" cy="1063625"/>
          </a:xfrm>
          <a:prstGeom prst="rect">
            <a:avLst/>
          </a:prstGeom>
          <a:noFill/>
          <a:ln w="38100">
            <a:solidFill>
              <a:schemeClr val="accent3"/>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1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9" name="TextBox 78"/>
          <p:cNvSpPr txBox="1">
            <a:spLocks noChangeArrowheads="1"/>
          </p:cNvSpPr>
          <p:nvPr/>
        </p:nvSpPr>
        <p:spPr bwMode="auto">
          <a:xfrm>
            <a:off x="2797415" y="3775076"/>
            <a:ext cx="2295216" cy="315388"/>
          </a:xfrm>
          <a:prstGeom prst="rect">
            <a:avLst/>
          </a:prstGeom>
          <a:noFill/>
          <a:ln w="9525">
            <a:noFill/>
            <a:miter lim="800000"/>
          </a:ln>
        </p:spPr>
        <p:txBody>
          <a:bodyPr lIns="68573" tIns="34286" rIns="68573" bIns="34286">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0" name="TextBox 79"/>
          <p:cNvSpPr txBox="1">
            <a:spLocks noChangeArrowheads="1"/>
          </p:cNvSpPr>
          <p:nvPr/>
        </p:nvSpPr>
        <p:spPr bwMode="auto">
          <a:xfrm>
            <a:off x="2797415" y="3465513"/>
            <a:ext cx="2295216" cy="254000"/>
          </a:xfrm>
          <a:prstGeom prst="rect">
            <a:avLst/>
          </a:prstGeom>
          <a:solidFill>
            <a:schemeClr val="accent3"/>
          </a:solidFill>
          <a:ln w="9525">
            <a:noFill/>
            <a:miter lim="800000"/>
          </a:ln>
        </p:spPr>
        <p:txBody>
          <a:bodyPr lIns="68573" tIns="34286" rIns="68573" bIns="34286">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项目二完成情况</a:t>
            </a:r>
            <a:endParaRPr lang="zh-CN" altLang="en-US" sz="12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1" name="Oval 71"/>
          <p:cNvSpPr/>
          <p:nvPr/>
        </p:nvSpPr>
        <p:spPr>
          <a:xfrm>
            <a:off x="4811681" y="3197225"/>
            <a:ext cx="479360" cy="477839"/>
          </a:xfrm>
          <a:prstGeom prst="ellipse">
            <a:avLst/>
          </a:prstGeom>
          <a:solidFill>
            <a:schemeClr val="bg1">
              <a:lumMod val="95000"/>
            </a:schemeClr>
          </a:solidFill>
          <a:ln w="730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r>
              <a:rPr lang="en-US" sz="2300" b="1" noProof="1">
                <a:solidFill>
                  <a:schemeClr val="accent3"/>
                </a:solidFill>
                <a:latin typeface="微软雅黑" panose="020B0503020204020204" pitchFamily="34" charset="-122"/>
                <a:ea typeface="微软雅黑" panose="020B0503020204020204" pitchFamily="34" charset="-122"/>
                <a:sym typeface="思源黑体 CN Normal" panose="020B0400000000000000" pitchFamily="34" charset="-122"/>
              </a:rPr>
              <a:t>2</a:t>
            </a:r>
            <a:endParaRPr lang="en-US" sz="2300" b="1" noProof="1">
              <a:solidFill>
                <a:schemeClr val="accent3"/>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2" name="TextBox 81"/>
          <p:cNvSpPr txBox="1">
            <a:spLocks noChangeArrowheads="1"/>
          </p:cNvSpPr>
          <p:nvPr/>
        </p:nvSpPr>
        <p:spPr bwMode="auto">
          <a:xfrm rot="-5400000">
            <a:off x="6721068" y="3943947"/>
            <a:ext cx="446262" cy="238519"/>
          </a:xfrm>
          <a:prstGeom prst="rect">
            <a:avLst/>
          </a:prstGeom>
          <a:noFill/>
          <a:ln w="9525">
            <a:noFill/>
            <a:miter lim="800000"/>
          </a:ln>
        </p:spPr>
        <p:txBody>
          <a:bodyPr wrap="none" lIns="68573" tIns="34286" rIns="68573" bIns="34286">
            <a:spAutoFit/>
          </a:bodyPr>
          <a:lstStyle/>
          <a:p>
            <a:r>
              <a:rPr lang="id-ID" altLang="en-US" sz="11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2014</a:t>
            </a:r>
            <a:endParaRPr lang="id-ID" altLang="en-US" sz="11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3" name="Rectangle 70"/>
          <p:cNvSpPr/>
          <p:nvPr/>
        </p:nvSpPr>
        <p:spPr>
          <a:xfrm>
            <a:off x="5613259" y="3451226"/>
            <a:ext cx="2295216" cy="1063625"/>
          </a:xfrm>
          <a:prstGeom prst="rect">
            <a:avLst/>
          </a:prstGeom>
          <a:noFill/>
          <a:ln w="38100">
            <a:solidFill>
              <a:schemeClr val="accent4"/>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id-ID" sz="1100" noProof="1">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4" name="TextBox 83"/>
          <p:cNvSpPr txBox="1">
            <a:spLocks noChangeArrowheads="1"/>
          </p:cNvSpPr>
          <p:nvPr/>
        </p:nvSpPr>
        <p:spPr bwMode="auto">
          <a:xfrm>
            <a:off x="5613259" y="3773488"/>
            <a:ext cx="2295216" cy="361540"/>
          </a:xfrm>
          <a:prstGeom prst="rect">
            <a:avLst/>
          </a:prstGeom>
          <a:noFill/>
          <a:ln w="9525">
            <a:noFill/>
            <a:miter lim="800000"/>
          </a:ln>
        </p:spPr>
        <p:txBody>
          <a:bodyPr lIns="68573" tIns="34286" rIns="68573" bIns="34286">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思源黑体 CN Normal" panose="020B0400000000000000" pitchFamily="34" charset="-122"/>
              </a:rPr>
              <a:t>您的内容打在这里，或者通过复制您的文本后，在此框中选择粘贴，并选择只保留文字</a:t>
            </a:r>
            <a:r>
              <a:rPr lang="zh-CN" altLang="en-US" sz="1100" dirty="0">
                <a:solidFill>
                  <a:srgbClr val="404040"/>
                </a:solidFill>
                <a:latin typeface="微软雅黑" panose="020B0503020204020204" pitchFamily="34" charset="-122"/>
                <a:ea typeface="微软雅黑" panose="020B0503020204020204" pitchFamily="34" charset="-122"/>
                <a:sym typeface="思源黑体 CN Normal" panose="020B0400000000000000" pitchFamily="34" charset="-122"/>
              </a:rPr>
              <a:t>。</a:t>
            </a:r>
            <a:endParaRPr lang="id-ID" altLang="en-US" sz="1100"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5" name="TextBox 84"/>
          <p:cNvSpPr txBox="1">
            <a:spLocks noChangeArrowheads="1"/>
          </p:cNvSpPr>
          <p:nvPr/>
        </p:nvSpPr>
        <p:spPr bwMode="auto">
          <a:xfrm>
            <a:off x="5613259" y="3465513"/>
            <a:ext cx="2295216" cy="254000"/>
          </a:xfrm>
          <a:prstGeom prst="rect">
            <a:avLst/>
          </a:prstGeom>
          <a:solidFill>
            <a:schemeClr val="accent4"/>
          </a:solidFill>
          <a:ln w="9525">
            <a:noFill/>
            <a:miter lim="800000"/>
          </a:ln>
        </p:spPr>
        <p:txBody>
          <a:bodyPr lIns="68573" tIns="34286" rIns="68573" bIns="34286">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rPr>
              <a:t>项目四完成情况</a:t>
            </a:r>
            <a:endParaRPr lang="zh-CN" altLang="en-US" sz="1200" b="1" dirty="0">
              <a:solidFill>
                <a:schemeClr val="bg1"/>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6" name="Oval 71"/>
          <p:cNvSpPr/>
          <p:nvPr/>
        </p:nvSpPr>
        <p:spPr>
          <a:xfrm>
            <a:off x="7627526" y="3195639"/>
            <a:ext cx="479360" cy="479425"/>
          </a:xfrm>
          <a:prstGeom prst="ellipse">
            <a:avLst/>
          </a:prstGeom>
          <a:solidFill>
            <a:schemeClr val="bg1">
              <a:lumMod val="95000"/>
            </a:schemeClr>
          </a:solidFill>
          <a:ln w="730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r>
              <a:rPr lang="en-US" sz="2300" b="1" noProof="1">
                <a:solidFill>
                  <a:schemeClr val="accent4"/>
                </a:solidFill>
                <a:latin typeface="微软雅黑" panose="020B0503020204020204" pitchFamily="34" charset="-122"/>
                <a:ea typeface="微软雅黑" panose="020B0503020204020204" pitchFamily="34" charset="-122"/>
                <a:sym typeface="思源黑体 CN Normal" panose="020B0400000000000000" pitchFamily="34" charset="-122"/>
              </a:rPr>
              <a:t>4</a:t>
            </a:r>
            <a:endParaRPr lang="en-US" sz="2300" b="1" noProof="1">
              <a:solidFill>
                <a:schemeClr val="accent4"/>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 name="组合 104"/>
          <p:cNvGrpSpPr/>
          <p:nvPr/>
        </p:nvGrpSpPr>
        <p:grpSpPr>
          <a:xfrm>
            <a:off x="715511" y="1304888"/>
            <a:ext cx="1616482" cy="2802291"/>
            <a:chOff x="715511" y="1104863"/>
            <a:chExt cx="1616482" cy="2802291"/>
          </a:xfrm>
        </p:grpSpPr>
        <p:grpSp>
          <p:nvGrpSpPr>
            <p:cNvPr id="4" name="Group 1"/>
            <p:cNvGrpSpPr/>
            <p:nvPr/>
          </p:nvGrpSpPr>
          <p:grpSpPr>
            <a:xfrm>
              <a:off x="715511" y="3376239"/>
              <a:ext cx="1616482" cy="530915"/>
              <a:chOff x="954015" y="4501654"/>
              <a:chExt cx="2155309" cy="707886"/>
            </a:xfrm>
          </p:grpSpPr>
          <p:sp>
            <p:nvSpPr>
              <p:cNvPr id="103" name="Rectangle 3"/>
              <p:cNvSpPr/>
              <p:nvPr/>
            </p:nvSpPr>
            <p:spPr>
              <a:xfrm>
                <a:off x="954015" y="4501654"/>
                <a:ext cx="2155309" cy="246221"/>
              </a:xfrm>
              <a:prstGeom prst="rect">
                <a:avLst/>
              </a:prstGeom>
            </p:spPr>
            <p:txBody>
              <a:bodyPr wrap="none" lIns="0" tIns="0" rIns="0" bIns="0" anchor="ctr">
                <a:normAutofit fontScale="90000"/>
              </a:bodyPr>
              <a:lstStyle/>
              <a:p>
                <a:pPr algn="ctr">
                  <a:buClr>
                    <a:srgbClr val="E24848"/>
                  </a:buCl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标题文本预设 </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sp>
            <p:nvSpPr>
              <p:cNvPr id="104" name="Rectangle 4"/>
              <p:cNvSpPr/>
              <p:nvPr/>
            </p:nvSpPr>
            <p:spPr>
              <a:xfrm>
                <a:off x="954015" y="4747875"/>
                <a:ext cx="2155309" cy="461665"/>
              </a:xfrm>
              <a:prstGeom prst="rect">
                <a:avLst/>
              </a:prstGeom>
            </p:spPr>
            <p:txBody>
              <a:bodyPr wrap="square" lIns="0" tIns="0" rIns="0" bIns="0" anchor="ctr">
                <a:normAutofit/>
              </a:bodyPr>
              <a:lstStyle/>
              <a:p>
                <a:pPr algn="ctr">
                  <a:lnSpc>
                    <a:spcPct val="120000"/>
                  </a:lnSpc>
                  <a:buClr>
                    <a:srgbClr val="E24848"/>
                  </a:buClr>
                  <a:defRPr/>
                </a:pPr>
                <a:r>
                  <a:rPr lang="zh-CN" altLang="en-US" sz="80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此部分内容作为文字排版占位显示 （建议使用主题字体）</a:t>
                </a:r>
                <a:endParaRPr lang="zh-CN" altLang="en-US" sz="80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grpSp>
          <p:nvGrpSpPr>
            <p:cNvPr id="8" name="Group 108"/>
            <p:cNvGrpSpPr/>
            <p:nvPr/>
          </p:nvGrpSpPr>
          <p:grpSpPr>
            <a:xfrm>
              <a:off x="875390" y="1104863"/>
              <a:ext cx="1296723" cy="2013378"/>
              <a:chOff x="1167187" y="1663108"/>
              <a:chExt cx="1728964" cy="2684504"/>
            </a:xfrm>
          </p:grpSpPr>
          <p:grpSp>
            <p:nvGrpSpPr>
              <p:cNvPr id="84" name="Group 5"/>
              <p:cNvGrpSpPr/>
              <p:nvPr/>
            </p:nvGrpSpPr>
            <p:grpSpPr>
              <a:xfrm>
                <a:off x="1167187" y="1663108"/>
                <a:ext cx="1728964" cy="2028563"/>
                <a:chOff x="1377093" y="1853538"/>
                <a:chExt cx="1320397" cy="1549198"/>
              </a:xfrm>
              <a:solidFill>
                <a:schemeClr val="accent1"/>
              </a:solidFill>
            </p:grpSpPr>
            <p:sp>
              <p:nvSpPr>
                <p:cNvPr id="92" name="Freeform: Shape 6"/>
                <p:cNvSpPr/>
                <p:nvPr/>
              </p:nvSpPr>
              <p:spPr bwMode="auto">
                <a:xfrm>
                  <a:off x="1461760" y="1853538"/>
                  <a:ext cx="1150560" cy="336651"/>
                </a:xfrm>
                <a:custGeom>
                  <a:avLst/>
                  <a:gdLst>
                    <a:gd name="T0" fmla="*/ 964 w 964"/>
                    <a:gd name="T1" fmla="*/ 282 h 282"/>
                    <a:gd name="T2" fmla="*/ 482 w 964"/>
                    <a:gd name="T3" fmla="*/ 0 h 282"/>
                    <a:gd name="T4" fmla="*/ 0 w 964"/>
                    <a:gd name="T5" fmla="*/ 282 h 282"/>
                    <a:gd name="T6" fmla="*/ 482 w 964"/>
                    <a:gd name="T7" fmla="*/ 185 h 282"/>
                    <a:gd name="T8" fmla="*/ 964 w 964"/>
                    <a:gd name="T9" fmla="*/ 282 h 282"/>
                  </a:gdLst>
                  <a:ahLst/>
                  <a:cxnLst>
                    <a:cxn ang="0">
                      <a:pos x="T0" y="T1"/>
                    </a:cxn>
                    <a:cxn ang="0">
                      <a:pos x="T2" y="T3"/>
                    </a:cxn>
                    <a:cxn ang="0">
                      <a:pos x="T4" y="T5"/>
                    </a:cxn>
                    <a:cxn ang="0">
                      <a:pos x="T6" y="T7"/>
                    </a:cxn>
                    <a:cxn ang="0">
                      <a:pos x="T8" y="T9"/>
                    </a:cxn>
                  </a:cxnLst>
                  <a:rect l="0" t="0" r="r" b="b"/>
                  <a:pathLst>
                    <a:path w="964" h="282">
                      <a:moveTo>
                        <a:pt x="964" y="282"/>
                      </a:moveTo>
                      <a:cubicBezTo>
                        <a:pt x="869" y="114"/>
                        <a:pt x="689" y="0"/>
                        <a:pt x="482" y="0"/>
                      </a:cubicBezTo>
                      <a:cubicBezTo>
                        <a:pt x="275" y="0"/>
                        <a:pt x="95" y="114"/>
                        <a:pt x="0" y="282"/>
                      </a:cubicBezTo>
                      <a:cubicBezTo>
                        <a:pt x="141" y="221"/>
                        <a:pt x="306" y="185"/>
                        <a:pt x="482" y="185"/>
                      </a:cubicBezTo>
                      <a:cubicBezTo>
                        <a:pt x="659" y="185"/>
                        <a:pt x="824" y="221"/>
                        <a:pt x="964" y="282"/>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3" name="Freeform: Shape 7"/>
                <p:cNvSpPr/>
                <p:nvPr/>
              </p:nvSpPr>
              <p:spPr bwMode="auto">
                <a:xfrm>
                  <a:off x="1377093" y="2074276"/>
                  <a:ext cx="1320397" cy="477258"/>
                </a:xfrm>
                <a:custGeom>
                  <a:avLst/>
                  <a:gdLst>
                    <a:gd name="T0" fmla="*/ 1 w 1106"/>
                    <a:gd name="T1" fmla="*/ 400 h 400"/>
                    <a:gd name="T2" fmla="*/ 553 w 1106"/>
                    <a:gd name="T3" fmla="*/ 269 h 400"/>
                    <a:gd name="T4" fmla="*/ 1105 w 1106"/>
                    <a:gd name="T5" fmla="*/ 400 h 400"/>
                    <a:gd name="T6" fmla="*/ 1106 w 1106"/>
                    <a:gd name="T7" fmla="*/ 368 h 400"/>
                    <a:gd name="T8" fmla="*/ 1035 w 1106"/>
                    <a:gd name="T9" fmla="*/ 97 h 400"/>
                    <a:gd name="T10" fmla="*/ 553 w 1106"/>
                    <a:gd name="T11" fmla="*/ 0 h 400"/>
                    <a:gd name="T12" fmla="*/ 71 w 1106"/>
                    <a:gd name="T13" fmla="*/ 97 h 400"/>
                    <a:gd name="T14" fmla="*/ 0 w 1106"/>
                    <a:gd name="T15" fmla="*/ 368 h 400"/>
                    <a:gd name="T16" fmla="*/ 1 w 1106"/>
                    <a:gd name="T17" fmla="*/ 40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6" h="400">
                      <a:moveTo>
                        <a:pt x="1" y="400"/>
                      </a:moveTo>
                      <a:cubicBezTo>
                        <a:pt x="155" y="318"/>
                        <a:pt x="346" y="269"/>
                        <a:pt x="553" y="269"/>
                      </a:cubicBezTo>
                      <a:cubicBezTo>
                        <a:pt x="760" y="269"/>
                        <a:pt x="951" y="318"/>
                        <a:pt x="1105" y="400"/>
                      </a:cubicBezTo>
                      <a:cubicBezTo>
                        <a:pt x="1106" y="390"/>
                        <a:pt x="1106" y="379"/>
                        <a:pt x="1106" y="368"/>
                      </a:cubicBezTo>
                      <a:cubicBezTo>
                        <a:pt x="1106" y="270"/>
                        <a:pt x="1080" y="177"/>
                        <a:pt x="1035" y="97"/>
                      </a:cubicBezTo>
                      <a:cubicBezTo>
                        <a:pt x="895" y="36"/>
                        <a:pt x="730" y="0"/>
                        <a:pt x="553" y="0"/>
                      </a:cubicBezTo>
                      <a:cubicBezTo>
                        <a:pt x="377" y="0"/>
                        <a:pt x="212" y="36"/>
                        <a:pt x="71" y="97"/>
                      </a:cubicBezTo>
                      <a:cubicBezTo>
                        <a:pt x="26" y="177"/>
                        <a:pt x="0" y="270"/>
                        <a:pt x="0" y="368"/>
                      </a:cubicBezTo>
                      <a:cubicBezTo>
                        <a:pt x="0" y="379"/>
                        <a:pt x="1" y="390"/>
                        <a:pt x="1" y="400"/>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4" name="Freeform: Shape 8"/>
                <p:cNvSpPr/>
                <p:nvPr/>
              </p:nvSpPr>
              <p:spPr bwMode="auto">
                <a:xfrm>
                  <a:off x="1378101" y="2395304"/>
                  <a:ext cx="1317877" cy="440972"/>
                </a:xfrm>
                <a:custGeom>
                  <a:avLst/>
                  <a:gdLst>
                    <a:gd name="T0" fmla="*/ 1034 w 1104"/>
                    <a:gd name="T1" fmla="*/ 370 h 370"/>
                    <a:gd name="T2" fmla="*/ 1104 w 1104"/>
                    <a:gd name="T3" fmla="*/ 131 h 370"/>
                    <a:gd name="T4" fmla="*/ 552 w 1104"/>
                    <a:gd name="T5" fmla="*/ 0 h 370"/>
                    <a:gd name="T6" fmla="*/ 0 w 1104"/>
                    <a:gd name="T7" fmla="*/ 131 h 370"/>
                    <a:gd name="T8" fmla="*/ 70 w 1104"/>
                    <a:gd name="T9" fmla="*/ 370 h 370"/>
                    <a:gd name="T10" fmla="*/ 552 w 1104"/>
                    <a:gd name="T11" fmla="*/ 273 h 370"/>
                    <a:gd name="T12" fmla="*/ 1034 w 1104"/>
                    <a:gd name="T13" fmla="*/ 370 h 370"/>
                  </a:gdLst>
                  <a:ahLst/>
                  <a:cxnLst>
                    <a:cxn ang="0">
                      <a:pos x="T0" y="T1"/>
                    </a:cxn>
                    <a:cxn ang="0">
                      <a:pos x="T2" y="T3"/>
                    </a:cxn>
                    <a:cxn ang="0">
                      <a:pos x="T4" y="T5"/>
                    </a:cxn>
                    <a:cxn ang="0">
                      <a:pos x="T6" y="T7"/>
                    </a:cxn>
                    <a:cxn ang="0">
                      <a:pos x="T8" y="T9"/>
                    </a:cxn>
                    <a:cxn ang="0">
                      <a:pos x="T10" y="T11"/>
                    </a:cxn>
                    <a:cxn ang="0">
                      <a:pos x="T12" y="T13"/>
                    </a:cxn>
                  </a:cxnLst>
                  <a:rect l="0" t="0" r="r" b="b"/>
                  <a:pathLst>
                    <a:path w="1104" h="370">
                      <a:moveTo>
                        <a:pt x="1034" y="370"/>
                      </a:moveTo>
                      <a:cubicBezTo>
                        <a:pt x="1074" y="299"/>
                        <a:pt x="1099" y="218"/>
                        <a:pt x="1104" y="131"/>
                      </a:cubicBezTo>
                      <a:cubicBezTo>
                        <a:pt x="950" y="49"/>
                        <a:pt x="759" y="0"/>
                        <a:pt x="552" y="0"/>
                      </a:cubicBezTo>
                      <a:cubicBezTo>
                        <a:pt x="345" y="0"/>
                        <a:pt x="154" y="49"/>
                        <a:pt x="0" y="131"/>
                      </a:cubicBezTo>
                      <a:cubicBezTo>
                        <a:pt x="5" y="218"/>
                        <a:pt x="30" y="299"/>
                        <a:pt x="70" y="370"/>
                      </a:cubicBezTo>
                      <a:cubicBezTo>
                        <a:pt x="211" y="308"/>
                        <a:pt x="376" y="273"/>
                        <a:pt x="552" y="273"/>
                      </a:cubicBezTo>
                      <a:cubicBezTo>
                        <a:pt x="729" y="273"/>
                        <a:pt x="894" y="308"/>
                        <a:pt x="1034" y="370"/>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5" name="Freeform: Shape 9"/>
                <p:cNvSpPr/>
                <p:nvPr/>
              </p:nvSpPr>
              <p:spPr bwMode="auto">
                <a:xfrm>
                  <a:off x="1461760" y="2720867"/>
                  <a:ext cx="1150560" cy="358825"/>
                </a:xfrm>
                <a:custGeom>
                  <a:avLst/>
                  <a:gdLst>
                    <a:gd name="T0" fmla="*/ 134 w 964"/>
                    <a:gd name="T1" fmla="*/ 255 h 301"/>
                    <a:gd name="T2" fmla="*/ 181 w 964"/>
                    <a:gd name="T3" fmla="*/ 301 h 301"/>
                    <a:gd name="T4" fmla="*/ 482 w 964"/>
                    <a:gd name="T5" fmla="*/ 265 h 301"/>
                    <a:gd name="T6" fmla="*/ 783 w 964"/>
                    <a:gd name="T7" fmla="*/ 301 h 301"/>
                    <a:gd name="T8" fmla="*/ 830 w 964"/>
                    <a:gd name="T9" fmla="*/ 255 h 301"/>
                    <a:gd name="T10" fmla="*/ 964 w 964"/>
                    <a:gd name="T11" fmla="*/ 97 h 301"/>
                    <a:gd name="T12" fmla="*/ 482 w 964"/>
                    <a:gd name="T13" fmla="*/ 0 h 301"/>
                    <a:gd name="T14" fmla="*/ 0 w 964"/>
                    <a:gd name="T15" fmla="*/ 97 h 301"/>
                    <a:gd name="T16" fmla="*/ 134 w 964"/>
                    <a:gd name="T17" fmla="*/ 255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4" h="301">
                      <a:moveTo>
                        <a:pt x="134" y="255"/>
                      </a:moveTo>
                      <a:cubicBezTo>
                        <a:pt x="152" y="272"/>
                        <a:pt x="168" y="288"/>
                        <a:pt x="181" y="301"/>
                      </a:cubicBezTo>
                      <a:cubicBezTo>
                        <a:pt x="275" y="278"/>
                        <a:pt x="377" y="265"/>
                        <a:pt x="482" y="265"/>
                      </a:cubicBezTo>
                      <a:cubicBezTo>
                        <a:pt x="588" y="265"/>
                        <a:pt x="689" y="278"/>
                        <a:pt x="783" y="301"/>
                      </a:cubicBezTo>
                      <a:cubicBezTo>
                        <a:pt x="796" y="288"/>
                        <a:pt x="813" y="272"/>
                        <a:pt x="830" y="255"/>
                      </a:cubicBezTo>
                      <a:cubicBezTo>
                        <a:pt x="884" y="212"/>
                        <a:pt x="930" y="158"/>
                        <a:pt x="964" y="97"/>
                      </a:cubicBezTo>
                      <a:cubicBezTo>
                        <a:pt x="824" y="35"/>
                        <a:pt x="659" y="0"/>
                        <a:pt x="482" y="0"/>
                      </a:cubicBezTo>
                      <a:cubicBezTo>
                        <a:pt x="306" y="0"/>
                        <a:pt x="141" y="35"/>
                        <a:pt x="0" y="97"/>
                      </a:cubicBezTo>
                      <a:cubicBezTo>
                        <a:pt x="35" y="158"/>
                        <a:pt x="80" y="212"/>
                        <a:pt x="134" y="255"/>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6" name="Freeform: Shape 10"/>
                <p:cNvSpPr/>
                <p:nvPr/>
              </p:nvSpPr>
              <p:spPr bwMode="auto">
                <a:xfrm>
                  <a:off x="1677962" y="3036855"/>
                  <a:ext cx="718659" cy="365881"/>
                </a:xfrm>
                <a:custGeom>
                  <a:avLst/>
                  <a:gdLst>
                    <a:gd name="T0" fmla="*/ 0 w 602"/>
                    <a:gd name="T1" fmla="*/ 36 h 307"/>
                    <a:gd name="T2" fmla="*/ 19 w 602"/>
                    <a:gd name="T3" fmla="*/ 58 h 307"/>
                    <a:gd name="T4" fmla="*/ 113 w 602"/>
                    <a:gd name="T5" fmla="*/ 307 h 307"/>
                    <a:gd name="T6" fmla="*/ 301 w 602"/>
                    <a:gd name="T7" fmla="*/ 307 h 307"/>
                    <a:gd name="T8" fmla="*/ 490 w 602"/>
                    <a:gd name="T9" fmla="*/ 307 h 307"/>
                    <a:gd name="T10" fmla="*/ 583 w 602"/>
                    <a:gd name="T11" fmla="*/ 58 h 307"/>
                    <a:gd name="T12" fmla="*/ 602 w 602"/>
                    <a:gd name="T13" fmla="*/ 36 h 307"/>
                    <a:gd name="T14" fmla="*/ 301 w 602"/>
                    <a:gd name="T15" fmla="*/ 0 h 307"/>
                    <a:gd name="T16" fmla="*/ 0 w 602"/>
                    <a:gd name="T17" fmla="*/ 3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307">
                      <a:moveTo>
                        <a:pt x="0" y="36"/>
                      </a:moveTo>
                      <a:cubicBezTo>
                        <a:pt x="8" y="45"/>
                        <a:pt x="15" y="52"/>
                        <a:pt x="19" y="58"/>
                      </a:cubicBezTo>
                      <a:cubicBezTo>
                        <a:pt x="59" y="110"/>
                        <a:pt x="113" y="201"/>
                        <a:pt x="113" y="307"/>
                      </a:cubicBezTo>
                      <a:cubicBezTo>
                        <a:pt x="301" y="307"/>
                        <a:pt x="301" y="307"/>
                        <a:pt x="301" y="307"/>
                      </a:cubicBezTo>
                      <a:cubicBezTo>
                        <a:pt x="490" y="307"/>
                        <a:pt x="490" y="307"/>
                        <a:pt x="490" y="307"/>
                      </a:cubicBezTo>
                      <a:cubicBezTo>
                        <a:pt x="490" y="201"/>
                        <a:pt x="544" y="110"/>
                        <a:pt x="583" y="58"/>
                      </a:cubicBezTo>
                      <a:cubicBezTo>
                        <a:pt x="587" y="52"/>
                        <a:pt x="594" y="45"/>
                        <a:pt x="602" y="36"/>
                      </a:cubicBezTo>
                      <a:cubicBezTo>
                        <a:pt x="508" y="13"/>
                        <a:pt x="407" y="0"/>
                        <a:pt x="301" y="0"/>
                      </a:cubicBezTo>
                      <a:cubicBezTo>
                        <a:pt x="196" y="0"/>
                        <a:pt x="94" y="13"/>
                        <a:pt x="0" y="36"/>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85" name="Group 11"/>
              <p:cNvGrpSpPr/>
              <p:nvPr/>
            </p:nvGrpSpPr>
            <p:grpSpPr>
              <a:xfrm>
                <a:off x="1738010" y="3601254"/>
                <a:ext cx="588640" cy="746358"/>
                <a:chOff x="1813026" y="3333693"/>
                <a:chExt cx="449540" cy="569989"/>
              </a:xfrm>
            </p:grpSpPr>
            <p:sp>
              <p:nvSpPr>
                <p:cNvPr id="87" name="Freeform: Shape 12"/>
                <p:cNvSpPr/>
                <p:nvPr/>
              </p:nvSpPr>
              <p:spPr bwMode="auto">
                <a:xfrm>
                  <a:off x="1848807" y="3694030"/>
                  <a:ext cx="376968" cy="201587"/>
                </a:xfrm>
                <a:custGeom>
                  <a:avLst/>
                  <a:gdLst>
                    <a:gd name="T0" fmla="*/ 311 w 316"/>
                    <a:gd name="T1" fmla="*/ 0 h 169"/>
                    <a:gd name="T2" fmla="*/ 158 w 316"/>
                    <a:gd name="T3" fmla="*/ 0 h 169"/>
                    <a:gd name="T4" fmla="*/ 158 w 316"/>
                    <a:gd name="T5" fmla="*/ 0 h 169"/>
                    <a:gd name="T6" fmla="*/ 6 w 316"/>
                    <a:gd name="T7" fmla="*/ 0 h 169"/>
                    <a:gd name="T8" fmla="*/ 158 w 316"/>
                    <a:gd name="T9" fmla="*/ 169 h 169"/>
                    <a:gd name="T10" fmla="*/ 158 w 316"/>
                    <a:gd name="T11" fmla="*/ 169 h 169"/>
                    <a:gd name="T12" fmla="*/ 158 w 316"/>
                    <a:gd name="T13" fmla="*/ 169 h 169"/>
                    <a:gd name="T14" fmla="*/ 158 w 316"/>
                    <a:gd name="T15" fmla="*/ 169 h 169"/>
                    <a:gd name="T16" fmla="*/ 158 w 316"/>
                    <a:gd name="T17" fmla="*/ 169 h 169"/>
                    <a:gd name="T18" fmla="*/ 311 w 316"/>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6" h="169">
                      <a:moveTo>
                        <a:pt x="311" y="0"/>
                      </a:moveTo>
                      <a:cubicBezTo>
                        <a:pt x="158" y="0"/>
                        <a:pt x="158" y="0"/>
                        <a:pt x="158" y="0"/>
                      </a:cubicBezTo>
                      <a:cubicBezTo>
                        <a:pt x="158" y="0"/>
                        <a:pt x="158" y="0"/>
                        <a:pt x="158" y="0"/>
                      </a:cubicBezTo>
                      <a:cubicBezTo>
                        <a:pt x="6" y="0"/>
                        <a:pt x="6" y="0"/>
                        <a:pt x="6" y="0"/>
                      </a:cubicBezTo>
                      <a:cubicBezTo>
                        <a:pt x="6" y="0"/>
                        <a:pt x="0" y="169"/>
                        <a:pt x="158" y="169"/>
                      </a:cubicBezTo>
                      <a:cubicBezTo>
                        <a:pt x="158" y="169"/>
                        <a:pt x="158" y="169"/>
                        <a:pt x="158" y="169"/>
                      </a:cubicBezTo>
                      <a:cubicBezTo>
                        <a:pt x="158" y="169"/>
                        <a:pt x="158" y="169"/>
                        <a:pt x="158" y="169"/>
                      </a:cubicBezTo>
                      <a:cubicBezTo>
                        <a:pt x="158" y="169"/>
                        <a:pt x="158" y="169"/>
                        <a:pt x="158" y="169"/>
                      </a:cubicBezTo>
                      <a:cubicBezTo>
                        <a:pt x="158" y="169"/>
                        <a:pt x="158" y="169"/>
                        <a:pt x="158" y="169"/>
                      </a:cubicBezTo>
                      <a:cubicBezTo>
                        <a:pt x="316" y="169"/>
                        <a:pt x="311" y="0"/>
                        <a:pt x="311" y="0"/>
                      </a:cubicBezTo>
                      <a:close/>
                    </a:path>
                  </a:pathLst>
                </a:custGeom>
                <a:solidFill>
                  <a:schemeClr val="bg1">
                    <a:lumMod val="75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8" name="Freeform: Shape 13"/>
                <p:cNvSpPr/>
                <p:nvPr/>
              </p:nvSpPr>
              <p:spPr bwMode="auto">
                <a:xfrm>
                  <a:off x="1855863" y="3638090"/>
                  <a:ext cx="363865" cy="83155"/>
                </a:xfrm>
                <a:custGeom>
                  <a:avLst/>
                  <a:gdLst>
                    <a:gd name="T0" fmla="*/ 287 w 305"/>
                    <a:gd name="T1" fmla="*/ 70 h 70"/>
                    <a:gd name="T2" fmla="*/ 305 w 305"/>
                    <a:gd name="T3" fmla="*/ 47 h 70"/>
                    <a:gd name="T4" fmla="*/ 152 w 305"/>
                    <a:gd name="T5" fmla="*/ 0 h 70"/>
                    <a:gd name="T6" fmla="*/ 0 w 305"/>
                    <a:gd name="T7" fmla="*/ 47 h 70"/>
                    <a:gd name="T8" fmla="*/ 18 w 305"/>
                    <a:gd name="T9" fmla="*/ 70 h 70"/>
                    <a:gd name="T10" fmla="*/ 152 w 305"/>
                    <a:gd name="T11" fmla="*/ 45 h 70"/>
                    <a:gd name="T12" fmla="*/ 287 w 305"/>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305" h="70">
                      <a:moveTo>
                        <a:pt x="287" y="70"/>
                      </a:moveTo>
                      <a:cubicBezTo>
                        <a:pt x="298" y="63"/>
                        <a:pt x="305" y="56"/>
                        <a:pt x="305" y="47"/>
                      </a:cubicBezTo>
                      <a:cubicBezTo>
                        <a:pt x="305" y="21"/>
                        <a:pt x="236" y="0"/>
                        <a:pt x="152" y="0"/>
                      </a:cubicBezTo>
                      <a:cubicBezTo>
                        <a:pt x="68" y="0"/>
                        <a:pt x="0" y="21"/>
                        <a:pt x="0" y="47"/>
                      </a:cubicBezTo>
                      <a:cubicBezTo>
                        <a:pt x="0" y="56"/>
                        <a:pt x="6" y="63"/>
                        <a:pt x="18" y="70"/>
                      </a:cubicBezTo>
                      <a:cubicBezTo>
                        <a:pt x="43" y="55"/>
                        <a:pt x="94" y="45"/>
                        <a:pt x="152" y="45"/>
                      </a:cubicBezTo>
                      <a:cubicBezTo>
                        <a:pt x="210" y="45"/>
                        <a:pt x="261" y="55"/>
                        <a:pt x="287" y="70"/>
                      </a:cubicBezTo>
                      <a:close/>
                    </a:path>
                  </a:pathLst>
                </a:custGeom>
                <a:solidFill>
                  <a:schemeClr val="bg1">
                    <a:lumMod val="85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9" name="Freeform: Shape 14"/>
                <p:cNvSpPr/>
                <p:nvPr/>
              </p:nvSpPr>
              <p:spPr bwMode="auto">
                <a:xfrm>
                  <a:off x="1877030" y="3691510"/>
                  <a:ext cx="321532" cy="59468"/>
                </a:xfrm>
                <a:custGeom>
                  <a:avLst/>
                  <a:gdLst>
                    <a:gd name="T0" fmla="*/ 269 w 269"/>
                    <a:gd name="T1" fmla="*/ 25 h 50"/>
                    <a:gd name="T2" fmla="*/ 134 w 269"/>
                    <a:gd name="T3" fmla="*/ 0 h 50"/>
                    <a:gd name="T4" fmla="*/ 0 w 269"/>
                    <a:gd name="T5" fmla="*/ 25 h 50"/>
                    <a:gd name="T6" fmla="*/ 134 w 269"/>
                    <a:gd name="T7" fmla="*/ 50 h 50"/>
                    <a:gd name="T8" fmla="*/ 269 w 269"/>
                    <a:gd name="T9" fmla="*/ 25 h 50"/>
                  </a:gdLst>
                  <a:ahLst/>
                  <a:cxnLst>
                    <a:cxn ang="0">
                      <a:pos x="T0" y="T1"/>
                    </a:cxn>
                    <a:cxn ang="0">
                      <a:pos x="T2" y="T3"/>
                    </a:cxn>
                    <a:cxn ang="0">
                      <a:pos x="T4" y="T5"/>
                    </a:cxn>
                    <a:cxn ang="0">
                      <a:pos x="T6" y="T7"/>
                    </a:cxn>
                    <a:cxn ang="0">
                      <a:pos x="T8" y="T9"/>
                    </a:cxn>
                  </a:cxnLst>
                  <a:rect l="0" t="0" r="r" b="b"/>
                  <a:pathLst>
                    <a:path w="269" h="50">
                      <a:moveTo>
                        <a:pt x="269" y="25"/>
                      </a:moveTo>
                      <a:cubicBezTo>
                        <a:pt x="243" y="10"/>
                        <a:pt x="192" y="0"/>
                        <a:pt x="134" y="0"/>
                      </a:cubicBezTo>
                      <a:cubicBezTo>
                        <a:pt x="76" y="0"/>
                        <a:pt x="25" y="10"/>
                        <a:pt x="0" y="25"/>
                      </a:cubicBezTo>
                      <a:cubicBezTo>
                        <a:pt x="25" y="40"/>
                        <a:pt x="76" y="50"/>
                        <a:pt x="134" y="50"/>
                      </a:cubicBezTo>
                      <a:cubicBezTo>
                        <a:pt x="192" y="50"/>
                        <a:pt x="243" y="40"/>
                        <a:pt x="269" y="25"/>
                      </a:cubicBezTo>
                      <a:close/>
                    </a:path>
                  </a:pathLst>
                </a:custGeom>
                <a:solidFill>
                  <a:schemeClr val="tx1">
                    <a:lumMod val="50000"/>
                    <a:lumOff val="50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0" name="Oval 15"/>
                <p:cNvSpPr/>
                <p:nvPr/>
              </p:nvSpPr>
              <p:spPr bwMode="auto">
                <a:xfrm>
                  <a:off x="1813026" y="3333693"/>
                  <a:ext cx="449540" cy="137079"/>
                </a:xfrm>
                <a:prstGeom prst="ellipse">
                  <a:avLst/>
                </a:prstGeom>
                <a:solidFill>
                  <a:schemeClr val="tx2"/>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91" name="Freeform: Shape 16"/>
                <p:cNvSpPr/>
                <p:nvPr/>
              </p:nvSpPr>
              <p:spPr bwMode="auto">
                <a:xfrm>
                  <a:off x="1847295" y="3358892"/>
                  <a:ext cx="381000" cy="544790"/>
                </a:xfrm>
                <a:custGeom>
                  <a:avLst/>
                  <a:gdLst>
                    <a:gd name="T0" fmla="*/ 319 w 319"/>
                    <a:gd name="T1" fmla="*/ 6 h 457"/>
                    <a:gd name="T2" fmla="*/ 305 w 319"/>
                    <a:gd name="T3" fmla="*/ 0 h 457"/>
                    <a:gd name="T4" fmla="*/ 305 w 319"/>
                    <a:gd name="T5" fmla="*/ 1 h 457"/>
                    <a:gd name="T6" fmla="*/ 305 w 319"/>
                    <a:gd name="T7" fmla="*/ 258 h 457"/>
                    <a:gd name="T8" fmla="*/ 269 w 319"/>
                    <a:gd name="T9" fmla="*/ 241 h 457"/>
                    <a:gd name="T10" fmla="*/ 159 w 319"/>
                    <a:gd name="T11" fmla="*/ 227 h 457"/>
                    <a:gd name="T12" fmla="*/ 49 w 319"/>
                    <a:gd name="T13" fmla="*/ 241 h 457"/>
                    <a:gd name="T14" fmla="*/ 13 w 319"/>
                    <a:gd name="T15" fmla="*/ 258 h 457"/>
                    <a:gd name="T16" fmla="*/ 13 w 319"/>
                    <a:gd name="T17" fmla="*/ 1 h 457"/>
                    <a:gd name="T18" fmla="*/ 13 w 319"/>
                    <a:gd name="T19" fmla="*/ 0 h 457"/>
                    <a:gd name="T20" fmla="*/ 0 w 319"/>
                    <a:gd name="T21" fmla="*/ 6 h 457"/>
                    <a:gd name="T22" fmla="*/ 0 w 319"/>
                    <a:gd name="T23" fmla="*/ 281 h 457"/>
                    <a:gd name="T24" fmla="*/ 0 w 319"/>
                    <a:gd name="T25" fmla="*/ 283 h 457"/>
                    <a:gd name="T26" fmla="*/ 21 w 319"/>
                    <a:gd name="T27" fmla="*/ 377 h 457"/>
                    <a:gd name="T28" fmla="*/ 159 w 319"/>
                    <a:gd name="T29" fmla="*/ 457 h 457"/>
                    <a:gd name="T30" fmla="*/ 160 w 319"/>
                    <a:gd name="T31" fmla="*/ 457 h 457"/>
                    <a:gd name="T32" fmla="*/ 297 w 319"/>
                    <a:gd name="T33" fmla="*/ 377 h 457"/>
                    <a:gd name="T34" fmla="*/ 319 w 319"/>
                    <a:gd name="T35" fmla="*/ 283 h 457"/>
                    <a:gd name="T36" fmla="*/ 319 w 319"/>
                    <a:gd name="T37" fmla="*/ 282 h 457"/>
                    <a:gd name="T38" fmla="*/ 319 w 319"/>
                    <a:gd name="T39" fmla="*/ 281 h 457"/>
                    <a:gd name="T40" fmla="*/ 319 w 319"/>
                    <a:gd name="T41" fmla="*/ 6 h 457"/>
                    <a:gd name="T42" fmla="*/ 53 w 319"/>
                    <a:gd name="T43" fmla="*/ 254 h 457"/>
                    <a:gd name="T44" fmla="*/ 159 w 319"/>
                    <a:gd name="T45" fmla="*/ 241 h 457"/>
                    <a:gd name="T46" fmla="*/ 265 w 319"/>
                    <a:gd name="T47" fmla="*/ 254 h 457"/>
                    <a:gd name="T48" fmla="*/ 305 w 319"/>
                    <a:gd name="T49" fmla="*/ 281 h 457"/>
                    <a:gd name="T50" fmla="*/ 265 w 319"/>
                    <a:gd name="T51" fmla="*/ 308 h 457"/>
                    <a:gd name="T52" fmla="*/ 159 w 319"/>
                    <a:gd name="T53" fmla="*/ 322 h 457"/>
                    <a:gd name="T54" fmla="*/ 53 w 319"/>
                    <a:gd name="T55" fmla="*/ 308 h 457"/>
                    <a:gd name="T56" fmla="*/ 13 w 319"/>
                    <a:gd name="T57" fmla="*/ 282 h 457"/>
                    <a:gd name="T58" fmla="*/ 13 w 319"/>
                    <a:gd name="T59" fmla="*/ 281 h 457"/>
                    <a:gd name="T60" fmla="*/ 13 w 319"/>
                    <a:gd name="T61" fmla="*/ 281 h 457"/>
                    <a:gd name="T62" fmla="*/ 53 w 319"/>
                    <a:gd name="T63" fmla="*/ 254 h 457"/>
                    <a:gd name="T64" fmla="*/ 285 w 319"/>
                    <a:gd name="T65" fmla="*/ 371 h 457"/>
                    <a:gd name="T66" fmla="*/ 159 w 319"/>
                    <a:gd name="T67" fmla="*/ 443 h 457"/>
                    <a:gd name="T68" fmla="*/ 159 w 319"/>
                    <a:gd name="T69" fmla="*/ 443 h 457"/>
                    <a:gd name="T70" fmla="*/ 34 w 319"/>
                    <a:gd name="T71" fmla="*/ 371 h 457"/>
                    <a:gd name="T72" fmla="*/ 15 w 319"/>
                    <a:gd name="T73" fmla="*/ 306 h 457"/>
                    <a:gd name="T74" fmla="*/ 49 w 319"/>
                    <a:gd name="T75" fmla="*/ 321 h 457"/>
                    <a:gd name="T76" fmla="*/ 159 w 319"/>
                    <a:gd name="T77" fmla="*/ 336 h 457"/>
                    <a:gd name="T78" fmla="*/ 269 w 319"/>
                    <a:gd name="T79" fmla="*/ 321 h 457"/>
                    <a:gd name="T80" fmla="*/ 303 w 319"/>
                    <a:gd name="T81" fmla="*/ 306 h 457"/>
                    <a:gd name="T82" fmla="*/ 285 w 319"/>
                    <a:gd name="T83" fmla="*/ 371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9" h="457">
                      <a:moveTo>
                        <a:pt x="319" y="6"/>
                      </a:moveTo>
                      <a:cubicBezTo>
                        <a:pt x="315" y="4"/>
                        <a:pt x="311" y="2"/>
                        <a:pt x="305" y="0"/>
                      </a:cubicBezTo>
                      <a:cubicBezTo>
                        <a:pt x="305" y="0"/>
                        <a:pt x="305" y="0"/>
                        <a:pt x="305" y="1"/>
                      </a:cubicBezTo>
                      <a:cubicBezTo>
                        <a:pt x="305" y="258"/>
                        <a:pt x="305" y="258"/>
                        <a:pt x="305" y="258"/>
                      </a:cubicBezTo>
                      <a:cubicBezTo>
                        <a:pt x="296" y="252"/>
                        <a:pt x="284" y="246"/>
                        <a:pt x="269" y="241"/>
                      </a:cubicBezTo>
                      <a:cubicBezTo>
                        <a:pt x="241" y="233"/>
                        <a:pt x="202" y="227"/>
                        <a:pt x="159" y="227"/>
                      </a:cubicBezTo>
                      <a:cubicBezTo>
                        <a:pt x="117" y="227"/>
                        <a:pt x="78" y="233"/>
                        <a:pt x="49" y="241"/>
                      </a:cubicBezTo>
                      <a:cubicBezTo>
                        <a:pt x="35" y="246"/>
                        <a:pt x="22" y="251"/>
                        <a:pt x="13" y="258"/>
                      </a:cubicBezTo>
                      <a:cubicBezTo>
                        <a:pt x="13" y="1"/>
                        <a:pt x="13" y="1"/>
                        <a:pt x="13" y="1"/>
                      </a:cubicBezTo>
                      <a:cubicBezTo>
                        <a:pt x="13" y="0"/>
                        <a:pt x="13" y="0"/>
                        <a:pt x="13" y="0"/>
                      </a:cubicBezTo>
                      <a:cubicBezTo>
                        <a:pt x="8" y="2"/>
                        <a:pt x="4" y="4"/>
                        <a:pt x="0" y="6"/>
                      </a:cubicBezTo>
                      <a:cubicBezTo>
                        <a:pt x="0" y="281"/>
                        <a:pt x="0" y="281"/>
                        <a:pt x="0" y="281"/>
                      </a:cubicBezTo>
                      <a:cubicBezTo>
                        <a:pt x="0" y="281"/>
                        <a:pt x="0" y="282"/>
                        <a:pt x="0" y="283"/>
                      </a:cubicBezTo>
                      <a:cubicBezTo>
                        <a:pt x="0" y="294"/>
                        <a:pt x="1" y="336"/>
                        <a:pt x="21" y="377"/>
                      </a:cubicBezTo>
                      <a:cubicBezTo>
                        <a:pt x="42" y="418"/>
                        <a:pt x="83" y="457"/>
                        <a:pt x="159" y="457"/>
                      </a:cubicBezTo>
                      <a:cubicBezTo>
                        <a:pt x="160" y="457"/>
                        <a:pt x="160" y="457"/>
                        <a:pt x="160" y="457"/>
                      </a:cubicBezTo>
                      <a:cubicBezTo>
                        <a:pt x="236" y="457"/>
                        <a:pt x="277" y="418"/>
                        <a:pt x="297" y="377"/>
                      </a:cubicBezTo>
                      <a:cubicBezTo>
                        <a:pt x="317" y="336"/>
                        <a:pt x="319" y="294"/>
                        <a:pt x="319" y="283"/>
                      </a:cubicBezTo>
                      <a:cubicBezTo>
                        <a:pt x="319" y="282"/>
                        <a:pt x="319" y="282"/>
                        <a:pt x="319" y="282"/>
                      </a:cubicBezTo>
                      <a:cubicBezTo>
                        <a:pt x="319" y="282"/>
                        <a:pt x="319" y="281"/>
                        <a:pt x="319" y="281"/>
                      </a:cubicBezTo>
                      <a:lnTo>
                        <a:pt x="319" y="6"/>
                      </a:lnTo>
                      <a:close/>
                      <a:moveTo>
                        <a:pt x="53" y="254"/>
                      </a:moveTo>
                      <a:cubicBezTo>
                        <a:pt x="80" y="246"/>
                        <a:pt x="118" y="241"/>
                        <a:pt x="159" y="241"/>
                      </a:cubicBezTo>
                      <a:cubicBezTo>
                        <a:pt x="201" y="241"/>
                        <a:pt x="238" y="246"/>
                        <a:pt x="265" y="254"/>
                      </a:cubicBezTo>
                      <a:cubicBezTo>
                        <a:pt x="292" y="262"/>
                        <a:pt x="306" y="275"/>
                        <a:pt x="305" y="281"/>
                      </a:cubicBezTo>
                      <a:cubicBezTo>
                        <a:pt x="306" y="288"/>
                        <a:pt x="292" y="300"/>
                        <a:pt x="265" y="308"/>
                      </a:cubicBezTo>
                      <a:cubicBezTo>
                        <a:pt x="238" y="317"/>
                        <a:pt x="201" y="322"/>
                        <a:pt x="159" y="322"/>
                      </a:cubicBezTo>
                      <a:cubicBezTo>
                        <a:pt x="118" y="322"/>
                        <a:pt x="80" y="317"/>
                        <a:pt x="53" y="308"/>
                      </a:cubicBezTo>
                      <a:cubicBezTo>
                        <a:pt x="26" y="300"/>
                        <a:pt x="12" y="288"/>
                        <a:pt x="13" y="282"/>
                      </a:cubicBezTo>
                      <a:cubicBezTo>
                        <a:pt x="13" y="281"/>
                        <a:pt x="13" y="281"/>
                        <a:pt x="13" y="281"/>
                      </a:cubicBezTo>
                      <a:cubicBezTo>
                        <a:pt x="13" y="281"/>
                        <a:pt x="13" y="281"/>
                        <a:pt x="13" y="281"/>
                      </a:cubicBezTo>
                      <a:cubicBezTo>
                        <a:pt x="13" y="275"/>
                        <a:pt x="26" y="262"/>
                        <a:pt x="53" y="254"/>
                      </a:cubicBezTo>
                      <a:close/>
                      <a:moveTo>
                        <a:pt x="285" y="371"/>
                      </a:moveTo>
                      <a:cubicBezTo>
                        <a:pt x="266" y="408"/>
                        <a:pt x="231" y="443"/>
                        <a:pt x="159" y="443"/>
                      </a:cubicBezTo>
                      <a:cubicBezTo>
                        <a:pt x="159" y="443"/>
                        <a:pt x="159" y="443"/>
                        <a:pt x="159" y="443"/>
                      </a:cubicBezTo>
                      <a:cubicBezTo>
                        <a:pt x="88" y="443"/>
                        <a:pt x="53" y="408"/>
                        <a:pt x="34" y="371"/>
                      </a:cubicBezTo>
                      <a:cubicBezTo>
                        <a:pt x="22" y="347"/>
                        <a:pt x="17" y="323"/>
                        <a:pt x="15" y="306"/>
                      </a:cubicBezTo>
                      <a:cubicBezTo>
                        <a:pt x="24" y="312"/>
                        <a:pt x="36" y="317"/>
                        <a:pt x="49" y="321"/>
                      </a:cubicBezTo>
                      <a:cubicBezTo>
                        <a:pt x="78" y="330"/>
                        <a:pt x="117" y="336"/>
                        <a:pt x="159" y="336"/>
                      </a:cubicBezTo>
                      <a:cubicBezTo>
                        <a:pt x="202" y="336"/>
                        <a:pt x="241" y="330"/>
                        <a:pt x="269" y="321"/>
                      </a:cubicBezTo>
                      <a:cubicBezTo>
                        <a:pt x="283" y="317"/>
                        <a:pt x="295" y="312"/>
                        <a:pt x="303" y="306"/>
                      </a:cubicBezTo>
                      <a:cubicBezTo>
                        <a:pt x="301" y="323"/>
                        <a:pt x="297" y="347"/>
                        <a:pt x="285" y="371"/>
                      </a:cubicBezTo>
                      <a:close/>
                    </a:path>
                  </a:pathLst>
                </a:custGeom>
                <a:solidFill>
                  <a:schemeClr val="tx2">
                    <a:lumMod val="40000"/>
                    <a:lumOff val="60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86" name="Freeform: Shape 59"/>
              <p:cNvSpPr/>
              <p:nvPr/>
            </p:nvSpPr>
            <p:spPr bwMode="auto">
              <a:xfrm>
                <a:off x="1739617" y="2206101"/>
                <a:ext cx="524612" cy="597756"/>
              </a:xfrm>
              <a:custGeom>
                <a:avLst/>
                <a:gdLst>
                  <a:gd name="T0" fmla="*/ 238 w 831"/>
                  <a:gd name="T1" fmla="*/ 943 h 949"/>
                  <a:gd name="T2" fmla="*/ 256 w 831"/>
                  <a:gd name="T3" fmla="*/ 947 h 949"/>
                  <a:gd name="T4" fmla="*/ 784 w 831"/>
                  <a:gd name="T5" fmla="*/ 949 h 949"/>
                  <a:gd name="T6" fmla="*/ 802 w 831"/>
                  <a:gd name="T7" fmla="*/ 944 h 949"/>
                  <a:gd name="T8" fmla="*/ 816 w 831"/>
                  <a:gd name="T9" fmla="*/ 933 h 949"/>
                  <a:gd name="T10" fmla="*/ 822 w 831"/>
                  <a:gd name="T11" fmla="*/ 922 h 949"/>
                  <a:gd name="T12" fmla="*/ 831 w 831"/>
                  <a:gd name="T13" fmla="*/ 876 h 949"/>
                  <a:gd name="T14" fmla="*/ 822 w 831"/>
                  <a:gd name="T15" fmla="*/ 830 h 949"/>
                  <a:gd name="T16" fmla="*/ 809 w 831"/>
                  <a:gd name="T17" fmla="*/ 804 h 949"/>
                  <a:gd name="T18" fmla="*/ 821 w 831"/>
                  <a:gd name="T19" fmla="*/ 778 h 949"/>
                  <a:gd name="T20" fmla="*/ 829 w 831"/>
                  <a:gd name="T21" fmla="*/ 731 h 949"/>
                  <a:gd name="T22" fmla="*/ 821 w 831"/>
                  <a:gd name="T23" fmla="*/ 683 h 949"/>
                  <a:gd name="T24" fmla="*/ 809 w 831"/>
                  <a:gd name="T25" fmla="*/ 659 h 949"/>
                  <a:gd name="T26" fmla="*/ 817 w 831"/>
                  <a:gd name="T27" fmla="*/ 642 h 949"/>
                  <a:gd name="T28" fmla="*/ 828 w 831"/>
                  <a:gd name="T29" fmla="*/ 606 h 949"/>
                  <a:gd name="T30" fmla="*/ 825 w 831"/>
                  <a:gd name="T31" fmla="*/ 548 h 949"/>
                  <a:gd name="T32" fmla="*/ 814 w 831"/>
                  <a:gd name="T33" fmla="*/ 521 h 949"/>
                  <a:gd name="T34" fmla="*/ 816 w 831"/>
                  <a:gd name="T35" fmla="*/ 501 h 949"/>
                  <a:gd name="T36" fmla="*/ 828 w 831"/>
                  <a:gd name="T37" fmla="*/ 457 h 949"/>
                  <a:gd name="T38" fmla="*/ 826 w 831"/>
                  <a:gd name="T39" fmla="*/ 411 h 949"/>
                  <a:gd name="T40" fmla="*/ 820 w 831"/>
                  <a:gd name="T41" fmla="*/ 391 h 949"/>
                  <a:gd name="T42" fmla="*/ 808 w 831"/>
                  <a:gd name="T43" fmla="*/ 376 h 949"/>
                  <a:gd name="T44" fmla="*/ 790 w 831"/>
                  <a:gd name="T45" fmla="*/ 369 h 949"/>
                  <a:gd name="T46" fmla="*/ 445 w 831"/>
                  <a:gd name="T47" fmla="*/ 302 h 949"/>
                  <a:gd name="T48" fmla="*/ 445 w 831"/>
                  <a:gd name="T49" fmla="*/ 150 h 949"/>
                  <a:gd name="T50" fmla="*/ 441 w 831"/>
                  <a:gd name="T51" fmla="*/ 112 h 949"/>
                  <a:gd name="T52" fmla="*/ 425 w 831"/>
                  <a:gd name="T53" fmla="*/ 72 h 949"/>
                  <a:gd name="T54" fmla="*/ 391 w 831"/>
                  <a:gd name="T55" fmla="*/ 32 h 949"/>
                  <a:gd name="T56" fmla="*/ 351 w 831"/>
                  <a:gd name="T57" fmla="*/ 11 h 949"/>
                  <a:gd name="T58" fmla="*/ 307 w 831"/>
                  <a:gd name="T59" fmla="*/ 0 h 949"/>
                  <a:gd name="T60" fmla="*/ 287 w 831"/>
                  <a:gd name="T61" fmla="*/ 0 h 949"/>
                  <a:gd name="T62" fmla="*/ 272 w 831"/>
                  <a:gd name="T63" fmla="*/ 10 h 949"/>
                  <a:gd name="T64" fmla="*/ 263 w 831"/>
                  <a:gd name="T65" fmla="*/ 25 h 949"/>
                  <a:gd name="T66" fmla="*/ 262 w 831"/>
                  <a:gd name="T67" fmla="*/ 214 h 949"/>
                  <a:gd name="T68" fmla="*/ 258 w 831"/>
                  <a:gd name="T69" fmla="*/ 244 h 949"/>
                  <a:gd name="T70" fmla="*/ 245 w 831"/>
                  <a:gd name="T71" fmla="*/ 271 h 949"/>
                  <a:gd name="T72" fmla="*/ 125 w 831"/>
                  <a:gd name="T73" fmla="*/ 393 h 949"/>
                  <a:gd name="T74" fmla="*/ 115 w 831"/>
                  <a:gd name="T75" fmla="*/ 405 h 949"/>
                  <a:gd name="T76" fmla="*/ 105 w 831"/>
                  <a:gd name="T77" fmla="*/ 428 h 949"/>
                  <a:gd name="T78" fmla="*/ 101 w 831"/>
                  <a:gd name="T79" fmla="*/ 454 h 949"/>
                  <a:gd name="T80" fmla="*/ 24 w 831"/>
                  <a:gd name="T81" fmla="*/ 456 h 949"/>
                  <a:gd name="T82" fmla="*/ 11 w 831"/>
                  <a:gd name="T83" fmla="*/ 461 h 949"/>
                  <a:gd name="T84" fmla="*/ 1 w 831"/>
                  <a:gd name="T85" fmla="*/ 472 h 949"/>
                  <a:gd name="T86" fmla="*/ 0 w 831"/>
                  <a:gd name="T87" fmla="*/ 857 h 949"/>
                  <a:gd name="T88" fmla="*/ 1 w 831"/>
                  <a:gd name="T89" fmla="*/ 867 h 949"/>
                  <a:gd name="T90" fmla="*/ 11 w 831"/>
                  <a:gd name="T91" fmla="*/ 879 h 949"/>
                  <a:gd name="T92" fmla="*/ 24 w 831"/>
                  <a:gd name="T93" fmla="*/ 882 h 949"/>
                  <a:gd name="T94" fmla="*/ 115 w 831"/>
                  <a:gd name="T95" fmla="*/ 882 h 949"/>
                  <a:gd name="T96" fmla="*/ 134 w 831"/>
                  <a:gd name="T97" fmla="*/ 888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1" h="949">
                    <a:moveTo>
                      <a:pt x="134" y="888"/>
                    </a:moveTo>
                    <a:lnTo>
                      <a:pt x="238" y="943"/>
                    </a:lnTo>
                    <a:lnTo>
                      <a:pt x="238" y="943"/>
                    </a:lnTo>
                    <a:lnTo>
                      <a:pt x="244" y="945"/>
                    </a:lnTo>
                    <a:lnTo>
                      <a:pt x="250" y="946"/>
                    </a:lnTo>
                    <a:lnTo>
                      <a:pt x="256" y="947"/>
                    </a:lnTo>
                    <a:lnTo>
                      <a:pt x="263" y="949"/>
                    </a:lnTo>
                    <a:lnTo>
                      <a:pt x="784" y="949"/>
                    </a:lnTo>
                    <a:lnTo>
                      <a:pt x="784" y="949"/>
                    </a:lnTo>
                    <a:lnTo>
                      <a:pt x="791" y="947"/>
                    </a:lnTo>
                    <a:lnTo>
                      <a:pt x="797" y="946"/>
                    </a:lnTo>
                    <a:lnTo>
                      <a:pt x="802" y="944"/>
                    </a:lnTo>
                    <a:lnTo>
                      <a:pt x="808" y="941"/>
                    </a:lnTo>
                    <a:lnTo>
                      <a:pt x="812" y="938"/>
                    </a:lnTo>
                    <a:lnTo>
                      <a:pt x="816" y="933"/>
                    </a:lnTo>
                    <a:lnTo>
                      <a:pt x="820" y="928"/>
                    </a:lnTo>
                    <a:lnTo>
                      <a:pt x="822" y="922"/>
                    </a:lnTo>
                    <a:lnTo>
                      <a:pt x="822" y="922"/>
                    </a:lnTo>
                    <a:lnTo>
                      <a:pt x="827" y="908"/>
                    </a:lnTo>
                    <a:lnTo>
                      <a:pt x="829" y="892"/>
                    </a:lnTo>
                    <a:lnTo>
                      <a:pt x="831" y="876"/>
                    </a:lnTo>
                    <a:lnTo>
                      <a:pt x="829" y="860"/>
                    </a:lnTo>
                    <a:lnTo>
                      <a:pt x="827" y="845"/>
                    </a:lnTo>
                    <a:lnTo>
                      <a:pt x="822" y="830"/>
                    </a:lnTo>
                    <a:lnTo>
                      <a:pt x="816" y="817"/>
                    </a:lnTo>
                    <a:lnTo>
                      <a:pt x="809" y="804"/>
                    </a:lnTo>
                    <a:lnTo>
                      <a:pt x="809" y="804"/>
                    </a:lnTo>
                    <a:lnTo>
                      <a:pt x="814" y="795"/>
                    </a:lnTo>
                    <a:lnTo>
                      <a:pt x="817" y="788"/>
                    </a:lnTo>
                    <a:lnTo>
                      <a:pt x="821" y="778"/>
                    </a:lnTo>
                    <a:lnTo>
                      <a:pt x="823" y="770"/>
                    </a:lnTo>
                    <a:lnTo>
                      <a:pt x="828" y="751"/>
                    </a:lnTo>
                    <a:lnTo>
                      <a:pt x="829" y="731"/>
                    </a:lnTo>
                    <a:lnTo>
                      <a:pt x="828" y="711"/>
                    </a:lnTo>
                    <a:lnTo>
                      <a:pt x="823" y="693"/>
                    </a:lnTo>
                    <a:lnTo>
                      <a:pt x="821" y="683"/>
                    </a:lnTo>
                    <a:lnTo>
                      <a:pt x="817" y="675"/>
                    </a:lnTo>
                    <a:lnTo>
                      <a:pt x="814" y="666"/>
                    </a:lnTo>
                    <a:lnTo>
                      <a:pt x="809" y="659"/>
                    </a:lnTo>
                    <a:lnTo>
                      <a:pt x="809" y="659"/>
                    </a:lnTo>
                    <a:lnTo>
                      <a:pt x="814" y="650"/>
                    </a:lnTo>
                    <a:lnTo>
                      <a:pt x="817" y="642"/>
                    </a:lnTo>
                    <a:lnTo>
                      <a:pt x="821" y="634"/>
                    </a:lnTo>
                    <a:lnTo>
                      <a:pt x="825" y="625"/>
                    </a:lnTo>
                    <a:lnTo>
                      <a:pt x="828" y="606"/>
                    </a:lnTo>
                    <a:lnTo>
                      <a:pt x="829" y="586"/>
                    </a:lnTo>
                    <a:lnTo>
                      <a:pt x="828" y="566"/>
                    </a:lnTo>
                    <a:lnTo>
                      <a:pt x="825" y="548"/>
                    </a:lnTo>
                    <a:lnTo>
                      <a:pt x="821" y="538"/>
                    </a:lnTo>
                    <a:lnTo>
                      <a:pt x="817" y="530"/>
                    </a:lnTo>
                    <a:lnTo>
                      <a:pt x="814" y="521"/>
                    </a:lnTo>
                    <a:lnTo>
                      <a:pt x="809" y="514"/>
                    </a:lnTo>
                    <a:lnTo>
                      <a:pt x="809" y="514"/>
                    </a:lnTo>
                    <a:lnTo>
                      <a:pt x="816" y="501"/>
                    </a:lnTo>
                    <a:lnTo>
                      <a:pt x="821" y="488"/>
                    </a:lnTo>
                    <a:lnTo>
                      <a:pt x="826" y="473"/>
                    </a:lnTo>
                    <a:lnTo>
                      <a:pt x="828" y="457"/>
                    </a:lnTo>
                    <a:lnTo>
                      <a:pt x="829" y="442"/>
                    </a:lnTo>
                    <a:lnTo>
                      <a:pt x="828" y="426"/>
                    </a:lnTo>
                    <a:lnTo>
                      <a:pt x="826" y="411"/>
                    </a:lnTo>
                    <a:lnTo>
                      <a:pt x="822" y="397"/>
                    </a:lnTo>
                    <a:lnTo>
                      <a:pt x="822" y="397"/>
                    </a:lnTo>
                    <a:lnTo>
                      <a:pt x="820" y="391"/>
                    </a:lnTo>
                    <a:lnTo>
                      <a:pt x="816" y="385"/>
                    </a:lnTo>
                    <a:lnTo>
                      <a:pt x="812" y="380"/>
                    </a:lnTo>
                    <a:lnTo>
                      <a:pt x="808" y="376"/>
                    </a:lnTo>
                    <a:lnTo>
                      <a:pt x="802" y="373"/>
                    </a:lnTo>
                    <a:lnTo>
                      <a:pt x="796" y="370"/>
                    </a:lnTo>
                    <a:lnTo>
                      <a:pt x="790" y="369"/>
                    </a:lnTo>
                    <a:lnTo>
                      <a:pt x="784" y="368"/>
                    </a:lnTo>
                    <a:lnTo>
                      <a:pt x="502" y="368"/>
                    </a:lnTo>
                    <a:lnTo>
                      <a:pt x="445" y="302"/>
                    </a:lnTo>
                    <a:lnTo>
                      <a:pt x="445" y="163"/>
                    </a:lnTo>
                    <a:lnTo>
                      <a:pt x="445" y="163"/>
                    </a:lnTo>
                    <a:lnTo>
                      <a:pt x="445" y="150"/>
                    </a:lnTo>
                    <a:lnTo>
                      <a:pt x="444" y="136"/>
                    </a:lnTo>
                    <a:lnTo>
                      <a:pt x="443" y="123"/>
                    </a:lnTo>
                    <a:lnTo>
                      <a:pt x="441" y="112"/>
                    </a:lnTo>
                    <a:lnTo>
                      <a:pt x="437" y="101"/>
                    </a:lnTo>
                    <a:lnTo>
                      <a:pt x="433" y="90"/>
                    </a:lnTo>
                    <a:lnTo>
                      <a:pt x="425" y="72"/>
                    </a:lnTo>
                    <a:lnTo>
                      <a:pt x="415" y="57"/>
                    </a:lnTo>
                    <a:lnTo>
                      <a:pt x="403" y="43"/>
                    </a:lnTo>
                    <a:lnTo>
                      <a:pt x="391" y="32"/>
                    </a:lnTo>
                    <a:lnTo>
                      <a:pt x="378" y="23"/>
                    </a:lnTo>
                    <a:lnTo>
                      <a:pt x="365" y="17"/>
                    </a:lnTo>
                    <a:lnTo>
                      <a:pt x="351" y="11"/>
                    </a:lnTo>
                    <a:lnTo>
                      <a:pt x="338" y="6"/>
                    </a:lnTo>
                    <a:lnTo>
                      <a:pt x="327" y="4"/>
                    </a:lnTo>
                    <a:lnTo>
                      <a:pt x="307" y="0"/>
                    </a:lnTo>
                    <a:lnTo>
                      <a:pt x="293" y="0"/>
                    </a:lnTo>
                    <a:lnTo>
                      <a:pt x="293" y="0"/>
                    </a:lnTo>
                    <a:lnTo>
                      <a:pt x="287" y="0"/>
                    </a:lnTo>
                    <a:lnTo>
                      <a:pt x="281" y="2"/>
                    </a:lnTo>
                    <a:lnTo>
                      <a:pt x="276" y="5"/>
                    </a:lnTo>
                    <a:lnTo>
                      <a:pt x="272" y="10"/>
                    </a:lnTo>
                    <a:lnTo>
                      <a:pt x="268" y="13"/>
                    </a:lnTo>
                    <a:lnTo>
                      <a:pt x="264" y="19"/>
                    </a:lnTo>
                    <a:lnTo>
                      <a:pt x="263" y="25"/>
                    </a:lnTo>
                    <a:lnTo>
                      <a:pt x="262" y="31"/>
                    </a:lnTo>
                    <a:lnTo>
                      <a:pt x="262" y="214"/>
                    </a:lnTo>
                    <a:lnTo>
                      <a:pt x="262" y="214"/>
                    </a:lnTo>
                    <a:lnTo>
                      <a:pt x="262" y="223"/>
                    </a:lnTo>
                    <a:lnTo>
                      <a:pt x="261" y="234"/>
                    </a:lnTo>
                    <a:lnTo>
                      <a:pt x="258" y="244"/>
                    </a:lnTo>
                    <a:lnTo>
                      <a:pt x="255" y="253"/>
                    </a:lnTo>
                    <a:lnTo>
                      <a:pt x="250" y="262"/>
                    </a:lnTo>
                    <a:lnTo>
                      <a:pt x="245" y="271"/>
                    </a:lnTo>
                    <a:lnTo>
                      <a:pt x="239" y="279"/>
                    </a:lnTo>
                    <a:lnTo>
                      <a:pt x="232" y="287"/>
                    </a:lnTo>
                    <a:lnTo>
                      <a:pt x="125" y="393"/>
                    </a:lnTo>
                    <a:lnTo>
                      <a:pt x="125" y="393"/>
                    </a:lnTo>
                    <a:lnTo>
                      <a:pt x="121" y="399"/>
                    </a:lnTo>
                    <a:lnTo>
                      <a:pt x="115" y="405"/>
                    </a:lnTo>
                    <a:lnTo>
                      <a:pt x="111" y="413"/>
                    </a:lnTo>
                    <a:lnTo>
                      <a:pt x="107" y="421"/>
                    </a:lnTo>
                    <a:lnTo>
                      <a:pt x="105" y="428"/>
                    </a:lnTo>
                    <a:lnTo>
                      <a:pt x="103" y="437"/>
                    </a:lnTo>
                    <a:lnTo>
                      <a:pt x="101" y="445"/>
                    </a:lnTo>
                    <a:lnTo>
                      <a:pt x="101" y="454"/>
                    </a:lnTo>
                    <a:lnTo>
                      <a:pt x="101" y="456"/>
                    </a:lnTo>
                    <a:lnTo>
                      <a:pt x="24" y="456"/>
                    </a:lnTo>
                    <a:lnTo>
                      <a:pt x="24" y="456"/>
                    </a:lnTo>
                    <a:lnTo>
                      <a:pt x="19" y="457"/>
                    </a:lnTo>
                    <a:lnTo>
                      <a:pt x="14" y="459"/>
                    </a:lnTo>
                    <a:lnTo>
                      <a:pt x="11" y="461"/>
                    </a:lnTo>
                    <a:lnTo>
                      <a:pt x="7" y="465"/>
                    </a:lnTo>
                    <a:lnTo>
                      <a:pt x="3" y="468"/>
                    </a:lnTo>
                    <a:lnTo>
                      <a:pt x="1" y="472"/>
                    </a:lnTo>
                    <a:lnTo>
                      <a:pt x="0" y="477"/>
                    </a:lnTo>
                    <a:lnTo>
                      <a:pt x="0" y="481"/>
                    </a:lnTo>
                    <a:lnTo>
                      <a:pt x="0" y="857"/>
                    </a:lnTo>
                    <a:lnTo>
                      <a:pt x="0" y="857"/>
                    </a:lnTo>
                    <a:lnTo>
                      <a:pt x="0" y="862"/>
                    </a:lnTo>
                    <a:lnTo>
                      <a:pt x="1" y="867"/>
                    </a:lnTo>
                    <a:lnTo>
                      <a:pt x="3" y="871"/>
                    </a:lnTo>
                    <a:lnTo>
                      <a:pt x="7" y="875"/>
                    </a:lnTo>
                    <a:lnTo>
                      <a:pt x="11" y="879"/>
                    </a:lnTo>
                    <a:lnTo>
                      <a:pt x="14" y="880"/>
                    </a:lnTo>
                    <a:lnTo>
                      <a:pt x="19" y="882"/>
                    </a:lnTo>
                    <a:lnTo>
                      <a:pt x="24" y="882"/>
                    </a:lnTo>
                    <a:lnTo>
                      <a:pt x="107" y="882"/>
                    </a:lnTo>
                    <a:lnTo>
                      <a:pt x="107" y="882"/>
                    </a:lnTo>
                    <a:lnTo>
                      <a:pt x="115" y="882"/>
                    </a:lnTo>
                    <a:lnTo>
                      <a:pt x="121" y="883"/>
                    </a:lnTo>
                    <a:lnTo>
                      <a:pt x="128" y="886"/>
                    </a:lnTo>
                    <a:lnTo>
                      <a:pt x="134" y="888"/>
                    </a:lnTo>
                    <a:lnTo>
                      <a:pt x="134" y="888"/>
                    </a:lnTo>
                    <a:close/>
                  </a:path>
                </a:pathLst>
              </a:custGeom>
              <a:solidFill>
                <a:schemeClr val="bg1"/>
              </a:solidFill>
              <a:ln>
                <a:noFill/>
              </a:ln>
              <a:effectLst/>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grpSp>
        <p:nvGrpSpPr>
          <p:cNvPr id="106" name="组合 105"/>
          <p:cNvGrpSpPr/>
          <p:nvPr/>
        </p:nvGrpSpPr>
        <p:grpSpPr>
          <a:xfrm>
            <a:off x="2885051" y="1882562"/>
            <a:ext cx="1616482" cy="2350551"/>
            <a:chOff x="2885051" y="1682537"/>
            <a:chExt cx="1616482" cy="2350551"/>
          </a:xfrm>
        </p:grpSpPr>
        <p:grpSp>
          <p:nvGrpSpPr>
            <p:cNvPr id="5" name="Group 97"/>
            <p:cNvGrpSpPr/>
            <p:nvPr/>
          </p:nvGrpSpPr>
          <p:grpSpPr>
            <a:xfrm>
              <a:off x="2885051" y="3502173"/>
              <a:ext cx="1616482" cy="530915"/>
              <a:chOff x="3846734" y="4669566"/>
              <a:chExt cx="2155309" cy="707886"/>
            </a:xfrm>
          </p:grpSpPr>
          <p:sp>
            <p:nvSpPr>
              <p:cNvPr id="101" name="Rectangle 53"/>
              <p:cNvSpPr/>
              <p:nvPr/>
            </p:nvSpPr>
            <p:spPr>
              <a:xfrm>
                <a:off x="3846734" y="4669566"/>
                <a:ext cx="2155309" cy="246221"/>
              </a:xfrm>
              <a:prstGeom prst="rect">
                <a:avLst/>
              </a:prstGeom>
            </p:spPr>
            <p:txBody>
              <a:bodyPr wrap="none" lIns="0" tIns="0" rIns="0" bIns="0" anchor="ctr" anchorCtr="1">
                <a:normAutofit/>
              </a:bodyPr>
              <a:lstStyle/>
              <a:p>
                <a:pPr algn="ctr">
                  <a:buClr>
                    <a:srgbClr val="E24848"/>
                  </a:buClr>
                </a:pP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标题文本预设 </a:t>
                </a:r>
                <a:endPar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sp>
            <p:nvSpPr>
              <p:cNvPr id="102" name="Rectangle 54"/>
              <p:cNvSpPr/>
              <p:nvPr/>
            </p:nvSpPr>
            <p:spPr>
              <a:xfrm>
                <a:off x="3846734" y="4915787"/>
                <a:ext cx="2155309" cy="461665"/>
              </a:xfrm>
              <a:prstGeom prst="rect">
                <a:avLst/>
              </a:prstGeom>
            </p:spPr>
            <p:txBody>
              <a:bodyPr wrap="square" lIns="0" tIns="0" rIns="0" bIns="0" anchor="ctr" anchorCtr="1">
                <a:normAutofit/>
              </a:bodyPr>
              <a:lstStyle/>
              <a:p>
                <a:pPr algn="ctr">
                  <a:lnSpc>
                    <a:spcPct val="120000"/>
                  </a:lnSpc>
                  <a:buClr>
                    <a:srgbClr val="E24848"/>
                  </a:buClr>
                  <a:defRPr/>
                </a:pPr>
                <a:r>
                  <a:rPr lang="zh-CN" altLang="en-US" sz="80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此部分内容作为文字排版占位显示 （建议使用主题字体）</a:t>
                </a:r>
                <a:endParaRPr lang="zh-CN" altLang="en-US" sz="80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grpSp>
          <p:nvGrpSpPr>
            <p:cNvPr id="9" name="Group 109"/>
            <p:cNvGrpSpPr/>
            <p:nvPr/>
          </p:nvGrpSpPr>
          <p:grpSpPr>
            <a:xfrm>
              <a:off x="3136154" y="1682537"/>
              <a:ext cx="1043630" cy="1620414"/>
              <a:chOff x="4181539" y="2433340"/>
              <a:chExt cx="1391507" cy="2160552"/>
            </a:xfrm>
          </p:grpSpPr>
          <p:grpSp>
            <p:nvGrpSpPr>
              <p:cNvPr id="71" name="Group 17"/>
              <p:cNvGrpSpPr/>
              <p:nvPr/>
            </p:nvGrpSpPr>
            <p:grpSpPr>
              <a:xfrm>
                <a:off x="4181539" y="2433340"/>
                <a:ext cx="1391507" cy="1632629"/>
                <a:chOff x="1377093" y="1853538"/>
                <a:chExt cx="1320397" cy="1549198"/>
              </a:xfrm>
              <a:solidFill>
                <a:schemeClr val="accent2"/>
              </a:solidFill>
            </p:grpSpPr>
            <p:sp>
              <p:nvSpPr>
                <p:cNvPr id="79" name="Freeform: Shape 18"/>
                <p:cNvSpPr/>
                <p:nvPr/>
              </p:nvSpPr>
              <p:spPr bwMode="auto">
                <a:xfrm>
                  <a:off x="1461760" y="1853538"/>
                  <a:ext cx="1150560" cy="336651"/>
                </a:xfrm>
                <a:custGeom>
                  <a:avLst/>
                  <a:gdLst>
                    <a:gd name="T0" fmla="*/ 964 w 964"/>
                    <a:gd name="T1" fmla="*/ 282 h 282"/>
                    <a:gd name="T2" fmla="*/ 482 w 964"/>
                    <a:gd name="T3" fmla="*/ 0 h 282"/>
                    <a:gd name="T4" fmla="*/ 0 w 964"/>
                    <a:gd name="T5" fmla="*/ 282 h 282"/>
                    <a:gd name="T6" fmla="*/ 482 w 964"/>
                    <a:gd name="T7" fmla="*/ 185 h 282"/>
                    <a:gd name="T8" fmla="*/ 964 w 964"/>
                    <a:gd name="T9" fmla="*/ 282 h 282"/>
                  </a:gdLst>
                  <a:ahLst/>
                  <a:cxnLst>
                    <a:cxn ang="0">
                      <a:pos x="T0" y="T1"/>
                    </a:cxn>
                    <a:cxn ang="0">
                      <a:pos x="T2" y="T3"/>
                    </a:cxn>
                    <a:cxn ang="0">
                      <a:pos x="T4" y="T5"/>
                    </a:cxn>
                    <a:cxn ang="0">
                      <a:pos x="T6" y="T7"/>
                    </a:cxn>
                    <a:cxn ang="0">
                      <a:pos x="T8" y="T9"/>
                    </a:cxn>
                  </a:cxnLst>
                  <a:rect l="0" t="0" r="r" b="b"/>
                  <a:pathLst>
                    <a:path w="964" h="282">
                      <a:moveTo>
                        <a:pt x="964" y="282"/>
                      </a:moveTo>
                      <a:cubicBezTo>
                        <a:pt x="869" y="114"/>
                        <a:pt x="689" y="0"/>
                        <a:pt x="482" y="0"/>
                      </a:cubicBezTo>
                      <a:cubicBezTo>
                        <a:pt x="275" y="0"/>
                        <a:pt x="95" y="114"/>
                        <a:pt x="0" y="282"/>
                      </a:cubicBezTo>
                      <a:cubicBezTo>
                        <a:pt x="141" y="221"/>
                        <a:pt x="306" y="185"/>
                        <a:pt x="482" y="185"/>
                      </a:cubicBezTo>
                      <a:cubicBezTo>
                        <a:pt x="659" y="185"/>
                        <a:pt x="824" y="221"/>
                        <a:pt x="964" y="282"/>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0" name="Freeform: Shape 19"/>
                <p:cNvSpPr/>
                <p:nvPr/>
              </p:nvSpPr>
              <p:spPr bwMode="auto">
                <a:xfrm>
                  <a:off x="1377093" y="2074276"/>
                  <a:ext cx="1320397" cy="477258"/>
                </a:xfrm>
                <a:custGeom>
                  <a:avLst/>
                  <a:gdLst>
                    <a:gd name="T0" fmla="*/ 1 w 1106"/>
                    <a:gd name="T1" fmla="*/ 400 h 400"/>
                    <a:gd name="T2" fmla="*/ 553 w 1106"/>
                    <a:gd name="T3" fmla="*/ 269 h 400"/>
                    <a:gd name="T4" fmla="*/ 1105 w 1106"/>
                    <a:gd name="T5" fmla="*/ 400 h 400"/>
                    <a:gd name="T6" fmla="*/ 1106 w 1106"/>
                    <a:gd name="T7" fmla="*/ 368 h 400"/>
                    <a:gd name="T8" fmla="*/ 1035 w 1106"/>
                    <a:gd name="T9" fmla="*/ 97 h 400"/>
                    <a:gd name="T10" fmla="*/ 553 w 1106"/>
                    <a:gd name="T11" fmla="*/ 0 h 400"/>
                    <a:gd name="T12" fmla="*/ 71 w 1106"/>
                    <a:gd name="T13" fmla="*/ 97 h 400"/>
                    <a:gd name="T14" fmla="*/ 0 w 1106"/>
                    <a:gd name="T15" fmla="*/ 368 h 400"/>
                    <a:gd name="T16" fmla="*/ 1 w 1106"/>
                    <a:gd name="T17" fmla="*/ 40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6" h="400">
                      <a:moveTo>
                        <a:pt x="1" y="400"/>
                      </a:moveTo>
                      <a:cubicBezTo>
                        <a:pt x="155" y="318"/>
                        <a:pt x="346" y="269"/>
                        <a:pt x="553" y="269"/>
                      </a:cubicBezTo>
                      <a:cubicBezTo>
                        <a:pt x="760" y="269"/>
                        <a:pt x="951" y="318"/>
                        <a:pt x="1105" y="400"/>
                      </a:cubicBezTo>
                      <a:cubicBezTo>
                        <a:pt x="1106" y="390"/>
                        <a:pt x="1106" y="379"/>
                        <a:pt x="1106" y="368"/>
                      </a:cubicBezTo>
                      <a:cubicBezTo>
                        <a:pt x="1106" y="270"/>
                        <a:pt x="1080" y="177"/>
                        <a:pt x="1035" y="97"/>
                      </a:cubicBezTo>
                      <a:cubicBezTo>
                        <a:pt x="895" y="36"/>
                        <a:pt x="730" y="0"/>
                        <a:pt x="553" y="0"/>
                      </a:cubicBezTo>
                      <a:cubicBezTo>
                        <a:pt x="377" y="0"/>
                        <a:pt x="212" y="36"/>
                        <a:pt x="71" y="97"/>
                      </a:cubicBezTo>
                      <a:cubicBezTo>
                        <a:pt x="26" y="177"/>
                        <a:pt x="0" y="270"/>
                        <a:pt x="0" y="368"/>
                      </a:cubicBezTo>
                      <a:cubicBezTo>
                        <a:pt x="0" y="379"/>
                        <a:pt x="1" y="390"/>
                        <a:pt x="1" y="400"/>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1" name="Freeform: Shape 20"/>
                <p:cNvSpPr/>
                <p:nvPr/>
              </p:nvSpPr>
              <p:spPr bwMode="auto">
                <a:xfrm>
                  <a:off x="1378101" y="2395304"/>
                  <a:ext cx="1317877" cy="440972"/>
                </a:xfrm>
                <a:custGeom>
                  <a:avLst/>
                  <a:gdLst>
                    <a:gd name="T0" fmla="*/ 1034 w 1104"/>
                    <a:gd name="T1" fmla="*/ 370 h 370"/>
                    <a:gd name="T2" fmla="*/ 1104 w 1104"/>
                    <a:gd name="T3" fmla="*/ 131 h 370"/>
                    <a:gd name="T4" fmla="*/ 552 w 1104"/>
                    <a:gd name="T5" fmla="*/ 0 h 370"/>
                    <a:gd name="T6" fmla="*/ 0 w 1104"/>
                    <a:gd name="T7" fmla="*/ 131 h 370"/>
                    <a:gd name="T8" fmla="*/ 70 w 1104"/>
                    <a:gd name="T9" fmla="*/ 370 h 370"/>
                    <a:gd name="T10" fmla="*/ 552 w 1104"/>
                    <a:gd name="T11" fmla="*/ 273 h 370"/>
                    <a:gd name="T12" fmla="*/ 1034 w 1104"/>
                    <a:gd name="T13" fmla="*/ 370 h 370"/>
                  </a:gdLst>
                  <a:ahLst/>
                  <a:cxnLst>
                    <a:cxn ang="0">
                      <a:pos x="T0" y="T1"/>
                    </a:cxn>
                    <a:cxn ang="0">
                      <a:pos x="T2" y="T3"/>
                    </a:cxn>
                    <a:cxn ang="0">
                      <a:pos x="T4" y="T5"/>
                    </a:cxn>
                    <a:cxn ang="0">
                      <a:pos x="T6" y="T7"/>
                    </a:cxn>
                    <a:cxn ang="0">
                      <a:pos x="T8" y="T9"/>
                    </a:cxn>
                    <a:cxn ang="0">
                      <a:pos x="T10" y="T11"/>
                    </a:cxn>
                    <a:cxn ang="0">
                      <a:pos x="T12" y="T13"/>
                    </a:cxn>
                  </a:cxnLst>
                  <a:rect l="0" t="0" r="r" b="b"/>
                  <a:pathLst>
                    <a:path w="1104" h="370">
                      <a:moveTo>
                        <a:pt x="1034" y="370"/>
                      </a:moveTo>
                      <a:cubicBezTo>
                        <a:pt x="1074" y="299"/>
                        <a:pt x="1099" y="218"/>
                        <a:pt x="1104" y="131"/>
                      </a:cubicBezTo>
                      <a:cubicBezTo>
                        <a:pt x="950" y="49"/>
                        <a:pt x="759" y="0"/>
                        <a:pt x="552" y="0"/>
                      </a:cubicBezTo>
                      <a:cubicBezTo>
                        <a:pt x="345" y="0"/>
                        <a:pt x="154" y="49"/>
                        <a:pt x="0" y="131"/>
                      </a:cubicBezTo>
                      <a:cubicBezTo>
                        <a:pt x="5" y="218"/>
                        <a:pt x="30" y="299"/>
                        <a:pt x="70" y="370"/>
                      </a:cubicBezTo>
                      <a:cubicBezTo>
                        <a:pt x="211" y="308"/>
                        <a:pt x="376" y="273"/>
                        <a:pt x="552" y="273"/>
                      </a:cubicBezTo>
                      <a:cubicBezTo>
                        <a:pt x="729" y="273"/>
                        <a:pt x="894" y="308"/>
                        <a:pt x="1034" y="370"/>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2" name="Freeform: Shape 21"/>
                <p:cNvSpPr/>
                <p:nvPr/>
              </p:nvSpPr>
              <p:spPr bwMode="auto">
                <a:xfrm>
                  <a:off x="1461760" y="2720867"/>
                  <a:ext cx="1150560" cy="358825"/>
                </a:xfrm>
                <a:custGeom>
                  <a:avLst/>
                  <a:gdLst>
                    <a:gd name="T0" fmla="*/ 134 w 964"/>
                    <a:gd name="T1" fmla="*/ 255 h 301"/>
                    <a:gd name="T2" fmla="*/ 181 w 964"/>
                    <a:gd name="T3" fmla="*/ 301 h 301"/>
                    <a:gd name="T4" fmla="*/ 482 w 964"/>
                    <a:gd name="T5" fmla="*/ 265 h 301"/>
                    <a:gd name="T6" fmla="*/ 783 w 964"/>
                    <a:gd name="T7" fmla="*/ 301 h 301"/>
                    <a:gd name="T8" fmla="*/ 830 w 964"/>
                    <a:gd name="T9" fmla="*/ 255 h 301"/>
                    <a:gd name="T10" fmla="*/ 964 w 964"/>
                    <a:gd name="T11" fmla="*/ 97 h 301"/>
                    <a:gd name="T12" fmla="*/ 482 w 964"/>
                    <a:gd name="T13" fmla="*/ 0 h 301"/>
                    <a:gd name="T14" fmla="*/ 0 w 964"/>
                    <a:gd name="T15" fmla="*/ 97 h 301"/>
                    <a:gd name="T16" fmla="*/ 134 w 964"/>
                    <a:gd name="T17" fmla="*/ 255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4" h="301">
                      <a:moveTo>
                        <a:pt x="134" y="255"/>
                      </a:moveTo>
                      <a:cubicBezTo>
                        <a:pt x="152" y="272"/>
                        <a:pt x="168" y="288"/>
                        <a:pt x="181" y="301"/>
                      </a:cubicBezTo>
                      <a:cubicBezTo>
                        <a:pt x="275" y="278"/>
                        <a:pt x="377" y="265"/>
                        <a:pt x="482" y="265"/>
                      </a:cubicBezTo>
                      <a:cubicBezTo>
                        <a:pt x="588" y="265"/>
                        <a:pt x="689" y="278"/>
                        <a:pt x="783" y="301"/>
                      </a:cubicBezTo>
                      <a:cubicBezTo>
                        <a:pt x="796" y="288"/>
                        <a:pt x="813" y="272"/>
                        <a:pt x="830" y="255"/>
                      </a:cubicBezTo>
                      <a:cubicBezTo>
                        <a:pt x="884" y="212"/>
                        <a:pt x="930" y="158"/>
                        <a:pt x="964" y="97"/>
                      </a:cubicBezTo>
                      <a:cubicBezTo>
                        <a:pt x="824" y="35"/>
                        <a:pt x="659" y="0"/>
                        <a:pt x="482" y="0"/>
                      </a:cubicBezTo>
                      <a:cubicBezTo>
                        <a:pt x="306" y="0"/>
                        <a:pt x="141" y="35"/>
                        <a:pt x="0" y="97"/>
                      </a:cubicBezTo>
                      <a:cubicBezTo>
                        <a:pt x="35" y="158"/>
                        <a:pt x="80" y="212"/>
                        <a:pt x="134" y="255"/>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83" name="Freeform: Shape 22"/>
                <p:cNvSpPr/>
                <p:nvPr/>
              </p:nvSpPr>
              <p:spPr bwMode="auto">
                <a:xfrm>
                  <a:off x="1677962" y="3036855"/>
                  <a:ext cx="718659" cy="365881"/>
                </a:xfrm>
                <a:custGeom>
                  <a:avLst/>
                  <a:gdLst>
                    <a:gd name="T0" fmla="*/ 0 w 602"/>
                    <a:gd name="T1" fmla="*/ 36 h 307"/>
                    <a:gd name="T2" fmla="*/ 19 w 602"/>
                    <a:gd name="T3" fmla="*/ 58 h 307"/>
                    <a:gd name="T4" fmla="*/ 113 w 602"/>
                    <a:gd name="T5" fmla="*/ 307 h 307"/>
                    <a:gd name="T6" fmla="*/ 301 w 602"/>
                    <a:gd name="T7" fmla="*/ 307 h 307"/>
                    <a:gd name="T8" fmla="*/ 490 w 602"/>
                    <a:gd name="T9" fmla="*/ 307 h 307"/>
                    <a:gd name="T10" fmla="*/ 583 w 602"/>
                    <a:gd name="T11" fmla="*/ 58 h 307"/>
                    <a:gd name="T12" fmla="*/ 602 w 602"/>
                    <a:gd name="T13" fmla="*/ 36 h 307"/>
                    <a:gd name="T14" fmla="*/ 301 w 602"/>
                    <a:gd name="T15" fmla="*/ 0 h 307"/>
                    <a:gd name="T16" fmla="*/ 0 w 602"/>
                    <a:gd name="T17" fmla="*/ 3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307">
                      <a:moveTo>
                        <a:pt x="0" y="36"/>
                      </a:moveTo>
                      <a:cubicBezTo>
                        <a:pt x="8" y="45"/>
                        <a:pt x="15" y="52"/>
                        <a:pt x="19" y="58"/>
                      </a:cubicBezTo>
                      <a:cubicBezTo>
                        <a:pt x="59" y="110"/>
                        <a:pt x="113" y="201"/>
                        <a:pt x="113" y="307"/>
                      </a:cubicBezTo>
                      <a:cubicBezTo>
                        <a:pt x="301" y="307"/>
                        <a:pt x="301" y="307"/>
                        <a:pt x="301" y="307"/>
                      </a:cubicBezTo>
                      <a:cubicBezTo>
                        <a:pt x="490" y="307"/>
                        <a:pt x="490" y="307"/>
                        <a:pt x="490" y="307"/>
                      </a:cubicBezTo>
                      <a:cubicBezTo>
                        <a:pt x="490" y="201"/>
                        <a:pt x="544" y="110"/>
                        <a:pt x="583" y="58"/>
                      </a:cubicBezTo>
                      <a:cubicBezTo>
                        <a:pt x="587" y="52"/>
                        <a:pt x="594" y="45"/>
                        <a:pt x="602" y="36"/>
                      </a:cubicBezTo>
                      <a:cubicBezTo>
                        <a:pt x="508" y="13"/>
                        <a:pt x="407" y="0"/>
                        <a:pt x="301" y="0"/>
                      </a:cubicBezTo>
                      <a:cubicBezTo>
                        <a:pt x="196" y="0"/>
                        <a:pt x="94" y="13"/>
                        <a:pt x="0" y="36"/>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72" name="Group 23"/>
              <p:cNvGrpSpPr/>
              <p:nvPr/>
            </p:nvGrpSpPr>
            <p:grpSpPr>
              <a:xfrm>
                <a:off x="4640949" y="3993208"/>
                <a:ext cx="473750" cy="600684"/>
                <a:chOff x="1813026" y="3333693"/>
                <a:chExt cx="449540" cy="569988"/>
              </a:xfrm>
            </p:grpSpPr>
            <p:sp>
              <p:nvSpPr>
                <p:cNvPr id="74" name="Freeform: Shape 24"/>
                <p:cNvSpPr/>
                <p:nvPr/>
              </p:nvSpPr>
              <p:spPr bwMode="auto">
                <a:xfrm>
                  <a:off x="1848807" y="3694030"/>
                  <a:ext cx="376968" cy="201587"/>
                </a:xfrm>
                <a:custGeom>
                  <a:avLst/>
                  <a:gdLst>
                    <a:gd name="T0" fmla="*/ 311 w 316"/>
                    <a:gd name="T1" fmla="*/ 0 h 169"/>
                    <a:gd name="T2" fmla="*/ 158 w 316"/>
                    <a:gd name="T3" fmla="*/ 0 h 169"/>
                    <a:gd name="T4" fmla="*/ 158 w 316"/>
                    <a:gd name="T5" fmla="*/ 0 h 169"/>
                    <a:gd name="T6" fmla="*/ 6 w 316"/>
                    <a:gd name="T7" fmla="*/ 0 h 169"/>
                    <a:gd name="T8" fmla="*/ 158 w 316"/>
                    <a:gd name="T9" fmla="*/ 169 h 169"/>
                    <a:gd name="T10" fmla="*/ 158 w 316"/>
                    <a:gd name="T11" fmla="*/ 169 h 169"/>
                    <a:gd name="T12" fmla="*/ 158 w 316"/>
                    <a:gd name="T13" fmla="*/ 169 h 169"/>
                    <a:gd name="T14" fmla="*/ 158 w 316"/>
                    <a:gd name="T15" fmla="*/ 169 h 169"/>
                    <a:gd name="T16" fmla="*/ 158 w 316"/>
                    <a:gd name="T17" fmla="*/ 169 h 169"/>
                    <a:gd name="T18" fmla="*/ 311 w 316"/>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6" h="169">
                      <a:moveTo>
                        <a:pt x="311" y="0"/>
                      </a:moveTo>
                      <a:cubicBezTo>
                        <a:pt x="158" y="0"/>
                        <a:pt x="158" y="0"/>
                        <a:pt x="158" y="0"/>
                      </a:cubicBezTo>
                      <a:cubicBezTo>
                        <a:pt x="158" y="0"/>
                        <a:pt x="158" y="0"/>
                        <a:pt x="158" y="0"/>
                      </a:cubicBezTo>
                      <a:cubicBezTo>
                        <a:pt x="6" y="0"/>
                        <a:pt x="6" y="0"/>
                        <a:pt x="6" y="0"/>
                      </a:cubicBezTo>
                      <a:cubicBezTo>
                        <a:pt x="6" y="0"/>
                        <a:pt x="0" y="169"/>
                        <a:pt x="158" y="169"/>
                      </a:cubicBezTo>
                      <a:cubicBezTo>
                        <a:pt x="158" y="169"/>
                        <a:pt x="158" y="169"/>
                        <a:pt x="158" y="169"/>
                      </a:cubicBezTo>
                      <a:cubicBezTo>
                        <a:pt x="158" y="169"/>
                        <a:pt x="158" y="169"/>
                        <a:pt x="158" y="169"/>
                      </a:cubicBezTo>
                      <a:cubicBezTo>
                        <a:pt x="158" y="169"/>
                        <a:pt x="158" y="169"/>
                        <a:pt x="158" y="169"/>
                      </a:cubicBezTo>
                      <a:cubicBezTo>
                        <a:pt x="158" y="169"/>
                        <a:pt x="158" y="169"/>
                        <a:pt x="158" y="169"/>
                      </a:cubicBezTo>
                      <a:cubicBezTo>
                        <a:pt x="316" y="169"/>
                        <a:pt x="311" y="0"/>
                        <a:pt x="311" y="0"/>
                      </a:cubicBezTo>
                      <a:close/>
                    </a:path>
                  </a:pathLst>
                </a:custGeom>
                <a:solidFill>
                  <a:schemeClr val="bg1">
                    <a:lumMod val="75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5" name="Freeform: Shape 25"/>
                <p:cNvSpPr/>
                <p:nvPr/>
              </p:nvSpPr>
              <p:spPr bwMode="auto">
                <a:xfrm>
                  <a:off x="1855863" y="3638090"/>
                  <a:ext cx="363865" cy="83155"/>
                </a:xfrm>
                <a:custGeom>
                  <a:avLst/>
                  <a:gdLst>
                    <a:gd name="T0" fmla="*/ 287 w 305"/>
                    <a:gd name="T1" fmla="*/ 70 h 70"/>
                    <a:gd name="T2" fmla="*/ 305 w 305"/>
                    <a:gd name="T3" fmla="*/ 47 h 70"/>
                    <a:gd name="T4" fmla="*/ 152 w 305"/>
                    <a:gd name="T5" fmla="*/ 0 h 70"/>
                    <a:gd name="T6" fmla="*/ 0 w 305"/>
                    <a:gd name="T7" fmla="*/ 47 h 70"/>
                    <a:gd name="T8" fmla="*/ 18 w 305"/>
                    <a:gd name="T9" fmla="*/ 70 h 70"/>
                    <a:gd name="T10" fmla="*/ 152 w 305"/>
                    <a:gd name="T11" fmla="*/ 45 h 70"/>
                    <a:gd name="T12" fmla="*/ 287 w 305"/>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305" h="70">
                      <a:moveTo>
                        <a:pt x="287" y="70"/>
                      </a:moveTo>
                      <a:cubicBezTo>
                        <a:pt x="298" y="63"/>
                        <a:pt x="305" y="56"/>
                        <a:pt x="305" y="47"/>
                      </a:cubicBezTo>
                      <a:cubicBezTo>
                        <a:pt x="305" y="21"/>
                        <a:pt x="236" y="0"/>
                        <a:pt x="152" y="0"/>
                      </a:cubicBezTo>
                      <a:cubicBezTo>
                        <a:pt x="68" y="0"/>
                        <a:pt x="0" y="21"/>
                        <a:pt x="0" y="47"/>
                      </a:cubicBezTo>
                      <a:cubicBezTo>
                        <a:pt x="0" y="56"/>
                        <a:pt x="6" y="63"/>
                        <a:pt x="18" y="70"/>
                      </a:cubicBezTo>
                      <a:cubicBezTo>
                        <a:pt x="43" y="55"/>
                        <a:pt x="94" y="45"/>
                        <a:pt x="152" y="45"/>
                      </a:cubicBezTo>
                      <a:cubicBezTo>
                        <a:pt x="210" y="45"/>
                        <a:pt x="261" y="55"/>
                        <a:pt x="287" y="70"/>
                      </a:cubicBezTo>
                      <a:close/>
                    </a:path>
                  </a:pathLst>
                </a:custGeom>
                <a:solidFill>
                  <a:schemeClr val="bg1">
                    <a:lumMod val="85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6" name="Freeform: Shape 26"/>
                <p:cNvSpPr/>
                <p:nvPr/>
              </p:nvSpPr>
              <p:spPr bwMode="auto">
                <a:xfrm>
                  <a:off x="1877030" y="3691510"/>
                  <a:ext cx="321532" cy="59468"/>
                </a:xfrm>
                <a:custGeom>
                  <a:avLst/>
                  <a:gdLst>
                    <a:gd name="T0" fmla="*/ 269 w 269"/>
                    <a:gd name="T1" fmla="*/ 25 h 50"/>
                    <a:gd name="T2" fmla="*/ 134 w 269"/>
                    <a:gd name="T3" fmla="*/ 0 h 50"/>
                    <a:gd name="T4" fmla="*/ 0 w 269"/>
                    <a:gd name="T5" fmla="*/ 25 h 50"/>
                    <a:gd name="T6" fmla="*/ 134 w 269"/>
                    <a:gd name="T7" fmla="*/ 50 h 50"/>
                    <a:gd name="T8" fmla="*/ 269 w 269"/>
                    <a:gd name="T9" fmla="*/ 25 h 50"/>
                  </a:gdLst>
                  <a:ahLst/>
                  <a:cxnLst>
                    <a:cxn ang="0">
                      <a:pos x="T0" y="T1"/>
                    </a:cxn>
                    <a:cxn ang="0">
                      <a:pos x="T2" y="T3"/>
                    </a:cxn>
                    <a:cxn ang="0">
                      <a:pos x="T4" y="T5"/>
                    </a:cxn>
                    <a:cxn ang="0">
                      <a:pos x="T6" y="T7"/>
                    </a:cxn>
                    <a:cxn ang="0">
                      <a:pos x="T8" y="T9"/>
                    </a:cxn>
                  </a:cxnLst>
                  <a:rect l="0" t="0" r="r" b="b"/>
                  <a:pathLst>
                    <a:path w="269" h="50">
                      <a:moveTo>
                        <a:pt x="269" y="25"/>
                      </a:moveTo>
                      <a:cubicBezTo>
                        <a:pt x="243" y="10"/>
                        <a:pt x="192" y="0"/>
                        <a:pt x="134" y="0"/>
                      </a:cubicBezTo>
                      <a:cubicBezTo>
                        <a:pt x="76" y="0"/>
                        <a:pt x="25" y="10"/>
                        <a:pt x="0" y="25"/>
                      </a:cubicBezTo>
                      <a:cubicBezTo>
                        <a:pt x="25" y="40"/>
                        <a:pt x="76" y="50"/>
                        <a:pt x="134" y="50"/>
                      </a:cubicBezTo>
                      <a:cubicBezTo>
                        <a:pt x="192" y="50"/>
                        <a:pt x="243" y="40"/>
                        <a:pt x="269" y="25"/>
                      </a:cubicBezTo>
                      <a:close/>
                    </a:path>
                  </a:pathLst>
                </a:custGeom>
                <a:solidFill>
                  <a:schemeClr val="tx1">
                    <a:lumMod val="50000"/>
                    <a:lumOff val="50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7" name="Oval 27"/>
                <p:cNvSpPr/>
                <p:nvPr/>
              </p:nvSpPr>
              <p:spPr bwMode="auto">
                <a:xfrm>
                  <a:off x="1813026" y="3333693"/>
                  <a:ext cx="449540" cy="137079"/>
                </a:xfrm>
                <a:prstGeom prst="ellipse">
                  <a:avLst/>
                </a:prstGeom>
                <a:solidFill>
                  <a:schemeClr val="tx2"/>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8" name="Freeform: Shape 28"/>
                <p:cNvSpPr/>
                <p:nvPr/>
              </p:nvSpPr>
              <p:spPr bwMode="auto">
                <a:xfrm>
                  <a:off x="1847296" y="3358891"/>
                  <a:ext cx="381000" cy="544790"/>
                </a:xfrm>
                <a:custGeom>
                  <a:avLst/>
                  <a:gdLst>
                    <a:gd name="T0" fmla="*/ 319 w 319"/>
                    <a:gd name="T1" fmla="*/ 6 h 457"/>
                    <a:gd name="T2" fmla="*/ 305 w 319"/>
                    <a:gd name="T3" fmla="*/ 0 h 457"/>
                    <a:gd name="T4" fmla="*/ 305 w 319"/>
                    <a:gd name="T5" fmla="*/ 1 h 457"/>
                    <a:gd name="T6" fmla="*/ 305 w 319"/>
                    <a:gd name="T7" fmla="*/ 258 h 457"/>
                    <a:gd name="T8" fmla="*/ 269 w 319"/>
                    <a:gd name="T9" fmla="*/ 241 h 457"/>
                    <a:gd name="T10" fmla="*/ 159 w 319"/>
                    <a:gd name="T11" fmla="*/ 227 h 457"/>
                    <a:gd name="T12" fmla="*/ 49 w 319"/>
                    <a:gd name="T13" fmla="*/ 241 h 457"/>
                    <a:gd name="T14" fmla="*/ 13 w 319"/>
                    <a:gd name="T15" fmla="*/ 258 h 457"/>
                    <a:gd name="T16" fmla="*/ 13 w 319"/>
                    <a:gd name="T17" fmla="*/ 1 h 457"/>
                    <a:gd name="T18" fmla="*/ 13 w 319"/>
                    <a:gd name="T19" fmla="*/ 0 h 457"/>
                    <a:gd name="T20" fmla="*/ 0 w 319"/>
                    <a:gd name="T21" fmla="*/ 6 h 457"/>
                    <a:gd name="T22" fmla="*/ 0 w 319"/>
                    <a:gd name="T23" fmla="*/ 281 h 457"/>
                    <a:gd name="T24" fmla="*/ 0 w 319"/>
                    <a:gd name="T25" fmla="*/ 283 h 457"/>
                    <a:gd name="T26" fmla="*/ 21 w 319"/>
                    <a:gd name="T27" fmla="*/ 377 h 457"/>
                    <a:gd name="T28" fmla="*/ 159 w 319"/>
                    <a:gd name="T29" fmla="*/ 457 h 457"/>
                    <a:gd name="T30" fmla="*/ 160 w 319"/>
                    <a:gd name="T31" fmla="*/ 457 h 457"/>
                    <a:gd name="T32" fmla="*/ 297 w 319"/>
                    <a:gd name="T33" fmla="*/ 377 h 457"/>
                    <a:gd name="T34" fmla="*/ 319 w 319"/>
                    <a:gd name="T35" fmla="*/ 283 h 457"/>
                    <a:gd name="T36" fmla="*/ 319 w 319"/>
                    <a:gd name="T37" fmla="*/ 282 h 457"/>
                    <a:gd name="T38" fmla="*/ 319 w 319"/>
                    <a:gd name="T39" fmla="*/ 281 h 457"/>
                    <a:gd name="T40" fmla="*/ 319 w 319"/>
                    <a:gd name="T41" fmla="*/ 6 h 457"/>
                    <a:gd name="T42" fmla="*/ 53 w 319"/>
                    <a:gd name="T43" fmla="*/ 254 h 457"/>
                    <a:gd name="T44" fmla="*/ 159 w 319"/>
                    <a:gd name="T45" fmla="*/ 241 h 457"/>
                    <a:gd name="T46" fmla="*/ 265 w 319"/>
                    <a:gd name="T47" fmla="*/ 254 h 457"/>
                    <a:gd name="T48" fmla="*/ 305 w 319"/>
                    <a:gd name="T49" fmla="*/ 281 h 457"/>
                    <a:gd name="T50" fmla="*/ 265 w 319"/>
                    <a:gd name="T51" fmla="*/ 308 h 457"/>
                    <a:gd name="T52" fmla="*/ 159 w 319"/>
                    <a:gd name="T53" fmla="*/ 322 h 457"/>
                    <a:gd name="T54" fmla="*/ 53 w 319"/>
                    <a:gd name="T55" fmla="*/ 308 h 457"/>
                    <a:gd name="T56" fmla="*/ 13 w 319"/>
                    <a:gd name="T57" fmla="*/ 282 h 457"/>
                    <a:gd name="T58" fmla="*/ 13 w 319"/>
                    <a:gd name="T59" fmla="*/ 281 h 457"/>
                    <a:gd name="T60" fmla="*/ 13 w 319"/>
                    <a:gd name="T61" fmla="*/ 281 h 457"/>
                    <a:gd name="T62" fmla="*/ 53 w 319"/>
                    <a:gd name="T63" fmla="*/ 254 h 457"/>
                    <a:gd name="T64" fmla="*/ 285 w 319"/>
                    <a:gd name="T65" fmla="*/ 371 h 457"/>
                    <a:gd name="T66" fmla="*/ 159 w 319"/>
                    <a:gd name="T67" fmla="*/ 443 h 457"/>
                    <a:gd name="T68" fmla="*/ 159 w 319"/>
                    <a:gd name="T69" fmla="*/ 443 h 457"/>
                    <a:gd name="T70" fmla="*/ 34 w 319"/>
                    <a:gd name="T71" fmla="*/ 371 h 457"/>
                    <a:gd name="T72" fmla="*/ 15 w 319"/>
                    <a:gd name="T73" fmla="*/ 306 h 457"/>
                    <a:gd name="T74" fmla="*/ 49 w 319"/>
                    <a:gd name="T75" fmla="*/ 321 h 457"/>
                    <a:gd name="T76" fmla="*/ 159 w 319"/>
                    <a:gd name="T77" fmla="*/ 336 h 457"/>
                    <a:gd name="T78" fmla="*/ 269 w 319"/>
                    <a:gd name="T79" fmla="*/ 321 h 457"/>
                    <a:gd name="T80" fmla="*/ 303 w 319"/>
                    <a:gd name="T81" fmla="*/ 306 h 457"/>
                    <a:gd name="T82" fmla="*/ 285 w 319"/>
                    <a:gd name="T83" fmla="*/ 371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9" h="457">
                      <a:moveTo>
                        <a:pt x="319" y="6"/>
                      </a:moveTo>
                      <a:cubicBezTo>
                        <a:pt x="315" y="4"/>
                        <a:pt x="311" y="2"/>
                        <a:pt x="305" y="0"/>
                      </a:cubicBezTo>
                      <a:cubicBezTo>
                        <a:pt x="305" y="0"/>
                        <a:pt x="305" y="0"/>
                        <a:pt x="305" y="1"/>
                      </a:cubicBezTo>
                      <a:cubicBezTo>
                        <a:pt x="305" y="258"/>
                        <a:pt x="305" y="258"/>
                        <a:pt x="305" y="258"/>
                      </a:cubicBezTo>
                      <a:cubicBezTo>
                        <a:pt x="296" y="252"/>
                        <a:pt x="284" y="246"/>
                        <a:pt x="269" y="241"/>
                      </a:cubicBezTo>
                      <a:cubicBezTo>
                        <a:pt x="241" y="233"/>
                        <a:pt x="202" y="227"/>
                        <a:pt x="159" y="227"/>
                      </a:cubicBezTo>
                      <a:cubicBezTo>
                        <a:pt x="117" y="227"/>
                        <a:pt x="78" y="233"/>
                        <a:pt x="49" y="241"/>
                      </a:cubicBezTo>
                      <a:cubicBezTo>
                        <a:pt x="35" y="246"/>
                        <a:pt x="22" y="251"/>
                        <a:pt x="13" y="258"/>
                      </a:cubicBezTo>
                      <a:cubicBezTo>
                        <a:pt x="13" y="1"/>
                        <a:pt x="13" y="1"/>
                        <a:pt x="13" y="1"/>
                      </a:cubicBezTo>
                      <a:cubicBezTo>
                        <a:pt x="13" y="0"/>
                        <a:pt x="13" y="0"/>
                        <a:pt x="13" y="0"/>
                      </a:cubicBezTo>
                      <a:cubicBezTo>
                        <a:pt x="8" y="2"/>
                        <a:pt x="4" y="4"/>
                        <a:pt x="0" y="6"/>
                      </a:cubicBezTo>
                      <a:cubicBezTo>
                        <a:pt x="0" y="281"/>
                        <a:pt x="0" y="281"/>
                        <a:pt x="0" y="281"/>
                      </a:cubicBezTo>
                      <a:cubicBezTo>
                        <a:pt x="0" y="281"/>
                        <a:pt x="0" y="282"/>
                        <a:pt x="0" y="283"/>
                      </a:cubicBezTo>
                      <a:cubicBezTo>
                        <a:pt x="0" y="294"/>
                        <a:pt x="1" y="336"/>
                        <a:pt x="21" y="377"/>
                      </a:cubicBezTo>
                      <a:cubicBezTo>
                        <a:pt x="42" y="418"/>
                        <a:pt x="83" y="457"/>
                        <a:pt x="159" y="457"/>
                      </a:cubicBezTo>
                      <a:cubicBezTo>
                        <a:pt x="160" y="457"/>
                        <a:pt x="160" y="457"/>
                        <a:pt x="160" y="457"/>
                      </a:cubicBezTo>
                      <a:cubicBezTo>
                        <a:pt x="236" y="457"/>
                        <a:pt x="277" y="418"/>
                        <a:pt x="297" y="377"/>
                      </a:cubicBezTo>
                      <a:cubicBezTo>
                        <a:pt x="317" y="336"/>
                        <a:pt x="319" y="294"/>
                        <a:pt x="319" y="283"/>
                      </a:cubicBezTo>
                      <a:cubicBezTo>
                        <a:pt x="319" y="282"/>
                        <a:pt x="319" y="282"/>
                        <a:pt x="319" y="282"/>
                      </a:cubicBezTo>
                      <a:cubicBezTo>
                        <a:pt x="319" y="282"/>
                        <a:pt x="319" y="281"/>
                        <a:pt x="319" y="281"/>
                      </a:cubicBezTo>
                      <a:lnTo>
                        <a:pt x="319" y="6"/>
                      </a:lnTo>
                      <a:close/>
                      <a:moveTo>
                        <a:pt x="53" y="254"/>
                      </a:moveTo>
                      <a:cubicBezTo>
                        <a:pt x="80" y="246"/>
                        <a:pt x="118" y="241"/>
                        <a:pt x="159" y="241"/>
                      </a:cubicBezTo>
                      <a:cubicBezTo>
                        <a:pt x="201" y="241"/>
                        <a:pt x="238" y="246"/>
                        <a:pt x="265" y="254"/>
                      </a:cubicBezTo>
                      <a:cubicBezTo>
                        <a:pt x="292" y="262"/>
                        <a:pt x="306" y="275"/>
                        <a:pt x="305" y="281"/>
                      </a:cubicBezTo>
                      <a:cubicBezTo>
                        <a:pt x="306" y="288"/>
                        <a:pt x="292" y="300"/>
                        <a:pt x="265" y="308"/>
                      </a:cubicBezTo>
                      <a:cubicBezTo>
                        <a:pt x="238" y="317"/>
                        <a:pt x="201" y="322"/>
                        <a:pt x="159" y="322"/>
                      </a:cubicBezTo>
                      <a:cubicBezTo>
                        <a:pt x="118" y="322"/>
                        <a:pt x="80" y="317"/>
                        <a:pt x="53" y="308"/>
                      </a:cubicBezTo>
                      <a:cubicBezTo>
                        <a:pt x="26" y="300"/>
                        <a:pt x="12" y="288"/>
                        <a:pt x="13" y="282"/>
                      </a:cubicBezTo>
                      <a:cubicBezTo>
                        <a:pt x="13" y="281"/>
                        <a:pt x="13" y="281"/>
                        <a:pt x="13" y="281"/>
                      </a:cubicBezTo>
                      <a:cubicBezTo>
                        <a:pt x="13" y="281"/>
                        <a:pt x="13" y="281"/>
                        <a:pt x="13" y="281"/>
                      </a:cubicBezTo>
                      <a:cubicBezTo>
                        <a:pt x="13" y="275"/>
                        <a:pt x="26" y="262"/>
                        <a:pt x="53" y="254"/>
                      </a:cubicBezTo>
                      <a:close/>
                      <a:moveTo>
                        <a:pt x="285" y="371"/>
                      </a:moveTo>
                      <a:cubicBezTo>
                        <a:pt x="266" y="408"/>
                        <a:pt x="231" y="443"/>
                        <a:pt x="159" y="443"/>
                      </a:cubicBezTo>
                      <a:cubicBezTo>
                        <a:pt x="159" y="443"/>
                        <a:pt x="159" y="443"/>
                        <a:pt x="159" y="443"/>
                      </a:cubicBezTo>
                      <a:cubicBezTo>
                        <a:pt x="88" y="443"/>
                        <a:pt x="53" y="408"/>
                        <a:pt x="34" y="371"/>
                      </a:cubicBezTo>
                      <a:cubicBezTo>
                        <a:pt x="22" y="347"/>
                        <a:pt x="17" y="323"/>
                        <a:pt x="15" y="306"/>
                      </a:cubicBezTo>
                      <a:cubicBezTo>
                        <a:pt x="24" y="312"/>
                        <a:pt x="36" y="317"/>
                        <a:pt x="49" y="321"/>
                      </a:cubicBezTo>
                      <a:cubicBezTo>
                        <a:pt x="78" y="330"/>
                        <a:pt x="117" y="336"/>
                        <a:pt x="159" y="336"/>
                      </a:cubicBezTo>
                      <a:cubicBezTo>
                        <a:pt x="202" y="336"/>
                        <a:pt x="241" y="330"/>
                        <a:pt x="269" y="321"/>
                      </a:cubicBezTo>
                      <a:cubicBezTo>
                        <a:pt x="283" y="317"/>
                        <a:pt x="295" y="312"/>
                        <a:pt x="303" y="306"/>
                      </a:cubicBezTo>
                      <a:cubicBezTo>
                        <a:pt x="301" y="323"/>
                        <a:pt x="297" y="347"/>
                        <a:pt x="285" y="371"/>
                      </a:cubicBezTo>
                      <a:close/>
                    </a:path>
                  </a:pathLst>
                </a:custGeom>
                <a:solidFill>
                  <a:schemeClr val="tx2">
                    <a:lumMod val="40000"/>
                    <a:lumOff val="60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73" name="Freeform: Shape 60"/>
              <p:cNvSpPr/>
              <p:nvPr/>
            </p:nvSpPr>
            <p:spPr bwMode="auto">
              <a:xfrm flipV="1">
                <a:off x="4678449" y="2886358"/>
                <a:ext cx="451545" cy="514502"/>
              </a:xfrm>
              <a:custGeom>
                <a:avLst/>
                <a:gdLst>
                  <a:gd name="T0" fmla="*/ 238 w 831"/>
                  <a:gd name="T1" fmla="*/ 943 h 949"/>
                  <a:gd name="T2" fmla="*/ 256 w 831"/>
                  <a:gd name="T3" fmla="*/ 947 h 949"/>
                  <a:gd name="T4" fmla="*/ 784 w 831"/>
                  <a:gd name="T5" fmla="*/ 949 h 949"/>
                  <a:gd name="T6" fmla="*/ 802 w 831"/>
                  <a:gd name="T7" fmla="*/ 944 h 949"/>
                  <a:gd name="T8" fmla="*/ 816 w 831"/>
                  <a:gd name="T9" fmla="*/ 933 h 949"/>
                  <a:gd name="T10" fmla="*/ 822 w 831"/>
                  <a:gd name="T11" fmla="*/ 922 h 949"/>
                  <a:gd name="T12" fmla="*/ 831 w 831"/>
                  <a:gd name="T13" fmla="*/ 876 h 949"/>
                  <a:gd name="T14" fmla="*/ 822 w 831"/>
                  <a:gd name="T15" fmla="*/ 830 h 949"/>
                  <a:gd name="T16" fmla="*/ 809 w 831"/>
                  <a:gd name="T17" fmla="*/ 804 h 949"/>
                  <a:gd name="T18" fmla="*/ 821 w 831"/>
                  <a:gd name="T19" fmla="*/ 778 h 949"/>
                  <a:gd name="T20" fmla="*/ 829 w 831"/>
                  <a:gd name="T21" fmla="*/ 731 h 949"/>
                  <a:gd name="T22" fmla="*/ 821 w 831"/>
                  <a:gd name="T23" fmla="*/ 683 h 949"/>
                  <a:gd name="T24" fmla="*/ 809 w 831"/>
                  <a:gd name="T25" fmla="*/ 659 h 949"/>
                  <a:gd name="T26" fmla="*/ 817 w 831"/>
                  <a:gd name="T27" fmla="*/ 642 h 949"/>
                  <a:gd name="T28" fmla="*/ 828 w 831"/>
                  <a:gd name="T29" fmla="*/ 606 h 949"/>
                  <a:gd name="T30" fmla="*/ 825 w 831"/>
                  <a:gd name="T31" fmla="*/ 548 h 949"/>
                  <a:gd name="T32" fmla="*/ 814 w 831"/>
                  <a:gd name="T33" fmla="*/ 521 h 949"/>
                  <a:gd name="T34" fmla="*/ 816 w 831"/>
                  <a:gd name="T35" fmla="*/ 501 h 949"/>
                  <a:gd name="T36" fmla="*/ 828 w 831"/>
                  <a:gd name="T37" fmla="*/ 457 h 949"/>
                  <a:gd name="T38" fmla="*/ 826 w 831"/>
                  <a:gd name="T39" fmla="*/ 411 h 949"/>
                  <a:gd name="T40" fmla="*/ 820 w 831"/>
                  <a:gd name="T41" fmla="*/ 391 h 949"/>
                  <a:gd name="T42" fmla="*/ 808 w 831"/>
                  <a:gd name="T43" fmla="*/ 376 h 949"/>
                  <a:gd name="T44" fmla="*/ 790 w 831"/>
                  <a:gd name="T45" fmla="*/ 369 h 949"/>
                  <a:gd name="T46" fmla="*/ 445 w 831"/>
                  <a:gd name="T47" fmla="*/ 302 h 949"/>
                  <a:gd name="T48" fmla="*/ 445 w 831"/>
                  <a:gd name="T49" fmla="*/ 150 h 949"/>
                  <a:gd name="T50" fmla="*/ 441 w 831"/>
                  <a:gd name="T51" fmla="*/ 112 h 949"/>
                  <a:gd name="T52" fmla="*/ 425 w 831"/>
                  <a:gd name="T53" fmla="*/ 72 h 949"/>
                  <a:gd name="T54" fmla="*/ 391 w 831"/>
                  <a:gd name="T55" fmla="*/ 32 h 949"/>
                  <a:gd name="T56" fmla="*/ 351 w 831"/>
                  <a:gd name="T57" fmla="*/ 11 h 949"/>
                  <a:gd name="T58" fmla="*/ 307 w 831"/>
                  <a:gd name="T59" fmla="*/ 0 h 949"/>
                  <a:gd name="T60" fmla="*/ 287 w 831"/>
                  <a:gd name="T61" fmla="*/ 0 h 949"/>
                  <a:gd name="T62" fmla="*/ 272 w 831"/>
                  <a:gd name="T63" fmla="*/ 10 h 949"/>
                  <a:gd name="T64" fmla="*/ 263 w 831"/>
                  <a:gd name="T65" fmla="*/ 25 h 949"/>
                  <a:gd name="T66" fmla="*/ 262 w 831"/>
                  <a:gd name="T67" fmla="*/ 214 h 949"/>
                  <a:gd name="T68" fmla="*/ 258 w 831"/>
                  <a:gd name="T69" fmla="*/ 244 h 949"/>
                  <a:gd name="T70" fmla="*/ 245 w 831"/>
                  <a:gd name="T71" fmla="*/ 271 h 949"/>
                  <a:gd name="T72" fmla="*/ 125 w 831"/>
                  <a:gd name="T73" fmla="*/ 393 h 949"/>
                  <a:gd name="T74" fmla="*/ 115 w 831"/>
                  <a:gd name="T75" fmla="*/ 405 h 949"/>
                  <a:gd name="T76" fmla="*/ 105 w 831"/>
                  <a:gd name="T77" fmla="*/ 428 h 949"/>
                  <a:gd name="T78" fmla="*/ 101 w 831"/>
                  <a:gd name="T79" fmla="*/ 454 h 949"/>
                  <a:gd name="T80" fmla="*/ 24 w 831"/>
                  <a:gd name="T81" fmla="*/ 456 h 949"/>
                  <a:gd name="T82" fmla="*/ 11 w 831"/>
                  <a:gd name="T83" fmla="*/ 461 h 949"/>
                  <a:gd name="T84" fmla="*/ 1 w 831"/>
                  <a:gd name="T85" fmla="*/ 472 h 949"/>
                  <a:gd name="T86" fmla="*/ 0 w 831"/>
                  <a:gd name="T87" fmla="*/ 857 h 949"/>
                  <a:gd name="T88" fmla="*/ 1 w 831"/>
                  <a:gd name="T89" fmla="*/ 867 h 949"/>
                  <a:gd name="T90" fmla="*/ 11 w 831"/>
                  <a:gd name="T91" fmla="*/ 879 h 949"/>
                  <a:gd name="T92" fmla="*/ 24 w 831"/>
                  <a:gd name="T93" fmla="*/ 882 h 949"/>
                  <a:gd name="T94" fmla="*/ 115 w 831"/>
                  <a:gd name="T95" fmla="*/ 882 h 949"/>
                  <a:gd name="T96" fmla="*/ 134 w 831"/>
                  <a:gd name="T97" fmla="*/ 888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1" h="949">
                    <a:moveTo>
                      <a:pt x="134" y="888"/>
                    </a:moveTo>
                    <a:lnTo>
                      <a:pt x="238" y="943"/>
                    </a:lnTo>
                    <a:lnTo>
                      <a:pt x="238" y="943"/>
                    </a:lnTo>
                    <a:lnTo>
                      <a:pt x="244" y="945"/>
                    </a:lnTo>
                    <a:lnTo>
                      <a:pt x="250" y="946"/>
                    </a:lnTo>
                    <a:lnTo>
                      <a:pt x="256" y="947"/>
                    </a:lnTo>
                    <a:lnTo>
                      <a:pt x="263" y="949"/>
                    </a:lnTo>
                    <a:lnTo>
                      <a:pt x="784" y="949"/>
                    </a:lnTo>
                    <a:lnTo>
                      <a:pt x="784" y="949"/>
                    </a:lnTo>
                    <a:lnTo>
                      <a:pt x="791" y="947"/>
                    </a:lnTo>
                    <a:lnTo>
                      <a:pt x="797" y="946"/>
                    </a:lnTo>
                    <a:lnTo>
                      <a:pt x="802" y="944"/>
                    </a:lnTo>
                    <a:lnTo>
                      <a:pt x="808" y="941"/>
                    </a:lnTo>
                    <a:lnTo>
                      <a:pt x="812" y="938"/>
                    </a:lnTo>
                    <a:lnTo>
                      <a:pt x="816" y="933"/>
                    </a:lnTo>
                    <a:lnTo>
                      <a:pt x="820" y="928"/>
                    </a:lnTo>
                    <a:lnTo>
                      <a:pt x="822" y="922"/>
                    </a:lnTo>
                    <a:lnTo>
                      <a:pt x="822" y="922"/>
                    </a:lnTo>
                    <a:lnTo>
                      <a:pt x="827" y="908"/>
                    </a:lnTo>
                    <a:lnTo>
                      <a:pt x="829" y="892"/>
                    </a:lnTo>
                    <a:lnTo>
                      <a:pt x="831" y="876"/>
                    </a:lnTo>
                    <a:lnTo>
                      <a:pt x="829" y="860"/>
                    </a:lnTo>
                    <a:lnTo>
                      <a:pt x="827" y="845"/>
                    </a:lnTo>
                    <a:lnTo>
                      <a:pt x="822" y="830"/>
                    </a:lnTo>
                    <a:lnTo>
                      <a:pt x="816" y="817"/>
                    </a:lnTo>
                    <a:lnTo>
                      <a:pt x="809" y="804"/>
                    </a:lnTo>
                    <a:lnTo>
                      <a:pt x="809" y="804"/>
                    </a:lnTo>
                    <a:lnTo>
                      <a:pt x="814" y="795"/>
                    </a:lnTo>
                    <a:lnTo>
                      <a:pt x="817" y="788"/>
                    </a:lnTo>
                    <a:lnTo>
                      <a:pt x="821" y="778"/>
                    </a:lnTo>
                    <a:lnTo>
                      <a:pt x="823" y="770"/>
                    </a:lnTo>
                    <a:lnTo>
                      <a:pt x="828" y="751"/>
                    </a:lnTo>
                    <a:lnTo>
                      <a:pt x="829" y="731"/>
                    </a:lnTo>
                    <a:lnTo>
                      <a:pt x="828" y="711"/>
                    </a:lnTo>
                    <a:lnTo>
                      <a:pt x="823" y="693"/>
                    </a:lnTo>
                    <a:lnTo>
                      <a:pt x="821" y="683"/>
                    </a:lnTo>
                    <a:lnTo>
                      <a:pt x="817" y="675"/>
                    </a:lnTo>
                    <a:lnTo>
                      <a:pt x="814" y="666"/>
                    </a:lnTo>
                    <a:lnTo>
                      <a:pt x="809" y="659"/>
                    </a:lnTo>
                    <a:lnTo>
                      <a:pt x="809" y="659"/>
                    </a:lnTo>
                    <a:lnTo>
                      <a:pt x="814" y="650"/>
                    </a:lnTo>
                    <a:lnTo>
                      <a:pt x="817" y="642"/>
                    </a:lnTo>
                    <a:lnTo>
                      <a:pt x="821" y="634"/>
                    </a:lnTo>
                    <a:lnTo>
                      <a:pt x="825" y="625"/>
                    </a:lnTo>
                    <a:lnTo>
                      <a:pt x="828" y="606"/>
                    </a:lnTo>
                    <a:lnTo>
                      <a:pt x="829" y="586"/>
                    </a:lnTo>
                    <a:lnTo>
                      <a:pt x="828" y="566"/>
                    </a:lnTo>
                    <a:lnTo>
                      <a:pt x="825" y="548"/>
                    </a:lnTo>
                    <a:lnTo>
                      <a:pt x="821" y="538"/>
                    </a:lnTo>
                    <a:lnTo>
                      <a:pt x="817" y="530"/>
                    </a:lnTo>
                    <a:lnTo>
                      <a:pt x="814" y="521"/>
                    </a:lnTo>
                    <a:lnTo>
                      <a:pt x="809" y="514"/>
                    </a:lnTo>
                    <a:lnTo>
                      <a:pt x="809" y="514"/>
                    </a:lnTo>
                    <a:lnTo>
                      <a:pt x="816" y="501"/>
                    </a:lnTo>
                    <a:lnTo>
                      <a:pt x="821" y="488"/>
                    </a:lnTo>
                    <a:lnTo>
                      <a:pt x="826" y="473"/>
                    </a:lnTo>
                    <a:lnTo>
                      <a:pt x="828" y="457"/>
                    </a:lnTo>
                    <a:lnTo>
                      <a:pt x="829" y="442"/>
                    </a:lnTo>
                    <a:lnTo>
                      <a:pt x="828" y="426"/>
                    </a:lnTo>
                    <a:lnTo>
                      <a:pt x="826" y="411"/>
                    </a:lnTo>
                    <a:lnTo>
                      <a:pt x="822" y="397"/>
                    </a:lnTo>
                    <a:lnTo>
                      <a:pt x="822" y="397"/>
                    </a:lnTo>
                    <a:lnTo>
                      <a:pt x="820" y="391"/>
                    </a:lnTo>
                    <a:lnTo>
                      <a:pt x="816" y="385"/>
                    </a:lnTo>
                    <a:lnTo>
                      <a:pt x="812" y="380"/>
                    </a:lnTo>
                    <a:lnTo>
                      <a:pt x="808" y="376"/>
                    </a:lnTo>
                    <a:lnTo>
                      <a:pt x="802" y="373"/>
                    </a:lnTo>
                    <a:lnTo>
                      <a:pt x="796" y="370"/>
                    </a:lnTo>
                    <a:lnTo>
                      <a:pt x="790" y="369"/>
                    </a:lnTo>
                    <a:lnTo>
                      <a:pt x="784" y="368"/>
                    </a:lnTo>
                    <a:lnTo>
                      <a:pt x="502" y="368"/>
                    </a:lnTo>
                    <a:lnTo>
                      <a:pt x="445" y="302"/>
                    </a:lnTo>
                    <a:lnTo>
                      <a:pt x="445" y="163"/>
                    </a:lnTo>
                    <a:lnTo>
                      <a:pt x="445" y="163"/>
                    </a:lnTo>
                    <a:lnTo>
                      <a:pt x="445" y="150"/>
                    </a:lnTo>
                    <a:lnTo>
                      <a:pt x="444" y="136"/>
                    </a:lnTo>
                    <a:lnTo>
                      <a:pt x="443" y="123"/>
                    </a:lnTo>
                    <a:lnTo>
                      <a:pt x="441" y="112"/>
                    </a:lnTo>
                    <a:lnTo>
                      <a:pt x="437" y="101"/>
                    </a:lnTo>
                    <a:lnTo>
                      <a:pt x="433" y="90"/>
                    </a:lnTo>
                    <a:lnTo>
                      <a:pt x="425" y="72"/>
                    </a:lnTo>
                    <a:lnTo>
                      <a:pt x="415" y="57"/>
                    </a:lnTo>
                    <a:lnTo>
                      <a:pt x="403" y="43"/>
                    </a:lnTo>
                    <a:lnTo>
                      <a:pt x="391" y="32"/>
                    </a:lnTo>
                    <a:lnTo>
                      <a:pt x="378" y="23"/>
                    </a:lnTo>
                    <a:lnTo>
                      <a:pt x="365" y="17"/>
                    </a:lnTo>
                    <a:lnTo>
                      <a:pt x="351" y="11"/>
                    </a:lnTo>
                    <a:lnTo>
                      <a:pt x="338" y="6"/>
                    </a:lnTo>
                    <a:lnTo>
                      <a:pt x="327" y="4"/>
                    </a:lnTo>
                    <a:lnTo>
                      <a:pt x="307" y="0"/>
                    </a:lnTo>
                    <a:lnTo>
                      <a:pt x="293" y="0"/>
                    </a:lnTo>
                    <a:lnTo>
                      <a:pt x="293" y="0"/>
                    </a:lnTo>
                    <a:lnTo>
                      <a:pt x="287" y="0"/>
                    </a:lnTo>
                    <a:lnTo>
                      <a:pt x="281" y="2"/>
                    </a:lnTo>
                    <a:lnTo>
                      <a:pt x="276" y="5"/>
                    </a:lnTo>
                    <a:lnTo>
                      <a:pt x="272" y="10"/>
                    </a:lnTo>
                    <a:lnTo>
                      <a:pt x="268" y="13"/>
                    </a:lnTo>
                    <a:lnTo>
                      <a:pt x="264" y="19"/>
                    </a:lnTo>
                    <a:lnTo>
                      <a:pt x="263" y="25"/>
                    </a:lnTo>
                    <a:lnTo>
                      <a:pt x="262" y="31"/>
                    </a:lnTo>
                    <a:lnTo>
                      <a:pt x="262" y="214"/>
                    </a:lnTo>
                    <a:lnTo>
                      <a:pt x="262" y="214"/>
                    </a:lnTo>
                    <a:lnTo>
                      <a:pt x="262" y="223"/>
                    </a:lnTo>
                    <a:lnTo>
                      <a:pt x="261" y="234"/>
                    </a:lnTo>
                    <a:lnTo>
                      <a:pt x="258" y="244"/>
                    </a:lnTo>
                    <a:lnTo>
                      <a:pt x="255" y="253"/>
                    </a:lnTo>
                    <a:lnTo>
                      <a:pt x="250" y="262"/>
                    </a:lnTo>
                    <a:lnTo>
                      <a:pt x="245" y="271"/>
                    </a:lnTo>
                    <a:lnTo>
                      <a:pt x="239" y="279"/>
                    </a:lnTo>
                    <a:lnTo>
                      <a:pt x="232" y="287"/>
                    </a:lnTo>
                    <a:lnTo>
                      <a:pt x="125" y="393"/>
                    </a:lnTo>
                    <a:lnTo>
                      <a:pt x="125" y="393"/>
                    </a:lnTo>
                    <a:lnTo>
                      <a:pt x="121" y="399"/>
                    </a:lnTo>
                    <a:lnTo>
                      <a:pt x="115" y="405"/>
                    </a:lnTo>
                    <a:lnTo>
                      <a:pt x="111" y="413"/>
                    </a:lnTo>
                    <a:lnTo>
                      <a:pt x="107" y="421"/>
                    </a:lnTo>
                    <a:lnTo>
                      <a:pt x="105" y="428"/>
                    </a:lnTo>
                    <a:lnTo>
                      <a:pt x="103" y="437"/>
                    </a:lnTo>
                    <a:lnTo>
                      <a:pt x="101" y="445"/>
                    </a:lnTo>
                    <a:lnTo>
                      <a:pt x="101" y="454"/>
                    </a:lnTo>
                    <a:lnTo>
                      <a:pt x="101" y="456"/>
                    </a:lnTo>
                    <a:lnTo>
                      <a:pt x="24" y="456"/>
                    </a:lnTo>
                    <a:lnTo>
                      <a:pt x="24" y="456"/>
                    </a:lnTo>
                    <a:lnTo>
                      <a:pt x="19" y="457"/>
                    </a:lnTo>
                    <a:lnTo>
                      <a:pt x="14" y="459"/>
                    </a:lnTo>
                    <a:lnTo>
                      <a:pt x="11" y="461"/>
                    </a:lnTo>
                    <a:lnTo>
                      <a:pt x="7" y="465"/>
                    </a:lnTo>
                    <a:lnTo>
                      <a:pt x="3" y="468"/>
                    </a:lnTo>
                    <a:lnTo>
                      <a:pt x="1" y="472"/>
                    </a:lnTo>
                    <a:lnTo>
                      <a:pt x="0" y="477"/>
                    </a:lnTo>
                    <a:lnTo>
                      <a:pt x="0" y="481"/>
                    </a:lnTo>
                    <a:lnTo>
                      <a:pt x="0" y="857"/>
                    </a:lnTo>
                    <a:lnTo>
                      <a:pt x="0" y="857"/>
                    </a:lnTo>
                    <a:lnTo>
                      <a:pt x="0" y="862"/>
                    </a:lnTo>
                    <a:lnTo>
                      <a:pt x="1" y="867"/>
                    </a:lnTo>
                    <a:lnTo>
                      <a:pt x="3" y="871"/>
                    </a:lnTo>
                    <a:lnTo>
                      <a:pt x="7" y="875"/>
                    </a:lnTo>
                    <a:lnTo>
                      <a:pt x="11" y="879"/>
                    </a:lnTo>
                    <a:lnTo>
                      <a:pt x="14" y="880"/>
                    </a:lnTo>
                    <a:lnTo>
                      <a:pt x="19" y="882"/>
                    </a:lnTo>
                    <a:lnTo>
                      <a:pt x="24" y="882"/>
                    </a:lnTo>
                    <a:lnTo>
                      <a:pt x="107" y="882"/>
                    </a:lnTo>
                    <a:lnTo>
                      <a:pt x="107" y="882"/>
                    </a:lnTo>
                    <a:lnTo>
                      <a:pt x="115" y="882"/>
                    </a:lnTo>
                    <a:lnTo>
                      <a:pt x="121" y="883"/>
                    </a:lnTo>
                    <a:lnTo>
                      <a:pt x="128" y="886"/>
                    </a:lnTo>
                    <a:lnTo>
                      <a:pt x="134" y="888"/>
                    </a:lnTo>
                    <a:lnTo>
                      <a:pt x="134" y="888"/>
                    </a:lnTo>
                    <a:close/>
                  </a:path>
                </a:pathLst>
              </a:custGeom>
              <a:solidFill>
                <a:schemeClr val="bg1"/>
              </a:solidFill>
              <a:ln>
                <a:noFill/>
              </a:ln>
              <a:effectLst/>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grpSp>
        <p:nvGrpSpPr>
          <p:cNvPr id="107" name="组合 106"/>
          <p:cNvGrpSpPr/>
          <p:nvPr/>
        </p:nvGrpSpPr>
        <p:grpSpPr>
          <a:xfrm>
            <a:off x="4960754" y="1197038"/>
            <a:ext cx="1616482" cy="2639352"/>
            <a:chOff x="4960754" y="997013"/>
            <a:chExt cx="1616482" cy="2639352"/>
          </a:xfrm>
        </p:grpSpPr>
        <p:grpSp>
          <p:nvGrpSpPr>
            <p:cNvPr id="6" name="Group 98"/>
            <p:cNvGrpSpPr/>
            <p:nvPr/>
          </p:nvGrpSpPr>
          <p:grpSpPr>
            <a:xfrm>
              <a:off x="4960754" y="3105450"/>
              <a:ext cx="1616482" cy="530915"/>
              <a:chOff x="6614338" y="4140602"/>
              <a:chExt cx="2155309" cy="707886"/>
            </a:xfrm>
          </p:grpSpPr>
          <p:sp>
            <p:nvSpPr>
              <p:cNvPr id="99" name="Rectangle 55"/>
              <p:cNvSpPr/>
              <p:nvPr/>
            </p:nvSpPr>
            <p:spPr>
              <a:xfrm>
                <a:off x="6614338" y="4140602"/>
                <a:ext cx="2155309" cy="246221"/>
              </a:xfrm>
              <a:prstGeom prst="rect">
                <a:avLst/>
              </a:prstGeom>
            </p:spPr>
            <p:txBody>
              <a:bodyPr wrap="none" lIns="0" tIns="0" rIns="0" bIns="0" anchor="ctr">
                <a:normAutofit/>
              </a:bodyPr>
              <a:lstStyle/>
              <a:p>
                <a:pPr algn="ctr">
                  <a:buClr>
                    <a:srgbClr val="E24848"/>
                  </a:buClr>
                </a:pP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标题文本预设 </a:t>
                </a:r>
                <a:endPar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sp>
            <p:nvSpPr>
              <p:cNvPr id="100" name="Rectangle 56"/>
              <p:cNvSpPr/>
              <p:nvPr/>
            </p:nvSpPr>
            <p:spPr>
              <a:xfrm>
                <a:off x="6614338" y="4386823"/>
                <a:ext cx="2155309" cy="461665"/>
              </a:xfrm>
              <a:prstGeom prst="rect">
                <a:avLst/>
              </a:prstGeom>
            </p:spPr>
            <p:txBody>
              <a:bodyPr wrap="square" lIns="0" tIns="0" rIns="0" bIns="0" anchor="ctr">
                <a:normAutofit/>
              </a:bodyPr>
              <a:lstStyle/>
              <a:p>
                <a:pPr algn="ctr">
                  <a:lnSpc>
                    <a:spcPct val="120000"/>
                  </a:lnSpc>
                  <a:buClr>
                    <a:srgbClr val="E24848"/>
                  </a:buClr>
                  <a:defRPr/>
                </a:pPr>
                <a:r>
                  <a:rPr lang="zh-CN" altLang="en-US" sz="80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此部分内容作为文字排版占位显示 （建议使用主题字体）</a:t>
                </a:r>
                <a:endParaRPr lang="zh-CN" altLang="en-US" sz="80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grpSp>
          <p:nvGrpSpPr>
            <p:cNvPr id="10" name="Group 110"/>
            <p:cNvGrpSpPr/>
            <p:nvPr/>
          </p:nvGrpSpPr>
          <p:grpSpPr>
            <a:xfrm>
              <a:off x="5177418" y="997013"/>
              <a:ext cx="1183153" cy="1837047"/>
              <a:chOff x="6903224" y="1519308"/>
              <a:chExt cx="1577537" cy="2449396"/>
            </a:xfrm>
          </p:grpSpPr>
          <p:grpSp>
            <p:nvGrpSpPr>
              <p:cNvPr id="56" name="Group 29"/>
              <p:cNvGrpSpPr/>
              <p:nvPr/>
            </p:nvGrpSpPr>
            <p:grpSpPr>
              <a:xfrm>
                <a:off x="6903224" y="1519308"/>
                <a:ext cx="1577537" cy="1850896"/>
                <a:chOff x="1377093" y="1853538"/>
                <a:chExt cx="1320397" cy="1549198"/>
              </a:xfrm>
              <a:solidFill>
                <a:schemeClr val="accent4"/>
              </a:solidFill>
            </p:grpSpPr>
            <p:sp>
              <p:nvSpPr>
                <p:cNvPr id="66" name="Freeform: Shape 30"/>
                <p:cNvSpPr/>
                <p:nvPr/>
              </p:nvSpPr>
              <p:spPr bwMode="auto">
                <a:xfrm>
                  <a:off x="1461760" y="1853538"/>
                  <a:ext cx="1150560" cy="336651"/>
                </a:xfrm>
                <a:custGeom>
                  <a:avLst/>
                  <a:gdLst>
                    <a:gd name="T0" fmla="*/ 964 w 964"/>
                    <a:gd name="T1" fmla="*/ 282 h 282"/>
                    <a:gd name="T2" fmla="*/ 482 w 964"/>
                    <a:gd name="T3" fmla="*/ 0 h 282"/>
                    <a:gd name="T4" fmla="*/ 0 w 964"/>
                    <a:gd name="T5" fmla="*/ 282 h 282"/>
                    <a:gd name="T6" fmla="*/ 482 w 964"/>
                    <a:gd name="T7" fmla="*/ 185 h 282"/>
                    <a:gd name="T8" fmla="*/ 964 w 964"/>
                    <a:gd name="T9" fmla="*/ 282 h 282"/>
                  </a:gdLst>
                  <a:ahLst/>
                  <a:cxnLst>
                    <a:cxn ang="0">
                      <a:pos x="T0" y="T1"/>
                    </a:cxn>
                    <a:cxn ang="0">
                      <a:pos x="T2" y="T3"/>
                    </a:cxn>
                    <a:cxn ang="0">
                      <a:pos x="T4" y="T5"/>
                    </a:cxn>
                    <a:cxn ang="0">
                      <a:pos x="T6" y="T7"/>
                    </a:cxn>
                    <a:cxn ang="0">
                      <a:pos x="T8" y="T9"/>
                    </a:cxn>
                  </a:cxnLst>
                  <a:rect l="0" t="0" r="r" b="b"/>
                  <a:pathLst>
                    <a:path w="964" h="282">
                      <a:moveTo>
                        <a:pt x="964" y="282"/>
                      </a:moveTo>
                      <a:cubicBezTo>
                        <a:pt x="869" y="114"/>
                        <a:pt x="689" y="0"/>
                        <a:pt x="482" y="0"/>
                      </a:cubicBezTo>
                      <a:cubicBezTo>
                        <a:pt x="275" y="0"/>
                        <a:pt x="95" y="114"/>
                        <a:pt x="0" y="282"/>
                      </a:cubicBezTo>
                      <a:cubicBezTo>
                        <a:pt x="141" y="221"/>
                        <a:pt x="306" y="185"/>
                        <a:pt x="482" y="185"/>
                      </a:cubicBezTo>
                      <a:cubicBezTo>
                        <a:pt x="659" y="185"/>
                        <a:pt x="824" y="221"/>
                        <a:pt x="964" y="282"/>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7" name="Freeform: Shape 31"/>
                <p:cNvSpPr/>
                <p:nvPr/>
              </p:nvSpPr>
              <p:spPr bwMode="auto">
                <a:xfrm>
                  <a:off x="1377093" y="2074276"/>
                  <a:ext cx="1320397" cy="477258"/>
                </a:xfrm>
                <a:custGeom>
                  <a:avLst/>
                  <a:gdLst>
                    <a:gd name="T0" fmla="*/ 1 w 1106"/>
                    <a:gd name="T1" fmla="*/ 400 h 400"/>
                    <a:gd name="T2" fmla="*/ 553 w 1106"/>
                    <a:gd name="T3" fmla="*/ 269 h 400"/>
                    <a:gd name="T4" fmla="*/ 1105 w 1106"/>
                    <a:gd name="T5" fmla="*/ 400 h 400"/>
                    <a:gd name="T6" fmla="*/ 1106 w 1106"/>
                    <a:gd name="T7" fmla="*/ 368 h 400"/>
                    <a:gd name="T8" fmla="*/ 1035 w 1106"/>
                    <a:gd name="T9" fmla="*/ 97 h 400"/>
                    <a:gd name="T10" fmla="*/ 553 w 1106"/>
                    <a:gd name="T11" fmla="*/ 0 h 400"/>
                    <a:gd name="T12" fmla="*/ 71 w 1106"/>
                    <a:gd name="T13" fmla="*/ 97 h 400"/>
                    <a:gd name="T14" fmla="*/ 0 w 1106"/>
                    <a:gd name="T15" fmla="*/ 368 h 400"/>
                    <a:gd name="T16" fmla="*/ 1 w 1106"/>
                    <a:gd name="T17" fmla="*/ 40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6" h="400">
                      <a:moveTo>
                        <a:pt x="1" y="400"/>
                      </a:moveTo>
                      <a:cubicBezTo>
                        <a:pt x="155" y="318"/>
                        <a:pt x="346" y="269"/>
                        <a:pt x="553" y="269"/>
                      </a:cubicBezTo>
                      <a:cubicBezTo>
                        <a:pt x="760" y="269"/>
                        <a:pt x="951" y="318"/>
                        <a:pt x="1105" y="400"/>
                      </a:cubicBezTo>
                      <a:cubicBezTo>
                        <a:pt x="1106" y="390"/>
                        <a:pt x="1106" y="379"/>
                        <a:pt x="1106" y="368"/>
                      </a:cubicBezTo>
                      <a:cubicBezTo>
                        <a:pt x="1106" y="270"/>
                        <a:pt x="1080" y="177"/>
                        <a:pt x="1035" y="97"/>
                      </a:cubicBezTo>
                      <a:cubicBezTo>
                        <a:pt x="895" y="36"/>
                        <a:pt x="730" y="0"/>
                        <a:pt x="553" y="0"/>
                      </a:cubicBezTo>
                      <a:cubicBezTo>
                        <a:pt x="377" y="0"/>
                        <a:pt x="212" y="36"/>
                        <a:pt x="71" y="97"/>
                      </a:cubicBezTo>
                      <a:cubicBezTo>
                        <a:pt x="26" y="177"/>
                        <a:pt x="0" y="270"/>
                        <a:pt x="0" y="368"/>
                      </a:cubicBezTo>
                      <a:cubicBezTo>
                        <a:pt x="0" y="379"/>
                        <a:pt x="1" y="390"/>
                        <a:pt x="1" y="400"/>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8" name="Freeform: Shape 32"/>
                <p:cNvSpPr/>
                <p:nvPr/>
              </p:nvSpPr>
              <p:spPr bwMode="auto">
                <a:xfrm>
                  <a:off x="1378101" y="2395304"/>
                  <a:ext cx="1317877" cy="440972"/>
                </a:xfrm>
                <a:custGeom>
                  <a:avLst/>
                  <a:gdLst>
                    <a:gd name="T0" fmla="*/ 1034 w 1104"/>
                    <a:gd name="T1" fmla="*/ 370 h 370"/>
                    <a:gd name="T2" fmla="*/ 1104 w 1104"/>
                    <a:gd name="T3" fmla="*/ 131 h 370"/>
                    <a:gd name="T4" fmla="*/ 552 w 1104"/>
                    <a:gd name="T5" fmla="*/ 0 h 370"/>
                    <a:gd name="T6" fmla="*/ 0 w 1104"/>
                    <a:gd name="T7" fmla="*/ 131 h 370"/>
                    <a:gd name="T8" fmla="*/ 70 w 1104"/>
                    <a:gd name="T9" fmla="*/ 370 h 370"/>
                    <a:gd name="T10" fmla="*/ 552 w 1104"/>
                    <a:gd name="T11" fmla="*/ 273 h 370"/>
                    <a:gd name="T12" fmla="*/ 1034 w 1104"/>
                    <a:gd name="T13" fmla="*/ 370 h 370"/>
                  </a:gdLst>
                  <a:ahLst/>
                  <a:cxnLst>
                    <a:cxn ang="0">
                      <a:pos x="T0" y="T1"/>
                    </a:cxn>
                    <a:cxn ang="0">
                      <a:pos x="T2" y="T3"/>
                    </a:cxn>
                    <a:cxn ang="0">
                      <a:pos x="T4" y="T5"/>
                    </a:cxn>
                    <a:cxn ang="0">
                      <a:pos x="T6" y="T7"/>
                    </a:cxn>
                    <a:cxn ang="0">
                      <a:pos x="T8" y="T9"/>
                    </a:cxn>
                    <a:cxn ang="0">
                      <a:pos x="T10" y="T11"/>
                    </a:cxn>
                    <a:cxn ang="0">
                      <a:pos x="T12" y="T13"/>
                    </a:cxn>
                  </a:cxnLst>
                  <a:rect l="0" t="0" r="r" b="b"/>
                  <a:pathLst>
                    <a:path w="1104" h="370">
                      <a:moveTo>
                        <a:pt x="1034" y="370"/>
                      </a:moveTo>
                      <a:cubicBezTo>
                        <a:pt x="1074" y="299"/>
                        <a:pt x="1099" y="218"/>
                        <a:pt x="1104" y="131"/>
                      </a:cubicBezTo>
                      <a:cubicBezTo>
                        <a:pt x="950" y="49"/>
                        <a:pt x="759" y="0"/>
                        <a:pt x="552" y="0"/>
                      </a:cubicBezTo>
                      <a:cubicBezTo>
                        <a:pt x="345" y="0"/>
                        <a:pt x="154" y="49"/>
                        <a:pt x="0" y="131"/>
                      </a:cubicBezTo>
                      <a:cubicBezTo>
                        <a:pt x="5" y="218"/>
                        <a:pt x="30" y="299"/>
                        <a:pt x="70" y="370"/>
                      </a:cubicBezTo>
                      <a:cubicBezTo>
                        <a:pt x="211" y="308"/>
                        <a:pt x="376" y="273"/>
                        <a:pt x="552" y="273"/>
                      </a:cubicBezTo>
                      <a:cubicBezTo>
                        <a:pt x="729" y="273"/>
                        <a:pt x="894" y="308"/>
                        <a:pt x="1034" y="370"/>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9" name="Freeform: Shape 33"/>
                <p:cNvSpPr/>
                <p:nvPr/>
              </p:nvSpPr>
              <p:spPr bwMode="auto">
                <a:xfrm>
                  <a:off x="1461760" y="2720867"/>
                  <a:ext cx="1150560" cy="358825"/>
                </a:xfrm>
                <a:custGeom>
                  <a:avLst/>
                  <a:gdLst>
                    <a:gd name="T0" fmla="*/ 134 w 964"/>
                    <a:gd name="T1" fmla="*/ 255 h 301"/>
                    <a:gd name="T2" fmla="*/ 181 w 964"/>
                    <a:gd name="T3" fmla="*/ 301 h 301"/>
                    <a:gd name="T4" fmla="*/ 482 w 964"/>
                    <a:gd name="T5" fmla="*/ 265 h 301"/>
                    <a:gd name="T6" fmla="*/ 783 w 964"/>
                    <a:gd name="T7" fmla="*/ 301 h 301"/>
                    <a:gd name="T8" fmla="*/ 830 w 964"/>
                    <a:gd name="T9" fmla="*/ 255 h 301"/>
                    <a:gd name="T10" fmla="*/ 964 w 964"/>
                    <a:gd name="T11" fmla="*/ 97 h 301"/>
                    <a:gd name="T12" fmla="*/ 482 w 964"/>
                    <a:gd name="T13" fmla="*/ 0 h 301"/>
                    <a:gd name="T14" fmla="*/ 0 w 964"/>
                    <a:gd name="T15" fmla="*/ 97 h 301"/>
                    <a:gd name="T16" fmla="*/ 134 w 964"/>
                    <a:gd name="T17" fmla="*/ 255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4" h="301">
                      <a:moveTo>
                        <a:pt x="134" y="255"/>
                      </a:moveTo>
                      <a:cubicBezTo>
                        <a:pt x="152" y="272"/>
                        <a:pt x="168" y="288"/>
                        <a:pt x="181" y="301"/>
                      </a:cubicBezTo>
                      <a:cubicBezTo>
                        <a:pt x="275" y="278"/>
                        <a:pt x="377" y="265"/>
                        <a:pt x="482" y="265"/>
                      </a:cubicBezTo>
                      <a:cubicBezTo>
                        <a:pt x="588" y="265"/>
                        <a:pt x="689" y="278"/>
                        <a:pt x="783" y="301"/>
                      </a:cubicBezTo>
                      <a:cubicBezTo>
                        <a:pt x="796" y="288"/>
                        <a:pt x="813" y="272"/>
                        <a:pt x="830" y="255"/>
                      </a:cubicBezTo>
                      <a:cubicBezTo>
                        <a:pt x="884" y="212"/>
                        <a:pt x="930" y="158"/>
                        <a:pt x="964" y="97"/>
                      </a:cubicBezTo>
                      <a:cubicBezTo>
                        <a:pt x="824" y="35"/>
                        <a:pt x="659" y="0"/>
                        <a:pt x="482" y="0"/>
                      </a:cubicBezTo>
                      <a:cubicBezTo>
                        <a:pt x="306" y="0"/>
                        <a:pt x="141" y="35"/>
                        <a:pt x="0" y="97"/>
                      </a:cubicBezTo>
                      <a:cubicBezTo>
                        <a:pt x="35" y="158"/>
                        <a:pt x="80" y="212"/>
                        <a:pt x="134" y="255"/>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70" name="Freeform: Shape 34"/>
                <p:cNvSpPr/>
                <p:nvPr/>
              </p:nvSpPr>
              <p:spPr bwMode="auto">
                <a:xfrm>
                  <a:off x="1677962" y="3036855"/>
                  <a:ext cx="718659" cy="365881"/>
                </a:xfrm>
                <a:custGeom>
                  <a:avLst/>
                  <a:gdLst>
                    <a:gd name="T0" fmla="*/ 0 w 602"/>
                    <a:gd name="T1" fmla="*/ 36 h 307"/>
                    <a:gd name="T2" fmla="*/ 19 w 602"/>
                    <a:gd name="T3" fmla="*/ 58 h 307"/>
                    <a:gd name="T4" fmla="*/ 113 w 602"/>
                    <a:gd name="T5" fmla="*/ 307 h 307"/>
                    <a:gd name="T6" fmla="*/ 301 w 602"/>
                    <a:gd name="T7" fmla="*/ 307 h 307"/>
                    <a:gd name="T8" fmla="*/ 490 w 602"/>
                    <a:gd name="T9" fmla="*/ 307 h 307"/>
                    <a:gd name="T10" fmla="*/ 583 w 602"/>
                    <a:gd name="T11" fmla="*/ 58 h 307"/>
                    <a:gd name="T12" fmla="*/ 602 w 602"/>
                    <a:gd name="T13" fmla="*/ 36 h 307"/>
                    <a:gd name="T14" fmla="*/ 301 w 602"/>
                    <a:gd name="T15" fmla="*/ 0 h 307"/>
                    <a:gd name="T16" fmla="*/ 0 w 602"/>
                    <a:gd name="T17" fmla="*/ 3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307">
                      <a:moveTo>
                        <a:pt x="0" y="36"/>
                      </a:moveTo>
                      <a:cubicBezTo>
                        <a:pt x="8" y="45"/>
                        <a:pt x="15" y="52"/>
                        <a:pt x="19" y="58"/>
                      </a:cubicBezTo>
                      <a:cubicBezTo>
                        <a:pt x="59" y="110"/>
                        <a:pt x="113" y="201"/>
                        <a:pt x="113" y="307"/>
                      </a:cubicBezTo>
                      <a:cubicBezTo>
                        <a:pt x="301" y="307"/>
                        <a:pt x="301" y="307"/>
                        <a:pt x="301" y="307"/>
                      </a:cubicBezTo>
                      <a:cubicBezTo>
                        <a:pt x="490" y="307"/>
                        <a:pt x="490" y="307"/>
                        <a:pt x="490" y="307"/>
                      </a:cubicBezTo>
                      <a:cubicBezTo>
                        <a:pt x="490" y="201"/>
                        <a:pt x="544" y="110"/>
                        <a:pt x="583" y="58"/>
                      </a:cubicBezTo>
                      <a:cubicBezTo>
                        <a:pt x="587" y="52"/>
                        <a:pt x="594" y="45"/>
                        <a:pt x="602" y="36"/>
                      </a:cubicBezTo>
                      <a:cubicBezTo>
                        <a:pt x="508" y="13"/>
                        <a:pt x="407" y="0"/>
                        <a:pt x="301" y="0"/>
                      </a:cubicBezTo>
                      <a:cubicBezTo>
                        <a:pt x="196" y="0"/>
                        <a:pt x="94" y="13"/>
                        <a:pt x="0" y="36"/>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57" name="Group 35"/>
              <p:cNvGrpSpPr/>
              <p:nvPr/>
            </p:nvGrpSpPr>
            <p:grpSpPr>
              <a:xfrm>
                <a:off x="7424053" y="3287714"/>
                <a:ext cx="537085" cy="680990"/>
                <a:chOff x="1813026" y="3333693"/>
                <a:chExt cx="449540" cy="569988"/>
              </a:xfrm>
            </p:grpSpPr>
            <p:sp>
              <p:nvSpPr>
                <p:cNvPr id="61" name="Freeform: Shape 36"/>
                <p:cNvSpPr/>
                <p:nvPr/>
              </p:nvSpPr>
              <p:spPr bwMode="auto">
                <a:xfrm>
                  <a:off x="1848807" y="3694030"/>
                  <a:ext cx="376968" cy="201587"/>
                </a:xfrm>
                <a:custGeom>
                  <a:avLst/>
                  <a:gdLst>
                    <a:gd name="T0" fmla="*/ 311 w 316"/>
                    <a:gd name="T1" fmla="*/ 0 h 169"/>
                    <a:gd name="T2" fmla="*/ 158 w 316"/>
                    <a:gd name="T3" fmla="*/ 0 h 169"/>
                    <a:gd name="T4" fmla="*/ 158 w 316"/>
                    <a:gd name="T5" fmla="*/ 0 h 169"/>
                    <a:gd name="T6" fmla="*/ 6 w 316"/>
                    <a:gd name="T7" fmla="*/ 0 h 169"/>
                    <a:gd name="T8" fmla="*/ 158 w 316"/>
                    <a:gd name="T9" fmla="*/ 169 h 169"/>
                    <a:gd name="T10" fmla="*/ 158 w 316"/>
                    <a:gd name="T11" fmla="*/ 169 h 169"/>
                    <a:gd name="T12" fmla="*/ 158 w 316"/>
                    <a:gd name="T13" fmla="*/ 169 h 169"/>
                    <a:gd name="T14" fmla="*/ 158 w 316"/>
                    <a:gd name="T15" fmla="*/ 169 h 169"/>
                    <a:gd name="T16" fmla="*/ 158 w 316"/>
                    <a:gd name="T17" fmla="*/ 169 h 169"/>
                    <a:gd name="T18" fmla="*/ 311 w 316"/>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6" h="169">
                      <a:moveTo>
                        <a:pt x="311" y="0"/>
                      </a:moveTo>
                      <a:cubicBezTo>
                        <a:pt x="158" y="0"/>
                        <a:pt x="158" y="0"/>
                        <a:pt x="158" y="0"/>
                      </a:cubicBezTo>
                      <a:cubicBezTo>
                        <a:pt x="158" y="0"/>
                        <a:pt x="158" y="0"/>
                        <a:pt x="158" y="0"/>
                      </a:cubicBezTo>
                      <a:cubicBezTo>
                        <a:pt x="6" y="0"/>
                        <a:pt x="6" y="0"/>
                        <a:pt x="6" y="0"/>
                      </a:cubicBezTo>
                      <a:cubicBezTo>
                        <a:pt x="6" y="0"/>
                        <a:pt x="0" y="169"/>
                        <a:pt x="158" y="169"/>
                      </a:cubicBezTo>
                      <a:cubicBezTo>
                        <a:pt x="158" y="169"/>
                        <a:pt x="158" y="169"/>
                        <a:pt x="158" y="169"/>
                      </a:cubicBezTo>
                      <a:cubicBezTo>
                        <a:pt x="158" y="169"/>
                        <a:pt x="158" y="169"/>
                        <a:pt x="158" y="169"/>
                      </a:cubicBezTo>
                      <a:cubicBezTo>
                        <a:pt x="158" y="169"/>
                        <a:pt x="158" y="169"/>
                        <a:pt x="158" y="169"/>
                      </a:cubicBezTo>
                      <a:cubicBezTo>
                        <a:pt x="158" y="169"/>
                        <a:pt x="158" y="169"/>
                        <a:pt x="158" y="169"/>
                      </a:cubicBezTo>
                      <a:cubicBezTo>
                        <a:pt x="316" y="169"/>
                        <a:pt x="311" y="0"/>
                        <a:pt x="311" y="0"/>
                      </a:cubicBezTo>
                      <a:close/>
                    </a:path>
                  </a:pathLst>
                </a:custGeom>
                <a:solidFill>
                  <a:schemeClr val="bg1">
                    <a:lumMod val="75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2" name="Freeform: Shape 37"/>
                <p:cNvSpPr/>
                <p:nvPr/>
              </p:nvSpPr>
              <p:spPr bwMode="auto">
                <a:xfrm>
                  <a:off x="1855863" y="3638090"/>
                  <a:ext cx="363865" cy="83155"/>
                </a:xfrm>
                <a:custGeom>
                  <a:avLst/>
                  <a:gdLst>
                    <a:gd name="T0" fmla="*/ 287 w 305"/>
                    <a:gd name="T1" fmla="*/ 70 h 70"/>
                    <a:gd name="T2" fmla="*/ 305 w 305"/>
                    <a:gd name="T3" fmla="*/ 47 h 70"/>
                    <a:gd name="T4" fmla="*/ 152 w 305"/>
                    <a:gd name="T5" fmla="*/ 0 h 70"/>
                    <a:gd name="T6" fmla="*/ 0 w 305"/>
                    <a:gd name="T7" fmla="*/ 47 h 70"/>
                    <a:gd name="T8" fmla="*/ 18 w 305"/>
                    <a:gd name="T9" fmla="*/ 70 h 70"/>
                    <a:gd name="T10" fmla="*/ 152 w 305"/>
                    <a:gd name="T11" fmla="*/ 45 h 70"/>
                    <a:gd name="T12" fmla="*/ 287 w 305"/>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305" h="70">
                      <a:moveTo>
                        <a:pt x="287" y="70"/>
                      </a:moveTo>
                      <a:cubicBezTo>
                        <a:pt x="298" y="63"/>
                        <a:pt x="305" y="56"/>
                        <a:pt x="305" y="47"/>
                      </a:cubicBezTo>
                      <a:cubicBezTo>
                        <a:pt x="305" y="21"/>
                        <a:pt x="236" y="0"/>
                        <a:pt x="152" y="0"/>
                      </a:cubicBezTo>
                      <a:cubicBezTo>
                        <a:pt x="68" y="0"/>
                        <a:pt x="0" y="21"/>
                        <a:pt x="0" y="47"/>
                      </a:cubicBezTo>
                      <a:cubicBezTo>
                        <a:pt x="0" y="56"/>
                        <a:pt x="6" y="63"/>
                        <a:pt x="18" y="70"/>
                      </a:cubicBezTo>
                      <a:cubicBezTo>
                        <a:pt x="43" y="55"/>
                        <a:pt x="94" y="45"/>
                        <a:pt x="152" y="45"/>
                      </a:cubicBezTo>
                      <a:cubicBezTo>
                        <a:pt x="210" y="45"/>
                        <a:pt x="261" y="55"/>
                        <a:pt x="287" y="70"/>
                      </a:cubicBezTo>
                      <a:close/>
                    </a:path>
                  </a:pathLst>
                </a:custGeom>
                <a:solidFill>
                  <a:schemeClr val="bg1">
                    <a:lumMod val="85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3" name="Freeform: Shape 38"/>
                <p:cNvSpPr/>
                <p:nvPr/>
              </p:nvSpPr>
              <p:spPr bwMode="auto">
                <a:xfrm>
                  <a:off x="1877030" y="3691510"/>
                  <a:ext cx="321532" cy="59468"/>
                </a:xfrm>
                <a:custGeom>
                  <a:avLst/>
                  <a:gdLst>
                    <a:gd name="T0" fmla="*/ 269 w 269"/>
                    <a:gd name="T1" fmla="*/ 25 h 50"/>
                    <a:gd name="T2" fmla="*/ 134 w 269"/>
                    <a:gd name="T3" fmla="*/ 0 h 50"/>
                    <a:gd name="T4" fmla="*/ 0 w 269"/>
                    <a:gd name="T5" fmla="*/ 25 h 50"/>
                    <a:gd name="T6" fmla="*/ 134 w 269"/>
                    <a:gd name="T7" fmla="*/ 50 h 50"/>
                    <a:gd name="T8" fmla="*/ 269 w 269"/>
                    <a:gd name="T9" fmla="*/ 25 h 50"/>
                  </a:gdLst>
                  <a:ahLst/>
                  <a:cxnLst>
                    <a:cxn ang="0">
                      <a:pos x="T0" y="T1"/>
                    </a:cxn>
                    <a:cxn ang="0">
                      <a:pos x="T2" y="T3"/>
                    </a:cxn>
                    <a:cxn ang="0">
                      <a:pos x="T4" y="T5"/>
                    </a:cxn>
                    <a:cxn ang="0">
                      <a:pos x="T6" y="T7"/>
                    </a:cxn>
                    <a:cxn ang="0">
                      <a:pos x="T8" y="T9"/>
                    </a:cxn>
                  </a:cxnLst>
                  <a:rect l="0" t="0" r="r" b="b"/>
                  <a:pathLst>
                    <a:path w="269" h="50">
                      <a:moveTo>
                        <a:pt x="269" y="25"/>
                      </a:moveTo>
                      <a:cubicBezTo>
                        <a:pt x="243" y="10"/>
                        <a:pt x="192" y="0"/>
                        <a:pt x="134" y="0"/>
                      </a:cubicBezTo>
                      <a:cubicBezTo>
                        <a:pt x="76" y="0"/>
                        <a:pt x="25" y="10"/>
                        <a:pt x="0" y="25"/>
                      </a:cubicBezTo>
                      <a:cubicBezTo>
                        <a:pt x="25" y="40"/>
                        <a:pt x="76" y="50"/>
                        <a:pt x="134" y="50"/>
                      </a:cubicBezTo>
                      <a:cubicBezTo>
                        <a:pt x="192" y="50"/>
                        <a:pt x="243" y="40"/>
                        <a:pt x="269" y="25"/>
                      </a:cubicBezTo>
                      <a:close/>
                    </a:path>
                  </a:pathLst>
                </a:custGeom>
                <a:solidFill>
                  <a:schemeClr val="tx1">
                    <a:lumMod val="50000"/>
                    <a:lumOff val="50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4" name="Oval 39"/>
                <p:cNvSpPr/>
                <p:nvPr/>
              </p:nvSpPr>
              <p:spPr bwMode="auto">
                <a:xfrm>
                  <a:off x="1813026" y="3333693"/>
                  <a:ext cx="449540" cy="137079"/>
                </a:xfrm>
                <a:prstGeom prst="ellipse">
                  <a:avLst/>
                </a:prstGeom>
                <a:solidFill>
                  <a:schemeClr val="tx2"/>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5" name="Freeform: Shape 40"/>
                <p:cNvSpPr/>
                <p:nvPr/>
              </p:nvSpPr>
              <p:spPr bwMode="auto">
                <a:xfrm>
                  <a:off x="1847296" y="3358891"/>
                  <a:ext cx="381000" cy="544790"/>
                </a:xfrm>
                <a:custGeom>
                  <a:avLst/>
                  <a:gdLst>
                    <a:gd name="T0" fmla="*/ 319 w 319"/>
                    <a:gd name="T1" fmla="*/ 6 h 457"/>
                    <a:gd name="T2" fmla="*/ 305 w 319"/>
                    <a:gd name="T3" fmla="*/ 0 h 457"/>
                    <a:gd name="T4" fmla="*/ 305 w 319"/>
                    <a:gd name="T5" fmla="*/ 1 h 457"/>
                    <a:gd name="T6" fmla="*/ 305 w 319"/>
                    <a:gd name="T7" fmla="*/ 258 h 457"/>
                    <a:gd name="T8" fmla="*/ 269 w 319"/>
                    <a:gd name="T9" fmla="*/ 241 h 457"/>
                    <a:gd name="T10" fmla="*/ 159 w 319"/>
                    <a:gd name="T11" fmla="*/ 227 h 457"/>
                    <a:gd name="T12" fmla="*/ 49 w 319"/>
                    <a:gd name="T13" fmla="*/ 241 h 457"/>
                    <a:gd name="T14" fmla="*/ 13 w 319"/>
                    <a:gd name="T15" fmla="*/ 258 h 457"/>
                    <a:gd name="T16" fmla="*/ 13 w 319"/>
                    <a:gd name="T17" fmla="*/ 1 h 457"/>
                    <a:gd name="T18" fmla="*/ 13 w 319"/>
                    <a:gd name="T19" fmla="*/ 0 h 457"/>
                    <a:gd name="T20" fmla="*/ 0 w 319"/>
                    <a:gd name="T21" fmla="*/ 6 h 457"/>
                    <a:gd name="T22" fmla="*/ 0 w 319"/>
                    <a:gd name="T23" fmla="*/ 281 h 457"/>
                    <a:gd name="T24" fmla="*/ 0 w 319"/>
                    <a:gd name="T25" fmla="*/ 283 h 457"/>
                    <a:gd name="T26" fmla="*/ 21 w 319"/>
                    <a:gd name="T27" fmla="*/ 377 h 457"/>
                    <a:gd name="T28" fmla="*/ 159 w 319"/>
                    <a:gd name="T29" fmla="*/ 457 h 457"/>
                    <a:gd name="T30" fmla="*/ 160 w 319"/>
                    <a:gd name="T31" fmla="*/ 457 h 457"/>
                    <a:gd name="T32" fmla="*/ 297 w 319"/>
                    <a:gd name="T33" fmla="*/ 377 h 457"/>
                    <a:gd name="T34" fmla="*/ 319 w 319"/>
                    <a:gd name="T35" fmla="*/ 283 h 457"/>
                    <a:gd name="T36" fmla="*/ 319 w 319"/>
                    <a:gd name="T37" fmla="*/ 282 h 457"/>
                    <a:gd name="T38" fmla="*/ 319 w 319"/>
                    <a:gd name="T39" fmla="*/ 281 h 457"/>
                    <a:gd name="T40" fmla="*/ 319 w 319"/>
                    <a:gd name="T41" fmla="*/ 6 h 457"/>
                    <a:gd name="T42" fmla="*/ 53 w 319"/>
                    <a:gd name="T43" fmla="*/ 254 h 457"/>
                    <a:gd name="T44" fmla="*/ 159 w 319"/>
                    <a:gd name="T45" fmla="*/ 241 h 457"/>
                    <a:gd name="T46" fmla="*/ 265 w 319"/>
                    <a:gd name="T47" fmla="*/ 254 h 457"/>
                    <a:gd name="T48" fmla="*/ 305 w 319"/>
                    <a:gd name="T49" fmla="*/ 281 h 457"/>
                    <a:gd name="T50" fmla="*/ 265 w 319"/>
                    <a:gd name="T51" fmla="*/ 308 h 457"/>
                    <a:gd name="T52" fmla="*/ 159 w 319"/>
                    <a:gd name="T53" fmla="*/ 322 h 457"/>
                    <a:gd name="T54" fmla="*/ 53 w 319"/>
                    <a:gd name="T55" fmla="*/ 308 h 457"/>
                    <a:gd name="T56" fmla="*/ 13 w 319"/>
                    <a:gd name="T57" fmla="*/ 282 h 457"/>
                    <a:gd name="T58" fmla="*/ 13 w 319"/>
                    <a:gd name="T59" fmla="*/ 281 h 457"/>
                    <a:gd name="T60" fmla="*/ 13 w 319"/>
                    <a:gd name="T61" fmla="*/ 281 h 457"/>
                    <a:gd name="T62" fmla="*/ 53 w 319"/>
                    <a:gd name="T63" fmla="*/ 254 h 457"/>
                    <a:gd name="T64" fmla="*/ 285 w 319"/>
                    <a:gd name="T65" fmla="*/ 371 h 457"/>
                    <a:gd name="T66" fmla="*/ 159 w 319"/>
                    <a:gd name="T67" fmla="*/ 443 h 457"/>
                    <a:gd name="T68" fmla="*/ 159 w 319"/>
                    <a:gd name="T69" fmla="*/ 443 h 457"/>
                    <a:gd name="T70" fmla="*/ 34 w 319"/>
                    <a:gd name="T71" fmla="*/ 371 h 457"/>
                    <a:gd name="T72" fmla="*/ 15 w 319"/>
                    <a:gd name="T73" fmla="*/ 306 h 457"/>
                    <a:gd name="T74" fmla="*/ 49 w 319"/>
                    <a:gd name="T75" fmla="*/ 321 h 457"/>
                    <a:gd name="T76" fmla="*/ 159 w 319"/>
                    <a:gd name="T77" fmla="*/ 336 h 457"/>
                    <a:gd name="T78" fmla="*/ 269 w 319"/>
                    <a:gd name="T79" fmla="*/ 321 h 457"/>
                    <a:gd name="T80" fmla="*/ 303 w 319"/>
                    <a:gd name="T81" fmla="*/ 306 h 457"/>
                    <a:gd name="T82" fmla="*/ 285 w 319"/>
                    <a:gd name="T83" fmla="*/ 371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9" h="457">
                      <a:moveTo>
                        <a:pt x="319" y="6"/>
                      </a:moveTo>
                      <a:cubicBezTo>
                        <a:pt x="315" y="4"/>
                        <a:pt x="311" y="2"/>
                        <a:pt x="305" y="0"/>
                      </a:cubicBezTo>
                      <a:cubicBezTo>
                        <a:pt x="305" y="0"/>
                        <a:pt x="305" y="0"/>
                        <a:pt x="305" y="1"/>
                      </a:cubicBezTo>
                      <a:cubicBezTo>
                        <a:pt x="305" y="258"/>
                        <a:pt x="305" y="258"/>
                        <a:pt x="305" y="258"/>
                      </a:cubicBezTo>
                      <a:cubicBezTo>
                        <a:pt x="296" y="252"/>
                        <a:pt x="284" y="246"/>
                        <a:pt x="269" y="241"/>
                      </a:cubicBezTo>
                      <a:cubicBezTo>
                        <a:pt x="241" y="233"/>
                        <a:pt x="202" y="227"/>
                        <a:pt x="159" y="227"/>
                      </a:cubicBezTo>
                      <a:cubicBezTo>
                        <a:pt x="117" y="227"/>
                        <a:pt x="78" y="233"/>
                        <a:pt x="49" y="241"/>
                      </a:cubicBezTo>
                      <a:cubicBezTo>
                        <a:pt x="35" y="246"/>
                        <a:pt x="22" y="251"/>
                        <a:pt x="13" y="258"/>
                      </a:cubicBezTo>
                      <a:cubicBezTo>
                        <a:pt x="13" y="1"/>
                        <a:pt x="13" y="1"/>
                        <a:pt x="13" y="1"/>
                      </a:cubicBezTo>
                      <a:cubicBezTo>
                        <a:pt x="13" y="0"/>
                        <a:pt x="13" y="0"/>
                        <a:pt x="13" y="0"/>
                      </a:cubicBezTo>
                      <a:cubicBezTo>
                        <a:pt x="8" y="2"/>
                        <a:pt x="4" y="4"/>
                        <a:pt x="0" y="6"/>
                      </a:cubicBezTo>
                      <a:cubicBezTo>
                        <a:pt x="0" y="281"/>
                        <a:pt x="0" y="281"/>
                        <a:pt x="0" y="281"/>
                      </a:cubicBezTo>
                      <a:cubicBezTo>
                        <a:pt x="0" y="281"/>
                        <a:pt x="0" y="282"/>
                        <a:pt x="0" y="283"/>
                      </a:cubicBezTo>
                      <a:cubicBezTo>
                        <a:pt x="0" y="294"/>
                        <a:pt x="1" y="336"/>
                        <a:pt x="21" y="377"/>
                      </a:cubicBezTo>
                      <a:cubicBezTo>
                        <a:pt x="42" y="418"/>
                        <a:pt x="83" y="457"/>
                        <a:pt x="159" y="457"/>
                      </a:cubicBezTo>
                      <a:cubicBezTo>
                        <a:pt x="160" y="457"/>
                        <a:pt x="160" y="457"/>
                        <a:pt x="160" y="457"/>
                      </a:cubicBezTo>
                      <a:cubicBezTo>
                        <a:pt x="236" y="457"/>
                        <a:pt x="277" y="418"/>
                        <a:pt x="297" y="377"/>
                      </a:cubicBezTo>
                      <a:cubicBezTo>
                        <a:pt x="317" y="336"/>
                        <a:pt x="319" y="294"/>
                        <a:pt x="319" y="283"/>
                      </a:cubicBezTo>
                      <a:cubicBezTo>
                        <a:pt x="319" y="282"/>
                        <a:pt x="319" y="282"/>
                        <a:pt x="319" y="282"/>
                      </a:cubicBezTo>
                      <a:cubicBezTo>
                        <a:pt x="319" y="282"/>
                        <a:pt x="319" y="281"/>
                        <a:pt x="319" y="281"/>
                      </a:cubicBezTo>
                      <a:lnTo>
                        <a:pt x="319" y="6"/>
                      </a:lnTo>
                      <a:close/>
                      <a:moveTo>
                        <a:pt x="53" y="254"/>
                      </a:moveTo>
                      <a:cubicBezTo>
                        <a:pt x="80" y="246"/>
                        <a:pt x="118" y="241"/>
                        <a:pt x="159" y="241"/>
                      </a:cubicBezTo>
                      <a:cubicBezTo>
                        <a:pt x="201" y="241"/>
                        <a:pt x="238" y="246"/>
                        <a:pt x="265" y="254"/>
                      </a:cubicBezTo>
                      <a:cubicBezTo>
                        <a:pt x="292" y="262"/>
                        <a:pt x="306" y="275"/>
                        <a:pt x="305" y="281"/>
                      </a:cubicBezTo>
                      <a:cubicBezTo>
                        <a:pt x="306" y="288"/>
                        <a:pt x="292" y="300"/>
                        <a:pt x="265" y="308"/>
                      </a:cubicBezTo>
                      <a:cubicBezTo>
                        <a:pt x="238" y="317"/>
                        <a:pt x="201" y="322"/>
                        <a:pt x="159" y="322"/>
                      </a:cubicBezTo>
                      <a:cubicBezTo>
                        <a:pt x="118" y="322"/>
                        <a:pt x="80" y="317"/>
                        <a:pt x="53" y="308"/>
                      </a:cubicBezTo>
                      <a:cubicBezTo>
                        <a:pt x="26" y="300"/>
                        <a:pt x="12" y="288"/>
                        <a:pt x="13" y="282"/>
                      </a:cubicBezTo>
                      <a:cubicBezTo>
                        <a:pt x="13" y="281"/>
                        <a:pt x="13" y="281"/>
                        <a:pt x="13" y="281"/>
                      </a:cubicBezTo>
                      <a:cubicBezTo>
                        <a:pt x="13" y="281"/>
                        <a:pt x="13" y="281"/>
                        <a:pt x="13" y="281"/>
                      </a:cubicBezTo>
                      <a:cubicBezTo>
                        <a:pt x="13" y="275"/>
                        <a:pt x="26" y="262"/>
                        <a:pt x="53" y="254"/>
                      </a:cubicBezTo>
                      <a:close/>
                      <a:moveTo>
                        <a:pt x="285" y="371"/>
                      </a:moveTo>
                      <a:cubicBezTo>
                        <a:pt x="266" y="408"/>
                        <a:pt x="231" y="443"/>
                        <a:pt x="159" y="443"/>
                      </a:cubicBezTo>
                      <a:cubicBezTo>
                        <a:pt x="159" y="443"/>
                        <a:pt x="159" y="443"/>
                        <a:pt x="159" y="443"/>
                      </a:cubicBezTo>
                      <a:cubicBezTo>
                        <a:pt x="88" y="443"/>
                        <a:pt x="53" y="408"/>
                        <a:pt x="34" y="371"/>
                      </a:cubicBezTo>
                      <a:cubicBezTo>
                        <a:pt x="22" y="347"/>
                        <a:pt x="17" y="323"/>
                        <a:pt x="15" y="306"/>
                      </a:cubicBezTo>
                      <a:cubicBezTo>
                        <a:pt x="24" y="312"/>
                        <a:pt x="36" y="317"/>
                        <a:pt x="49" y="321"/>
                      </a:cubicBezTo>
                      <a:cubicBezTo>
                        <a:pt x="78" y="330"/>
                        <a:pt x="117" y="336"/>
                        <a:pt x="159" y="336"/>
                      </a:cubicBezTo>
                      <a:cubicBezTo>
                        <a:pt x="202" y="336"/>
                        <a:pt x="241" y="330"/>
                        <a:pt x="269" y="321"/>
                      </a:cubicBezTo>
                      <a:cubicBezTo>
                        <a:pt x="283" y="317"/>
                        <a:pt x="295" y="312"/>
                        <a:pt x="303" y="306"/>
                      </a:cubicBezTo>
                      <a:cubicBezTo>
                        <a:pt x="301" y="323"/>
                        <a:pt x="297" y="347"/>
                        <a:pt x="285" y="371"/>
                      </a:cubicBezTo>
                      <a:close/>
                    </a:path>
                  </a:pathLst>
                </a:custGeom>
                <a:solidFill>
                  <a:schemeClr val="tx2">
                    <a:lumMod val="40000"/>
                    <a:lumOff val="60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58" name="Group 61"/>
              <p:cNvGrpSpPr/>
              <p:nvPr/>
            </p:nvGrpSpPr>
            <p:grpSpPr>
              <a:xfrm>
                <a:off x="7323353" y="1983191"/>
                <a:ext cx="736673" cy="617469"/>
                <a:chOff x="5529263" y="5468938"/>
                <a:chExt cx="490538" cy="411163"/>
              </a:xfrm>
              <a:solidFill>
                <a:schemeClr val="bg1"/>
              </a:solidFill>
              <a:effectLst/>
            </p:grpSpPr>
            <p:sp>
              <p:nvSpPr>
                <p:cNvPr id="59" name="Freeform: Shape 62"/>
                <p:cNvSpPr/>
                <p:nvPr/>
              </p:nvSpPr>
              <p:spPr bwMode="auto">
                <a:xfrm>
                  <a:off x="5529263" y="5468938"/>
                  <a:ext cx="490538" cy="411163"/>
                </a:xfrm>
                <a:custGeom>
                  <a:avLst/>
                  <a:gdLst>
                    <a:gd name="T0" fmla="*/ 943 w 1236"/>
                    <a:gd name="T1" fmla="*/ 1 h 1035"/>
                    <a:gd name="T2" fmla="*/ 908 w 1236"/>
                    <a:gd name="T3" fmla="*/ 9 h 1035"/>
                    <a:gd name="T4" fmla="*/ 770 w 1236"/>
                    <a:gd name="T5" fmla="*/ 169 h 1035"/>
                    <a:gd name="T6" fmla="*/ 637 w 1236"/>
                    <a:gd name="T7" fmla="*/ 172 h 1035"/>
                    <a:gd name="T8" fmla="*/ 595 w 1236"/>
                    <a:gd name="T9" fmla="*/ 188 h 1035"/>
                    <a:gd name="T10" fmla="*/ 574 w 1236"/>
                    <a:gd name="T11" fmla="*/ 206 h 1035"/>
                    <a:gd name="T12" fmla="*/ 443 w 1236"/>
                    <a:gd name="T13" fmla="*/ 169 h 1035"/>
                    <a:gd name="T14" fmla="*/ 226 w 1236"/>
                    <a:gd name="T15" fmla="*/ 152 h 1035"/>
                    <a:gd name="T16" fmla="*/ 148 w 1236"/>
                    <a:gd name="T17" fmla="*/ 181 h 1035"/>
                    <a:gd name="T18" fmla="*/ 9 w 1236"/>
                    <a:gd name="T19" fmla="*/ 469 h 1035"/>
                    <a:gd name="T20" fmla="*/ 0 w 1236"/>
                    <a:gd name="T21" fmla="*/ 518 h 1035"/>
                    <a:gd name="T22" fmla="*/ 11 w 1236"/>
                    <a:gd name="T23" fmla="*/ 563 h 1035"/>
                    <a:gd name="T24" fmla="*/ 41 w 1236"/>
                    <a:gd name="T25" fmla="*/ 602 h 1035"/>
                    <a:gd name="T26" fmla="*/ 102 w 1236"/>
                    <a:gd name="T27" fmla="*/ 531 h 1035"/>
                    <a:gd name="T28" fmla="*/ 204 w 1236"/>
                    <a:gd name="T29" fmla="*/ 259 h 1035"/>
                    <a:gd name="T30" fmla="*/ 226 w 1236"/>
                    <a:gd name="T31" fmla="*/ 245 h 1035"/>
                    <a:gd name="T32" fmla="*/ 438 w 1236"/>
                    <a:gd name="T33" fmla="*/ 263 h 1035"/>
                    <a:gd name="T34" fmla="*/ 376 w 1236"/>
                    <a:gd name="T35" fmla="*/ 417 h 1035"/>
                    <a:gd name="T36" fmla="*/ 378 w 1236"/>
                    <a:gd name="T37" fmla="*/ 452 h 1035"/>
                    <a:gd name="T38" fmla="*/ 460 w 1236"/>
                    <a:gd name="T39" fmla="*/ 486 h 1035"/>
                    <a:gd name="T40" fmla="*/ 544 w 1236"/>
                    <a:gd name="T41" fmla="*/ 489 h 1035"/>
                    <a:gd name="T42" fmla="*/ 618 w 1236"/>
                    <a:gd name="T43" fmla="*/ 448 h 1035"/>
                    <a:gd name="T44" fmla="*/ 990 w 1236"/>
                    <a:gd name="T45" fmla="*/ 635 h 1035"/>
                    <a:gd name="T46" fmla="*/ 955 w 1236"/>
                    <a:gd name="T47" fmla="*/ 707 h 1035"/>
                    <a:gd name="T48" fmla="*/ 942 w 1236"/>
                    <a:gd name="T49" fmla="*/ 713 h 1035"/>
                    <a:gd name="T50" fmla="*/ 719 w 1236"/>
                    <a:gd name="T51" fmla="*/ 543 h 1035"/>
                    <a:gd name="T52" fmla="*/ 707 w 1236"/>
                    <a:gd name="T53" fmla="*/ 545 h 1035"/>
                    <a:gd name="T54" fmla="*/ 696 w 1236"/>
                    <a:gd name="T55" fmla="*/ 560 h 1035"/>
                    <a:gd name="T56" fmla="*/ 954 w 1236"/>
                    <a:gd name="T57" fmla="*/ 778 h 1035"/>
                    <a:gd name="T58" fmla="*/ 909 w 1236"/>
                    <a:gd name="T59" fmla="*/ 834 h 1035"/>
                    <a:gd name="T60" fmla="*/ 891 w 1236"/>
                    <a:gd name="T61" fmla="*/ 831 h 1035"/>
                    <a:gd name="T62" fmla="*/ 640 w 1236"/>
                    <a:gd name="T63" fmla="*/ 637 h 1035"/>
                    <a:gd name="T64" fmla="*/ 625 w 1236"/>
                    <a:gd name="T65" fmla="*/ 649 h 1035"/>
                    <a:gd name="T66" fmla="*/ 620 w 1236"/>
                    <a:gd name="T67" fmla="*/ 672 h 1035"/>
                    <a:gd name="T68" fmla="*/ 803 w 1236"/>
                    <a:gd name="T69" fmla="*/ 901 h 1035"/>
                    <a:gd name="T70" fmla="*/ 787 w 1236"/>
                    <a:gd name="T71" fmla="*/ 904 h 1035"/>
                    <a:gd name="T72" fmla="*/ 565 w 1236"/>
                    <a:gd name="T73" fmla="*/ 732 h 1035"/>
                    <a:gd name="T74" fmla="*/ 552 w 1236"/>
                    <a:gd name="T75" fmla="*/ 743 h 1035"/>
                    <a:gd name="T76" fmla="*/ 547 w 1236"/>
                    <a:gd name="T77" fmla="*/ 758 h 1035"/>
                    <a:gd name="T78" fmla="*/ 695 w 1236"/>
                    <a:gd name="T79" fmla="*/ 887 h 1035"/>
                    <a:gd name="T80" fmla="*/ 647 w 1236"/>
                    <a:gd name="T81" fmla="*/ 941 h 1035"/>
                    <a:gd name="T82" fmla="*/ 577 w 1236"/>
                    <a:gd name="T83" fmla="*/ 1014 h 1035"/>
                    <a:gd name="T84" fmla="*/ 643 w 1236"/>
                    <a:gd name="T85" fmla="*/ 1035 h 1035"/>
                    <a:gd name="T86" fmla="*/ 692 w 1236"/>
                    <a:gd name="T87" fmla="*/ 1024 h 1035"/>
                    <a:gd name="T88" fmla="*/ 737 w 1236"/>
                    <a:gd name="T89" fmla="*/ 983 h 1035"/>
                    <a:gd name="T90" fmla="*/ 792 w 1236"/>
                    <a:gd name="T91" fmla="*/ 998 h 1035"/>
                    <a:gd name="T92" fmla="*/ 840 w 1236"/>
                    <a:gd name="T93" fmla="*/ 987 h 1035"/>
                    <a:gd name="T94" fmla="*/ 899 w 1236"/>
                    <a:gd name="T95" fmla="*/ 929 h 1035"/>
                    <a:gd name="T96" fmla="*/ 926 w 1236"/>
                    <a:gd name="T97" fmla="*/ 925 h 1035"/>
                    <a:gd name="T98" fmla="*/ 979 w 1236"/>
                    <a:gd name="T99" fmla="*/ 897 h 1035"/>
                    <a:gd name="T100" fmla="*/ 1038 w 1236"/>
                    <a:gd name="T101" fmla="*/ 819 h 1035"/>
                    <a:gd name="T102" fmla="*/ 1050 w 1236"/>
                    <a:gd name="T103" fmla="*/ 767 h 1035"/>
                    <a:gd name="T104" fmla="*/ 1067 w 1236"/>
                    <a:gd name="T105" fmla="*/ 715 h 1035"/>
                    <a:gd name="T106" fmla="*/ 1089 w 1236"/>
                    <a:gd name="T107" fmla="*/ 666 h 1035"/>
                    <a:gd name="T108" fmla="*/ 1085 w 1236"/>
                    <a:gd name="T109" fmla="*/ 614 h 1035"/>
                    <a:gd name="T110" fmla="*/ 1056 w 1236"/>
                    <a:gd name="T111" fmla="*/ 568 h 1035"/>
                    <a:gd name="T112" fmla="*/ 1068 w 1236"/>
                    <a:gd name="T113" fmla="*/ 476 h 1035"/>
                    <a:gd name="T114" fmla="*/ 1228 w 1236"/>
                    <a:gd name="T115" fmla="*/ 269 h 1035"/>
                    <a:gd name="T116" fmla="*/ 1234 w 1236"/>
                    <a:gd name="T117" fmla="*/ 234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6" h="1035">
                      <a:moveTo>
                        <a:pt x="1222" y="216"/>
                      </a:moveTo>
                      <a:lnTo>
                        <a:pt x="956" y="8"/>
                      </a:lnTo>
                      <a:lnTo>
                        <a:pt x="956" y="8"/>
                      </a:lnTo>
                      <a:lnTo>
                        <a:pt x="950" y="5"/>
                      </a:lnTo>
                      <a:lnTo>
                        <a:pt x="943" y="1"/>
                      </a:lnTo>
                      <a:lnTo>
                        <a:pt x="935" y="0"/>
                      </a:lnTo>
                      <a:lnTo>
                        <a:pt x="928" y="0"/>
                      </a:lnTo>
                      <a:lnTo>
                        <a:pt x="921" y="2"/>
                      </a:lnTo>
                      <a:lnTo>
                        <a:pt x="914" y="5"/>
                      </a:lnTo>
                      <a:lnTo>
                        <a:pt x="908" y="9"/>
                      </a:lnTo>
                      <a:lnTo>
                        <a:pt x="902" y="14"/>
                      </a:lnTo>
                      <a:lnTo>
                        <a:pt x="785" y="158"/>
                      </a:lnTo>
                      <a:lnTo>
                        <a:pt x="785" y="158"/>
                      </a:lnTo>
                      <a:lnTo>
                        <a:pt x="779" y="164"/>
                      </a:lnTo>
                      <a:lnTo>
                        <a:pt x="770" y="169"/>
                      </a:lnTo>
                      <a:lnTo>
                        <a:pt x="763" y="171"/>
                      </a:lnTo>
                      <a:lnTo>
                        <a:pt x="753" y="172"/>
                      </a:lnTo>
                      <a:lnTo>
                        <a:pt x="646" y="172"/>
                      </a:lnTo>
                      <a:lnTo>
                        <a:pt x="646" y="172"/>
                      </a:lnTo>
                      <a:lnTo>
                        <a:pt x="637" y="172"/>
                      </a:lnTo>
                      <a:lnTo>
                        <a:pt x="629" y="174"/>
                      </a:lnTo>
                      <a:lnTo>
                        <a:pt x="619" y="176"/>
                      </a:lnTo>
                      <a:lnTo>
                        <a:pt x="611" y="180"/>
                      </a:lnTo>
                      <a:lnTo>
                        <a:pt x="603" y="183"/>
                      </a:lnTo>
                      <a:lnTo>
                        <a:pt x="595" y="188"/>
                      </a:lnTo>
                      <a:lnTo>
                        <a:pt x="589" y="194"/>
                      </a:lnTo>
                      <a:lnTo>
                        <a:pt x="582" y="200"/>
                      </a:lnTo>
                      <a:lnTo>
                        <a:pt x="576" y="206"/>
                      </a:lnTo>
                      <a:lnTo>
                        <a:pt x="576" y="206"/>
                      </a:lnTo>
                      <a:lnTo>
                        <a:pt x="574" y="206"/>
                      </a:lnTo>
                      <a:lnTo>
                        <a:pt x="481" y="177"/>
                      </a:lnTo>
                      <a:lnTo>
                        <a:pt x="481" y="177"/>
                      </a:lnTo>
                      <a:lnTo>
                        <a:pt x="468" y="174"/>
                      </a:lnTo>
                      <a:lnTo>
                        <a:pt x="456" y="171"/>
                      </a:lnTo>
                      <a:lnTo>
                        <a:pt x="443" y="169"/>
                      </a:lnTo>
                      <a:lnTo>
                        <a:pt x="430" y="168"/>
                      </a:lnTo>
                      <a:lnTo>
                        <a:pt x="235" y="152"/>
                      </a:lnTo>
                      <a:lnTo>
                        <a:pt x="235" y="152"/>
                      </a:lnTo>
                      <a:lnTo>
                        <a:pt x="226" y="152"/>
                      </a:lnTo>
                      <a:lnTo>
                        <a:pt x="226" y="152"/>
                      </a:lnTo>
                      <a:lnTo>
                        <a:pt x="209" y="153"/>
                      </a:lnTo>
                      <a:lnTo>
                        <a:pt x="192" y="157"/>
                      </a:lnTo>
                      <a:lnTo>
                        <a:pt x="176" y="163"/>
                      </a:lnTo>
                      <a:lnTo>
                        <a:pt x="162" y="170"/>
                      </a:lnTo>
                      <a:lnTo>
                        <a:pt x="148" y="181"/>
                      </a:lnTo>
                      <a:lnTo>
                        <a:pt x="137" y="193"/>
                      </a:lnTo>
                      <a:lnTo>
                        <a:pt x="126" y="206"/>
                      </a:lnTo>
                      <a:lnTo>
                        <a:pt x="119" y="221"/>
                      </a:lnTo>
                      <a:lnTo>
                        <a:pt x="9" y="469"/>
                      </a:lnTo>
                      <a:lnTo>
                        <a:pt x="9" y="469"/>
                      </a:lnTo>
                      <a:lnTo>
                        <a:pt x="6" y="479"/>
                      </a:lnTo>
                      <a:lnTo>
                        <a:pt x="3" y="487"/>
                      </a:lnTo>
                      <a:lnTo>
                        <a:pt x="1" y="497"/>
                      </a:lnTo>
                      <a:lnTo>
                        <a:pt x="0" y="507"/>
                      </a:lnTo>
                      <a:lnTo>
                        <a:pt x="0" y="518"/>
                      </a:lnTo>
                      <a:lnTo>
                        <a:pt x="1" y="526"/>
                      </a:lnTo>
                      <a:lnTo>
                        <a:pt x="2" y="536"/>
                      </a:lnTo>
                      <a:lnTo>
                        <a:pt x="5" y="545"/>
                      </a:lnTo>
                      <a:lnTo>
                        <a:pt x="7" y="555"/>
                      </a:lnTo>
                      <a:lnTo>
                        <a:pt x="11" y="563"/>
                      </a:lnTo>
                      <a:lnTo>
                        <a:pt x="15" y="572"/>
                      </a:lnTo>
                      <a:lnTo>
                        <a:pt x="20" y="580"/>
                      </a:lnTo>
                      <a:lnTo>
                        <a:pt x="26" y="588"/>
                      </a:lnTo>
                      <a:lnTo>
                        <a:pt x="34" y="595"/>
                      </a:lnTo>
                      <a:lnTo>
                        <a:pt x="41" y="602"/>
                      </a:lnTo>
                      <a:lnTo>
                        <a:pt x="49" y="608"/>
                      </a:lnTo>
                      <a:lnTo>
                        <a:pt x="153" y="684"/>
                      </a:lnTo>
                      <a:lnTo>
                        <a:pt x="209" y="608"/>
                      </a:lnTo>
                      <a:lnTo>
                        <a:pt x="102" y="531"/>
                      </a:lnTo>
                      <a:lnTo>
                        <a:pt x="102" y="531"/>
                      </a:lnTo>
                      <a:lnTo>
                        <a:pt x="98" y="526"/>
                      </a:lnTo>
                      <a:lnTo>
                        <a:pt x="94" y="520"/>
                      </a:lnTo>
                      <a:lnTo>
                        <a:pt x="94" y="514"/>
                      </a:lnTo>
                      <a:lnTo>
                        <a:pt x="95" y="507"/>
                      </a:lnTo>
                      <a:lnTo>
                        <a:pt x="204" y="259"/>
                      </a:lnTo>
                      <a:lnTo>
                        <a:pt x="204" y="259"/>
                      </a:lnTo>
                      <a:lnTo>
                        <a:pt x="207" y="253"/>
                      </a:lnTo>
                      <a:lnTo>
                        <a:pt x="213" y="248"/>
                      </a:lnTo>
                      <a:lnTo>
                        <a:pt x="219" y="246"/>
                      </a:lnTo>
                      <a:lnTo>
                        <a:pt x="226" y="245"/>
                      </a:lnTo>
                      <a:lnTo>
                        <a:pt x="226" y="245"/>
                      </a:lnTo>
                      <a:lnTo>
                        <a:pt x="227" y="245"/>
                      </a:lnTo>
                      <a:lnTo>
                        <a:pt x="422" y="260"/>
                      </a:lnTo>
                      <a:lnTo>
                        <a:pt x="422" y="260"/>
                      </a:lnTo>
                      <a:lnTo>
                        <a:pt x="438" y="263"/>
                      </a:lnTo>
                      <a:lnTo>
                        <a:pt x="454" y="266"/>
                      </a:lnTo>
                      <a:lnTo>
                        <a:pt x="504" y="282"/>
                      </a:lnTo>
                      <a:lnTo>
                        <a:pt x="382" y="410"/>
                      </a:lnTo>
                      <a:lnTo>
                        <a:pt x="382" y="410"/>
                      </a:lnTo>
                      <a:lnTo>
                        <a:pt x="376" y="417"/>
                      </a:lnTo>
                      <a:lnTo>
                        <a:pt x="374" y="426"/>
                      </a:lnTo>
                      <a:lnTo>
                        <a:pt x="373" y="434"/>
                      </a:lnTo>
                      <a:lnTo>
                        <a:pt x="374" y="444"/>
                      </a:lnTo>
                      <a:lnTo>
                        <a:pt x="374" y="444"/>
                      </a:lnTo>
                      <a:lnTo>
                        <a:pt x="378" y="452"/>
                      </a:lnTo>
                      <a:lnTo>
                        <a:pt x="382" y="458"/>
                      </a:lnTo>
                      <a:lnTo>
                        <a:pt x="390" y="464"/>
                      </a:lnTo>
                      <a:lnTo>
                        <a:pt x="397" y="468"/>
                      </a:lnTo>
                      <a:lnTo>
                        <a:pt x="460" y="486"/>
                      </a:lnTo>
                      <a:lnTo>
                        <a:pt x="460" y="486"/>
                      </a:lnTo>
                      <a:lnTo>
                        <a:pt x="471" y="490"/>
                      </a:lnTo>
                      <a:lnTo>
                        <a:pt x="481" y="491"/>
                      </a:lnTo>
                      <a:lnTo>
                        <a:pt x="502" y="493"/>
                      </a:lnTo>
                      <a:lnTo>
                        <a:pt x="524" y="492"/>
                      </a:lnTo>
                      <a:lnTo>
                        <a:pt x="544" y="489"/>
                      </a:lnTo>
                      <a:lnTo>
                        <a:pt x="565" y="483"/>
                      </a:lnTo>
                      <a:lnTo>
                        <a:pt x="583" y="473"/>
                      </a:lnTo>
                      <a:lnTo>
                        <a:pt x="601" y="461"/>
                      </a:lnTo>
                      <a:lnTo>
                        <a:pt x="609" y="455"/>
                      </a:lnTo>
                      <a:lnTo>
                        <a:pt x="618" y="448"/>
                      </a:lnTo>
                      <a:lnTo>
                        <a:pt x="676" y="388"/>
                      </a:lnTo>
                      <a:lnTo>
                        <a:pt x="730" y="431"/>
                      </a:lnTo>
                      <a:lnTo>
                        <a:pt x="771" y="463"/>
                      </a:lnTo>
                      <a:lnTo>
                        <a:pt x="990" y="635"/>
                      </a:lnTo>
                      <a:lnTo>
                        <a:pt x="990" y="635"/>
                      </a:lnTo>
                      <a:lnTo>
                        <a:pt x="995" y="639"/>
                      </a:lnTo>
                      <a:lnTo>
                        <a:pt x="997" y="645"/>
                      </a:lnTo>
                      <a:lnTo>
                        <a:pt x="996" y="652"/>
                      </a:lnTo>
                      <a:lnTo>
                        <a:pt x="993" y="658"/>
                      </a:lnTo>
                      <a:lnTo>
                        <a:pt x="955" y="707"/>
                      </a:lnTo>
                      <a:lnTo>
                        <a:pt x="955" y="707"/>
                      </a:lnTo>
                      <a:lnTo>
                        <a:pt x="952" y="709"/>
                      </a:lnTo>
                      <a:lnTo>
                        <a:pt x="949" y="712"/>
                      </a:lnTo>
                      <a:lnTo>
                        <a:pt x="945" y="713"/>
                      </a:lnTo>
                      <a:lnTo>
                        <a:pt x="942" y="713"/>
                      </a:lnTo>
                      <a:lnTo>
                        <a:pt x="942" y="713"/>
                      </a:lnTo>
                      <a:lnTo>
                        <a:pt x="937" y="712"/>
                      </a:lnTo>
                      <a:lnTo>
                        <a:pt x="932" y="709"/>
                      </a:lnTo>
                      <a:lnTo>
                        <a:pt x="719" y="543"/>
                      </a:lnTo>
                      <a:lnTo>
                        <a:pt x="719" y="543"/>
                      </a:lnTo>
                      <a:lnTo>
                        <a:pt x="717" y="542"/>
                      </a:lnTo>
                      <a:lnTo>
                        <a:pt x="713" y="542"/>
                      </a:lnTo>
                      <a:lnTo>
                        <a:pt x="713" y="542"/>
                      </a:lnTo>
                      <a:lnTo>
                        <a:pt x="711" y="543"/>
                      </a:lnTo>
                      <a:lnTo>
                        <a:pt x="707" y="545"/>
                      </a:lnTo>
                      <a:lnTo>
                        <a:pt x="705" y="548"/>
                      </a:lnTo>
                      <a:lnTo>
                        <a:pt x="705" y="548"/>
                      </a:lnTo>
                      <a:lnTo>
                        <a:pt x="700" y="555"/>
                      </a:lnTo>
                      <a:lnTo>
                        <a:pt x="700" y="555"/>
                      </a:lnTo>
                      <a:lnTo>
                        <a:pt x="696" y="560"/>
                      </a:lnTo>
                      <a:lnTo>
                        <a:pt x="696" y="567"/>
                      </a:lnTo>
                      <a:lnTo>
                        <a:pt x="698" y="572"/>
                      </a:lnTo>
                      <a:lnTo>
                        <a:pt x="702" y="577"/>
                      </a:lnTo>
                      <a:lnTo>
                        <a:pt x="954" y="778"/>
                      </a:lnTo>
                      <a:lnTo>
                        <a:pt x="954" y="778"/>
                      </a:lnTo>
                      <a:lnTo>
                        <a:pt x="952" y="779"/>
                      </a:lnTo>
                      <a:lnTo>
                        <a:pt x="914" y="829"/>
                      </a:lnTo>
                      <a:lnTo>
                        <a:pt x="914" y="829"/>
                      </a:lnTo>
                      <a:lnTo>
                        <a:pt x="911" y="831"/>
                      </a:lnTo>
                      <a:lnTo>
                        <a:pt x="909" y="834"/>
                      </a:lnTo>
                      <a:lnTo>
                        <a:pt x="905" y="835"/>
                      </a:lnTo>
                      <a:lnTo>
                        <a:pt x="902" y="835"/>
                      </a:lnTo>
                      <a:lnTo>
                        <a:pt x="902" y="835"/>
                      </a:lnTo>
                      <a:lnTo>
                        <a:pt x="896" y="835"/>
                      </a:lnTo>
                      <a:lnTo>
                        <a:pt x="891" y="831"/>
                      </a:lnTo>
                      <a:lnTo>
                        <a:pt x="644" y="639"/>
                      </a:lnTo>
                      <a:lnTo>
                        <a:pt x="644" y="639"/>
                      </a:lnTo>
                      <a:lnTo>
                        <a:pt x="642" y="637"/>
                      </a:lnTo>
                      <a:lnTo>
                        <a:pt x="640" y="637"/>
                      </a:lnTo>
                      <a:lnTo>
                        <a:pt x="640" y="637"/>
                      </a:lnTo>
                      <a:lnTo>
                        <a:pt x="636" y="638"/>
                      </a:lnTo>
                      <a:lnTo>
                        <a:pt x="632" y="641"/>
                      </a:lnTo>
                      <a:lnTo>
                        <a:pt x="626" y="648"/>
                      </a:lnTo>
                      <a:lnTo>
                        <a:pt x="626" y="648"/>
                      </a:lnTo>
                      <a:lnTo>
                        <a:pt x="625" y="649"/>
                      </a:lnTo>
                      <a:lnTo>
                        <a:pt x="622" y="654"/>
                      </a:lnTo>
                      <a:lnTo>
                        <a:pt x="622" y="654"/>
                      </a:lnTo>
                      <a:lnTo>
                        <a:pt x="619" y="660"/>
                      </a:lnTo>
                      <a:lnTo>
                        <a:pt x="618" y="666"/>
                      </a:lnTo>
                      <a:lnTo>
                        <a:pt x="620" y="672"/>
                      </a:lnTo>
                      <a:lnTo>
                        <a:pt x="624" y="677"/>
                      </a:lnTo>
                      <a:lnTo>
                        <a:pt x="843" y="851"/>
                      </a:lnTo>
                      <a:lnTo>
                        <a:pt x="805" y="898"/>
                      </a:lnTo>
                      <a:lnTo>
                        <a:pt x="805" y="898"/>
                      </a:lnTo>
                      <a:lnTo>
                        <a:pt x="803" y="901"/>
                      </a:lnTo>
                      <a:lnTo>
                        <a:pt x="799" y="903"/>
                      </a:lnTo>
                      <a:lnTo>
                        <a:pt x="795" y="904"/>
                      </a:lnTo>
                      <a:lnTo>
                        <a:pt x="792" y="904"/>
                      </a:lnTo>
                      <a:lnTo>
                        <a:pt x="792" y="904"/>
                      </a:lnTo>
                      <a:lnTo>
                        <a:pt x="787" y="904"/>
                      </a:lnTo>
                      <a:lnTo>
                        <a:pt x="782" y="901"/>
                      </a:lnTo>
                      <a:lnTo>
                        <a:pt x="570" y="735"/>
                      </a:lnTo>
                      <a:lnTo>
                        <a:pt x="570" y="735"/>
                      </a:lnTo>
                      <a:lnTo>
                        <a:pt x="567" y="734"/>
                      </a:lnTo>
                      <a:lnTo>
                        <a:pt x="565" y="732"/>
                      </a:lnTo>
                      <a:lnTo>
                        <a:pt x="565" y="732"/>
                      </a:lnTo>
                      <a:lnTo>
                        <a:pt x="561" y="734"/>
                      </a:lnTo>
                      <a:lnTo>
                        <a:pt x="558" y="736"/>
                      </a:lnTo>
                      <a:lnTo>
                        <a:pt x="552" y="743"/>
                      </a:lnTo>
                      <a:lnTo>
                        <a:pt x="552" y="743"/>
                      </a:lnTo>
                      <a:lnTo>
                        <a:pt x="552" y="744"/>
                      </a:lnTo>
                      <a:lnTo>
                        <a:pt x="550" y="746"/>
                      </a:lnTo>
                      <a:lnTo>
                        <a:pt x="550" y="746"/>
                      </a:lnTo>
                      <a:lnTo>
                        <a:pt x="548" y="752"/>
                      </a:lnTo>
                      <a:lnTo>
                        <a:pt x="547" y="758"/>
                      </a:lnTo>
                      <a:lnTo>
                        <a:pt x="549" y="764"/>
                      </a:lnTo>
                      <a:lnTo>
                        <a:pt x="553" y="769"/>
                      </a:lnTo>
                      <a:lnTo>
                        <a:pt x="696" y="883"/>
                      </a:lnTo>
                      <a:lnTo>
                        <a:pt x="696" y="883"/>
                      </a:lnTo>
                      <a:lnTo>
                        <a:pt x="695" y="887"/>
                      </a:lnTo>
                      <a:lnTo>
                        <a:pt x="657" y="936"/>
                      </a:lnTo>
                      <a:lnTo>
                        <a:pt x="657" y="936"/>
                      </a:lnTo>
                      <a:lnTo>
                        <a:pt x="653" y="939"/>
                      </a:lnTo>
                      <a:lnTo>
                        <a:pt x="651" y="940"/>
                      </a:lnTo>
                      <a:lnTo>
                        <a:pt x="647" y="941"/>
                      </a:lnTo>
                      <a:lnTo>
                        <a:pt x="643" y="942"/>
                      </a:lnTo>
                      <a:lnTo>
                        <a:pt x="643" y="942"/>
                      </a:lnTo>
                      <a:lnTo>
                        <a:pt x="638" y="941"/>
                      </a:lnTo>
                      <a:lnTo>
                        <a:pt x="634" y="939"/>
                      </a:lnTo>
                      <a:lnTo>
                        <a:pt x="577" y="1014"/>
                      </a:lnTo>
                      <a:lnTo>
                        <a:pt x="577" y="1014"/>
                      </a:lnTo>
                      <a:lnTo>
                        <a:pt x="593" y="1023"/>
                      </a:lnTo>
                      <a:lnTo>
                        <a:pt x="608" y="1029"/>
                      </a:lnTo>
                      <a:lnTo>
                        <a:pt x="625" y="1034"/>
                      </a:lnTo>
                      <a:lnTo>
                        <a:pt x="643" y="1035"/>
                      </a:lnTo>
                      <a:lnTo>
                        <a:pt x="643" y="1035"/>
                      </a:lnTo>
                      <a:lnTo>
                        <a:pt x="655" y="1035"/>
                      </a:lnTo>
                      <a:lnTo>
                        <a:pt x="669" y="1033"/>
                      </a:lnTo>
                      <a:lnTo>
                        <a:pt x="680" y="1029"/>
                      </a:lnTo>
                      <a:lnTo>
                        <a:pt x="692" y="1024"/>
                      </a:lnTo>
                      <a:lnTo>
                        <a:pt x="702" y="1018"/>
                      </a:lnTo>
                      <a:lnTo>
                        <a:pt x="712" y="1011"/>
                      </a:lnTo>
                      <a:lnTo>
                        <a:pt x="722" y="1003"/>
                      </a:lnTo>
                      <a:lnTo>
                        <a:pt x="730" y="993"/>
                      </a:lnTo>
                      <a:lnTo>
                        <a:pt x="737" y="983"/>
                      </a:lnTo>
                      <a:lnTo>
                        <a:pt x="737" y="983"/>
                      </a:lnTo>
                      <a:lnTo>
                        <a:pt x="751" y="989"/>
                      </a:lnTo>
                      <a:lnTo>
                        <a:pt x="764" y="994"/>
                      </a:lnTo>
                      <a:lnTo>
                        <a:pt x="777" y="997"/>
                      </a:lnTo>
                      <a:lnTo>
                        <a:pt x="792" y="998"/>
                      </a:lnTo>
                      <a:lnTo>
                        <a:pt x="792" y="998"/>
                      </a:lnTo>
                      <a:lnTo>
                        <a:pt x="805" y="997"/>
                      </a:lnTo>
                      <a:lnTo>
                        <a:pt x="817" y="995"/>
                      </a:lnTo>
                      <a:lnTo>
                        <a:pt x="829" y="992"/>
                      </a:lnTo>
                      <a:lnTo>
                        <a:pt x="840" y="987"/>
                      </a:lnTo>
                      <a:lnTo>
                        <a:pt x="851" y="981"/>
                      </a:lnTo>
                      <a:lnTo>
                        <a:pt x="861" y="974"/>
                      </a:lnTo>
                      <a:lnTo>
                        <a:pt x="870" y="965"/>
                      </a:lnTo>
                      <a:lnTo>
                        <a:pt x="879" y="956"/>
                      </a:lnTo>
                      <a:lnTo>
                        <a:pt x="899" y="929"/>
                      </a:lnTo>
                      <a:lnTo>
                        <a:pt x="899" y="929"/>
                      </a:lnTo>
                      <a:lnTo>
                        <a:pt x="902" y="929"/>
                      </a:lnTo>
                      <a:lnTo>
                        <a:pt x="902" y="929"/>
                      </a:lnTo>
                      <a:lnTo>
                        <a:pt x="914" y="928"/>
                      </a:lnTo>
                      <a:lnTo>
                        <a:pt x="926" y="925"/>
                      </a:lnTo>
                      <a:lnTo>
                        <a:pt x="938" y="923"/>
                      </a:lnTo>
                      <a:lnTo>
                        <a:pt x="950" y="918"/>
                      </a:lnTo>
                      <a:lnTo>
                        <a:pt x="960" y="912"/>
                      </a:lnTo>
                      <a:lnTo>
                        <a:pt x="971" y="905"/>
                      </a:lnTo>
                      <a:lnTo>
                        <a:pt x="979" y="897"/>
                      </a:lnTo>
                      <a:lnTo>
                        <a:pt x="987" y="887"/>
                      </a:lnTo>
                      <a:lnTo>
                        <a:pt x="1026" y="837"/>
                      </a:lnTo>
                      <a:lnTo>
                        <a:pt x="1026" y="837"/>
                      </a:lnTo>
                      <a:lnTo>
                        <a:pt x="1033" y="829"/>
                      </a:lnTo>
                      <a:lnTo>
                        <a:pt x="1038" y="819"/>
                      </a:lnTo>
                      <a:lnTo>
                        <a:pt x="1043" y="810"/>
                      </a:lnTo>
                      <a:lnTo>
                        <a:pt x="1045" y="799"/>
                      </a:lnTo>
                      <a:lnTo>
                        <a:pt x="1048" y="789"/>
                      </a:lnTo>
                      <a:lnTo>
                        <a:pt x="1049" y="778"/>
                      </a:lnTo>
                      <a:lnTo>
                        <a:pt x="1050" y="767"/>
                      </a:lnTo>
                      <a:lnTo>
                        <a:pt x="1049" y="757"/>
                      </a:lnTo>
                      <a:lnTo>
                        <a:pt x="1049" y="757"/>
                      </a:lnTo>
                      <a:lnTo>
                        <a:pt x="1047" y="742"/>
                      </a:lnTo>
                      <a:lnTo>
                        <a:pt x="1067" y="715"/>
                      </a:lnTo>
                      <a:lnTo>
                        <a:pt x="1067" y="715"/>
                      </a:lnTo>
                      <a:lnTo>
                        <a:pt x="1073" y="706"/>
                      </a:lnTo>
                      <a:lnTo>
                        <a:pt x="1079" y="696"/>
                      </a:lnTo>
                      <a:lnTo>
                        <a:pt x="1083" y="687"/>
                      </a:lnTo>
                      <a:lnTo>
                        <a:pt x="1086" y="677"/>
                      </a:lnTo>
                      <a:lnTo>
                        <a:pt x="1089" y="666"/>
                      </a:lnTo>
                      <a:lnTo>
                        <a:pt x="1090" y="655"/>
                      </a:lnTo>
                      <a:lnTo>
                        <a:pt x="1090" y="644"/>
                      </a:lnTo>
                      <a:lnTo>
                        <a:pt x="1089" y="635"/>
                      </a:lnTo>
                      <a:lnTo>
                        <a:pt x="1088" y="624"/>
                      </a:lnTo>
                      <a:lnTo>
                        <a:pt x="1085" y="614"/>
                      </a:lnTo>
                      <a:lnTo>
                        <a:pt x="1082" y="603"/>
                      </a:lnTo>
                      <a:lnTo>
                        <a:pt x="1077" y="595"/>
                      </a:lnTo>
                      <a:lnTo>
                        <a:pt x="1071" y="585"/>
                      </a:lnTo>
                      <a:lnTo>
                        <a:pt x="1063" y="577"/>
                      </a:lnTo>
                      <a:lnTo>
                        <a:pt x="1056" y="568"/>
                      </a:lnTo>
                      <a:lnTo>
                        <a:pt x="1048" y="561"/>
                      </a:lnTo>
                      <a:lnTo>
                        <a:pt x="1042" y="556"/>
                      </a:lnTo>
                      <a:lnTo>
                        <a:pt x="1065" y="485"/>
                      </a:lnTo>
                      <a:lnTo>
                        <a:pt x="1065" y="485"/>
                      </a:lnTo>
                      <a:lnTo>
                        <a:pt x="1068" y="476"/>
                      </a:lnTo>
                      <a:lnTo>
                        <a:pt x="1073" y="468"/>
                      </a:lnTo>
                      <a:lnTo>
                        <a:pt x="1078" y="460"/>
                      </a:lnTo>
                      <a:lnTo>
                        <a:pt x="1083" y="452"/>
                      </a:lnTo>
                      <a:lnTo>
                        <a:pt x="1228" y="269"/>
                      </a:lnTo>
                      <a:lnTo>
                        <a:pt x="1228" y="269"/>
                      </a:lnTo>
                      <a:lnTo>
                        <a:pt x="1231" y="263"/>
                      </a:lnTo>
                      <a:lnTo>
                        <a:pt x="1235" y="256"/>
                      </a:lnTo>
                      <a:lnTo>
                        <a:pt x="1236" y="248"/>
                      </a:lnTo>
                      <a:lnTo>
                        <a:pt x="1235" y="241"/>
                      </a:lnTo>
                      <a:lnTo>
                        <a:pt x="1234" y="234"/>
                      </a:lnTo>
                      <a:lnTo>
                        <a:pt x="1231" y="227"/>
                      </a:lnTo>
                      <a:lnTo>
                        <a:pt x="1226" y="221"/>
                      </a:lnTo>
                      <a:lnTo>
                        <a:pt x="1222" y="216"/>
                      </a:lnTo>
                      <a:lnTo>
                        <a:pt x="1222" y="2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60" name="Freeform: Shape 63"/>
                <p:cNvSpPr/>
                <p:nvPr/>
              </p:nvSpPr>
              <p:spPr bwMode="auto">
                <a:xfrm>
                  <a:off x="5597525" y="5711825"/>
                  <a:ext cx="168275" cy="157163"/>
                </a:xfrm>
                <a:custGeom>
                  <a:avLst/>
                  <a:gdLst>
                    <a:gd name="T0" fmla="*/ 423 w 423"/>
                    <a:gd name="T1" fmla="*/ 285 h 396"/>
                    <a:gd name="T2" fmla="*/ 417 w 423"/>
                    <a:gd name="T3" fmla="*/ 269 h 396"/>
                    <a:gd name="T4" fmla="*/ 381 w 423"/>
                    <a:gd name="T5" fmla="*/ 240 h 396"/>
                    <a:gd name="T6" fmla="*/ 369 w 423"/>
                    <a:gd name="T7" fmla="*/ 238 h 396"/>
                    <a:gd name="T8" fmla="*/ 358 w 423"/>
                    <a:gd name="T9" fmla="*/ 244 h 396"/>
                    <a:gd name="T10" fmla="*/ 350 w 423"/>
                    <a:gd name="T11" fmla="*/ 253 h 396"/>
                    <a:gd name="T12" fmla="*/ 349 w 423"/>
                    <a:gd name="T13" fmla="*/ 253 h 396"/>
                    <a:gd name="T14" fmla="*/ 344 w 423"/>
                    <a:gd name="T15" fmla="*/ 252 h 396"/>
                    <a:gd name="T16" fmla="*/ 343 w 423"/>
                    <a:gd name="T17" fmla="*/ 250 h 396"/>
                    <a:gd name="T18" fmla="*/ 343 w 423"/>
                    <a:gd name="T19" fmla="*/ 244 h 396"/>
                    <a:gd name="T20" fmla="*/ 361 w 423"/>
                    <a:gd name="T21" fmla="*/ 220 h 396"/>
                    <a:gd name="T22" fmla="*/ 364 w 423"/>
                    <a:gd name="T23" fmla="*/ 195 h 396"/>
                    <a:gd name="T24" fmla="*/ 353 w 423"/>
                    <a:gd name="T25" fmla="*/ 174 h 396"/>
                    <a:gd name="T26" fmla="*/ 330 w 423"/>
                    <a:gd name="T27" fmla="*/ 156 h 396"/>
                    <a:gd name="T28" fmla="*/ 311 w 423"/>
                    <a:gd name="T29" fmla="*/ 147 h 396"/>
                    <a:gd name="T30" fmla="*/ 295 w 423"/>
                    <a:gd name="T31" fmla="*/ 148 h 396"/>
                    <a:gd name="T32" fmla="*/ 272 w 423"/>
                    <a:gd name="T33" fmla="*/ 163 h 396"/>
                    <a:gd name="T34" fmla="*/ 268 w 423"/>
                    <a:gd name="T35" fmla="*/ 165 h 396"/>
                    <a:gd name="T36" fmla="*/ 268 w 423"/>
                    <a:gd name="T37" fmla="*/ 165 h 396"/>
                    <a:gd name="T38" fmla="*/ 263 w 423"/>
                    <a:gd name="T39" fmla="*/ 163 h 396"/>
                    <a:gd name="T40" fmla="*/ 263 w 423"/>
                    <a:gd name="T41" fmla="*/ 157 h 396"/>
                    <a:gd name="T42" fmla="*/ 283 w 423"/>
                    <a:gd name="T43" fmla="*/ 128 h 396"/>
                    <a:gd name="T44" fmla="*/ 287 w 423"/>
                    <a:gd name="T45" fmla="*/ 105 h 396"/>
                    <a:gd name="T46" fmla="*/ 281 w 423"/>
                    <a:gd name="T47" fmla="*/ 89 h 396"/>
                    <a:gd name="T48" fmla="*/ 243 w 423"/>
                    <a:gd name="T49" fmla="*/ 57 h 396"/>
                    <a:gd name="T50" fmla="*/ 231 w 423"/>
                    <a:gd name="T51" fmla="*/ 51 h 396"/>
                    <a:gd name="T52" fmla="*/ 218 w 423"/>
                    <a:gd name="T53" fmla="*/ 49 h 396"/>
                    <a:gd name="T54" fmla="*/ 193 w 423"/>
                    <a:gd name="T55" fmla="*/ 58 h 396"/>
                    <a:gd name="T56" fmla="*/ 170 w 423"/>
                    <a:gd name="T57" fmla="*/ 87 h 396"/>
                    <a:gd name="T58" fmla="*/ 165 w 423"/>
                    <a:gd name="T59" fmla="*/ 89 h 396"/>
                    <a:gd name="T60" fmla="*/ 160 w 423"/>
                    <a:gd name="T61" fmla="*/ 86 h 396"/>
                    <a:gd name="T62" fmla="*/ 159 w 423"/>
                    <a:gd name="T63" fmla="*/ 82 h 396"/>
                    <a:gd name="T64" fmla="*/ 160 w 423"/>
                    <a:gd name="T65" fmla="*/ 80 h 396"/>
                    <a:gd name="T66" fmla="*/ 169 w 423"/>
                    <a:gd name="T67" fmla="*/ 57 h 396"/>
                    <a:gd name="T68" fmla="*/ 166 w 423"/>
                    <a:gd name="T69" fmla="*/ 41 h 396"/>
                    <a:gd name="T70" fmla="*/ 152 w 423"/>
                    <a:gd name="T71" fmla="*/ 22 h 396"/>
                    <a:gd name="T72" fmla="*/ 130 w 423"/>
                    <a:gd name="T73" fmla="*/ 5 h 396"/>
                    <a:gd name="T74" fmla="*/ 111 w 423"/>
                    <a:gd name="T75" fmla="*/ 0 h 396"/>
                    <a:gd name="T76" fmla="*/ 105 w 423"/>
                    <a:gd name="T77" fmla="*/ 1 h 396"/>
                    <a:gd name="T78" fmla="*/ 83 w 423"/>
                    <a:gd name="T79" fmla="*/ 12 h 396"/>
                    <a:gd name="T80" fmla="*/ 12 w 423"/>
                    <a:gd name="T81" fmla="*/ 107 h 396"/>
                    <a:gd name="T82" fmla="*/ 10 w 423"/>
                    <a:gd name="T83" fmla="*/ 110 h 396"/>
                    <a:gd name="T84" fmla="*/ 0 w 423"/>
                    <a:gd name="T85" fmla="*/ 144 h 396"/>
                    <a:gd name="T86" fmla="*/ 8 w 423"/>
                    <a:gd name="T87" fmla="*/ 177 h 396"/>
                    <a:gd name="T88" fmla="*/ 285 w 423"/>
                    <a:gd name="T89" fmla="*/ 385 h 396"/>
                    <a:gd name="T90" fmla="*/ 305 w 423"/>
                    <a:gd name="T91" fmla="*/ 395 h 396"/>
                    <a:gd name="T92" fmla="*/ 327 w 423"/>
                    <a:gd name="T93" fmla="*/ 396 h 396"/>
                    <a:gd name="T94" fmla="*/ 339 w 423"/>
                    <a:gd name="T95" fmla="*/ 392 h 396"/>
                    <a:gd name="T96" fmla="*/ 367 w 423"/>
                    <a:gd name="T97" fmla="*/ 372 h 396"/>
                    <a:gd name="T98" fmla="*/ 419 w 423"/>
                    <a:gd name="T99" fmla="*/ 299 h 396"/>
                    <a:gd name="T100" fmla="*/ 422 w 423"/>
                    <a:gd name="T101" fmla="*/ 29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3" h="396">
                      <a:moveTo>
                        <a:pt x="422" y="291"/>
                      </a:moveTo>
                      <a:lnTo>
                        <a:pt x="422" y="291"/>
                      </a:lnTo>
                      <a:lnTo>
                        <a:pt x="423" y="285"/>
                      </a:lnTo>
                      <a:lnTo>
                        <a:pt x="422" y="280"/>
                      </a:lnTo>
                      <a:lnTo>
                        <a:pt x="421" y="274"/>
                      </a:lnTo>
                      <a:lnTo>
                        <a:pt x="417" y="269"/>
                      </a:lnTo>
                      <a:lnTo>
                        <a:pt x="417" y="269"/>
                      </a:lnTo>
                      <a:lnTo>
                        <a:pt x="414" y="265"/>
                      </a:lnTo>
                      <a:lnTo>
                        <a:pt x="381" y="240"/>
                      </a:lnTo>
                      <a:lnTo>
                        <a:pt x="381" y="240"/>
                      </a:lnTo>
                      <a:lnTo>
                        <a:pt x="375" y="238"/>
                      </a:lnTo>
                      <a:lnTo>
                        <a:pt x="369" y="238"/>
                      </a:lnTo>
                      <a:lnTo>
                        <a:pt x="363" y="239"/>
                      </a:lnTo>
                      <a:lnTo>
                        <a:pt x="358" y="244"/>
                      </a:lnTo>
                      <a:lnTo>
                        <a:pt x="358" y="244"/>
                      </a:lnTo>
                      <a:lnTo>
                        <a:pt x="352" y="251"/>
                      </a:lnTo>
                      <a:lnTo>
                        <a:pt x="352" y="251"/>
                      </a:lnTo>
                      <a:lnTo>
                        <a:pt x="350" y="253"/>
                      </a:lnTo>
                      <a:lnTo>
                        <a:pt x="350" y="253"/>
                      </a:lnTo>
                      <a:lnTo>
                        <a:pt x="349" y="253"/>
                      </a:lnTo>
                      <a:lnTo>
                        <a:pt x="349" y="253"/>
                      </a:lnTo>
                      <a:lnTo>
                        <a:pt x="347" y="253"/>
                      </a:lnTo>
                      <a:lnTo>
                        <a:pt x="347" y="253"/>
                      </a:lnTo>
                      <a:lnTo>
                        <a:pt x="344" y="252"/>
                      </a:lnTo>
                      <a:lnTo>
                        <a:pt x="344" y="252"/>
                      </a:lnTo>
                      <a:lnTo>
                        <a:pt x="344" y="252"/>
                      </a:lnTo>
                      <a:lnTo>
                        <a:pt x="343" y="250"/>
                      </a:lnTo>
                      <a:lnTo>
                        <a:pt x="341" y="247"/>
                      </a:lnTo>
                      <a:lnTo>
                        <a:pt x="341" y="247"/>
                      </a:lnTo>
                      <a:lnTo>
                        <a:pt x="343" y="244"/>
                      </a:lnTo>
                      <a:lnTo>
                        <a:pt x="356" y="227"/>
                      </a:lnTo>
                      <a:lnTo>
                        <a:pt x="356" y="227"/>
                      </a:lnTo>
                      <a:lnTo>
                        <a:pt x="361" y="220"/>
                      </a:lnTo>
                      <a:lnTo>
                        <a:pt x="363" y="211"/>
                      </a:lnTo>
                      <a:lnTo>
                        <a:pt x="364" y="204"/>
                      </a:lnTo>
                      <a:lnTo>
                        <a:pt x="364" y="195"/>
                      </a:lnTo>
                      <a:lnTo>
                        <a:pt x="362" y="188"/>
                      </a:lnTo>
                      <a:lnTo>
                        <a:pt x="358" y="181"/>
                      </a:lnTo>
                      <a:lnTo>
                        <a:pt x="353" y="174"/>
                      </a:lnTo>
                      <a:lnTo>
                        <a:pt x="347" y="169"/>
                      </a:lnTo>
                      <a:lnTo>
                        <a:pt x="330" y="156"/>
                      </a:lnTo>
                      <a:lnTo>
                        <a:pt x="330" y="156"/>
                      </a:lnTo>
                      <a:lnTo>
                        <a:pt x="324" y="152"/>
                      </a:lnTo>
                      <a:lnTo>
                        <a:pt x="318" y="148"/>
                      </a:lnTo>
                      <a:lnTo>
                        <a:pt x="311" y="147"/>
                      </a:lnTo>
                      <a:lnTo>
                        <a:pt x="305" y="147"/>
                      </a:lnTo>
                      <a:lnTo>
                        <a:pt x="305" y="147"/>
                      </a:lnTo>
                      <a:lnTo>
                        <a:pt x="295" y="148"/>
                      </a:lnTo>
                      <a:lnTo>
                        <a:pt x="287" y="151"/>
                      </a:lnTo>
                      <a:lnTo>
                        <a:pt x="279" y="156"/>
                      </a:lnTo>
                      <a:lnTo>
                        <a:pt x="272" y="163"/>
                      </a:lnTo>
                      <a:lnTo>
                        <a:pt x="272" y="163"/>
                      </a:lnTo>
                      <a:lnTo>
                        <a:pt x="270" y="165"/>
                      </a:lnTo>
                      <a:lnTo>
                        <a:pt x="268" y="165"/>
                      </a:lnTo>
                      <a:lnTo>
                        <a:pt x="268" y="165"/>
                      </a:lnTo>
                      <a:lnTo>
                        <a:pt x="268" y="165"/>
                      </a:lnTo>
                      <a:lnTo>
                        <a:pt x="268" y="165"/>
                      </a:lnTo>
                      <a:lnTo>
                        <a:pt x="264" y="164"/>
                      </a:lnTo>
                      <a:lnTo>
                        <a:pt x="264" y="164"/>
                      </a:lnTo>
                      <a:lnTo>
                        <a:pt x="263" y="163"/>
                      </a:lnTo>
                      <a:lnTo>
                        <a:pt x="262" y="160"/>
                      </a:lnTo>
                      <a:lnTo>
                        <a:pt x="262" y="158"/>
                      </a:lnTo>
                      <a:lnTo>
                        <a:pt x="263" y="157"/>
                      </a:lnTo>
                      <a:lnTo>
                        <a:pt x="279" y="135"/>
                      </a:lnTo>
                      <a:lnTo>
                        <a:pt x="279" y="135"/>
                      </a:lnTo>
                      <a:lnTo>
                        <a:pt x="283" y="128"/>
                      </a:lnTo>
                      <a:lnTo>
                        <a:pt x="286" y="121"/>
                      </a:lnTo>
                      <a:lnTo>
                        <a:pt x="287" y="112"/>
                      </a:lnTo>
                      <a:lnTo>
                        <a:pt x="287" y="105"/>
                      </a:lnTo>
                      <a:lnTo>
                        <a:pt x="287" y="105"/>
                      </a:lnTo>
                      <a:lnTo>
                        <a:pt x="285" y="96"/>
                      </a:lnTo>
                      <a:lnTo>
                        <a:pt x="281" y="89"/>
                      </a:lnTo>
                      <a:lnTo>
                        <a:pt x="276" y="83"/>
                      </a:lnTo>
                      <a:lnTo>
                        <a:pt x="270" y="77"/>
                      </a:lnTo>
                      <a:lnTo>
                        <a:pt x="243" y="57"/>
                      </a:lnTo>
                      <a:lnTo>
                        <a:pt x="243" y="57"/>
                      </a:lnTo>
                      <a:lnTo>
                        <a:pt x="237" y="53"/>
                      </a:lnTo>
                      <a:lnTo>
                        <a:pt x="231" y="51"/>
                      </a:lnTo>
                      <a:lnTo>
                        <a:pt x="225" y="49"/>
                      </a:lnTo>
                      <a:lnTo>
                        <a:pt x="218" y="49"/>
                      </a:lnTo>
                      <a:lnTo>
                        <a:pt x="218" y="49"/>
                      </a:lnTo>
                      <a:lnTo>
                        <a:pt x="210" y="49"/>
                      </a:lnTo>
                      <a:lnTo>
                        <a:pt x="200" y="53"/>
                      </a:lnTo>
                      <a:lnTo>
                        <a:pt x="193" y="58"/>
                      </a:lnTo>
                      <a:lnTo>
                        <a:pt x="186" y="65"/>
                      </a:lnTo>
                      <a:lnTo>
                        <a:pt x="170" y="87"/>
                      </a:lnTo>
                      <a:lnTo>
                        <a:pt x="170" y="87"/>
                      </a:lnTo>
                      <a:lnTo>
                        <a:pt x="167" y="88"/>
                      </a:lnTo>
                      <a:lnTo>
                        <a:pt x="165" y="89"/>
                      </a:lnTo>
                      <a:lnTo>
                        <a:pt x="165" y="89"/>
                      </a:lnTo>
                      <a:lnTo>
                        <a:pt x="161" y="88"/>
                      </a:lnTo>
                      <a:lnTo>
                        <a:pt x="161" y="88"/>
                      </a:lnTo>
                      <a:lnTo>
                        <a:pt x="160" y="86"/>
                      </a:lnTo>
                      <a:lnTo>
                        <a:pt x="159" y="84"/>
                      </a:lnTo>
                      <a:lnTo>
                        <a:pt x="159" y="84"/>
                      </a:lnTo>
                      <a:lnTo>
                        <a:pt x="159" y="82"/>
                      </a:lnTo>
                      <a:lnTo>
                        <a:pt x="160" y="80"/>
                      </a:lnTo>
                      <a:lnTo>
                        <a:pt x="160" y="80"/>
                      </a:lnTo>
                      <a:lnTo>
                        <a:pt x="160" y="80"/>
                      </a:lnTo>
                      <a:lnTo>
                        <a:pt x="165" y="72"/>
                      </a:lnTo>
                      <a:lnTo>
                        <a:pt x="167" y="65"/>
                      </a:lnTo>
                      <a:lnTo>
                        <a:pt x="169" y="57"/>
                      </a:lnTo>
                      <a:lnTo>
                        <a:pt x="169" y="49"/>
                      </a:lnTo>
                      <a:lnTo>
                        <a:pt x="169" y="49"/>
                      </a:lnTo>
                      <a:lnTo>
                        <a:pt x="166" y="41"/>
                      </a:lnTo>
                      <a:lnTo>
                        <a:pt x="163" y="34"/>
                      </a:lnTo>
                      <a:lnTo>
                        <a:pt x="158" y="28"/>
                      </a:lnTo>
                      <a:lnTo>
                        <a:pt x="152" y="22"/>
                      </a:lnTo>
                      <a:lnTo>
                        <a:pt x="135" y="8"/>
                      </a:lnTo>
                      <a:lnTo>
                        <a:pt x="135" y="8"/>
                      </a:lnTo>
                      <a:lnTo>
                        <a:pt x="130" y="5"/>
                      </a:lnTo>
                      <a:lnTo>
                        <a:pt x="124" y="2"/>
                      </a:lnTo>
                      <a:lnTo>
                        <a:pt x="117" y="1"/>
                      </a:lnTo>
                      <a:lnTo>
                        <a:pt x="111" y="0"/>
                      </a:lnTo>
                      <a:lnTo>
                        <a:pt x="111" y="0"/>
                      </a:lnTo>
                      <a:lnTo>
                        <a:pt x="105" y="1"/>
                      </a:lnTo>
                      <a:lnTo>
                        <a:pt x="105" y="1"/>
                      </a:lnTo>
                      <a:lnTo>
                        <a:pt x="96" y="3"/>
                      </a:lnTo>
                      <a:lnTo>
                        <a:pt x="89" y="6"/>
                      </a:lnTo>
                      <a:lnTo>
                        <a:pt x="83" y="12"/>
                      </a:lnTo>
                      <a:lnTo>
                        <a:pt x="77" y="18"/>
                      </a:lnTo>
                      <a:lnTo>
                        <a:pt x="65" y="34"/>
                      </a:lnTo>
                      <a:lnTo>
                        <a:pt x="12" y="107"/>
                      </a:lnTo>
                      <a:lnTo>
                        <a:pt x="12" y="107"/>
                      </a:lnTo>
                      <a:lnTo>
                        <a:pt x="10" y="110"/>
                      </a:lnTo>
                      <a:lnTo>
                        <a:pt x="10" y="110"/>
                      </a:lnTo>
                      <a:lnTo>
                        <a:pt x="4" y="121"/>
                      </a:lnTo>
                      <a:lnTo>
                        <a:pt x="1" y="131"/>
                      </a:lnTo>
                      <a:lnTo>
                        <a:pt x="0" y="144"/>
                      </a:lnTo>
                      <a:lnTo>
                        <a:pt x="1" y="156"/>
                      </a:lnTo>
                      <a:lnTo>
                        <a:pt x="3" y="168"/>
                      </a:lnTo>
                      <a:lnTo>
                        <a:pt x="8" y="177"/>
                      </a:lnTo>
                      <a:lnTo>
                        <a:pt x="15" y="188"/>
                      </a:lnTo>
                      <a:lnTo>
                        <a:pt x="25" y="197"/>
                      </a:lnTo>
                      <a:lnTo>
                        <a:pt x="285" y="385"/>
                      </a:lnTo>
                      <a:lnTo>
                        <a:pt x="285" y="385"/>
                      </a:lnTo>
                      <a:lnTo>
                        <a:pt x="294" y="391"/>
                      </a:lnTo>
                      <a:lnTo>
                        <a:pt x="305" y="395"/>
                      </a:lnTo>
                      <a:lnTo>
                        <a:pt x="316" y="396"/>
                      </a:lnTo>
                      <a:lnTo>
                        <a:pt x="327" y="396"/>
                      </a:lnTo>
                      <a:lnTo>
                        <a:pt x="327" y="396"/>
                      </a:lnTo>
                      <a:lnTo>
                        <a:pt x="328" y="396"/>
                      </a:lnTo>
                      <a:lnTo>
                        <a:pt x="328" y="396"/>
                      </a:lnTo>
                      <a:lnTo>
                        <a:pt x="339" y="392"/>
                      </a:lnTo>
                      <a:lnTo>
                        <a:pt x="350" y="387"/>
                      </a:lnTo>
                      <a:lnTo>
                        <a:pt x="358" y="380"/>
                      </a:lnTo>
                      <a:lnTo>
                        <a:pt x="367" y="372"/>
                      </a:lnTo>
                      <a:lnTo>
                        <a:pt x="369" y="368"/>
                      </a:lnTo>
                      <a:lnTo>
                        <a:pt x="419" y="299"/>
                      </a:lnTo>
                      <a:lnTo>
                        <a:pt x="419" y="299"/>
                      </a:lnTo>
                      <a:lnTo>
                        <a:pt x="421" y="296"/>
                      </a:lnTo>
                      <a:lnTo>
                        <a:pt x="422" y="291"/>
                      </a:lnTo>
                      <a:lnTo>
                        <a:pt x="422" y="2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grpSp>
      <p:grpSp>
        <p:nvGrpSpPr>
          <p:cNvPr id="108" name="组合 107"/>
          <p:cNvGrpSpPr/>
          <p:nvPr/>
        </p:nvGrpSpPr>
        <p:grpSpPr>
          <a:xfrm>
            <a:off x="6967271" y="1990368"/>
            <a:ext cx="1616482" cy="2140033"/>
            <a:chOff x="6967271" y="1790343"/>
            <a:chExt cx="1616482" cy="2140033"/>
          </a:xfrm>
        </p:grpSpPr>
        <p:grpSp>
          <p:nvGrpSpPr>
            <p:cNvPr id="7" name="Group 99"/>
            <p:cNvGrpSpPr/>
            <p:nvPr/>
          </p:nvGrpSpPr>
          <p:grpSpPr>
            <a:xfrm>
              <a:off x="6967271" y="3399461"/>
              <a:ext cx="1616482" cy="530915"/>
              <a:chOff x="9289694" y="4532617"/>
              <a:chExt cx="2155309" cy="707886"/>
            </a:xfrm>
          </p:grpSpPr>
          <p:sp>
            <p:nvSpPr>
              <p:cNvPr id="97" name="Rectangle 57"/>
              <p:cNvSpPr/>
              <p:nvPr/>
            </p:nvSpPr>
            <p:spPr>
              <a:xfrm>
                <a:off x="9289694" y="4532617"/>
                <a:ext cx="2155309" cy="246221"/>
              </a:xfrm>
              <a:prstGeom prst="rect">
                <a:avLst/>
              </a:prstGeom>
            </p:spPr>
            <p:txBody>
              <a:bodyPr wrap="none" lIns="0" tIns="0" rIns="0" bIns="0" anchor="ctr" anchorCtr="1">
                <a:normAutofit/>
              </a:bodyPr>
              <a:lstStyle/>
              <a:p>
                <a:pPr algn="ctr">
                  <a:buClr>
                    <a:srgbClr val="E24848"/>
                  </a:buClr>
                </a:pP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标题文本预设 </a:t>
                </a:r>
                <a:endPar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sp>
            <p:nvSpPr>
              <p:cNvPr id="98" name="Rectangle 58"/>
              <p:cNvSpPr/>
              <p:nvPr/>
            </p:nvSpPr>
            <p:spPr>
              <a:xfrm>
                <a:off x="9289694" y="4778838"/>
                <a:ext cx="2155309" cy="461665"/>
              </a:xfrm>
              <a:prstGeom prst="rect">
                <a:avLst/>
              </a:prstGeom>
            </p:spPr>
            <p:txBody>
              <a:bodyPr wrap="square" lIns="0" tIns="0" rIns="0" bIns="0" anchor="ctr" anchorCtr="1">
                <a:normAutofit/>
              </a:bodyPr>
              <a:lstStyle/>
              <a:p>
                <a:pPr algn="ctr">
                  <a:lnSpc>
                    <a:spcPct val="120000"/>
                  </a:lnSpc>
                  <a:buClr>
                    <a:srgbClr val="E24848"/>
                  </a:buClr>
                  <a:defRPr/>
                </a:pPr>
                <a:r>
                  <a:rPr lang="zh-CN" altLang="en-US" sz="80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rPr>
                  <a:t>此部分内容作为文字排版占位显示 （建议使用主题字体）</a:t>
                </a:r>
                <a:endParaRPr lang="zh-CN" altLang="en-US" sz="80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思源黑体 CN Normal" panose="020B0400000000000000" pitchFamily="34" charset="-122"/>
                </a:endParaRPr>
              </a:p>
            </p:txBody>
          </p:sp>
        </p:grpSp>
        <p:grpSp>
          <p:nvGrpSpPr>
            <p:cNvPr id="11" name="Group 111"/>
            <p:cNvGrpSpPr/>
            <p:nvPr/>
          </p:nvGrpSpPr>
          <p:grpSpPr>
            <a:xfrm>
              <a:off x="7274121" y="1790343"/>
              <a:ext cx="962174" cy="1493941"/>
              <a:chOff x="9698828" y="2577081"/>
              <a:chExt cx="1282898" cy="1991921"/>
            </a:xfrm>
          </p:grpSpPr>
          <p:grpSp>
            <p:nvGrpSpPr>
              <p:cNvPr id="43" name="Group 41"/>
              <p:cNvGrpSpPr/>
              <p:nvPr/>
            </p:nvGrpSpPr>
            <p:grpSpPr>
              <a:xfrm>
                <a:off x="9698828" y="2577081"/>
                <a:ext cx="1282898" cy="1505200"/>
                <a:chOff x="1377093" y="1853538"/>
                <a:chExt cx="1320397" cy="1549198"/>
              </a:xfrm>
              <a:solidFill>
                <a:schemeClr val="accent5"/>
              </a:solidFill>
            </p:grpSpPr>
            <p:sp>
              <p:nvSpPr>
                <p:cNvPr id="51" name="Freeform: Shape 42"/>
                <p:cNvSpPr/>
                <p:nvPr/>
              </p:nvSpPr>
              <p:spPr bwMode="auto">
                <a:xfrm>
                  <a:off x="1461760" y="1853538"/>
                  <a:ext cx="1150560" cy="336651"/>
                </a:xfrm>
                <a:custGeom>
                  <a:avLst/>
                  <a:gdLst>
                    <a:gd name="T0" fmla="*/ 964 w 964"/>
                    <a:gd name="T1" fmla="*/ 282 h 282"/>
                    <a:gd name="T2" fmla="*/ 482 w 964"/>
                    <a:gd name="T3" fmla="*/ 0 h 282"/>
                    <a:gd name="T4" fmla="*/ 0 w 964"/>
                    <a:gd name="T5" fmla="*/ 282 h 282"/>
                    <a:gd name="T6" fmla="*/ 482 w 964"/>
                    <a:gd name="T7" fmla="*/ 185 h 282"/>
                    <a:gd name="T8" fmla="*/ 964 w 964"/>
                    <a:gd name="T9" fmla="*/ 282 h 282"/>
                  </a:gdLst>
                  <a:ahLst/>
                  <a:cxnLst>
                    <a:cxn ang="0">
                      <a:pos x="T0" y="T1"/>
                    </a:cxn>
                    <a:cxn ang="0">
                      <a:pos x="T2" y="T3"/>
                    </a:cxn>
                    <a:cxn ang="0">
                      <a:pos x="T4" y="T5"/>
                    </a:cxn>
                    <a:cxn ang="0">
                      <a:pos x="T6" y="T7"/>
                    </a:cxn>
                    <a:cxn ang="0">
                      <a:pos x="T8" y="T9"/>
                    </a:cxn>
                  </a:cxnLst>
                  <a:rect l="0" t="0" r="r" b="b"/>
                  <a:pathLst>
                    <a:path w="964" h="282">
                      <a:moveTo>
                        <a:pt x="964" y="282"/>
                      </a:moveTo>
                      <a:cubicBezTo>
                        <a:pt x="869" y="114"/>
                        <a:pt x="689" y="0"/>
                        <a:pt x="482" y="0"/>
                      </a:cubicBezTo>
                      <a:cubicBezTo>
                        <a:pt x="275" y="0"/>
                        <a:pt x="95" y="114"/>
                        <a:pt x="0" y="282"/>
                      </a:cubicBezTo>
                      <a:cubicBezTo>
                        <a:pt x="141" y="221"/>
                        <a:pt x="306" y="185"/>
                        <a:pt x="482" y="185"/>
                      </a:cubicBezTo>
                      <a:cubicBezTo>
                        <a:pt x="659" y="185"/>
                        <a:pt x="824" y="221"/>
                        <a:pt x="964" y="282"/>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2" name="Freeform: Shape 43"/>
                <p:cNvSpPr/>
                <p:nvPr/>
              </p:nvSpPr>
              <p:spPr bwMode="auto">
                <a:xfrm>
                  <a:off x="1377093" y="2074276"/>
                  <a:ext cx="1320397" cy="477258"/>
                </a:xfrm>
                <a:custGeom>
                  <a:avLst/>
                  <a:gdLst>
                    <a:gd name="T0" fmla="*/ 1 w 1106"/>
                    <a:gd name="T1" fmla="*/ 400 h 400"/>
                    <a:gd name="T2" fmla="*/ 553 w 1106"/>
                    <a:gd name="T3" fmla="*/ 269 h 400"/>
                    <a:gd name="T4" fmla="*/ 1105 w 1106"/>
                    <a:gd name="T5" fmla="*/ 400 h 400"/>
                    <a:gd name="T6" fmla="*/ 1106 w 1106"/>
                    <a:gd name="T7" fmla="*/ 368 h 400"/>
                    <a:gd name="T8" fmla="*/ 1035 w 1106"/>
                    <a:gd name="T9" fmla="*/ 97 h 400"/>
                    <a:gd name="T10" fmla="*/ 553 w 1106"/>
                    <a:gd name="T11" fmla="*/ 0 h 400"/>
                    <a:gd name="T12" fmla="*/ 71 w 1106"/>
                    <a:gd name="T13" fmla="*/ 97 h 400"/>
                    <a:gd name="T14" fmla="*/ 0 w 1106"/>
                    <a:gd name="T15" fmla="*/ 368 h 400"/>
                    <a:gd name="T16" fmla="*/ 1 w 1106"/>
                    <a:gd name="T17" fmla="*/ 40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6" h="400">
                      <a:moveTo>
                        <a:pt x="1" y="400"/>
                      </a:moveTo>
                      <a:cubicBezTo>
                        <a:pt x="155" y="318"/>
                        <a:pt x="346" y="269"/>
                        <a:pt x="553" y="269"/>
                      </a:cubicBezTo>
                      <a:cubicBezTo>
                        <a:pt x="760" y="269"/>
                        <a:pt x="951" y="318"/>
                        <a:pt x="1105" y="400"/>
                      </a:cubicBezTo>
                      <a:cubicBezTo>
                        <a:pt x="1106" y="390"/>
                        <a:pt x="1106" y="379"/>
                        <a:pt x="1106" y="368"/>
                      </a:cubicBezTo>
                      <a:cubicBezTo>
                        <a:pt x="1106" y="270"/>
                        <a:pt x="1080" y="177"/>
                        <a:pt x="1035" y="97"/>
                      </a:cubicBezTo>
                      <a:cubicBezTo>
                        <a:pt x="895" y="36"/>
                        <a:pt x="730" y="0"/>
                        <a:pt x="553" y="0"/>
                      </a:cubicBezTo>
                      <a:cubicBezTo>
                        <a:pt x="377" y="0"/>
                        <a:pt x="212" y="36"/>
                        <a:pt x="71" y="97"/>
                      </a:cubicBezTo>
                      <a:cubicBezTo>
                        <a:pt x="26" y="177"/>
                        <a:pt x="0" y="270"/>
                        <a:pt x="0" y="368"/>
                      </a:cubicBezTo>
                      <a:cubicBezTo>
                        <a:pt x="0" y="379"/>
                        <a:pt x="1" y="390"/>
                        <a:pt x="1" y="400"/>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3" name="Freeform: Shape 44"/>
                <p:cNvSpPr/>
                <p:nvPr/>
              </p:nvSpPr>
              <p:spPr bwMode="auto">
                <a:xfrm>
                  <a:off x="1378101" y="2395304"/>
                  <a:ext cx="1317877" cy="440972"/>
                </a:xfrm>
                <a:custGeom>
                  <a:avLst/>
                  <a:gdLst>
                    <a:gd name="T0" fmla="*/ 1034 w 1104"/>
                    <a:gd name="T1" fmla="*/ 370 h 370"/>
                    <a:gd name="T2" fmla="*/ 1104 w 1104"/>
                    <a:gd name="T3" fmla="*/ 131 h 370"/>
                    <a:gd name="T4" fmla="*/ 552 w 1104"/>
                    <a:gd name="T5" fmla="*/ 0 h 370"/>
                    <a:gd name="T6" fmla="*/ 0 w 1104"/>
                    <a:gd name="T7" fmla="*/ 131 h 370"/>
                    <a:gd name="T8" fmla="*/ 70 w 1104"/>
                    <a:gd name="T9" fmla="*/ 370 h 370"/>
                    <a:gd name="T10" fmla="*/ 552 w 1104"/>
                    <a:gd name="T11" fmla="*/ 273 h 370"/>
                    <a:gd name="T12" fmla="*/ 1034 w 1104"/>
                    <a:gd name="T13" fmla="*/ 370 h 370"/>
                  </a:gdLst>
                  <a:ahLst/>
                  <a:cxnLst>
                    <a:cxn ang="0">
                      <a:pos x="T0" y="T1"/>
                    </a:cxn>
                    <a:cxn ang="0">
                      <a:pos x="T2" y="T3"/>
                    </a:cxn>
                    <a:cxn ang="0">
                      <a:pos x="T4" y="T5"/>
                    </a:cxn>
                    <a:cxn ang="0">
                      <a:pos x="T6" y="T7"/>
                    </a:cxn>
                    <a:cxn ang="0">
                      <a:pos x="T8" y="T9"/>
                    </a:cxn>
                    <a:cxn ang="0">
                      <a:pos x="T10" y="T11"/>
                    </a:cxn>
                    <a:cxn ang="0">
                      <a:pos x="T12" y="T13"/>
                    </a:cxn>
                  </a:cxnLst>
                  <a:rect l="0" t="0" r="r" b="b"/>
                  <a:pathLst>
                    <a:path w="1104" h="370">
                      <a:moveTo>
                        <a:pt x="1034" y="370"/>
                      </a:moveTo>
                      <a:cubicBezTo>
                        <a:pt x="1074" y="299"/>
                        <a:pt x="1099" y="218"/>
                        <a:pt x="1104" y="131"/>
                      </a:cubicBezTo>
                      <a:cubicBezTo>
                        <a:pt x="950" y="49"/>
                        <a:pt x="759" y="0"/>
                        <a:pt x="552" y="0"/>
                      </a:cubicBezTo>
                      <a:cubicBezTo>
                        <a:pt x="345" y="0"/>
                        <a:pt x="154" y="49"/>
                        <a:pt x="0" y="131"/>
                      </a:cubicBezTo>
                      <a:cubicBezTo>
                        <a:pt x="5" y="218"/>
                        <a:pt x="30" y="299"/>
                        <a:pt x="70" y="370"/>
                      </a:cubicBezTo>
                      <a:cubicBezTo>
                        <a:pt x="211" y="308"/>
                        <a:pt x="376" y="273"/>
                        <a:pt x="552" y="273"/>
                      </a:cubicBezTo>
                      <a:cubicBezTo>
                        <a:pt x="729" y="273"/>
                        <a:pt x="894" y="308"/>
                        <a:pt x="1034" y="370"/>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4" name="Freeform: Shape 45"/>
                <p:cNvSpPr/>
                <p:nvPr/>
              </p:nvSpPr>
              <p:spPr bwMode="auto">
                <a:xfrm>
                  <a:off x="1461760" y="2720867"/>
                  <a:ext cx="1150560" cy="358825"/>
                </a:xfrm>
                <a:custGeom>
                  <a:avLst/>
                  <a:gdLst>
                    <a:gd name="T0" fmla="*/ 134 w 964"/>
                    <a:gd name="T1" fmla="*/ 255 h 301"/>
                    <a:gd name="T2" fmla="*/ 181 w 964"/>
                    <a:gd name="T3" fmla="*/ 301 h 301"/>
                    <a:gd name="T4" fmla="*/ 482 w 964"/>
                    <a:gd name="T5" fmla="*/ 265 h 301"/>
                    <a:gd name="T6" fmla="*/ 783 w 964"/>
                    <a:gd name="T7" fmla="*/ 301 h 301"/>
                    <a:gd name="T8" fmla="*/ 830 w 964"/>
                    <a:gd name="T9" fmla="*/ 255 h 301"/>
                    <a:gd name="T10" fmla="*/ 964 w 964"/>
                    <a:gd name="T11" fmla="*/ 97 h 301"/>
                    <a:gd name="T12" fmla="*/ 482 w 964"/>
                    <a:gd name="T13" fmla="*/ 0 h 301"/>
                    <a:gd name="T14" fmla="*/ 0 w 964"/>
                    <a:gd name="T15" fmla="*/ 97 h 301"/>
                    <a:gd name="T16" fmla="*/ 134 w 964"/>
                    <a:gd name="T17" fmla="*/ 255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4" h="301">
                      <a:moveTo>
                        <a:pt x="134" y="255"/>
                      </a:moveTo>
                      <a:cubicBezTo>
                        <a:pt x="152" y="272"/>
                        <a:pt x="168" y="288"/>
                        <a:pt x="181" y="301"/>
                      </a:cubicBezTo>
                      <a:cubicBezTo>
                        <a:pt x="275" y="278"/>
                        <a:pt x="377" y="265"/>
                        <a:pt x="482" y="265"/>
                      </a:cubicBezTo>
                      <a:cubicBezTo>
                        <a:pt x="588" y="265"/>
                        <a:pt x="689" y="278"/>
                        <a:pt x="783" y="301"/>
                      </a:cubicBezTo>
                      <a:cubicBezTo>
                        <a:pt x="796" y="288"/>
                        <a:pt x="813" y="272"/>
                        <a:pt x="830" y="255"/>
                      </a:cubicBezTo>
                      <a:cubicBezTo>
                        <a:pt x="884" y="212"/>
                        <a:pt x="930" y="158"/>
                        <a:pt x="964" y="97"/>
                      </a:cubicBezTo>
                      <a:cubicBezTo>
                        <a:pt x="824" y="35"/>
                        <a:pt x="659" y="0"/>
                        <a:pt x="482" y="0"/>
                      </a:cubicBezTo>
                      <a:cubicBezTo>
                        <a:pt x="306" y="0"/>
                        <a:pt x="141" y="35"/>
                        <a:pt x="0" y="97"/>
                      </a:cubicBezTo>
                      <a:cubicBezTo>
                        <a:pt x="35" y="158"/>
                        <a:pt x="80" y="212"/>
                        <a:pt x="134" y="255"/>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5" name="Freeform: Shape 46"/>
                <p:cNvSpPr/>
                <p:nvPr/>
              </p:nvSpPr>
              <p:spPr bwMode="auto">
                <a:xfrm>
                  <a:off x="1677962" y="3036855"/>
                  <a:ext cx="718659" cy="365881"/>
                </a:xfrm>
                <a:custGeom>
                  <a:avLst/>
                  <a:gdLst>
                    <a:gd name="T0" fmla="*/ 0 w 602"/>
                    <a:gd name="T1" fmla="*/ 36 h 307"/>
                    <a:gd name="T2" fmla="*/ 19 w 602"/>
                    <a:gd name="T3" fmla="*/ 58 h 307"/>
                    <a:gd name="T4" fmla="*/ 113 w 602"/>
                    <a:gd name="T5" fmla="*/ 307 h 307"/>
                    <a:gd name="T6" fmla="*/ 301 w 602"/>
                    <a:gd name="T7" fmla="*/ 307 h 307"/>
                    <a:gd name="T8" fmla="*/ 490 w 602"/>
                    <a:gd name="T9" fmla="*/ 307 h 307"/>
                    <a:gd name="T10" fmla="*/ 583 w 602"/>
                    <a:gd name="T11" fmla="*/ 58 h 307"/>
                    <a:gd name="T12" fmla="*/ 602 w 602"/>
                    <a:gd name="T13" fmla="*/ 36 h 307"/>
                    <a:gd name="T14" fmla="*/ 301 w 602"/>
                    <a:gd name="T15" fmla="*/ 0 h 307"/>
                    <a:gd name="T16" fmla="*/ 0 w 602"/>
                    <a:gd name="T17" fmla="*/ 3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307">
                      <a:moveTo>
                        <a:pt x="0" y="36"/>
                      </a:moveTo>
                      <a:cubicBezTo>
                        <a:pt x="8" y="45"/>
                        <a:pt x="15" y="52"/>
                        <a:pt x="19" y="58"/>
                      </a:cubicBezTo>
                      <a:cubicBezTo>
                        <a:pt x="59" y="110"/>
                        <a:pt x="113" y="201"/>
                        <a:pt x="113" y="307"/>
                      </a:cubicBezTo>
                      <a:cubicBezTo>
                        <a:pt x="301" y="307"/>
                        <a:pt x="301" y="307"/>
                        <a:pt x="301" y="307"/>
                      </a:cubicBezTo>
                      <a:cubicBezTo>
                        <a:pt x="490" y="307"/>
                        <a:pt x="490" y="307"/>
                        <a:pt x="490" y="307"/>
                      </a:cubicBezTo>
                      <a:cubicBezTo>
                        <a:pt x="490" y="201"/>
                        <a:pt x="544" y="110"/>
                        <a:pt x="583" y="58"/>
                      </a:cubicBezTo>
                      <a:cubicBezTo>
                        <a:pt x="587" y="52"/>
                        <a:pt x="594" y="45"/>
                        <a:pt x="602" y="36"/>
                      </a:cubicBezTo>
                      <a:cubicBezTo>
                        <a:pt x="508" y="13"/>
                        <a:pt x="407" y="0"/>
                        <a:pt x="301" y="0"/>
                      </a:cubicBezTo>
                      <a:cubicBezTo>
                        <a:pt x="196" y="0"/>
                        <a:pt x="94" y="13"/>
                        <a:pt x="0" y="36"/>
                      </a:cubicBezTo>
                      <a:close/>
                    </a:path>
                  </a:pathLst>
                </a:custGeom>
                <a:grpFill/>
                <a:ln>
                  <a:solidFill>
                    <a:schemeClr val="bg1"/>
                  </a:solid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nvGrpSpPr>
              <p:cNvPr id="44" name="Group 47"/>
              <p:cNvGrpSpPr/>
              <p:nvPr/>
            </p:nvGrpSpPr>
            <p:grpSpPr>
              <a:xfrm>
                <a:off x="10122381" y="4015202"/>
                <a:ext cx="436773" cy="553800"/>
                <a:chOff x="1813026" y="3333693"/>
                <a:chExt cx="449540" cy="569988"/>
              </a:xfrm>
            </p:grpSpPr>
            <p:sp>
              <p:nvSpPr>
                <p:cNvPr id="46" name="Freeform: Shape 48"/>
                <p:cNvSpPr/>
                <p:nvPr/>
              </p:nvSpPr>
              <p:spPr bwMode="auto">
                <a:xfrm>
                  <a:off x="1848807" y="3694030"/>
                  <a:ext cx="376968" cy="201587"/>
                </a:xfrm>
                <a:custGeom>
                  <a:avLst/>
                  <a:gdLst>
                    <a:gd name="T0" fmla="*/ 311 w 316"/>
                    <a:gd name="T1" fmla="*/ 0 h 169"/>
                    <a:gd name="T2" fmla="*/ 158 w 316"/>
                    <a:gd name="T3" fmla="*/ 0 h 169"/>
                    <a:gd name="T4" fmla="*/ 158 w 316"/>
                    <a:gd name="T5" fmla="*/ 0 h 169"/>
                    <a:gd name="T6" fmla="*/ 6 w 316"/>
                    <a:gd name="T7" fmla="*/ 0 h 169"/>
                    <a:gd name="T8" fmla="*/ 158 w 316"/>
                    <a:gd name="T9" fmla="*/ 169 h 169"/>
                    <a:gd name="T10" fmla="*/ 158 w 316"/>
                    <a:gd name="T11" fmla="*/ 169 h 169"/>
                    <a:gd name="T12" fmla="*/ 158 w 316"/>
                    <a:gd name="T13" fmla="*/ 169 h 169"/>
                    <a:gd name="T14" fmla="*/ 158 w 316"/>
                    <a:gd name="T15" fmla="*/ 169 h 169"/>
                    <a:gd name="T16" fmla="*/ 158 w 316"/>
                    <a:gd name="T17" fmla="*/ 169 h 169"/>
                    <a:gd name="T18" fmla="*/ 311 w 316"/>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6" h="169">
                      <a:moveTo>
                        <a:pt x="311" y="0"/>
                      </a:moveTo>
                      <a:cubicBezTo>
                        <a:pt x="158" y="0"/>
                        <a:pt x="158" y="0"/>
                        <a:pt x="158" y="0"/>
                      </a:cubicBezTo>
                      <a:cubicBezTo>
                        <a:pt x="158" y="0"/>
                        <a:pt x="158" y="0"/>
                        <a:pt x="158" y="0"/>
                      </a:cubicBezTo>
                      <a:cubicBezTo>
                        <a:pt x="6" y="0"/>
                        <a:pt x="6" y="0"/>
                        <a:pt x="6" y="0"/>
                      </a:cubicBezTo>
                      <a:cubicBezTo>
                        <a:pt x="6" y="0"/>
                        <a:pt x="0" y="169"/>
                        <a:pt x="158" y="169"/>
                      </a:cubicBezTo>
                      <a:cubicBezTo>
                        <a:pt x="158" y="169"/>
                        <a:pt x="158" y="169"/>
                        <a:pt x="158" y="169"/>
                      </a:cubicBezTo>
                      <a:cubicBezTo>
                        <a:pt x="158" y="169"/>
                        <a:pt x="158" y="169"/>
                        <a:pt x="158" y="169"/>
                      </a:cubicBezTo>
                      <a:cubicBezTo>
                        <a:pt x="158" y="169"/>
                        <a:pt x="158" y="169"/>
                        <a:pt x="158" y="169"/>
                      </a:cubicBezTo>
                      <a:cubicBezTo>
                        <a:pt x="158" y="169"/>
                        <a:pt x="158" y="169"/>
                        <a:pt x="158" y="169"/>
                      </a:cubicBezTo>
                      <a:cubicBezTo>
                        <a:pt x="316" y="169"/>
                        <a:pt x="311" y="0"/>
                        <a:pt x="311" y="0"/>
                      </a:cubicBezTo>
                      <a:close/>
                    </a:path>
                  </a:pathLst>
                </a:custGeom>
                <a:solidFill>
                  <a:schemeClr val="bg1">
                    <a:lumMod val="75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7" name="Freeform: Shape 49"/>
                <p:cNvSpPr/>
                <p:nvPr/>
              </p:nvSpPr>
              <p:spPr bwMode="auto">
                <a:xfrm>
                  <a:off x="1855863" y="3638090"/>
                  <a:ext cx="363865" cy="83155"/>
                </a:xfrm>
                <a:custGeom>
                  <a:avLst/>
                  <a:gdLst>
                    <a:gd name="T0" fmla="*/ 287 w 305"/>
                    <a:gd name="T1" fmla="*/ 70 h 70"/>
                    <a:gd name="T2" fmla="*/ 305 w 305"/>
                    <a:gd name="T3" fmla="*/ 47 h 70"/>
                    <a:gd name="T4" fmla="*/ 152 w 305"/>
                    <a:gd name="T5" fmla="*/ 0 h 70"/>
                    <a:gd name="T6" fmla="*/ 0 w 305"/>
                    <a:gd name="T7" fmla="*/ 47 h 70"/>
                    <a:gd name="T8" fmla="*/ 18 w 305"/>
                    <a:gd name="T9" fmla="*/ 70 h 70"/>
                    <a:gd name="T10" fmla="*/ 152 w 305"/>
                    <a:gd name="T11" fmla="*/ 45 h 70"/>
                    <a:gd name="T12" fmla="*/ 287 w 305"/>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305" h="70">
                      <a:moveTo>
                        <a:pt x="287" y="70"/>
                      </a:moveTo>
                      <a:cubicBezTo>
                        <a:pt x="298" y="63"/>
                        <a:pt x="305" y="56"/>
                        <a:pt x="305" y="47"/>
                      </a:cubicBezTo>
                      <a:cubicBezTo>
                        <a:pt x="305" y="21"/>
                        <a:pt x="236" y="0"/>
                        <a:pt x="152" y="0"/>
                      </a:cubicBezTo>
                      <a:cubicBezTo>
                        <a:pt x="68" y="0"/>
                        <a:pt x="0" y="21"/>
                        <a:pt x="0" y="47"/>
                      </a:cubicBezTo>
                      <a:cubicBezTo>
                        <a:pt x="0" y="56"/>
                        <a:pt x="6" y="63"/>
                        <a:pt x="18" y="70"/>
                      </a:cubicBezTo>
                      <a:cubicBezTo>
                        <a:pt x="43" y="55"/>
                        <a:pt x="94" y="45"/>
                        <a:pt x="152" y="45"/>
                      </a:cubicBezTo>
                      <a:cubicBezTo>
                        <a:pt x="210" y="45"/>
                        <a:pt x="261" y="55"/>
                        <a:pt x="287" y="70"/>
                      </a:cubicBezTo>
                      <a:close/>
                    </a:path>
                  </a:pathLst>
                </a:custGeom>
                <a:solidFill>
                  <a:schemeClr val="bg1">
                    <a:lumMod val="85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8" name="Freeform: Shape 50"/>
                <p:cNvSpPr/>
                <p:nvPr/>
              </p:nvSpPr>
              <p:spPr bwMode="auto">
                <a:xfrm>
                  <a:off x="1877030" y="3691510"/>
                  <a:ext cx="321532" cy="59468"/>
                </a:xfrm>
                <a:custGeom>
                  <a:avLst/>
                  <a:gdLst>
                    <a:gd name="T0" fmla="*/ 269 w 269"/>
                    <a:gd name="T1" fmla="*/ 25 h 50"/>
                    <a:gd name="T2" fmla="*/ 134 w 269"/>
                    <a:gd name="T3" fmla="*/ 0 h 50"/>
                    <a:gd name="T4" fmla="*/ 0 w 269"/>
                    <a:gd name="T5" fmla="*/ 25 h 50"/>
                    <a:gd name="T6" fmla="*/ 134 w 269"/>
                    <a:gd name="T7" fmla="*/ 50 h 50"/>
                    <a:gd name="T8" fmla="*/ 269 w 269"/>
                    <a:gd name="T9" fmla="*/ 25 h 50"/>
                  </a:gdLst>
                  <a:ahLst/>
                  <a:cxnLst>
                    <a:cxn ang="0">
                      <a:pos x="T0" y="T1"/>
                    </a:cxn>
                    <a:cxn ang="0">
                      <a:pos x="T2" y="T3"/>
                    </a:cxn>
                    <a:cxn ang="0">
                      <a:pos x="T4" y="T5"/>
                    </a:cxn>
                    <a:cxn ang="0">
                      <a:pos x="T6" y="T7"/>
                    </a:cxn>
                    <a:cxn ang="0">
                      <a:pos x="T8" y="T9"/>
                    </a:cxn>
                  </a:cxnLst>
                  <a:rect l="0" t="0" r="r" b="b"/>
                  <a:pathLst>
                    <a:path w="269" h="50">
                      <a:moveTo>
                        <a:pt x="269" y="25"/>
                      </a:moveTo>
                      <a:cubicBezTo>
                        <a:pt x="243" y="10"/>
                        <a:pt x="192" y="0"/>
                        <a:pt x="134" y="0"/>
                      </a:cubicBezTo>
                      <a:cubicBezTo>
                        <a:pt x="76" y="0"/>
                        <a:pt x="25" y="10"/>
                        <a:pt x="0" y="25"/>
                      </a:cubicBezTo>
                      <a:cubicBezTo>
                        <a:pt x="25" y="40"/>
                        <a:pt x="76" y="50"/>
                        <a:pt x="134" y="50"/>
                      </a:cubicBezTo>
                      <a:cubicBezTo>
                        <a:pt x="192" y="50"/>
                        <a:pt x="243" y="40"/>
                        <a:pt x="269" y="25"/>
                      </a:cubicBezTo>
                      <a:close/>
                    </a:path>
                  </a:pathLst>
                </a:custGeom>
                <a:solidFill>
                  <a:schemeClr val="tx1">
                    <a:lumMod val="50000"/>
                    <a:lumOff val="50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9" name="Oval 51"/>
                <p:cNvSpPr/>
                <p:nvPr/>
              </p:nvSpPr>
              <p:spPr bwMode="auto">
                <a:xfrm>
                  <a:off x="1813026" y="3333693"/>
                  <a:ext cx="449540" cy="137079"/>
                </a:xfrm>
                <a:prstGeom prst="ellipse">
                  <a:avLst/>
                </a:prstGeom>
                <a:solidFill>
                  <a:schemeClr val="tx2"/>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0" name="Freeform: Shape 52"/>
                <p:cNvSpPr/>
                <p:nvPr/>
              </p:nvSpPr>
              <p:spPr bwMode="auto">
                <a:xfrm>
                  <a:off x="1847296" y="3358891"/>
                  <a:ext cx="381000" cy="544790"/>
                </a:xfrm>
                <a:custGeom>
                  <a:avLst/>
                  <a:gdLst>
                    <a:gd name="T0" fmla="*/ 319 w 319"/>
                    <a:gd name="T1" fmla="*/ 6 h 457"/>
                    <a:gd name="T2" fmla="*/ 305 w 319"/>
                    <a:gd name="T3" fmla="*/ 0 h 457"/>
                    <a:gd name="T4" fmla="*/ 305 w 319"/>
                    <a:gd name="T5" fmla="*/ 1 h 457"/>
                    <a:gd name="T6" fmla="*/ 305 w 319"/>
                    <a:gd name="T7" fmla="*/ 258 h 457"/>
                    <a:gd name="T8" fmla="*/ 269 w 319"/>
                    <a:gd name="T9" fmla="*/ 241 h 457"/>
                    <a:gd name="T10" fmla="*/ 159 w 319"/>
                    <a:gd name="T11" fmla="*/ 227 h 457"/>
                    <a:gd name="T12" fmla="*/ 49 w 319"/>
                    <a:gd name="T13" fmla="*/ 241 h 457"/>
                    <a:gd name="T14" fmla="*/ 13 w 319"/>
                    <a:gd name="T15" fmla="*/ 258 h 457"/>
                    <a:gd name="T16" fmla="*/ 13 w 319"/>
                    <a:gd name="T17" fmla="*/ 1 h 457"/>
                    <a:gd name="T18" fmla="*/ 13 w 319"/>
                    <a:gd name="T19" fmla="*/ 0 h 457"/>
                    <a:gd name="T20" fmla="*/ 0 w 319"/>
                    <a:gd name="T21" fmla="*/ 6 h 457"/>
                    <a:gd name="T22" fmla="*/ 0 w 319"/>
                    <a:gd name="T23" fmla="*/ 281 h 457"/>
                    <a:gd name="T24" fmla="*/ 0 w 319"/>
                    <a:gd name="T25" fmla="*/ 283 h 457"/>
                    <a:gd name="T26" fmla="*/ 21 w 319"/>
                    <a:gd name="T27" fmla="*/ 377 h 457"/>
                    <a:gd name="T28" fmla="*/ 159 w 319"/>
                    <a:gd name="T29" fmla="*/ 457 h 457"/>
                    <a:gd name="T30" fmla="*/ 160 w 319"/>
                    <a:gd name="T31" fmla="*/ 457 h 457"/>
                    <a:gd name="T32" fmla="*/ 297 w 319"/>
                    <a:gd name="T33" fmla="*/ 377 h 457"/>
                    <a:gd name="T34" fmla="*/ 319 w 319"/>
                    <a:gd name="T35" fmla="*/ 283 h 457"/>
                    <a:gd name="T36" fmla="*/ 319 w 319"/>
                    <a:gd name="T37" fmla="*/ 282 h 457"/>
                    <a:gd name="T38" fmla="*/ 319 w 319"/>
                    <a:gd name="T39" fmla="*/ 281 h 457"/>
                    <a:gd name="T40" fmla="*/ 319 w 319"/>
                    <a:gd name="T41" fmla="*/ 6 h 457"/>
                    <a:gd name="T42" fmla="*/ 53 w 319"/>
                    <a:gd name="T43" fmla="*/ 254 h 457"/>
                    <a:gd name="T44" fmla="*/ 159 w 319"/>
                    <a:gd name="T45" fmla="*/ 241 h 457"/>
                    <a:gd name="T46" fmla="*/ 265 w 319"/>
                    <a:gd name="T47" fmla="*/ 254 h 457"/>
                    <a:gd name="T48" fmla="*/ 305 w 319"/>
                    <a:gd name="T49" fmla="*/ 281 h 457"/>
                    <a:gd name="T50" fmla="*/ 265 w 319"/>
                    <a:gd name="T51" fmla="*/ 308 h 457"/>
                    <a:gd name="T52" fmla="*/ 159 w 319"/>
                    <a:gd name="T53" fmla="*/ 322 h 457"/>
                    <a:gd name="T54" fmla="*/ 53 w 319"/>
                    <a:gd name="T55" fmla="*/ 308 h 457"/>
                    <a:gd name="T56" fmla="*/ 13 w 319"/>
                    <a:gd name="T57" fmla="*/ 282 h 457"/>
                    <a:gd name="T58" fmla="*/ 13 w 319"/>
                    <a:gd name="T59" fmla="*/ 281 h 457"/>
                    <a:gd name="T60" fmla="*/ 13 w 319"/>
                    <a:gd name="T61" fmla="*/ 281 h 457"/>
                    <a:gd name="T62" fmla="*/ 53 w 319"/>
                    <a:gd name="T63" fmla="*/ 254 h 457"/>
                    <a:gd name="T64" fmla="*/ 285 w 319"/>
                    <a:gd name="T65" fmla="*/ 371 h 457"/>
                    <a:gd name="T66" fmla="*/ 159 w 319"/>
                    <a:gd name="T67" fmla="*/ 443 h 457"/>
                    <a:gd name="T68" fmla="*/ 159 w 319"/>
                    <a:gd name="T69" fmla="*/ 443 h 457"/>
                    <a:gd name="T70" fmla="*/ 34 w 319"/>
                    <a:gd name="T71" fmla="*/ 371 h 457"/>
                    <a:gd name="T72" fmla="*/ 15 w 319"/>
                    <a:gd name="T73" fmla="*/ 306 h 457"/>
                    <a:gd name="T74" fmla="*/ 49 w 319"/>
                    <a:gd name="T75" fmla="*/ 321 h 457"/>
                    <a:gd name="T76" fmla="*/ 159 w 319"/>
                    <a:gd name="T77" fmla="*/ 336 h 457"/>
                    <a:gd name="T78" fmla="*/ 269 w 319"/>
                    <a:gd name="T79" fmla="*/ 321 h 457"/>
                    <a:gd name="T80" fmla="*/ 303 w 319"/>
                    <a:gd name="T81" fmla="*/ 306 h 457"/>
                    <a:gd name="T82" fmla="*/ 285 w 319"/>
                    <a:gd name="T83" fmla="*/ 371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9" h="457">
                      <a:moveTo>
                        <a:pt x="319" y="6"/>
                      </a:moveTo>
                      <a:cubicBezTo>
                        <a:pt x="315" y="4"/>
                        <a:pt x="311" y="2"/>
                        <a:pt x="305" y="0"/>
                      </a:cubicBezTo>
                      <a:cubicBezTo>
                        <a:pt x="305" y="0"/>
                        <a:pt x="305" y="0"/>
                        <a:pt x="305" y="1"/>
                      </a:cubicBezTo>
                      <a:cubicBezTo>
                        <a:pt x="305" y="258"/>
                        <a:pt x="305" y="258"/>
                        <a:pt x="305" y="258"/>
                      </a:cubicBezTo>
                      <a:cubicBezTo>
                        <a:pt x="296" y="252"/>
                        <a:pt x="284" y="246"/>
                        <a:pt x="269" y="241"/>
                      </a:cubicBezTo>
                      <a:cubicBezTo>
                        <a:pt x="241" y="233"/>
                        <a:pt x="202" y="227"/>
                        <a:pt x="159" y="227"/>
                      </a:cubicBezTo>
                      <a:cubicBezTo>
                        <a:pt x="117" y="227"/>
                        <a:pt x="78" y="233"/>
                        <a:pt x="49" y="241"/>
                      </a:cubicBezTo>
                      <a:cubicBezTo>
                        <a:pt x="35" y="246"/>
                        <a:pt x="22" y="251"/>
                        <a:pt x="13" y="258"/>
                      </a:cubicBezTo>
                      <a:cubicBezTo>
                        <a:pt x="13" y="1"/>
                        <a:pt x="13" y="1"/>
                        <a:pt x="13" y="1"/>
                      </a:cubicBezTo>
                      <a:cubicBezTo>
                        <a:pt x="13" y="0"/>
                        <a:pt x="13" y="0"/>
                        <a:pt x="13" y="0"/>
                      </a:cubicBezTo>
                      <a:cubicBezTo>
                        <a:pt x="8" y="2"/>
                        <a:pt x="4" y="4"/>
                        <a:pt x="0" y="6"/>
                      </a:cubicBezTo>
                      <a:cubicBezTo>
                        <a:pt x="0" y="281"/>
                        <a:pt x="0" y="281"/>
                        <a:pt x="0" y="281"/>
                      </a:cubicBezTo>
                      <a:cubicBezTo>
                        <a:pt x="0" y="281"/>
                        <a:pt x="0" y="282"/>
                        <a:pt x="0" y="283"/>
                      </a:cubicBezTo>
                      <a:cubicBezTo>
                        <a:pt x="0" y="294"/>
                        <a:pt x="1" y="336"/>
                        <a:pt x="21" y="377"/>
                      </a:cubicBezTo>
                      <a:cubicBezTo>
                        <a:pt x="42" y="418"/>
                        <a:pt x="83" y="457"/>
                        <a:pt x="159" y="457"/>
                      </a:cubicBezTo>
                      <a:cubicBezTo>
                        <a:pt x="160" y="457"/>
                        <a:pt x="160" y="457"/>
                        <a:pt x="160" y="457"/>
                      </a:cubicBezTo>
                      <a:cubicBezTo>
                        <a:pt x="236" y="457"/>
                        <a:pt x="277" y="418"/>
                        <a:pt x="297" y="377"/>
                      </a:cubicBezTo>
                      <a:cubicBezTo>
                        <a:pt x="317" y="336"/>
                        <a:pt x="319" y="294"/>
                        <a:pt x="319" y="283"/>
                      </a:cubicBezTo>
                      <a:cubicBezTo>
                        <a:pt x="319" y="282"/>
                        <a:pt x="319" y="282"/>
                        <a:pt x="319" y="282"/>
                      </a:cubicBezTo>
                      <a:cubicBezTo>
                        <a:pt x="319" y="282"/>
                        <a:pt x="319" y="281"/>
                        <a:pt x="319" y="281"/>
                      </a:cubicBezTo>
                      <a:lnTo>
                        <a:pt x="319" y="6"/>
                      </a:lnTo>
                      <a:close/>
                      <a:moveTo>
                        <a:pt x="53" y="254"/>
                      </a:moveTo>
                      <a:cubicBezTo>
                        <a:pt x="80" y="246"/>
                        <a:pt x="118" y="241"/>
                        <a:pt x="159" y="241"/>
                      </a:cubicBezTo>
                      <a:cubicBezTo>
                        <a:pt x="201" y="241"/>
                        <a:pt x="238" y="246"/>
                        <a:pt x="265" y="254"/>
                      </a:cubicBezTo>
                      <a:cubicBezTo>
                        <a:pt x="292" y="262"/>
                        <a:pt x="306" y="275"/>
                        <a:pt x="305" y="281"/>
                      </a:cubicBezTo>
                      <a:cubicBezTo>
                        <a:pt x="306" y="288"/>
                        <a:pt x="292" y="300"/>
                        <a:pt x="265" y="308"/>
                      </a:cubicBezTo>
                      <a:cubicBezTo>
                        <a:pt x="238" y="317"/>
                        <a:pt x="201" y="322"/>
                        <a:pt x="159" y="322"/>
                      </a:cubicBezTo>
                      <a:cubicBezTo>
                        <a:pt x="118" y="322"/>
                        <a:pt x="80" y="317"/>
                        <a:pt x="53" y="308"/>
                      </a:cubicBezTo>
                      <a:cubicBezTo>
                        <a:pt x="26" y="300"/>
                        <a:pt x="12" y="288"/>
                        <a:pt x="13" y="282"/>
                      </a:cubicBezTo>
                      <a:cubicBezTo>
                        <a:pt x="13" y="281"/>
                        <a:pt x="13" y="281"/>
                        <a:pt x="13" y="281"/>
                      </a:cubicBezTo>
                      <a:cubicBezTo>
                        <a:pt x="13" y="281"/>
                        <a:pt x="13" y="281"/>
                        <a:pt x="13" y="281"/>
                      </a:cubicBezTo>
                      <a:cubicBezTo>
                        <a:pt x="13" y="275"/>
                        <a:pt x="26" y="262"/>
                        <a:pt x="53" y="254"/>
                      </a:cubicBezTo>
                      <a:close/>
                      <a:moveTo>
                        <a:pt x="285" y="371"/>
                      </a:moveTo>
                      <a:cubicBezTo>
                        <a:pt x="266" y="408"/>
                        <a:pt x="231" y="443"/>
                        <a:pt x="159" y="443"/>
                      </a:cubicBezTo>
                      <a:cubicBezTo>
                        <a:pt x="159" y="443"/>
                        <a:pt x="159" y="443"/>
                        <a:pt x="159" y="443"/>
                      </a:cubicBezTo>
                      <a:cubicBezTo>
                        <a:pt x="88" y="443"/>
                        <a:pt x="53" y="408"/>
                        <a:pt x="34" y="371"/>
                      </a:cubicBezTo>
                      <a:cubicBezTo>
                        <a:pt x="22" y="347"/>
                        <a:pt x="17" y="323"/>
                        <a:pt x="15" y="306"/>
                      </a:cubicBezTo>
                      <a:cubicBezTo>
                        <a:pt x="24" y="312"/>
                        <a:pt x="36" y="317"/>
                        <a:pt x="49" y="321"/>
                      </a:cubicBezTo>
                      <a:cubicBezTo>
                        <a:pt x="78" y="330"/>
                        <a:pt x="117" y="336"/>
                        <a:pt x="159" y="336"/>
                      </a:cubicBezTo>
                      <a:cubicBezTo>
                        <a:pt x="202" y="336"/>
                        <a:pt x="241" y="330"/>
                        <a:pt x="269" y="321"/>
                      </a:cubicBezTo>
                      <a:cubicBezTo>
                        <a:pt x="283" y="317"/>
                        <a:pt x="295" y="312"/>
                        <a:pt x="303" y="306"/>
                      </a:cubicBezTo>
                      <a:cubicBezTo>
                        <a:pt x="301" y="323"/>
                        <a:pt x="297" y="347"/>
                        <a:pt x="285" y="371"/>
                      </a:cubicBezTo>
                      <a:close/>
                    </a:path>
                  </a:pathLst>
                </a:custGeom>
                <a:solidFill>
                  <a:schemeClr val="tx2">
                    <a:lumMod val="40000"/>
                    <a:lumOff val="60000"/>
                  </a:schemeClr>
                </a:solidFill>
                <a:ln>
                  <a:noFill/>
                </a:ln>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sp>
            <p:nvSpPr>
              <p:cNvPr id="45" name="Freeform: Shape 64"/>
              <p:cNvSpPr/>
              <p:nvPr/>
            </p:nvSpPr>
            <p:spPr bwMode="auto">
              <a:xfrm>
                <a:off x="10120856" y="2881881"/>
                <a:ext cx="499494" cy="595750"/>
              </a:xfrm>
              <a:custGeom>
                <a:avLst/>
                <a:gdLst>
                  <a:gd name="T0" fmla="*/ 741 w 769"/>
                  <a:gd name="T1" fmla="*/ 368 h 914"/>
                  <a:gd name="T2" fmla="*/ 703 w 769"/>
                  <a:gd name="T3" fmla="*/ 355 h 914"/>
                  <a:gd name="T4" fmla="*/ 668 w 769"/>
                  <a:gd name="T5" fmla="*/ 364 h 914"/>
                  <a:gd name="T6" fmla="*/ 583 w 769"/>
                  <a:gd name="T7" fmla="*/ 477 h 914"/>
                  <a:gd name="T8" fmla="*/ 575 w 769"/>
                  <a:gd name="T9" fmla="*/ 484 h 914"/>
                  <a:gd name="T10" fmla="*/ 560 w 769"/>
                  <a:gd name="T11" fmla="*/ 490 h 914"/>
                  <a:gd name="T12" fmla="*/ 545 w 769"/>
                  <a:gd name="T13" fmla="*/ 487 h 914"/>
                  <a:gd name="T14" fmla="*/ 528 w 769"/>
                  <a:gd name="T15" fmla="*/ 471 h 914"/>
                  <a:gd name="T16" fmla="*/ 522 w 769"/>
                  <a:gd name="T17" fmla="*/ 128 h 914"/>
                  <a:gd name="T18" fmla="*/ 518 w 769"/>
                  <a:gd name="T19" fmla="*/ 105 h 914"/>
                  <a:gd name="T20" fmla="*/ 496 w 769"/>
                  <a:gd name="T21" fmla="*/ 80 h 914"/>
                  <a:gd name="T22" fmla="*/ 463 w 769"/>
                  <a:gd name="T23" fmla="*/ 70 h 914"/>
                  <a:gd name="T24" fmla="*/ 440 w 769"/>
                  <a:gd name="T25" fmla="*/ 74 h 914"/>
                  <a:gd name="T26" fmla="*/ 415 w 769"/>
                  <a:gd name="T27" fmla="*/ 95 h 914"/>
                  <a:gd name="T28" fmla="*/ 405 w 769"/>
                  <a:gd name="T29" fmla="*/ 128 h 914"/>
                  <a:gd name="T30" fmla="*/ 403 w 769"/>
                  <a:gd name="T31" fmla="*/ 403 h 914"/>
                  <a:gd name="T32" fmla="*/ 388 w 769"/>
                  <a:gd name="T33" fmla="*/ 414 h 914"/>
                  <a:gd name="T34" fmla="*/ 375 w 769"/>
                  <a:gd name="T35" fmla="*/ 408 h 914"/>
                  <a:gd name="T36" fmla="*/ 370 w 769"/>
                  <a:gd name="T37" fmla="*/ 51 h 914"/>
                  <a:gd name="T38" fmla="*/ 366 w 769"/>
                  <a:gd name="T39" fmla="*/ 31 h 914"/>
                  <a:gd name="T40" fmla="*/ 348 w 769"/>
                  <a:gd name="T41" fmla="*/ 8 h 914"/>
                  <a:gd name="T42" fmla="*/ 319 w 769"/>
                  <a:gd name="T43" fmla="*/ 0 h 914"/>
                  <a:gd name="T44" fmla="*/ 299 w 769"/>
                  <a:gd name="T45" fmla="*/ 4 h 914"/>
                  <a:gd name="T46" fmla="*/ 276 w 769"/>
                  <a:gd name="T47" fmla="*/ 22 h 914"/>
                  <a:gd name="T48" fmla="*/ 267 w 769"/>
                  <a:gd name="T49" fmla="*/ 51 h 914"/>
                  <a:gd name="T50" fmla="*/ 266 w 769"/>
                  <a:gd name="T51" fmla="*/ 403 h 914"/>
                  <a:gd name="T52" fmla="*/ 250 w 769"/>
                  <a:gd name="T53" fmla="*/ 414 h 914"/>
                  <a:gd name="T54" fmla="*/ 237 w 769"/>
                  <a:gd name="T55" fmla="*/ 408 h 914"/>
                  <a:gd name="T56" fmla="*/ 232 w 769"/>
                  <a:gd name="T57" fmla="*/ 110 h 914"/>
                  <a:gd name="T58" fmla="*/ 227 w 769"/>
                  <a:gd name="T59" fmla="*/ 90 h 914"/>
                  <a:gd name="T60" fmla="*/ 209 w 769"/>
                  <a:gd name="T61" fmla="*/ 68 h 914"/>
                  <a:gd name="T62" fmla="*/ 182 w 769"/>
                  <a:gd name="T63" fmla="*/ 60 h 914"/>
                  <a:gd name="T64" fmla="*/ 162 w 769"/>
                  <a:gd name="T65" fmla="*/ 62 h 914"/>
                  <a:gd name="T66" fmla="*/ 139 w 769"/>
                  <a:gd name="T67" fmla="*/ 81 h 914"/>
                  <a:gd name="T68" fmla="*/ 130 w 769"/>
                  <a:gd name="T69" fmla="*/ 110 h 914"/>
                  <a:gd name="T70" fmla="*/ 129 w 769"/>
                  <a:gd name="T71" fmla="*/ 403 h 914"/>
                  <a:gd name="T72" fmla="*/ 113 w 769"/>
                  <a:gd name="T73" fmla="*/ 414 h 914"/>
                  <a:gd name="T74" fmla="*/ 100 w 769"/>
                  <a:gd name="T75" fmla="*/ 408 h 914"/>
                  <a:gd name="T76" fmla="*/ 96 w 769"/>
                  <a:gd name="T77" fmla="*/ 204 h 914"/>
                  <a:gd name="T78" fmla="*/ 92 w 769"/>
                  <a:gd name="T79" fmla="*/ 185 h 914"/>
                  <a:gd name="T80" fmla="*/ 74 w 769"/>
                  <a:gd name="T81" fmla="*/ 164 h 914"/>
                  <a:gd name="T82" fmla="*/ 47 w 769"/>
                  <a:gd name="T83" fmla="*/ 157 h 914"/>
                  <a:gd name="T84" fmla="*/ 29 w 769"/>
                  <a:gd name="T85" fmla="*/ 160 h 914"/>
                  <a:gd name="T86" fmla="*/ 7 w 769"/>
                  <a:gd name="T87" fmla="*/ 177 h 914"/>
                  <a:gd name="T88" fmla="*/ 0 w 769"/>
                  <a:gd name="T89" fmla="*/ 204 h 914"/>
                  <a:gd name="T90" fmla="*/ 0 w 769"/>
                  <a:gd name="T91" fmla="*/ 651 h 914"/>
                  <a:gd name="T92" fmla="*/ 7 w 769"/>
                  <a:gd name="T93" fmla="*/ 700 h 914"/>
                  <a:gd name="T94" fmla="*/ 23 w 769"/>
                  <a:gd name="T95" fmla="*/ 747 h 914"/>
                  <a:gd name="T96" fmla="*/ 64 w 769"/>
                  <a:gd name="T97" fmla="*/ 833 h 914"/>
                  <a:gd name="T98" fmla="*/ 103 w 769"/>
                  <a:gd name="T99" fmla="*/ 881 h 914"/>
                  <a:gd name="T100" fmla="*/ 156 w 769"/>
                  <a:gd name="T101" fmla="*/ 909 h 914"/>
                  <a:gd name="T102" fmla="*/ 379 w 769"/>
                  <a:gd name="T103" fmla="*/ 914 h 914"/>
                  <a:gd name="T104" fmla="*/ 416 w 769"/>
                  <a:gd name="T105" fmla="*/ 910 h 914"/>
                  <a:gd name="T106" fmla="*/ 465 w 769"/>
                  <a:gd name="T107" fmla="*/ 887 h 914"/>
                  <a:gd name="T108" fmla="*/ 502 w 769"/>
                  <a:gd name="T109" fmla="*/ 849 h 914"/>
                  <a:gd name="T110" fmla="*/ 763 w 769"/>
                  <a:gd name="T111" fmla="*/ 453 h 914"/>
                  <a:gd name="T112" fmla="*/ 768 w 769"/>
                  <a:gd name="T113" fmla="*/ 414 h 914"/>
                  <a:gd name="T114" fmla="*/ 751 w 769"/>
                  <a:gd name="T115" fmla="*/ 378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9" h="914">
                    <a:moveTo>
                      <a:pt x="741" y="368"/>
                    </a:moveTo>
                    <a:lnTo>
                      <a:pt x="741" y="368"/>
                    </a:lnTo>
                    <a:lnTo>
                      <a:pt x="741" y="368"/>
                    </a:lnTo>
                    <a:lnTo>
                      <a:pt x="729" y="361"/>
                    </a:lnTo>
                    <a:lnTo>
                      <a:pt x="716" y="357"/>
                    </a:lnTo>
                    <a:lnTo>
                      <a:pt x="703" y="355"/>
                    </a:lnTo>
                    <a:lnTo>
                      <a:pt x="691" y="355"/>
                    </a:lnTo>
                    <a:lnTo>
                      <a:pt x="679" y="358"/>
                    </a:lnTo>
                    <a:lnTo>
                      <a:pt x="668" y="364"/>
                    </a:lnTo>
                    <a:lnTo>
                      <a:pt x="656" y="373"/>
                    </a:lnTo>
                    <a:lnTo>
                      <a:pt x="648" y="383"/>
                    </a:lnTo>
                    <a:lnTo>
                      <a:pt x="583" y="477"/>
                    </a:lnTo>
                    <a:lnTo>
                      <a:pt x="583" y="477"/>
                    </a:lnTo>
                    <a:lnTo>
                      <a:pt x="579" y="481"/>
                    </a:lnTo>
                    <a:lnTo>
                      <a:pt x="575" y="484"/>
                    </a:lnTo>
                    <a:lnTo>
                      <a:pt x="570" y="487"/>
                    </a:lnTo>
                    <a:lnTo>
                      <a:pt x="566" y="488"/>
                    </a:lnTo>
                    <a:lnTo>
                      <a:pt x="560" y="490"/>
                    </a:lnTo>
                    <a:lnTo>
                      <a:pt x="555" y="490"/>
                    </a:lnTo>
                    <a:lnTo>
                      <a:pt x="550" y="488"/>
                    </a:lnTo>
                    <a:lnTo>
                      <a:pt x="545" y="487"/>
                    </a:lnTo>
                    <a:lnTo>
                      <a:pt x="545" y="487"/>
                    </a:lnTo>
                    <a:lnTo>
                      <a:pt x="535" y="480"/>
                    </a:lnTo>
                    <a:lnTo>
                      <a:pt x="528" y="471"/>
                    </a:lnTo>
                    <a:lnTo>
                      <a:pt x="523" y="461"/>
                    </a:lnTo>
                    <a:lnTo>
                      <a:pt x="522" y="450"/>
                    </a:lnTo>
                    <a:lnTo>
                      <a:pt x="522" y="128"/>
                    </a:lnTo>
                    <a:lnTo>
                      <a:pt x="522" y="128"/>
                    </a:lnTo>
                    <a:lnTo>
                      <a:pt x="520" y="117"/>
                    </a:lnTo>
                    <a:lnTo>
                      <a:pt x="518" y="105"/>
                    </a:lnTo>
                    <a:lnTo>
                      <a:pt x="512" y="95"/>
                    </a:lnTo>
                    <a:lnTo>
                      <a:pt x="505" y="87"/>
                    </a:lnTo>
                    <a:lnTo>
                      <a:pt x="496" y="80"/>
                    </a:lnTo>
                    <a:lnTo>
                      <a:pt x="486" y="74"/>
                    </a:lnTo>
                    <a:lnTo>
                      <a:pt x="475" y="71"/>
                    </a:lnTo>
                    <a:lnTo>
                      <a:pt x="463" y="70"/>
                    </a:lnTo>
                    <a:lnTo>
                      <a:pt x="463" y="70"/>
                    </a:lnTo>
                    <a:lnTo>
                      <a:pt x="452" y="71"/>
                    </a:lnTo>
                    <a:lnTo>
                      <a:pt x="440" y="74"/>
                    </a:lnTo>
                    <a:lnTo>
                      <a:pt x="430" y="80"/>
                    </a:lnTo>
                    <a:lnTo>
                      <a:pt x="422" y="87"/>
                    </a:lnTo>
                    <a:lnTo>
                      <a:pt x="415" y="95"/>
                    </a:lnTo>
                    <a:lnTo>
                      <a:pt x="410" y="105"/>
                    </a:lnTo>
                    <a:lnTo>
                      <a:pt x="406" y="117"/>
                    </a:lnTo>
                    <a:lnTo>
                      <a:pt x="405" y="128"/>
                    </a:lnTo>
                    <a:lnTo>
                      <a:pt x="405" y="396"/>
                    </a:lnTo>
                    <a:lnTo>
                      <a:pt x="405" y="396"/>
                    </a:lnTo>
                    <a:lnTo>
                      <a:pt x="403" y="403"/>
                    </a:lnTo>
                    <a:lnTo>
                      <a:pt x="400" y="408"/>
                    </a:lnTo>
                    <a:lnTo>
                      <a:pt x="395" y="413"/>
                    </a:lnTo>
                    <a:lnTo>
                      <a:pt x="388" y="414"/>
                    </a:lnTo>
                    <a:lnTo>
                      <a:pt x="388" y="414"/>
                    </a:lnTo>
                    <a:lnTo>
                      <a:pt x="380" y="413"/>
                    </a:lnTo>
                    <a:lnTo>
                      <a:pt x="375" y="408"/>
                    </a:lnTo>
                    <a:lnTo>
                      <a:pt x="372" y="403"/>
                    </a:lnTo>
                    <a:lnTo>
                      <a:pt x="370" y="396"/>
                    </a:lnTo>
                    <a:lnTo>
                      <a:pt x="370" y="51"/>
                    </a:lnTo>
                    <a:lnTo>
                      <a:pt x="370" y="51"/>
                    </a:lnTo>
                    <a:lnTo>
                      <a:pt x="369" y="41"/>
                    </a:lnTo>
                    <a:lnTo>
                      <a:pt x="366" y="31"/>
                    </a:lnTo>
                    <a:lnTo>
                      <a:pt x="362" y="22"/>
                    </a:lnTo>
                    <a:lnTo>
                      <a:pt x="355" y="15"/>
                    </a:lnTo>
                    <a:lnTo>
                      <a:pt x="348" y="8"/>
                    </a:lnTo>
                    <a:lnTo>
                      <a:pt x="339" y="4"/>
                    </a:lnTo>
                    <a:lnTo>
                      <a:pt x="329" y="1"/>
                    </a:lnTo>
                    <a:lnTo>
                      <a:pt x="319" y="0"/>
                    </a:lnTo>
                    <a:lnTo>
                      <a:pt x="319" y="0"/>
                    </a:lnTo>
                    <a:lnTo>
                      <a:pt x="309" y="1"/>
                    </a:lnTo>
                    <a:lnTo>
                      <a:pt x="299" y="4"/>
                    </a:lnTo>
                    <a:lnTo>
                      <a:pt x="290" y="8"/>
                    </a:lnTo>
                    <a:lnTo>
                      <a:pt x="283" y="15"/>
                    </a:lnTo>
                    <a:lnTo>
                      <a:pt x="276" y="22"/>
                    </a:lnTo>
                    <a:lnTo>
                      <a:pt x="272" y="31"/>
                    </a:lnTo>
                    <a:lnTo>
                      <a:pt x="269" y="41"/>
                    </a:lnTo>
                    <a:lnTo>
                      <a:pt x="267" y="51"/>
                    </a:lnTo>
                    <a:lnTo>
                      <a:pt x="267" y="396"/>
                    </a:lnTo>
                    <a:lnTo>
                      <a:pt x="267" y="396"/>
                    </a:lnTo>
                    <a:lnTo>
                      <a:pt x="266" y="403"/>
                    </a:lnTo>
                    <a:lnTo>
                      <a:pt x="262" y="408"/>
                    </a:lnTo>
                    <a:lnTo>
                      <a:pt x="256" y="413"/>
                    </a:lnTo>
                    <a:lnTo>
                      <a:pt x="250" y="414"/>
                    </a:lnTo>
                    <a:lnTo>
                      <a:pt x="250" y="414"/>
                    </a:lnTo>
                    <a:lnTo>
                      <a:pt x="243" y="413"/>
                    </a:lnTo>
                    <a:lnTo>
                      <a:pt x="237" y="408"/>
                    </a:lnTo>
                    <a:lnTo>
                      <a:pt x="233" y="403"/>
                    </a:lnTo>
                    <a:lnTo>
                      <a:pt x="232" y="396"/>
                    </a:lnTo>
                    <a:lnTo>
                      <a:pt x="232" y="110"/>
                    </a:lnTo>
                    <a:lnTo>
                      <a:pt x="232" y="110"/>
                    </a:lnTo>
                    <a:lnTo>
                      <a:pt x="230" y="100"/>
                    </a:lnTo>
                    <a:lnTo>
                      <a:pt x="227" y="90"/>
                    </a:lnTo>
                    <a:lnTo>
                      <a:pt x="223" y="81"/>
                    </a:lnTo>
                    <a:lnTo>
                      <a:pt x="216" y="74"/>
                    </a:lnTo>
                    <a:lnTo>
                      <a:pt x="209" y="68"/>
                    </a:lnTo>
                    <a:lnTo>
                      <a:pt x="200" y="62"/>
                    </a:lnTo>
                    <a:lnTo>
                      <a:pt x="192" y="60"/>
                    </a:lnTo>
                    <a:lnTo>
                      <a:pt x="182" y="60"/>
                    </a:lnTo>
                    <a:lnTo>
                      <a:pt x="182" y="60"/>
                    </a:lnTo>
                    <a:lnTo>
                      <a:pt x="170" y="60"/>
                    </a:lnTo>
                    <a:lnTo>
                      <a:pt x="162" y="62"/>
                    </a:lnTo>
                    <a:lnTo>
                      <a:pt x="153" y="68"/>
                    </a:lnTo>
                    <a:lnTo>
                      <a:pt x="146" y="74"/>
                    </a:lnTo>
                    <a:lnTo>
                      <a:pt x="139" y="81"/>
                    </a:lnTo>
                    <a:lnTo>
                      <a:pt x="135" y="90"/>
                    </a:lnTo>
                    <a:lnTo>
                      <a:pt x="132" y="100"/>
                    </a:lnTo>
                    <a:lnTo>
                      <a:pt x="130" y="110"/>
                    </a:lnTo>
                    <a:lnTo>
                      <a:pt x="130" y="396"/>
                    </a:lnTo>
                    <a:lnTo>
                      <a:pt x="130" y="396"/>
                    </a:lnTo>
                    <a:lnTo>
                      <a:pt x="129" y="403"/>
                    </a:lnTo>
                    <a:lnTo>
                      <a:pt x="126" y="408"/>
                    </a:lnTo>
                    <a:lnTo>
                      <a:pt x="120" y="413"/>
                    </a:lnTo>
                    <a:lnTo>
                      <a:pt x="113" y="414"/>
                    </a:lnTo>
                    <a:lnTo>
                      <a:pt x="113" y="414"/>
                    </a:lnTo>
                    <a:lnTo>
                      <a:pt x="106" y="413"/>
                    </a:lnTo>
                    <a:lnTo>
                      <a:pt x="100" y="408"/>
                    </a:lnTo>
                    <a:lnTo>
                      <a:pt x="97" y="403"/>
                    </a:lnTo>
                    <a:lnTo>
                      <a:pt x="96" y="396"/>
                    </a:lnTo>
                    <a:lnTo>
                      <a:pt x="96" y="204"/>
                    </a:lnTo>
                    <a:lnTo>
                      <a:pt x="96" y="204"/>
                    </a:lnTo>
                    <a:lnTo>
                      <a:pt x="95" y="194"/>
                    </a:lnTo>
                    <a:lnTo>
                      <a:pt x="92" y="185"/>
                    </a:lnTo>
                    <a:lnTo>
                      <a:pt x="87" y="177"/>
                    </a:lnTo>
                    <a:lnTo>
                      <a:pt x="82" y="170"/>
                    </a:lnTo>
                    <a:lnTo>
                      <a:pt x="74" y="164"/>
                    </a:lnTo>
                    <a:lnTo>
                      <a:pt x="66" y="160"/>
                    </a:lnTo>
                    <a:lnTo>
                      <a:pt x="57" y="157"/>
                    </a:lnTo>
                    <a:lnTo>
                      <a:pt x="47" y="157"/>
                    </a:lnTo>
                    <a:lnTo>
                      <a:pt x="47" y="157"/>
                    </a:lnTo>
                    <a:lnTo>
                      <a:pt x="37" y="157"/>
                    </a:lnTo>
                    <a:lnTo>
                      <a:pt x="29" y="160"/>
                    </a:lnTo>
                    <a:lnTo>
                      <a:pt x="20" y="164"/>
                    </a:lnTo>
                    <a:lnTo>
                      <a:pt x="13" y="170"/>
                    </a:lnTo>
                    <a:lnTo>
                      <a:pt x="7" y="177"/>
                    </a:lnTo>
                    <a:lnTo>
                      <a:pt x="3" y="185"/>
                    </a:lnTo>
                    <a:lnTo>
                      <a:pt x="0" y="194"/>
                    </a:lnTo>
                    <a:lnTo>
                      <a:pt x="0" y="204"/>
                    </a:lnTo>
                    <a:lnTo>
                      <a:pt x="0" y="634"/>
                    </a:lnTo>
                    <a:lnTo>
                      <a:pt x="0" y="634"/>
                    </a:lnTo>
                    <a:lnTo>
                      <a:pt x="0" y="651"/>
                    </a:lnTo>
                    <a:lnTo>
                      <a:pt x="2" y="667"/>
                    </a:lnTo>
                    <a:lnTo>
                      <a:pt x="4" y="684"/>
                    </a:lnTo>
                    <a:lnTo>
                      <a:pt x="7" y="700"/>
                    </a:lnTo>
                    <a:lnTo>
                      <a:pt x="12" y="716"/>
                    </a:lnTo>
                    <a:lnTo>
                      <a:pt x="17" y="731"/>
                    </a:lnTo>
                    <a:lnTo>
                      <a:pt x="23" y="747"/>
                    </a:lnTo>
                    <a:lnTo>
                      <a:pt x="30" y="761"/>
                    </a:lnTo>
                    <a:lnTo>
                      <a:pt x="64" y="833"/>
                    </a:lnTo>
                    <a:lnTo>
                      <a:pt x="64" y="833"/>
                    </a:lnTo>
                    <a:lnTo>
                      <a:pt x="76" y="851"/>
                    </a:lnTo>
                    <a:lnTo>
                      <a:pt x="89" y="867"/>
                    </a:lnTo>
                    <a:lnTo>
                      <a:pt x="103" y="881"/>
                    </a:lnTo>
                    <a:lnTo>
                      <a:pt x="119" y="893"/>
                    </a:lnTo>
                    <a:lnTo>
                      <a:pt x="137" y="901"/>
                    </a:lnTo>
                    <a:lnTo>
                      <a:pt x="156" y="909"/>
                    </a:lnTo>
                    <a:lnTo>
                      <a:pt x="176" y="913"/>
                    </a:lnTo>
                    <a:lnTo>
                      <a:pt x="196" y="914"/>
                    </a:lnTo>
                    <a:lnTo>
                      <a:pt x="379" y="914"/>
                    </a:lnTo>
                    <a:lnTo>
                      <a:pt x="379" y="914"/>
                    </a:lnTo>
                    <a:lnTo>
                      <a:pt x="398" y="913"/>
                    </a:lnTo>
                    <a:lnTo>
                      <a:pt x="416" y="910"/>
                    </a:lnTo>
                    <a:lnTo>
                      <a:pt x="433" y="904"/>
                    </a:lnTo>
                    <a:lnTo>
                      <a:pt x="449" y="897"/>
                    </a:lnTo>
                    <a:lnTo>
                      <a:pt x="465" y="887"/>
                    </a:lnTo>
                    <a:lnTo>
                      <a:pt x="478" y="877"/>
                    </a:lnTo>
                    <a:lnTo>
                      <a:pt x="490" y="864"/>
                    </a:lnTo>
                    <a:lnTo>
                      <a:pt x="502" y="849"/>
                    </a:lnTo>
                    <a:lnTo>
                      <a:pt x="756" y="466"/>
                    </a:lnTo>
                    <a:lnTo>
                      <a:pt x="756" y="466"/>
                    </a:lnTo>
                    <a:lnTo>
                      <a:pt x="763" y="453"/>
                    </a:lnTo>
                    <a:lnTo>
                      <a:pt x="768" y="440"/>
                    </a:lnTo>
                    <a:lnTo>
                      <a:pt x="769" y="427"/>
                    </a:lnTo>
                    <a:lnTo>
                      <a:pt x="768" y="414"/>
                    </a:lnTo>
                    <a:lnTo>
                      <a:pt x="765" y="401"/>
                    </a:lnTo>
                    <a:lnTo>
                      <a:pt x="759" y="388"/>
                    </a:lnTo>
                    <a:lnTo>
                      <a:pt x="751" y="378"/>
                    </a:lnTo>
                    <a:lnTo>
                      <a:pt x="741" y="368"/>
                    </a:lnTo>
                    <a:lnTo>
                      <a:pt x="741" y="368"/>
                    </a:lnTo>
                    <a:close/>
                  </a:path>
                </a:pathLst>
              </a:custGeom>
              <a:solidFill>
                <a:schemeClr val="bg1"/>
              </a:solidFill>
              <a:ln>
                <a:noFill/>
              </a:ln>
              <a:effectLst/>
            </p:spPr>
            <p:txBody>
              <a:bodyPr anchor="ctr"/>
              <a:lstStyle/>
              <a:p>
                <a:pPr algn="ctr"/>
                <a:endParaRPr sz="1400">
                  <a:solidFill>
                    <a:schemeClr val="tx1">
                      <a:lumMod val="75000"/>
                      <a:lumOff val="25000"/>
                    </a:schemeClr>
                  </a:solidFill>
                  <a:latin typeface="微软雅黑" panose="020B0503020204020204" pitchFamily="34" charset="-122"/>
                  <a:ea typeface="微软雅黑" panose="020B0503020204020204" pitchFamily="34" charset="-122"/>
                  <a:sym typeface="思源黑体 CN Normal" panose="020B0400000000000000"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309663" y="932838"/>
            <a:ext cx="3218019" cy="1568450"/>
          </a:xfrm>
          <a:prstGeom prst="rect">
            <a:avLst/>
          </a:prstGeom>
        </p:spPr>
        <p:txBody>
          <a:bodyPr wrap="square">
            <a:spAutoFit/>
          </a:bodyPr>
          <a:lstStyle/>
          <a:p>
            <a:pPr fontAlgn="auto">
              <a:spcBef>
                <a:spcPts val="0"/>
              </a:spcBef>
              <a:spcAft>
                <a:spcPts val="0"/>
              </a:spcAft>
              <a:defRPr/>
            </a:pPr>
            <a:r>
              <a:rPr lang="en-US" altLang="zh-CN" sz="9600" spc="300" dirty="0">
                <a:solidFill>
                  <a:schemeClr val="accent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2020</a:t>
            </a:r>
            <a:endParaRPr lang="zh-CN" altLang="en-US" sz="9600" spc="300" dirty="0">
              <a:solidFill>
                <a:schemeClr val="accent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7" name="TextBox 7"/>
          <p:cNvSpPr>
            <a:spLocks noChangeArrowheads="1"/>
          </p:cNvSpPr>
          <p:nvPr/>
        </p:nvSpPr>
        <p:spPr bwMode="auto">
          <a:xfrm>
            <a:off x="85527" y="2287910"/>
            <a:ext cx="5338046" cy="615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0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感谢您的聆听</a:t>
            </a:r>
            <a:endParaRPr lang="zh-CN" altLang="en-US" sz="40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8" name="TextBox 7"/>
          <p:cNvSpPr>
            <a:spLocks noChangeArrowheads="1"/>
          </p:cNvSpPr>
          <p:nvPr/>
        </p:nvSpPr>
        <p:spPr bwMode="auto">
          <a:xfrm>
            <a:off x="527029" y="2944884"/>
            <a:ext cx="4534798" cy="246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年终总结</a:t>
            </a:r>
            <a:r>
              <a:rPr lang="en-US" altLang="zh-CN"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  </a:t>
            </a:r>
            <a:r>
              <a:rPr lang="zh-CN" altLang="en-US"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新年计划</a:t>
            </a:r>
            <a:r>
              <a:rPr lang="en-US" altLang="zh-CN"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  </a:t>
            </a:r>
            <a:r>
              <a:rPr lang="zh-CN" altLang="en-US"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述职报告  工作汇报</a:t>
            </a:r>
            <a:endParaRPr lang="zh-CN" altLang="en-US" sz="1600" b="1"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49" name="组合 48"/>
          <p:cNvGrpSpPr/>
          <p:nvPr/>
        </p:nvGrpSpPr>
        <p:grpSpPr>
          <a:xfrm>
            <a:off x="1823398" y="3281926"/>
            <a:ext cx="1827632" cy="273425"/>
            <a:chOff x="5677613" y="3909380"/>
            <a:chExt cx="1827315" cy="273378"/>
          </a:xfrm>
        </p:grpSpPr>
        <p:sp>
          <p:nvSpPr>
            <p:cNvPr id="50" name="矩形 49"/>
            <p:cNvSpPr/>
            <p:nvPr/>
          </p:nvSpPr>
          <p:spPr>
            <a:xfrm>
              <a:off x="5677614" y="3909380"/>
              <a:ext cx="1827314" cy="273378"/>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1" name="TextBox 84"/>
            <p:cNvSpPr txBox="1"/>
            <p:nvPr/>
          </p:nvSpPr>
          <p:spPr>
            <a:xfrm>
              <a:off x="5677613" y="3921148"/>
              <a:ext cx="1719282" cy="260305"/>
            </a:xfrm>
            <a:prstGeom prst="rect">
              <a:avLst/>
            </a:prstGeom>
            <a:noFill/>
          </p:spPr>
          <p:txBody>
            <a:bodyPr wrap="none" rtlCol="0">
              <a:spAutoFit/>
            </a:bodyPr>
            <a:lstStyle/>
            <a:p>
              <a:r>
                <a:rPr lang="zh-CN" altLang="en-US"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部门：</a:t>
              </a:r>
              <a:r>
                <a:rPr lang="en-US" altLang="zh-CN"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PPT   </a:t>
              </a:r>
              <a:r>
                <a:rPr lang="zh-CN" altLang="en-US"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汇报人：</a:t>
              </a:r>
              <a:r>
                <a:rPr lang="en-US" altLang="zh-CN"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CN</a:t>
              </a:r>
              <a:endParaRPr lang="en-US" altLang="zh-CN" sz="11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pic>
        <p:nvPicPr>
          <p:cNvPr id="6" name="轻音乐青春温馨清新回忆相册校园钢琴版">
            <a:hlinkClick r:id="" action="ppaction://media"/>
          </p:cNvPr>
          <p:cNvPicPr>
            <a:picLocks noChangeAspect="1"/>
          </p:cNvPicPr>
          <p:nvPr>
            <a:audioFile r:link="rId1"/>
            <p:extLst>
              <p:ext uri="{DAA4B4D4-6D71-4841-9C94-3DE7FCFB9230}">
                <p14:media xmlns:p14="http://schemas.microsoft.com/office/powerpoint/2010/main" r:embed="rId2">
                  <p14:fade in="5000.000000"/>
                </p14:media>
              </p:ext>
            </p:extLst>
          </p:nvPr>
        </p:nvPicPr>
        <p:blipFill>
          <a:blip r:embed="rId3"/>
          <a:stretch>
            <a:fillRect/>
          </a:stretch>
        </p:blipFill>
        <p:spPr>
          <a:xfrm>
            <a:off x="4527669" y="-1109003"/>
            <a:ext cx="487363" cy="487363"/>
          </a:xfrm>
          <a:prstGeom prst="rect">
            <a:avLst/>
          </a:prstGeom>
        </p:spPr>
      </p:pic>
      <p:pic>
        <p:nvPicPr>
          <p:cNvPr id="4" name="图片 3" descr="未标题-1"/>
          <p:cNvPicPr>
            <a:picLocks noChangeAspect="1"/>
          </p:cNvPicPr>
          <p:nvPr/>
        </p:nvPicPr>
        <p:blipFill>
          <a:blip r:embed="rId4"/>
          <a:stretch>
            <a:fillRect/>
          </a:stretch>
        </p:blipFill>
        <p:spPr>
          <a:xfrm>
            <a:off x="5139690" y="-427990"/>
            <a:ext cx="4004310" cy="5664835"/>
          </a:xfrm>
          <a:prstGeom prst="rect">
            <a:avLst/>
          </a:prstGeom>
        </p:spPr>
      </p:pic>
      <p:pic>
        <p:nvPicPr>
          <p:cNvPr id="7" name="图片 6" descr="log02"/>
          <p:cNvPicPr>
            <a:picLocks noChangeAspect="1"/>
          </p:cNvPicPr>
          <p:nvPr/>
        </p:nvPicPr>
        <p:blipFill>
          <a:blip r:embed="rId5"/>
          <a:stretch>
            <a:fillRect/>
          </a:stretch>
        </p:blipFill>
        <p:spPr>
          <a:xfrm>
            <a:off x="209550" y="156845"/>
            <a:ext cx="1409700" cy="320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9132570" cy="5144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4000">
        <p:fade/>
      </p:transition>
    </mc:Choice>
    <mc:Fallback>
      <p:transition spd="slow" advClick="0" advTm="4000">
        <p:fade/>
      </p:transition>
    </mc:Fallback>
  </mc:AlternateContent>
</p:sld>
</file>

<file path=ppt/tags/tag1.xml><?xml version="1.0" encoding="utf-8"?>
<p:tagLst xmlns:p="http://schemas.openxmlformats.org/presentationml/2006/main">
  <p:tag name="PA" val="v5.2.9"/>
</p:tagLst>
</file>

<file path=ppt/tags/tag2.xml><?xml version="1.0" encoding="utf-8"?>
<p:tagLst xmlns:p="http://schemas.openxmlformats.org/presentationml/2006/main">
  <p:tag name="PA" val="v5.2.9"/>
</p:tagLst>
</file>

<file path=ppt/tags/tag3.xml><?xml version="1.0" encoding="utf-8"?>
<p:tagLst xmlns:p="http://schemas.openxmlformats.org/presentationml/2006/main">
  <p:tag name="PA" val="v5.2.9"/>
</p:tagLst>
</file>

<file path=ppt/tags/tag4.xml><?xml version="1.0" encoding="utf-8"?>
<p:tagLst xmlns:p="http://schemas.openxmlformats.org/presentationml/2006/main">
  <p:tag name="PA" val="v5.2.9"/>
</p:tagLst>
</file>

<file path=ppt/tags/tag5.xml><?xml version="1.0" encoding="utf-8"?>
<p:tagLst xmlns:p="http://schemas.openxmlformats.org/presentationml/2006/main">
  <p:tag name="PA" val="v5.2.9"/>
</p:tagLst>
</file>

<file path=ppt/tags/tag6.xml><?xml version="1.0" encoding="utf-8"?>
<p:tagLst xmlns:p="http://schemas.openxmlformats.org/presentationml/2006/main">
  <p:tag name="PA" val="v5.2.9"/>
</p:tagLst>
</file>

<file path=ppt/tags/tag7.xml><?xml version="1.0" encoding="utf-8"?>
<p:tagLst xmlns:p="http://schemas.openxmlformats.org/presentationml/2006/main">
  <p:tag name="PA" val="v5.2.9"/>
</p:tagLst>
</file>

<file path=ppt/tags/tag8.xml><?xml version="1.0" encoding="utf-8"?>
<p:tagLst xmlns:p="http://schemas.openxmlformats.org/presentationml/2006/main">
  <p:tag name="PA" val="v5.2.9"/>
</p:tagLst>
</file>

<file path=ppt/tags/tag9.xml><?xml version="1.0" encoding="utf-8"?>
<p:tagLst xmlns:p="http://schemas.openxmlformats.org/presentationml/2006/main">
  <p:tag name="PA" val="v5.2.9"/>
</p:tagLst>
</file>

<file path=ppt/tags/tag10.xml><?xml version="1.0" encoding="utf-8"?>
<p:tagLst xmlns:p="http://schemas.openxmlformats.org/presentationml/2006/main">
  <p:tag name="ISPRING_PRESENTATION_TITLE" val="6"/>
</p:tagLst>
</file>

<file path=ppt/theme/theme1.xml><?xml version="1.0" encoding="utf-8"?>
<a:theme xmlns:a="http://schemas.openxmlformats.org/drawingml/2006/main" name="Office 主题​​">
  <a:themeElements>
    <a:clrScheme name="自定义 148">
      <a:dk1>
        <a:sysClr val="windowText" lastClr="000000"/>
      </a:dk1>
      <a:lt1>
        <a:sysClr val="window" lastClr="FFFFFF"/>
      </a:lt1>
      <a:dk2>
        <a:srgbClr val="004646"/>
      </a:dk2>
      <a:lt2>
        <a:srgbClr val="7F7F7F"/>
      </a:lt2>
      <a:accent1>
        <a:srgbClr val="B27A16"/>
      </a:accent1>
      <a:accent2>
        <a:srgbClr val="E4A128"/>
      </a:accent2>
      <a:accent3>
        <a:srgbClr val="B27A16"/>
      </a:accent3>
      <a:accent4>
        <a:srgbClr val="E4A128"/>
      </a:accent4>
      <a:accent5>
        <a:srgbClr val="B27A16"/>
      </a:accent5>
      <a:accent6>
        <a:srgbClr val="E4A128"/>
      </a:accent6>
      <a:hlink>
        <a:srgbClr val="D9BE02"/>
      </a:hlink>
      <a:folHlink>
        <a:srgbClr val="F900F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48">
      <a:dk1>
        <a:sysClr val="windowText" lastClr="000000"/>
      </a:dk1>
      <a:lt1>
        <a:sysClr val="window" lastClr="FFFFFF"/>
      </a:lt1>
      <a:dk2>
        <a:srgbClr val="004646"/>
      </a:dk2>
      <a:lt2>
        <a:srgbClr val="7F7F7F"/>
      </a:lt2>
      <a:accent1>
        <a:srgbClr val="B27A16"/>
      </a:accent1>
      <a:accent2>
        <a:srgbClr val="E4A128"/>
      </a:accent2>
      <a:accent3>
        <a:srgbClr val="B27A16"/>
      </a:accent3>
      <a:accent4>
        <a:srgbClr val="E4A128"/>
      </a:accent4>
      <a:accent5>
        <a:srgbClr val="B27A16"/>
      </a:accent5>
      <a:accent6>
        <a:srgbClr val="E4A128"/>
      </a:accent6>
      <a:hlink>
        <a:srgbClr val="D9BE02"/>
      </a:hlink>
      <a:folHlink>
        <a:srgbClr val="F900F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2136</Words>
  <Application>WPS 演示</Application>
  <PresentationFormat>全屏显示(16:9)</PresentationFormat>
  <Paragraphs>296</Paragraphs>
  <Slides>20</Slides>
  <Notes>15</Notes>
  <HiddenSlides>0</HiddenSlides>
  <MMClips>1</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20</vt:i4>
      </vt:variant>
    </vt:vector>
  </HeadingPairs>
  <TitlesOfParts>
    <vt:vector size="36" baseType="lpstr">
      <vt:lpstr>Arial</vt:lpstr>
      <vt:lpstr>宋体</vt:lpstr>
      <vt:lpstr>Wingdings</vt:lpstr>
      <vt:lpstr>字魂36号-正文宋楷</vt:lpstr>
      <vt:lpstr>Open Sans</vt:lpstr>
      <vt:lpstr>冬青黑体简体中文 W3</vt:lpstr>
      <vt:lpstr>黑体</vt:lpstr>
      <vt:lpstr>微软雅黑</vt:lpstr>
      <vt:lpstr>思源黑体 CN Normal</vt:lpstr>
      <vt:lpstr>Calibri</vt:lpstr>
      <vt:lpstr>Roboto Condensed Light</vt:lpstr>
      <vt:lpstr>Arial Unicode MS</vt:lpstr>
      <vt:lpstr>华文黑体</vt:lpstr>
      <vt:lpstr>Roboto</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dc:creator>USER</dc:creator>
  <cp:lastModifiedBy>拉普耶鲁</cp:lastModifiedBy>
  <cp:revision>422</cp:revision>
  <dcterms:created xsi:type="dcterms:W3CDTF">2014-11-09T01:07:00Z</dcterms:created>
  <dcterms:modified xsi:type="dcterms:W3CDTF">2020-09-04T01:30:37Z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