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.svg" ContentType="image/svg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  <p:sldMasterId id="2147483663" r:id="rId4"/>
    <p:sldMasterId id="2147483666" r:id="rId5"/>
    <p:sldMasterId id="2147483678" r:id="rId6"/>
    <p:sldMasterId id="2147483681" r:id="rId7"/>
  </p:sldMasterIdLst>
  <p:notesMasterIdLst>
    <p:notesMasterId r:id="rId20"/>
  </p:notesMasterIdLst>
  <p:sldIdLst>
    <p:sldId id="256" r:id="rId8"/>
    <p:sldId id="257" r:id="rId9"/>
    <p:sldId id="258" r:id="rId10"/>
    <p:sldId id="262" r:id="rId11"/>
    <p:sldId id="281" r:id="rId12"/>
    <p:sldId id="280" r:id="rId13"/>
    <p:sldId id="282" r:id="rId14"/>
    <p:sldId id="279" r:id="rId15"/>
    <p:sldId id="278" r:id="rId16"/>
    <p:sldId id="259" r:id="rId17"/>
    <p:sldId id="283" r:id="rId18"/>
    <p:sldId id="261" r:id="rId19"/>
    <p:sldId id="266" r:id="rId21"/>
    <p:sldId id="263" r:id="rId22"/>
    <p:sldId id="284" r:id="rId23"/>
    <p:sldId id="270" r:id="rId24"/>
    <p:sldId id="264" r:id="rId25"/>
    <p:sldId id="274" r:id="rId26"/>
    <p:sldId id="285" r:id="rId27"/>
    <p:sldId id="275" r:id="rId28"/>
  </p:sldIdLst>
  <p:sldSz cx="12192000" cy="6858000"/>
  <p:notesSz cx="6858000" cy="9144000"/>
  <p:embeddedFontLst>
    <p:embeddedFont>
      <p:font typeface="微软雅黑" panose="020B0503020204020204" charset="-122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  <p:embeddedFont>
      <p:font typeface="腾祥嘉丽中圆简" panose="01010104010101010101" charset="-122"/>
      <p:regular r:id="rId37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BE0E3"/>
    <a:srgbClr val="A77068"/>
    <a:srgbClr val="AFB266"/>
    <a:srgbClr val="FFB5CF"/>
    <a:srgbClr val="EE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15"/>
        <p:guide pos="3817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幻灯片图像占位符 1"/>
          <p:cNvSpPr>
            <a:spLocks noGrp="1" noRot="1"/>
          </p:cNvSpPr>
          <p:nvPr>
            <p:ph type="sldImg"/>
          </p:nvPr>
        </p:nvSpPr>
        <p:spPr>
          <a:ln/>
        </p:spPr>
      </p:sp>
      <p:sp>
        <p:nvSpPr>
          <p:cNvPr id="15362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fld id="{932E32C6-174A-4CD5-BC88-715FC8D7FD13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fld id="{A26E43CF-B08F-4E11-A16C-D46222E81A12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fld id="{932E32C6-174A-4CD5-BC88-715FC8D7FD13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fld id="{A26E43CF-B08F-4E11-A16C-D46222E81A12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fld id="{932E32C6-174A-4CD5-BC88-715FC8D7FD13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fontAlgn="base"/>
            <a:fld id="{A26E43CF-B08F-4E11-A16C-D46222E81A12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02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  <p:custDataLst>
              <p:tags r:id="rId4"/>
            </p:custDataLst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 102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075" name="文本占位符 1026"/>
          <p:cNvSpPr>
            <a:spLocks noGrp="1"/>
          </p:cNvSpPr>
          <p:nvPr>
            <p:ph type="body"/>
            <p:custDataLst>
              <p:tags r:id="rId4"/>
            </p:custDataLst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099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02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  <p:custDataLst>
              <p:tags r:id="rId4"/>
            </p:custDataLst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.jpeg"/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5.xml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7.xml"/><Relationship Id="rId6" Type="http://schemas.openxmlformats.org/officeDocument/2006/relationships/tags" Target="../tags/tag26.xml"/><Relationship Id="rId5" Type="http://schemas.openxmlformats.org/officeDocument/2006/relationships/image" Target="../media/image12.png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0" Type="http://schemas.openxmlformats.org/officeDocument/2006/relationships/slideLayout" Target="../slideLayouts/slideLayout27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7.xml"/><Relationship Id="rId4" Type="http://schemas.openxmlformats.org/officeDocument/2006/relationships/image" Target="../media/image1.jpeg"/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7" Type="http://schemas.openxmlformats.org/officeDocument/2006/relationships/tags" Target="../tags/tag3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7.xml"/><Relationship Id="rId5" Type="http://schemas.openxmlformats.org/officeDocument/2006/relationships/tags" Target="../tags/tag33.xml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11.png"/><Relationship Id="rId4" Type="http://schemas.openxmlformats.org/officeDocument/2006/relationships/image" Target="../media/image1.svg"/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7.xml"/><Relationship Id="rId4" Type="http://schemas.openxmlformats.org/officeDocument/2006/relationships/image" Target="../media/image1.jpeg"/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svg"/><Relationship Id="rId8" Type="http://schemas.openxmlformats.org/officeDocument/2006/relationships/image" Target="../media/image11.png"/><Relationship Id="rId7" Type="http://schemas.openxmlformats.org/officeDocument/2006/relationships/image" Target="../media/image1.svg"/><Relationship Id="rId6" Type="http://schemas.openxmlformats.org/officeDocument/2006/relationships/image" Target="../media/image1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7.xml"/><Relationship Id="rId4" Type="http://schemas.openxmlformats.org/officeDocument/2006/relationships/image" Target="../media/image1.jpeg"/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svg"/><Relationship Id="rId3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幼儿园招生"/>
          <p:cNvPicPr>
            <a:picLocks noChangeAspect="1"/>
          </p:cNvPicPr>
          <p:nvPr/>
        </p:nvPicPr>
        <p:blipFill>
          <a:blip r:embed="rId1"/>
          <a:srcRect l="18599" t="31264" r="18853" b="37218"/>
          <a:stretch>
            <a:fillRect/>
          </a:stretch>
        </p:blipFill>
        <p:spPr>
          <a:xfrm>
            <a:off x="858520" y="0"/>
            <a:ext cx="10233660" cy="6876415"/>
          </a:xfrm>
          <a:prstGeom prst="rect">
            <a:avLst/>
          </a:prstGeom>
        </p:spPr>
      </p:pic>
      <p:pic>
        <p:nvPicPr>
          <p:cNvPr id="8195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288" y="123825"/>
            <a:ext cx="2441575" cy="61404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196" name="组合 13"/>
          <p:cNvGrpSpPr/>
          <p:nvPr/>
        </p:nvGrpSpPr>
        <p:grpSpPr>
          <a:xfrm>
            <a:off x="-122237" y="434975"/>
            <a:ext cx="2149475" cy="4275138"/>
            <a:chOff x="-146" y="513"/>
            <a:chExt cx="2540" cy="5051"/>
          </a:xfrm>
        </p:grpSpPr>
        <p:pic>
          <p:nvPicPr>
            <p:cNvPr id="8197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6" y="3460"/>
              <a:ext cx="2540" cy="21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8" name="图片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13"/>
              <a:ext cx="2097" cy="182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3020060" y="2073910"/>
            <a:ext cx="5877560" cy="2729006"/>
            <a:chOff x="3858" y="3648"/>
            <a:chExt cx="11370" cy="5280"/>
          </a:xfrm>
        </p:grpSpPr>
        <p:sp>
          <p:nvSpPr>
            <p:cNvPr id="8199" name="文本框 7"/>
            <p:cNvSpPr txBox="1"/>
            <p:nvPr/>
          </p:nvSpPr>
          <p:spPr>
            <a:xfrm>
              <a:off x="4308" y="3648"/>
              <a:ext cx="10612" cy="21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/>
              <a:r>
                <a:rPr lang="zh-CN" altLang="en-US" sz="66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sym typeface="字魂17号-萌趣果冻体" pitchFamily="2" charset="-122"/>
                </a:rPr>
                <a:t>卡通教学模板</a:t>
              </a:r>
              <a:endParaRPr lang="zh-CN" altLang="en-US" sz="66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58" y="5630"/>
              <a:ext cx="11370" cy="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800" spc="150" noProof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字魂17号-萌趣果冻体" pitchFamily="2" charset="-122"/>
                </a:rPr>
                <a:t>CARTOON EDUCATION AND TRAINING</a:t>
              </a:r>
              <a:endParaRPr lang="en-US" altLang="zh-CN" sz="1800" spc="15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字魂17号-萌趣果冻体" pitchFamily="2" charset="-122"/>
              </a:endParaRPr>
            </a:p>
          </p:txBody>
        </p:sp>
        <p:grpSp>
          <p:nvGrpSpPr>
            <p:cNvPr id="8201" name="组合 1"/>
            <p:cNvGrpSpPr/>
            <p:nvPr/>
          </p:nvGrpSpPr>
          <p:grpSpPr>
            <a:xfrm>
              <a:off x="4230" y="6788"/>
              <a:ext cx="10690" cy="1230"/>
              <a:chOff x="3484248" y="3913922"/>
              <a:chExt cx="5092701" cy="586247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3855763" y="4018965"/>
                <a:ext cx="4387761" cy="367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zh-CN" altLang="en-US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小学教育模板</a:t>
                </a:r>
                <a:r>
                  <a:rPr lang="en-US" altLang="zh-CN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/</a:t>
                </a:r>
                <a:r>
                  <a:rPr lang="zh-CN" altLang="en-US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主题班会</a:t>
                </a:r>
                <a:r>
                  <a:rPr lang="en-US" altLang="zh-CN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/</a:t>
                </a:r>
                <a:r>
                  <a:rPr lang="zh-CN" altLang="en-US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家长会</a:t>
                </a:r>
                <a:endParaRPr lang="zh-CN" altLang="en-US" sz="2000" noProof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17号-萌趣果冻体" pitchFamily="2" charset="-122"/>
                </a:endParaRPr>
              </a:p>
            </p:txBody>
          </p:sp>
          <p:sp>
            <p:nvSpPr>
              <p:cNvPr id="12" name="矩形: 圆角 11"/>
              <p:cNvSpPr/>
              <p:nvPr/>
            </p:nvSpPr>
            <p:spPr>
              <a:xfrm>
                <a:off x="3484248" y="3913922"/>
                <a:ext cx="5092701" cy="586247"/>
              </a:xfrm>
              <a:prstGeom prst="roundRect">
                <a:avLst/>
              </a:prstGeom>
              <a:noFill/>
              <a:ln w="19050">
                <a:solidFill>
                  <a:srgbClr val="FDDBDC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zh-CN" altLang="en-US" sz="18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17号-萌趣果冻体" pitchFamily="2" charset="-122"/>
                </a:endParaRPr>
              </a:p>
            </p:txBody>
          </p:sp>
        </p:grpSp>
        <p:grpSp>
          <p:nvGrpSpPr>
            <p:cNvPr id="8204" name="组合 18"/>
            <p:cNvGrpSpPr/>
            <p:nvPr/>
          </p:nvGrpSpPr>
          <p:grpSpPr>
            <a:xfrm>
              <a:off x="5658" y="8215"/>
              <a:ext cx="8350" cy="713"/>
              <a:chOff x="4455597" y="4587834"/>
              <a:chExt cx="3976975" cy="339375"/>
            </a:xfrm>
          </p:grpSpPr>
          <p:sp>
            <p:nvSpPr>
              <p:cNvPr id="8205" name="文本框 19"/>
              <p:cNvSpPr txBox="1"/>
              <p:nvPr/>
            </p:nvSpPr>
            <p:spPr>
              <a:xfrm>
                <a:off x="4455597" y="4587834"/>
                <a:ext cx="2088358" cy="3393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pPr algn="ctr"/>
                <a:r>
                  <a:rPr lang="zh-CN" altLang="en-US" sz="18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授课老师：</a:t>
                </a:r>
                <a:r>
                  <a:rPr lang="en-US" altLang="zh-CN" sz="18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CN</a:t>
                </a:r>
                <a:endParaRPr lang="en-US" altLang="zh-CN" sz="18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17号-萌趣果冻体" pitchFamily="2" charset="-122"/>
                </a:endParaRPr>
              </a:p>
            </p:txBody>
          </p:sp>
          <p:sp>
            <p:nvSpPr>
              <p:cNvPr id="8206" name="文本框 20"/>
              <p:cNvSpPr txBox="1"/>
              <p:nvPr/>
            </p:nvSpPr>
            <p:spPr>
              <a:xfrm>
                <a:off x="6462241" y="4587834"/>
                <a:ext cx="1970331" cy="3393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pPr algn="ctr"/>
                <a:r>
                  <a:rPr lang="zh-CN" altLang="en-US" sz="18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时间：</a:t>
                </a:r>
                <a:r>
                  <a:rPr lang="en-US" altLang="zh-CN" sz="18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20XX.X.X</a:t>
                </a:r>
                <a:endParaRPr lang="en-US" altLang="zh-CN" sz="18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17号-萌趣果冻体" pitchFamily="2" charset="-122"/>
                </a:endParaRPr>
              </a:p>
            </p:txBody>
          </p:sp>
        </p:grpSp>
      </p:grp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280" y="4603750"/>
            <a:ext cx="1567180" cy="2272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2" t="32890" b="26683"/>
          <a:stretch>
            <a:fillRect/>
          </a:stretch>
        </p:blipFill>
        <p:spPr>
          <a:xfrm>
            <a:off x="0" y="4533900"/>
            <a:ext cx="2027555" cy="2412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幼儿园招生"/>
          <p:cNvPicPr>
            <a:picLocks noChangeAspect="1"/>
          </p:cNvPicPr>
          <p:nvPr/>
        </p:nvPicPr>
        <p:blipFill>
          <a:blip r:embed="rId1"/>
          <a:srcRect l="25230" t="40392" r="61144" b="38073"/>
          <a:stretch>
            <a:fillRect/>
          </a:stretch>
        </p:blipFill>
        <p:spPr>
          <a:xfrm>
            <a:off x="0" y="0"/>
            <a:ext cx="3254375" cy="6858000"/>
          </a:xfrm>
          <a:prstGeom prst="rect">
            <a:avLst/>
          </a:prstGeom>
        </p:spPr>
      </p:pic>
      <p:grpSp>
        <p:nvGrpSpPr>
          <p:cNvPr id="9219" name="组合 13"/>
          <p:cNvGrpSpPr/>
          <p:nvPr/>
        </p:nvGrpSpPr>
        <p:grpSpPr>
          <a:xfrm>
            <a:off x="9982200" y="-82550"/>
            <a:ext cx="2149475" cy="4276725"/>
            <a:chOff x="-146" y="513"/>
            <a:chExt cx="2540" cy="5051"/>
          </a:xfrm>
        </p:grpSpPr>
        <p:pic>
          <p:nvPicPr>
            <p:cNvPr id="9220" name="图片 14"/>
            <p:cNvPicPr>
              <a:picLocks noChangeAspect="1"/>
            </p:cNvPicPr>
            <p:nvPr/>
          </p:nvPicPr>
          <p:blipFill>
            <a:blip r:embed="rId2"/>
            <a:srcRect l="74870" t="5354" r="17415" b="77112"/>
            <a:stretch>
              <a:fillRect/>
            </a:stretch>
          </p:blipFill>
          <p:spPr>
            <a:xfrm>
              <a:off x="-146" y="3460"/>
              <a:ext cx="2540" cy="21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21" name="图片 33"/>
            <p:cNvPicPr>
              <a:picLocks noChangeAspect="1"/>
            </p:cNvPicPr>
            <p:nvPr/>
          </p:nvPicPr>
          <p:blipFill>
            <a:blip r:embed="rId3"/>
            <a:srcRect l="5890" t="2618" r="81129" b="80505"/>
            <a:stretch>
              <a:fillRect/>
            </a:stretch>
          </p:blipFill>
          <p:spPr>
            <a:xfrm>
              <a:off x="0" y="513"/>
              <a:ext cx="2097" cy="182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9222" name="图片 30"/>
          <p:cNvPicPr>
            <a:picLocks noChangeAspect="1"/>
          </p:cNvPicPr>
          <p:nvPr/>
        </p:nvPicPr>
        <p:blipFill>
          <a:blip r:embed="rId4"/>
          <a:srcRect l="84119" t="29034"/>
          <a:stretch>
            <a:fillRect/>
          </a:stretch>
        </p:blipFill>
        <p:spPr>
          <a:xfrm>
            <a:off x="8850313" y="513398"/>
            <a:ext cx="2441575" cy="614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5800725" y="1797050"/>
            <a:ext cx="188436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48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目录</a:t>
            </a:r>
            <a:endParaRPr lang="zh-CN" altLang="en-US" sz="48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9224" name="组合 17"/>
          <p:cNvGrpSpPr/>
          <p:nvPr/>
        </p:nvGrpSpPr>
        <p:grpSpPr>
          <a:xfrm>
            <a:off x="3402013" y="2876550"/>
            <a:ext cx="3959225" cy="522393"/>
            <a:chOff x="10420" y="3934"/>
            <a:chExt cx="4676" cy="617"/>
          </a:xfrm>
        </p:grpSpPr>
        <p:sp>
          <p:nvSpPr>
            <p:cNvPr id="13" name="文本框 12"/>
            <p:cNvSpPr txBox="1"/>
            <p:nvPr/>
          </p:nvSpPr>
          <p:spPr>
            <a:xfrm>
              <a:off x="11216" y="3982"/>
              <a:ext cx="3880" cy="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输入您的内容</a:t>
              </a:r>
              <a:endParaRPr lang="zh-CN" altLang="en-US" sz="24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9226" name="文本框 16"/>
            <p:cNvSpPr txBox="1"/>
            <p:nvPr/>
          </p:nvSpPr>
          <p:spPr>
            <a:xfrm>
              <a:off x="10420" y="3934"/>
              <a:ext cx="984" cy="6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227" name="组合 5"/>
          <p:cNvGrpSpPr/>
          <p:nvPr/>
        </p:nvGrpSpPr>
        <p:grpSpPr>
          <a:xfrm>
            <a:off x="3402013" y="4152900"/>
            <a:ext cx="3181350" cy="522393"/>
            <a:chOff x="10420" y="3934"/>
            <a:chExt cx="3757" cy="617"/>
          </a:xfrm>
        </p:grpSpPr>
        <p:sp>
          <p:nvSpPr>
            <p:cNvPr id="7" name="文本框 6"/>
            <p:cNvSpPr txBox="1"/>
            <p:nvPr/>
          </p:nvSpPr>
          <p:spPr>
            <a:xfrm>
              <a:off x="11216" y="3982"/>
              <a:ext cx="2961" cy="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输入您的内容</a:t>
              </a:r>
              <a:endParaRPr lang="zh-CN" altLang="en-US" sz="24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9229" name="文本框 7"/>
            <p:cNvSpPr txBox="1"/>
            <p:nvPr/>
          </p:nvSpPr>
          <p:spPr>
            <a:xfrm>
              <a:off x="10420" y="3934"/>
              <a:ext cx="984" cy="6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230" name="组合 8"/>
          <p:cNvGrpSpPr/>
          <p:nvPr/>
        </p:nvGrpSpPr>
        <p:grpSpPr>
          <a:xfrm>
            <a:off x="6986588" y="4152900"/>
            <a:ext cx="3176587" cy="522214"/>
            <a:chOff x="10420" y="3934"/>
            <a:chExt cx="4800" cy="615"/>
          </a:xfrm>
        </p:grpSpPr>
        <p:sp>
          <p:nvSpPr>
            <p:cNvPr id="10" name="文本框 9"/>
            <p:cNvSpPr txBox="1"/>
            <p:nvPr/>
          </p:nvSpPr>
          <p:spPr>
            <a:xfrm>
              <a:off x="11340" y="3982"/>
              <a:ext cx="3880" cy="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输入您的内容</a:t>
              </a:r>
              <a:endParaRPr lang="zh-CN" altLang="en-US" sz="24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9232" name="文本框 10"/>
            <p:cNvSpPr txBox="1"/>
            <p:nvPr/>
          </p:nvSpPr>
          <p:spPr>
            <a:xfrm>
              <a:off x="10420" y="3934"/>
              <a:ext cx="984" cy="6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233" name="组合 15"/>
          <p:cNvGrpSpPr/>
          <p:nvPr/>
        </p:nvGrpSpPr>
        <p:grpSpPr>
          <a:xfrm>
            <a:off x="6986588" y="2876550"/>
            <a:ext cx="3189287" cy="522393"/>
            <a:chOff x="10420" y="3934"/>
            <a:chExt cx="3767" cy="617"/>
          </a:xfrm>
        </p:grpSpPr>
        <p:sp>
          <p:nvSpPr>
            <p:cNvPr id="19" name="文本框 18"/>
            <p:cNvSpPr txBox="1"/>
            <p:nvPr/>
          </p:nvSpPr>
          <p:spPr>
            <a:xfrm>
              <a:off x="11216" y="3982"/>
              <a:ext cx="2971" cy="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输入您的内容</a:t>
              </a:r>
              <a:endParaRPr lang="zh-CN" altLang="en-US" sz="24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endParaRPr>
            </a:p>
          </p:txBody>
        </p:sp>
        <p:sp>
          <p:nvSpPr>
            <p:cNvPr id="9235" name="文本框 19"/>
            <p:cNvSpPr txBox="1"/>
            <p:nvPr/>
          </p:nvSpPr>
          <p:spPr>
            <a:xfrm>
              <a:off x="10420" y="3934"/>
              <a:ext cx="984" cy="61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en-US" altLang="zh-CN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图片 14"/>
          <p:cNvPicPr>
            <a:picLocks noChangeAspect="1"/>
          </p:cNvPicPr>
          <p:nvPr/>
        </p:nvPicPr>
        <p:blipFill>
          <a:blip r:embed="rId1"/>
          <a:srcRect l="74870" t="5354" r="17415" b="77112"/>
          <a:stretch>
            <a:fillRect/>
          </a:stretch>
        </p:blipFill>
        <p:spPr>
          <a:xfrm>
            <a:off x="-163512" y="2262188"/>
            <a:ext cx="2151062" cy="1782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30"/>
          <p:cNvPicPr>
            <a:picLocks noChangeAspect="1"/>
          </p:cNvPicPr>
          <p:nvPr/>
        </p:nvPicPr>
        <p:blipFill>
          <a:blip r:embed="rId2"/>
          <a:srcRect l="84119"/>
          <a:stretch>
            <a:fillRect/>
          </a:stretch>
        </p:blipFill>
        <p:spPr>
          <a:xfrm>
            <a:off x="1576388" y="-1997710"/>
            <a:ext cx="2581275" cy="914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33"/>
          <p:cNvPicPr>
            <a:picLocks noChangeAspect="1"/>
          </p:cNvPicPr>
          <p:nvPr/>
        </p:nvPicPr>
        <p:blipFill>
          <a:blip r:embed="rId3"/>
          <a:srcRect l="5890" t="2618" r="81129" b="80505"/>
          <a:stretch>
            <a:fillRect/>
          </a:stretch>
        </p:blipFill>
        <p:spPr>
          <a:xfrm>
            <a:off x="119063" y="358775"/>
            <a:ext cx="1774825" cy="154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文本框 16"/>
          <p:cNvSpPr txBox="1"/>
          <p:nvPr/>
        </p:nvSpPr>
        <p:spPr>
          <a:xfrm>
            <a:off x="2844800" y="2950845"/>
            <a:ext cx="68707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48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rPr>
              <a:t>输入您的内容</a:t>
            </a:r>
            <a:endParaRPr lang="zh-CN" altLang="en-US" sz="48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字魂17号-萌趣果冻体" pitchFamily="2" charset="-122"/>
            </a:endParaRPr>
          </a:p>
        </p:txBody>
      </p:sp>
      <p:sp>
        <p:nvSpPr>
          <p:cNvPr id="10246" name="文本框 21"/>
          <p:cNvSpPr txBox="1"/>
          <p:nvPr/>
        </p:nvSpPr>
        <p:spPr>
          <a:xfrm>
            <a:off x="2936875" y="4044633"/>
            <a:ext cx="66865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6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rPr>
              <a:t>YOUR TITLE HERE</a:t>
            </a:r>
            <a:endParaRPr lang="en-US" altLang="zh-CN" sz="36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字魂17号-萌趣果冻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27575" y="1947545"/>
            <a:ext cx="310356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17号-萌趣果冻体" pitchFamily="2" charset="-122"/>
              </a:rPr>
              <a:t>PART ONE</a:t>
            </a:r>
            <a:endParaRPr lang="en-US" altLang="zh-CN" sz="4000" b="1" i="1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17号-萌趣果冻体" pitchFamily="2" charset="-122"/>
            </a:endParaRPr>
          </a:p>
        </p:txBody>
      </p:sp>
      <p:pic>
        <p:nvPicPr>
          <p:cNvPr id="2" name="图片 1" descr="幼儿园招生"/>
          <p:cNvPicPr>
            <a:picLocks noChangeAspect="1"/>
          </p:cNvPicPr>
          <p:nvPr/>
        </p:nvPicPr>
        <p:blipFill>
          <a:blip r:embed="rId4"/>
          <a:srcRect l="58025" t="40332" r="28349" b="38133"/>
          <a:stretch>
            <a:fillRect/>
          </a:stretch>
        </p:blipFill>
        <p:spPr>
          <a:xfrm>
            <a:off x="8937625" y="0"/>
            <a:ext cx="3254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2" name="组合 1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5" name="Group 3"/>
          <p:cNvGrpSpPr/>
          <p:nvPr/>
        </p:nvGrpSpPr>
        <p:grpSpPr>
          <a:xfrm>
            <a:off x="758433" y="1603341"/>
            <a:ext cx="10051536" cy="4398861"/>
            <a:chOff x="1100786" y="1551735"/>
            <a:chExt cx="10052640" cy="4399344"/>
          </a:xfrm>
        </p:grpSpPr>
        <p:sp>
          <p:nvSpPr>
            <p:cNvPr id="86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rgbClr val="FFB5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87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A770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8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AFB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8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BBE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9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AFB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9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BBE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92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A770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93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9" tIns="45714" rIns="91429" bIns="457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94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9" tIns="45714" rIns="91429" bIns="457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95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9" tIns="45714" rIns="91429" bIns="457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96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9" tIns="45714" rIns="91429" bIns="457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</p:grpSp>
      <p:cxnSp>
        <p:nvCxnSpPr>
          <p:cNvPr id="97" name="Straight Arrow Connector 37"/>
          <p:cNvCxnSpPr/>
          <p:nvPr/>
        </p:nvCxnSpPr>
        <p:spPr>
          <a:xfrm>
            <a:off x="2951516" y="3802772"/>
            <a:ext cx="0" cy="960852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40"/>
          <p:cNvCxnSpPr/>
          <p:nvPr/>
        </p:nvCxnSpPr>
        <p:spPr>
          <a:xfrm>
            <a:off x="6724819" y="3802772"/>
            <a:ext cx="0" cy="960852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41"/>
          <p:cNvCxnSpPr/>
          <p:nvPr/>
        </p:nvCxnSpPr>
        <p:spPr>
          <a:xfrm flipV="1">
            <a:off x="8608339" y="2842452"/>
            <a:ext cx="0" cy="960852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42"/>
          <p:cNvCxnSpPr/>
          <p:nvPr/>
        </p:nvCxnSpPr>
        <p:spPr>
          <a:xfrm flipV="1">
            <a:off x="4849700" y="2842452"/>
            <a:ext cx="0" cy="960852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5"/>
          <p:cNvGrpSpPr/>
          <p:nvPr/>
        </p:nvGrpSpPr>
        <p:grpSpPr>
          <a:xfrm>
            <a:off x="1748457" y="4959537"/>
            <a:ext cx="2406117" cy="1085875"/>
            <a:chOff x="1929542" y="4908274"/>
            <a:chExt cx="2729132" cy="1085988"/>
          </a:xfrm>
        </p:grpSpPr>
        <p:sp>
          <p:nvSpPr>
            <p:cNvPr id="102" name="TextBox 43"/>
            <p:cNvSpPr txBox="1"/>
            <p:nvPr/>
          </p:nvSpPr>
          <p:spPr>
            <a:xfrm>
              <a:off x="2383716" y="4908274"/>
              <a:ext cx="1820785" cy="386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ans K Normal" panose="020B0400000000000000" pitchFamily="34" charset="-128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103" name="Rectangle 44"/>
            <p:cNvSpPr/>
            <p:nvPr/>
          </p:nvSpPr>
          <p:spPr>
            <a:xfrm>
              <a:off x="1929542" y="5195349"/>
              <a:ext cx="2729132" cy="7989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ans K Normal" panose="020B0400000000000000" pitchFamily="34" charset="-128"/>
                </a:rPr>
                <a:t>Please replace text, click add relevant headline, modify the text content, also can copy your content to this directly.</a:t>
              </a:r>
              <a:endPara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</p:grpSp>
      <p:grpSp>
        <p:nvGrpSpPr>
          <p:cNvPr id="104" name="Group 8"/>
          <p:cNvGrpSpPr/>
          <p:nvPr/>
        </p:nvGrpSpPr>
        <p:grpSpPr>
          <a:xfrm>
            <a:off x="5521761" y="4983260"/>
            <a:ext cx="2406117" cy="1062147"/>
            <a:chOff x="5703260" y="4932005"/>
            <a:chExt cx="2729132" cy="1062260"/>
          </a:xfrm>
        </p:grpSpPr>
        <p:sp>
          <p:nvSpPr>
            <p:cNvPr id="105" name="TextBox 47"/>
            <p:cNvSpPr txBox="1"/>
            <p:nvPr/>
          </p:nvSpPr>
          <p:spPr>
            <a:xfrm>
              <a:off x="6157436" y="4932005"/>
              <a:ext cx="1820785" cy="386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ans K Normal" panose="020B0400000000000000" pitchFamily="34" charset="-128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106" name="Rectangle 48"/>
            <p:cNvSpPr/>
            <p:nvPr/>
          </p:nvSpPr>
          <p:spPr>
            <a:xfrm>
              <a:off x="5703260" y="5195350"/>
              <a:ext cx="2729132" cy="798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ans K Normal" panose="020B0400000000000000" pitchFamily="34" charset="-128"/>
                </a:rPr>
                <a:t>Please replace text, click add relevant headline, modify the text content, also can copy your content to this directly.</a:t>
              </a:r>
              <a:endPara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</p:grpSp>
      <p:grpSp>
        <p:nvGrpSpPr>
          <p:cNvPr id="107" name="Group 6"/>
          <p:cNvGrpSpPr/>
          <p:nvPr/>
        </p:nvGrpSpPr>
        <p:grpSpPr>
          <a:xfrm>
            <a:off x="3609667" y="1672728"/>
            <a:ext cx="2475780" cy="900181"/>
            <a:chOff x="4038291" y="1621125"/>
            <a:chExt cx="2304129" cy="900278"/>
          </a:xfrm>
        </p:grpSpPr>
        <p:sp>
          <p:nvSpPr>
            <p:cNvPr id="108" name="TextBox 49"/>
            <p:cNvSpPr txBox="1"/>
            <p:nvPr/>
          </p:nvSpPr>
          <p:spPr>
            <a:xfrm>
              <a:off x="4443364" y="1621125"/>
              <a:ext cx="1493983" cy="3861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ans K Normal" panose="020B0400000000000000" pitchFamily="34" charset="-128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109" name="Rectangle 50"/>
            <p:cNvSpPr/>
            <p:nvPr/>
          </p:nvSpPr>
          <p:spPr>
            <a:xfrm>
              <a:off x="4038291" y="1899036"/>
              <a:ext cx="2304129" cy="6223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ans K Normal" panose="020B0400000000000000" pitchFamily="34" charset="-128"/>
                </a:rPr>
                <a:t>Please replace text, click add relevant headline, modify the text content, also can copy your content to this directly.</a:t>
              </a:r>
              <a:endPara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</p:grpSp>
      <p:grpSp>
        <p:nvGrpSpPr>
          <p:cNvPr id="110" name="Group 7"/>
          <p:cNvGrpSpPr/>
          <p:nvPr/>
        </p:nvGrpSpPr>
        <p:grpSpPr>
          <a:xfrm>
            <a:off x="7351211" y="1684009"/>
            <a:ext cx="2475780" cy="888893"/>
            <a:chOff x="7780247" y="1632414"/>
            <a:chExt cx="2304129" cy="888993"/>
          </a:xfrm>
        </p:grpSpPr>
        <p:sp>
          <p:nvSpPr>
            <p:cNvPr id="111" name="TextBox 51"/>
            <p:cNvSpPr txBox="1"/>
            <p:nvPr/>
          </p:nvSpPr>
          <p:spPr>
            <a:xfrm>
              <a:off x="8185319" y="1632414"/>
              <a:ext cx="1493983" cy="386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ans K Normal" panose="020B0400000000000000" pitchFamily="34" charset="-128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  <p:sp>
          <p:nvSpPr>
            <p:cNvPr id="112" name="Rectangle 52"/>
            <p:cNvSpPr/>
            <p:nvPr/>
          </p:nvSpPr>
          <p:spPr>
            <a:xfrm>
              <a:off x="7780247" y="1899037"/>
              <a:ext cx="2304129" cy="6223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ans K Normal" panose="020B0400000000000000" pitchFamily="34" charset="-128"/>
                </a:rPr>
                <a:t>Please replace text, click add relevant headline, modify the text content, also can copy your content to this directly.</a:t>
              </a:r>
              <a:endPara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ource Han Sans K Normal" panose="020B0400000000000000" pitchFamily="34" charset="-128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2" name="组合 1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76" name="图片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13" y="1915361"/>
            <a:ext cx="3764787" cy="3676581"/>
          </a:xfrm>
          <a:prstGeom prst="rect">
            <a:avLst/>
          </a:prstGeom>
        </p:spPr>
      </p:pic>
      <p:sp>
        <p:nvSpPr>
          <p:cNvPr id="77" name="五边形 4"/>
          <p:cNvSpPr/>
          <p:nvPr/>
        </p:nvSpPr>
        <p:spPr>
          <a:xfrm>
            <a:off x="941832" y="1768684"/>
            <a:ext cx="1434165" cy="43127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关键字</a:t>
            </a:r>
            <a:endParaRPr lang="zh-CN" altLang="en-US" sz="1800" b="1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8" name="五边形 5"/>
          <p:cNvSpPr/>
          <p:nvPr/>
        </p:nvSpPr>
        <p:spPr>
          <a:xfrm>
            <a:off x="941832" y="4229108"/>
            <a:ext cx="1434165" cy="431275"/>
          </a:xfrm>
          <a:prstGeom prst="homePlate">
            <a:avLst/>
          </a:prstGeom>
          <a:solidFill>
            <a:srgbClr val="A77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800" b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关键字</a:t>
            </a:r>
            <a:endParaRPr lang="zh-CN" altLang="en-US" sz="1800" b="1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9" name="五边形 6"/>
          <p:cNvSpPr/>
          <p:nvPr/>
        </p:nvSpPr>
        <p:spPr>
          <a:xfrm>
            <a:off x="8761857" y="1861573"/>
            <a:ext cx="1434165" cy="431275"/>
          </a:xfrm>
          <a:prstGeom prst="homePlate">
            <a:avLst/>
          </a:prstGeom>
          <a:solidFill>
            <a:srgbClr val="FFB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关键字</a:t>
            </a:r>
            <a:endParaRPr lang="zh-CN" altLang="en-US" sz="1800" b="1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0" name="五边形 7"/>
          <p:cNvSpPr/>
          <p:nvPr/>
        </p:nvSpPr>
        <p:spPr>
          <a:xfrm>
            <a:off x="8761857" y="4229108"/>
            <a:ext cx="1434165" cy="431275"/>
          </a:xfrm>
          <a:prstGeom prst="homePlate">
            <a:avLst/>
          </a:prstGeom>
          <a:solidFill>
            <a:srgbClr val="AFB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关键字</a:t>
            </a:r>
            <a:endParaRPr lang="zh-CN" altLang="en-US" sz="1800" b="1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798584" y="2375872"/>
            <a:ext cx="2792341" cy="8394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kern="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651947" y="2375872"/>
            <a:ext cx="2792341" cy="8394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kern="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98584" y="4803995"/>
            <a:ext cx="2792341" cy="8394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kern="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8651947" y="4803995"/>
            <a:ext cx="2792341" cy="8394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kern="0" spc="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Calibri" panose="020F0502020204030204" charset="0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2" name="组合 1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自由图形"/>
          <p:cNvSpPr/>
          <p:nvPr>
            <p:custDataLst>
              <p:tags r:id="rId5"/>
            </p:custDataLst>
          </p:nvPr>
        </p:nvSpPr>
        <p:spPr bwMode="auto">
          <a:xfrm>
            <a:off x="1071037" y="2049468"/>
            <a:ext cx="1238766" cy="1189215"/>
          </a:xfrm>
          <a:custGeom>
            <a:avLst/>
            <a:gdLst>
              <a:gd name="T0" fmla="*/ 1859239 w 5162"/>
              <a:gd name="T1" fmla="*/ 620001 h 4955"/>
              <a:gd name="T2" fmla="*/ 1781002 w 5162"/>
              <a:gd name="T3" fmla="*/ 565046 h 4955"/>
              <a:gd name="T4" fmla="*/ 1678777 w 5162"/>
              <a:gd name="T5" fmla="*/ 539227 h 4955"/>
              <a:gd name="T6" fmla="*/ 1565480 w 5162"/>
              <a:gd name="T7" fmla="*/ 535170 h 4955"/>
              <a:gd name="T8" fmla="*/ 1354388 w 5162"/>
              <a:gd name="T9" fmla="*/ 562464 h 4955"/>
              <a:gd name="T10" fmla="*/ 1243675 w 5162"/>
              <a:gd name="T11" fmla="*/ 583487 h 4955"/>
              <a:gd name="T12" fmla="*/ 1226330 w 5162"/>
              <a:gd name="T13" fmla="*/ 403130 h 4955"/>
              <a:gd name="T14" fmla="*/ 1184259 w 5162"/>
              <a:gd name="T15" fmla="*/ 226461 h 4955"/>
              <a:gd name="T16" fmla="*/ 1138867 w 5162"/>
              <a:gd name="T17" fmla="*/ 125402 h 4955"/>
              <a:gd name="T18" fmla="*/ 1075760 w 5162"/>
              <a:gd name="T19" fmla="*/ 46104 h 4955"/>
              <a:gd name="T20" fmla="*/ 990511 w 5162"/>
              <a:gd name="T21" fmla="*/ 4057 h 4955"/>
              <a:gd name="T22" fmla="*/ 902679 w 5162"/>
              <a:gd name="T23" fmla="*/ 6639 h 4955"/>
              <a:gd name="T24" fmla="*/ 820383 w 5162"/>
              <a:gd name="T25" fmla="*/ 54218 h 4955"/>
              <a:gd name="T26" fmla="*/ 759491 w 5162"/>
              <a:gd name="T27" fmla="*/ 136835 h 4955"/>
              <a:gd name="T28" fmla="*/ 716312 w 5162"/>
              <a:gd name="T29" fmla="*/ 240107 h 4955"/>
              <a:gd name="T30" fmla="*/ 674611 w 5162"/>
              <a:gd name="T31" fmla="*/ 428948 h 4955"/>
              <a:gd name="T32" fmla="*/ 660956 w 5162"/>
              <a:gd name="T33" fmla="*/ 590126 h 4955"/>
              <a:gd name="T34" fmla="*/ 527362 w 5162"/>
              <a:gd name="T35" fmla="*/ 558038 h 4955"/>
              <a:gd name="T36" fmla="*/ 325127 w 5162"/>
              <a:gd name="T37" fmla="*/ 534433 h 4955"/>
              <a:gd name="T38" fmla="*/ 212938 w 5162"/>
              <a:gd name="T39" fmla="*/ 541072 h 4955"/>
              <a:gd name="T40" fmla="*/ 112927 w 5162"/>
              <a:gd name="T41" fmla="*/ 570209 h 4955"/>
              <a:gd name="T42" fmla="*/ 38011 w 5162"/>
              <a:gd name="T43" fmla="*/ 629222 h 4955"/>
              <a:gd name="T44" fmla="*/ 2952 w 5162"/>
              <a:gd name="T45" fmla="*/ 709258 h 4955"/>
              <a:gd name="T46" fmla="*/ 11071 w 5162"/>
              <a:gd name="T47" fmla="*/ 804784 h 4955"/>
              <a:gd name="T48" fmla="*/ 61999 w 5162"/>
              <a:gd name="T49" fmla="*/ 890352 h 4955"/>
              <a:gd name="T50" fmla="*/ 141713 w 5162"/>
              <a:gd name="T51" fmla="*/ 965962 h 4955"/>
              <a:gd name="T52" fmla="*/ 284901 w 5162"/>
              <a:gd name="T53" fmla="*/ 1057063 h 4955"/>
              <a:gd name="T54" fmla="*/ 457244 w 5162"/>
              <a:gd name="T55" fmla="*/ 1135623 h 4955"/>
              <a:gd name="T56" fmla="*/ 439161 w 5162"/>
              <a:gd name="T57" fmla="*/ 1204594 h 4955"/>
              <a:gd name="T58" fmla="*/ 348746 w 5162"/>
              <a:gd name="T59" fmla="*/ 1379788 h 4955"/>
              <a:gd name="T60" fmla="*/ 302984 w 5162"/>
              <a:gd name="T61" fmla="*/ 1514410 h 4955"/>
              <a:gd name="T62" fmla="*/ 289699 w 5162"/>
              <a:gd name="T63" fmla="*/ 1621740 h 4955"/>
              <a:gd name="T64" fmla="*/ 308151 w 5162"/>
              <a:gd name="T65" fmla="*/ 1717266 h 4955"/>
              <a:gd name="T66" fmla="*/ 369412 w 5162"/>
              <a:gd name="T67" fmla="*/ 1792507 h 4955"/>
              <a:gd name="T68" fmla="*/ 448756 w 5162"/>
              <a:gd name="T69" fmla="*/ 1825333 h 4955"/>
              <a:gd name="T70" fmla="*/ 545446 w 5162"/>
              <a:gd name="T71" fmla="*/ 1817588 h 4955"/>
              <a:gd name="T72" fmla="*/ 642504 w 5162"/>
              <a:gd name="T73" fmla="*/ 1774804 h 4955"/>
              <a:gd name="T74" fmla="*/ 746574 w 5162"/>
              <a:gd name="T75" fmla="*/ 1700300 h 4955"/>
              <a:gd name="T76" fmla="*/ 892346 w 5162"/>
              <a:gd name="T77" fmla="*/ 1555350 h 4955"/>
              <a:gd name="T78" fmla="*/ 958036 w 5162"/>
              <a:gd name="T79" fmla="*/ 1488961 h 4955"/>
              <a:gd name="T80" fmla="*/ 1077237 w 5162"/>
              <a:gd name="T81" fmla="*/ 1625059 h 4955"/>
              <a:gd name="T82" fmla="*/ 1214890 w 5162"/>
              <a:gd name="T83" fmla="*/ 1744191 h 4955"/>
              <a:gd name="T84" fmla="*/ 1310841 w 5162"/>
              <a:gd name="T85" fmla="*/ 1799884 h 4955"/>
              <a:gd name="T86" fmla="*/ 1408268 w 5162"/>
              <a:gd name="T87" fmla="*/ 1827177 h 4955"/>
              <a:gd name="T88" fmla="*/ 1502374 w 5162"/>
              <a:gd name="T89" fmla="*/ 1812055 h 4955"/>
              <a:gd name="T90" fmla="*/ 1572123 w 5162"/>
              <a:gd name="T91" fmla="*/ 1758206 h 4955"/>
              <a:gd name="T92" fmla="*/ 1610504 w 5162"/>
              <a:gd name="T93" fmla="*/ 1671163 h 4955"/>
              <a:gd name="T94" fmla="*/ 1611980 w 5162"/>
              <a:gd name="T95" fmla="*/ 1568997 h 4955"/>
              <a:gd name="T96" fmla="*/ 1586516 w 5162"/>
              <a:gd name="T97" fmla="*/ 1459824 h 4955"/>
              <a:gd name="T98" fmla="*/ 1510124 w 5162"/>
              <a:gd name="T99" fmla="*/ 1282417 h 4955"/>
              <a:gd name="T100" fmla="*/ 1426720 w 5162"/>
              <a:gd name="T101" fmla="*/ 1143738 h 4955"/>
              <a:gd name="T102" fmla="*/ 1530052 w 5162"/>
              <a:gd name="T103" fmla="*/ 1101322 h 4955"/>
              <a:gd name="T104" fmla="*/ 1716788 w 5162"/>
              <a:gd name="T105" fmla="*/ 999894 h 4955"/>
              <a:gd name="T106" fmla="*/ 1805727 w 5162"/>
              <a:gd name="T107" fmla="*/ 929448 h 4955"/>
              <a:gd name="T108" fmla="*/ 1872893 w 5162"/>
              <a:gd name="T109" fmla="*/ 849044 h 4955"/>
              <a:gd name="T110" fmla="*/ 1904262 w 5162"/>
              <a:gd name="T111" fmla="*/ 758312 h 495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162" h="4955">
                <a:moveTo>
                  <a:pt x="5137" y="1856"/>
                </a:moveTo>
                <a:lnTo>
                  <a:pt x="5137" y="1856"/>
                </a:lnTo>
                <a:lnTo>
                  <a:pt x="5125" y="1823"/>
                </a:lnTo>
                <a:lnTo>
                  <a:pt x="5111" y="1791"/>
                </a:lnTo>
                <a:lnTo>
                  <a:pt x="5096" y="1762"/>
                </a:lnTo>
                <a:lnTo>
                  <a:pt x="5078" y="1733"/>
                </a:lnTo>
                <a:lnTo>
                  <a:pt x="5059" y="1706"/>
                </a:lnTo>
                <a:lnTo>
                  <a:pt x="5038" y="1681"/>
                </a:lnTo>
                <a:lnTo>
                  <a:pt x="5016" y="1658"/>
                </a:lnTo>
                <a:lnTo>
                  <a:pt x="4993" y="1635"/>
                </a:lnTo>
                <a:lnTo>
                  <a:pt x="4968" y="1614"/>
                </a:lnTo>
                <a:lnTo>
                  <a:pt x="4941" y="1596"/>
                </a:lnTo>
                <a:lnTo>
                  <a:pt x="4914" y="1578"/>
                </a:lnTo>
                <a:lnTo>
                  <a:pt x="4886" y="1562"/>
                </a:lnTo>
                <a:lnTo>
                  <a:pt x="4856" y="1546"/>
                </a:lnTo>
                <a:lnTo>
                  <a:pt x="4826" y="1532"/>
                </a:lnTo>
                <a:lnTo>
                  <a:pt x="4793" y="1520"/>
                </a:lnTo>
                <a:lnTo>
                  <a:pt x="4760" y="1508"/>
                </a:lnTo>
                <a:lnTo>
                  <a:pt x="4727" y="1498"/>
                </a:lnTo>
                <a:lnTo>
                  <a:pt x="4693" y="1488"/>
                </a:lnTo>
                <a:lnTo>
                  <a:pt x="4657" y="1480"/>
                </a:lnTo>
                <a:lnTo>
                  <a:pt x="4622" y="1474"/>
                </a:lnTo>
                <a:lnTo>
                  <a:pt x="4586" y="1467"/>
                </a:lnTo>
                <a:lnTo>
                  <a:pt x="4549" y="1462"/>
                </a:lnTo>
                <a:lnTo>
                  <a:pt x="4511" y="1458"/>
                </a:lnTo>
                <a:lnTo>
                  <a:pt x="4473" y="1455"/>
                </a:lnTo>
                <a:lnTo>
                  <a:pt x="4436" y="1452"/>
                </a:lnTo>
                <a:lnTo>
                  <a:pt x="4397" y="1451"/>
                </a:lnTo>
                <a:lnTo>
                  <a:pt x="4359" y="1449"/>
                </a:lnTo>
                <a:lnTo>
                  <a:pt x="4320" y="1448"/>
                </a:lnTo>
                <a:lnTo>
                  <a:pt x="4281" y="1449"/>
                </a:lnTo>
                <a:lnTo>
                  <a:pt x="4242" y="1451"/>
                </a:lnTo>
                <a:lnTo>
                  <a:pt x="4164" y="1455"/>
                </a:lnTo>
                <a:lnTo>
                  <a:pt x="4088" y="1460"/>
                </a:lnTo>
                <a:lnTo>
                  <a:pt x="4012" y="1468"/>
                </a:lnTo>
                <a:lnTo>
                  <a:pt x="3938" y="1478"/>
                </a:lnTo>
                <a:lnTo>
                  <a:pt x="3867" y="1488"/>
                </a:lnTo>
                <a:lnTo>
                  <a:pt x="3798" y="1500"/>
                </a:lnTo>
                <a:lnTo>
                  <a:pt x="3732" y="1513"/>
                </a:lnTo>
                <a:lnTo>
                  <a:pt x="3670" y="1525"/>
                </a:lnTo>
                <a:lnTo>
                  <a:pt x="3614" y="1538"/>
                </a:lnTo>
                <a:lnTo>
                  <a:pt x="3560" y="1549"/>
                </a:lnTo>
                <a:lnTo>
                  <a:pt x="3514" y="1561"/>
                </a:lnTo>
                <a:lnTo>
                  <a:pt x="3437" y="1581"/>
                </a:lnTo>
                <a:lnTo>
                  <a:pt x="3388" y="1595"/>
                </a:lnTo>
                <a:lnTo>
                  <a:pt x="3371" y="1600"/>
                </a:lnTo>
                <a:lnTo>
                  <a:pt x="3370" y="1582"/>
                </a:lnTo>
                <a:lnTo>
                  <a:pt x="3368" y="1531"/>
                </a:lnTo>
                <a:lnTo>
                  <a:pt x="3363" y="1453"/>
                </a:lnTo>
                <a:lnTo>
                  <a:pt x="3360" y="1403"/>
                </a:lnTo>
                <a:lnTo>
                  <a:pt x="3355" y="1350"/>
                </a:lnTo>
                <a:lnTo>
                  <a:pt x="3350" y="1292"/>
                </a:lnTo>
                <a:lnTo>
                  <a:pt x="3342" y="1229"/>
                </a:lnTo>
                <a:lnTo>
                  <a:pt x="3333" y="1163"/>
                </a:lnTo>
                <a:lnTo>
                  <a:pt x="3323" y="1093"/>
                </a:lnTo>
                <a:lnTo>
                  <a:pt x="3311" y="1023"/>
                </a:lnTo>
                <a:lnTo>
                  <a:pt x="3297" y="949"/>
                </a:lnTo>
                <a:lnTo>
                  <a:pt x="3281" y="875"/>
                </a:lnTo>
                <a:lnTo>
                  <a:pt x="3264" y="800"/>
                </a:lnTo>
                <a:lnTo>
                  <a:pt x="3244" y="725"/>
                </a:lnTo>
                <a:lnTo>
                  <a:pt x="3232" y="687"/>
                </a:lnTo>
                <a:lnTo>
                  <a:pt x="3220" y="651"/>
                </a:lnTo>
                <a:lnTo>
                  <a:pt x="3209" y="614"/>
                </a:lnTo>
                <a:lnTo>
                  <a:pt x="3196" y="577"/>
                </a:lnTo>
                <a:lnTo>
                  <a:pt x="3183" y="541"/>
                </a:lnTo>
                <a:lnTo>
                  <a:pt x="3168" y="507"/>
                </a:lnTo>
                <a:lnTo>
                  <a:pt x="3153" y="471"/>
                </a:lnTo>
                <a:lnTo>
                  <a:pt x="3137" y="437"/>
                </a:lnTo>
                <a:lnTo>
                  <a:pt x="3122" y="404"/>
                </a:lnTo>
                <a:lnTo>
                  <a:pt x="3104" y="371"/>
                </a:lnTo>
                <a:lnTo>
                  <a:pt x="3086" y="340"/>
                </a:lnTo>
                <a:lnTo>
                  <a:pt x="3068" y="308"/>
                </a:lnTo>
                <a:lnTo>
                  <a:pt x="3048" y="279"/>
                </a:lnTo>
                <a:lnTo>
                  <a:pt x="3028" y="250"/>
                </a:lnTo>
                <a:lnTo>
                  <a:pt x="3007" y="223"/>
                </a:lnTo>
                <a:lnTo>
                  <a:pt x="2985" y="197"/>
                </a:lnTo>
                <a:lnTo>
                  <a:pt x="2962" y="171"/>
                </a:lnTo>
                <a:lnTo>
                  <a:pt x="2939" y="147"/>
                </a:lnTo>
                <a:lnTo>
                  <a:pt x="2915" y="125"/>
                </a:lnTo>
                <a:lnTo>
                  <a:pt x="2888" y="105"/>
                </a:lnTo>
                <a:lnTo>
                  <a:pt x="2862" y="86"/>
                </a:lnTo>
                <a:lnTo>
                  <a:pt x="2835" y="68"/>
                </a:lnTo>
                <a:lnTo>
                  <a:pt x="2807" y="54"/>
                </a:lnTo>
                <a:lnTo>
                  <a:pt x="2778" y="40"/>
                </a:lnTo>
                <a:lnTo>
                  <a:pt x="2747" y="27"/>
                </a:lnTo>
                <a:lnTo>
                  <a:pt x="2716" y="18"/>
                </a:lnTo>
                <a:lnTo>
                  <a:pt x="2684" y="11"/>
                </a:lnTo>
                <a:lnTo>
                  <a:pt x="2651" y="4"/>
                </a:lnTo>
                <a:lnTo>
                  <a:pt x="2616" y="1"/>
                </a:lnTo>
                <a:lnTo>
                  <a:pt x="2580" y="0"/>
                </a:lnTo>
                <a:lnTo>
                  <a:pt x="2546" y="1"/>
                </a:lnTo>
                <a:lnTo>
                  <a:pt x="2511" y="4"/>
                </a:lnTo>
                <a:lnTo>
                  <a:pt x="2477" y="11"/>
                </a:lnTo>
                <a:lnTo>
                  <a:pt x="2446" y="18"/>
                </a:lnTo>
                <a:lnTo>
                  <a:pt x="2414" y="27"/>
                </a:lnTo>
                <a:lnTo>
                  <a:pt x="2384" y="40"/>
                </a:lnTo>
                <a:lnTo>
                  <a:pt x="2354" y="54"/>
                </a:lnTo>
                <a:lnTo>
                  <a:pt x="2326" y="68"/>
                </a:lnTo>
                <a:lnTo>
                  <a:pt x="2299" y="86"/>
                </a:lnTo>
                <a:lnTo>
                  <a:pt x="2272" y="105"/>
                </a:lnTo>
                <a:lnTo>
                  <a:pt x="2247" y="125"/>
                </a:lnTo>
                <a:lnTo>
                  <a:pt x="2223" y="147"/>
                </a:lnTo>
                <a:lnTo>
                  <a:pt x="2199" y="171"/>
                </a:lnTo>
                <a:lnTo>
                  <a:pt x="2177" y="197"/>
                </a:lnTo>
                <a:lnTo>
                  <a:pt x="2155" y="223"/>
                </a:lnTo>
                <a:lnTo>
                  <a:pt x="2134" y="250"/>
                </a:lnTo>
                <a:lnTo>
                  <a:pt x="2114" y="279"/>
                </a:lnTo>
                <a:lnTo>
                  <a:pt x="2094" y="308"/>
                </a:lnTo>
                <a:lnTo>
                  <a:pt x="2075" y="340"/>
                </a:lnTo>
                <a:lnTo>
                  <a:pt x="2058" y="371"/>
                </a:lnTo>
                <a:lnTo>
                  <a:pt x="2040" y="404"/>
                </a:lnTo>
                <a:lnTo>
                  <a:pt x="2024" y="437"/>
                </a:lnTo>
                <a:lnTo>
                  <a:pt x="2008" y="471"/>
                </a:lnTo>
                <a:lnTo>
                  <a:pt x="1994" y="507"/>
                </a:lnTo>
                <a:lnTo>
                  <a:pt x="1979" y="541"/>
                </a:lnTo>
                <a:lnTo>
                  <a:pt x="1965" y="577"/>
                </a:lnTo>
                <a:lnTo>
                  <a:pt x="1953" y="614"/>
                </a:lnTo>
                <a:lnTo>
                  <a:pt x="1941" y="651"/>
                </a:lnTo>
                <a:lnTo>
                  <a:pt x="1929" y="687"/>
                </a:lnTo>
                <a:lnTo>
                  <a:pt x="1918" y="725"/>
                </a:lnTo>
                <a:lnTo>
                  <a:pt x="1898" y="800"/>
                </a:lnTo>
                <a:lnTo>
                  <a:pt x="1880" y="875"/>
                </a:lnTo>
                <a:lnTo>
                  <a:pt x="1864" y="949"/>
                </a:lnTo>
                <a:lnTo>
                  <a:pt x="1851" y="1023"/>
                </a:lnTo>
                <a:lnTo>
                  <a:pt x="1838" y="1093"/>
                </a:lnTo>
                <a:lnTo>
                  <a:pt x="1828" y="1163"/>
                </a:lnTo>
                <a:lnTo>
                  <a:pt x="1819" y="1229"/>
                </a:lnTo>
                <a:lnTo>
                  <a:pt x="1812" y="1292"/>
                </a:lnTo>
                <a:lnTo>
                  <a:pt x="1807" y="1350"/>
                </a:lnTo>
                <a:lnTo>
                  <a:pt x="1801" y="1403"/>
                </a:lnTo>
                <a:lnTo>
                  <a:pt x="1798" y="1453"/>
                </a:lnTo>
                <a:lnTo>
                  <a:pt x="1793" y="1531"/>
                </a:lnTo>
                <a:lnTo>
                  <a:pt x="1791" y="1582"/>
                </a:lnTo>
                <a:lnTo>
                  <a:pt x="1791" y="1600"/>
                </a:lnTo>
                <a:lnTo>
                  <a:pt x="1774" y="1595"/>
                </a:lnTo>
                <a:lnTo>
                  <a:pt x="1725" y="1581"/>
                </a:lnTo>
                <a:lnTo>
                  <a:pt x="1648" y="1561"/>
                </a:lnTo>
                <a:lnTo>
                  <a:pt x="1601" y="1549"/>
                </a:lnTo>
                <a:lnTo>
                  <a:pt x="1548" y="1538"/>
                </a:lnTo>
                <a:lnTo>
                  <a:pt x="1491" y="1525"/>
                </a:lnTo>
                <a:lnTo>
                  <a:pt x="1429" y="1513"/>
                </a:lnTo>
                <a:lnTo>
                  <a:pt x="1364" y="1500"/>
                </a:lnTo>
                <a:lnTo>
                  <a:pt x="1295" y="1488"/>
                </a:lnTo>
                <a:lnTo>
                  <a:pt x="1223" y="1478"/>
                </a:lnTo>
                <a:lnTo>
                  <a:pt x="1150" y="1468"/>
                </a:lnTo>
                <a:lnTo>
                  <a:pt x="1074" y="1460"/>
                </a:lnTo>
                <a:lnTo>
                  <a:pt x="997" y="1455"/>
                </a:lnTo>
                <a:lnTo>
                  <a:pt x="919" y="1451"/>
                </a:lnTo>
                <a:lnTo>
                  <a:pt x="881" y="1449"/>
                </a:lnTo>
                <a:lnTo>
                  <a:pt x="842" y="1448"/>
                </a:lnTo>
                <a:lnTo>
                  <a:pt x="804" y="1449"/>
                </a:lnTo>
                <a:lnTo>
                  <a:pt x="765" y="1451"/>
                </a:lnTo>
                <a:lnTo>
                  <a:pt x="726" y="1452"/>
                </a:lnTo>
                <a:lnTo>
                  <a:pt x="688" y="1455"/>
                </a:lnTo>
                <a:lnTo>
                  <a:pt x="650" y="1458"/>
                </a:lnTo>
                <a:lnTo>
                  <a:pt x="614" y="1462"/>
                </a:lnTo>
                <a:lnTo>
                  <a:pt x="577" y="1467"/>
                </a:lnTo>
                <a:lnTo>
                  <a:pt x="540" y="1474"/>
                </a:lnTo>
                <a:lnTo>
                  <a:pt x="504" y="1480"/>
                </a:lnTo>
                <a:lnTo>
                  <a:pt x="470" y="1488"/>
                </a:lnTo>
                <a:lnTo>
                  <a:pt x="435" y="1498"/>
                </a:lnTo>
                <a:lnTo>
                  <a:pt x="401" y="1508"/>
                </a:lnTo>
                <a:lnTo>
                  <a:pt x="369" y="1520"/>
                </a:lnTo>
                <a:lnTo>
                  <a:pt x="337" y="1532"/>
                </a:lnTo>
                <a:lnTo>
                  <a:pt x="306" y="1546"/>
                </a:lnTo>
                <a:lnTo>
                  <a:pt x="276" y="1562"/>
                </a:lnTo>
                <a:lnTo>
                  <a:pt x="248" y="1578"/>
                </a:lnTo>
                <a:lnTo>
                  <a:pt x="220" y="1596"/>
                </a:lnTo>
                <a:lnTo>
                  <a:pt x="194" y="1614"/>
                </a:lnTo>
                <a:lnTo>
                  <a:pt x="169" y="1635"/>
                </a:lnTo>
                <a:lnTo>
                  <a:pt x="146" y="1658"/>
                </a:lnTo>
                <a:lnTo>
                  <a:pt x="124" y="1681"/>
                </a:lnTo>
                <a:lnTo>
                  <a:pt x="103" y="1706"/>
                </a:lnTo>
                <a:lnTo>
                  <a:pt x="84" y="1733"/>
                </a:lnTo>
                <a:lnTo>
                  <a:pt x="67" y="1762"/>
                </a:lnTo>
                <a:lnTo>
                  <a:pt x="51" y="1791"/>
                </a:lnTo>
                <a:lnTo>
                  <a:pt x="37" y="1823"/>
                </a:lnTo>
                <a:lnTo>
                  <a:pt x="25" y="1856"/>
                </a:lnTo>
                <a:lnTo>
                  <a:pt x="15" y="1890"/>
                </a:lnTo>
                <a:lnTo>
                  <a:pt x="8" y="1923"/>
                </a:lnTo>
                <a:lnTo>
                  <a:pt x="3" y="1957"/>
                </a:lnTo>
                <a:lnTo>
                  <a:pt x="1" y="1991"/>
                </a:lnTo>
                <a:lnTo>
                  <a:pt x="0" y="2023"/>
                </a:lnTo>
                <a:lnTo>
                  <a:pt x="2" y="2056"/>
                </a:lnTo>
                <a:lnTo>
                  <a:pt x="6" y="2087"/>
                </a:lnTo>
                <a:lnTo>
                  <a:pt x="12" y="2119"/>
                </a:lnTo>
                <a:lnTo>
                  <a:pt x="20" y="2151"/>
                </a:lnTo>
                <a:lnTo>
                  <a:pt x="30" y="2182"/>
                </a:lnTo>
                <a:lnTo>
                  <a:pt x="42" y="2213"/>
                </a:lnTo>
                <a:lnTo>
                  <a:pt x="55" y="2242"/>
                </a:lnTo>
                <a:lnTo>
                  <a:pt x="70" y="2272"/>
                </a:lnTo>
                <a:lnTo>
                  <a:pt x="87" y="2302"/>
                </a:lnTo>
                <a:lnTo>
                  <a:pt x="105" y="2330"/>
                </a:lnTo>
                <a:lnTo>
                  <a:pt x="125" y="2359"/>
                </a:lnTo>
                <a:lnTo>
                  <a:pt x="146" y="2387"/>
                </a:lnTo>
                <a:lnTo>
                  <a:pt x="168" y="2414"/>
                </a:lnTo>
                <a:lnTo>
                  <a:pt x="192" y="2442"/>
                </a:lnTo>
                <a:lnTo>
                  <a:pt x="216" y="2469"/>
                </a:lnTo>
                <a:lnTo>
                  <a:pt x="242" y="2495"/>
                </a:lnTo>
                <a:lnTo>
                  <a:pt x="269" y="2520"/>
                </a:lnTo>
                <a:lnTo>
                  <a:pt x="296" y="2547"/>
                </a:lnTo>
                <a:lnTo>
                  <a:pt x="325" y="2571"/>
                </a:lnTo>
                <a:lnTo>
                  <a:pt x="355" y="2596"/>
                </a:lnTo>
                <a:lnTo>
                  <a:pt x="384" y="2619"/>
                </a:lnTo>
                <a:lnTo>
                  <a:pt x="415" y="2643"/>
                </a:lnTo>
                <a:lnTo>
                  <a:pt x="446" y="2667"/>
                </a:lnTo>
                <a:lnTo>
                  <a:pt x="478" y="2689"/>
                </a:lnTo>
                <a:lnTo>
                  <a:pt x="511" y="2711"/>
                </a:lnTo>
                <a:lnTo>
                  <a:pt x="575" y="2753"/>
                </a:lnTo>
                <a:lnTo>
                  <a:pt x="641" y="2793"/>
                </a:lnTo>
                <a:lnTo>
                  <a:pt x="707" y="2831"/>
                </a:lnTo>
                <a:lnTo>
                  <a:pt x="772" y="2866"/>
                </a:lnTo>
                <a:lnTo>
                  <a:pt x="836" y="2900"/>
                </a:lnTo>
                <a:lnTo>
                  <a:pt x="898" y="2931"/>
                </a:lnTo>
                <a:lnTo>
                  <a:pt x="959" y="2960"/>
                </a:lnTo>
                <a:lnTo>
                  <a:pt x="1016" y="2986"/>
                </a:lnTo>
                <a:lnTo>
                  <a:pt x="1070" y="3010"/>
                </a:lnTo>
                <a:lnTo>
                  <a:pt x="1120" y="3031"/>
                </a:lnTo>
                <a:lnTo>
                  <a:pt x="1165" y="3049"/>
                </a:lnTo>
                <a:lnTo>
                  <a:pt x="1239" y="3079"/>
                </a:lnTo>
                <a:lnTo>
                  <a:pt x="1286" y="3095"/>
                </a:lnTo>
                <a:lnTo>
                  <a:pt x="1303" y="3102"/>
                </a:lnTo>
                <a:lnTo>
                  <a:pt x="1296" y="3101"/>
                </a:lnTo>
                <a:lnTo>
                  <a:pt x="1285" y="3115"/>
                </a:lnTo>
                <a:lnTo>
                  <a:pt x="1258" y="3157"/>
                </a:lnTo>
                <a:lnTo>
                  <a:pt x="1215" y="3225"/>
                </a:lnTo>
                <a:lnTo>
                  <a:pt x="1190" y="3266"/>
                </a:lnTo>
                <a:lnTo>
                  <a:pt x="1162" y="3313"/>
                </a:lnTo>
                <a:lnTo>
                  <a:pt x="1133" y="3363"/>
                </a:lnTo>
                <a:lnTo>
                  <a:pt x="1102" y="3418"/>
                </a:lnTo>
                <a:lnTo>
                  <a:pt x="1071" y="3477"/>
                </a:lnTo>
                <a:lnTo>
                  <a:pt x="1038" y="3539"/>
                </a:lnTo>
                <a:lnTo>
                  <a:pt x="1007" y="3604"/>
                </a:lnTo>
                <a:lnTo>
                  <a:pt x="975" y="3671"/>
                </a:lnTo>
                <a:lnTo>
                  <a:pt x="945" y="3741"/>
                </a:lnTo>
                <a:lnTo>
                  <a:pt x="915" y="3812"/>
                </a:lnTo>
                <a:lnTo>
                  <a:pt x="888" y="3885"/>
                </a:lnTo>
                <a:lnTo>
                  <a:pt x="874" y="3922"/>
                </a:lnTo>
                <a:lnTo>
                  <a:pt x="863" y="3958"/>
                </a:lnTo>
                <a:lnTo>
                  <a:pt x="851" y="3995"/>
                </a:lnTo>
                <a:lnTo>
                  <a:pt x="840" y="4033"/>
                </a:lnTo>
                <a:lnTo>
                  <a:pt x="830" y="4070"/>
                </a:lnTo>
                <a:lnTo>
                  <a:pt x="821" y="4106"/>
                </a:lnTo>
                <a:lnTo>
                  <a:pt x="812" y="4143"/>
                </a:lnTo>
                <a:lnTo>
                  <a:pt x="805" y="4180"/>
                </a:lnTo>
                <a:lnTo>
                  <a:pt x="799" y="4217"/>
                </a:lnTo>
                <a:lnTo>
                  <a:pt x="793" y="4254"/>
                </a:lnTo>
                <a:lnTo>
                  <a:pt x="789" y="4289"/>
                </a:lnTo>
                <a:lnTo>
                  <a:pt x="786" y="4326"/>
                </a:lnTo>
                <a:lnTo>
                  <a:pt x="785" y="4361"/>
                </a:lnTo>
                <a:lnTo>
                  <a:pt x="785" y="4397"/>
                </a:lnTo>
                <a:lnTo>
                  <a:pt x="785" y="4431"/>
                </a:lnTo>
                <a:lnTo>
                  <a:pt x="788" y="4465"/>
                </a:lnTo>
                <a:lnTo>
                  <a:pt x="791" y="4499"/>
                </a:lnTo>
                <a:lnTo>
                  <a:pt x="797" y="4531"/>
                </a:lnTo>
                <a:lnTo>
                  <a:pt x="804" y="4564"/>
                </a:lnTo>
                <a:lnTo>
                  <a:pt x="812" y="4595"/>
                </a:lnTo>
                <a:lnTo>
                  <a:pt x="823" y="4626"/>
                </a:lnTo>
                <a:lnTo>
                  <a:pt x="835" y="4656"/>
                </a:lnTo>
                <a:lnTo>
                  <a:pt x="849" y="4686"/>
                </a:lnTo>
                <a:lnTo>
                  <a:pt x="865" y="4713"/>
                </a:lnTo>
                <a:lnTo>
                  <a:pt x="883" y="4740"/>
                </a:lnTo>
                <a:lnTo>
                  <a:pt x="902" y="4767"/>
                </a:lnTo>
                <a:lnTo>
                  <a:pt x="924" y="4792"/>
                </a:lnTo>
                <a:lnTo>
                  <a:pt x="947" y="4816"/>
                </a:lnTo>
                <a:lnTo>
                  <a:pt x="973" y="4839"/>
                </a:lnTo>
                <a:lnTo>
                  <a:pt x="1001" y="4860"/>
                </a:lnTo>
                <a:lnTo>
                  <a:pt x="1031" y="4880"/>
                </a:lnTo>
                <a:lnTo>
                  <a:pt x="1060" y="4898"/>
                </a:lnTo>
                <a:lnTo>
                  <a:pt x="1091" y="4913"/>
                </a:lnTo>
                <a:lnTo>
                  <a:pt x="1121" y="4925"/>
                </a:lnTo>
                <a:lnTo>
                  <a:pt x="1153" y="4936"/>
                </a:lnTo>
                <a:lnTo>
                  <a:pt x="1184" y="4943"/>
                </a:lnTo>
                <a:lnTo>
                  <a:pt x="1216" y="4949"/>
                </a:lnTo>
                <a:lnTo>
                  <a:pt x="1247" y="4954"/>
                </a:lnTo>
                <a:lnTo>
                  <a:pt x="1280" y="4955"/>
                </a:lnTo>
                <a:lnTo>
                  <a:pt x="1313" y="4955"/>
                </a:lnTo>
                <a:lnTo>
                  <a:pt x="1345" y="4954"/>
                </a:lnTo>
                <a:lnTo>
                  <a:pt x="1378" y="4949"/>
                </a:lnTo>
                <a:lnTo>
                  <a:pt x="1411" y="4944"/>
                </a:lnTo>
                <a:lnTo>
                  <a:pt x="1444" y="4937"/>
                </a:lnTo>
                <a:lnTo>
                  <a:pt x="1478" y="4928"/>
                </a:lnTo>
                <a:lnTo>
                  <a:pt x="1510" y="4919"/>
                </a:lnTo>
                <a:lnTo>
                  <a:pt x="1544" y="4907"/>
                </a:lnTo>
                <a:lnTo>
                  <a:pt x="1576" y="4895"/>
                </a:lnTo>
                <a:lnTo>
                  <a:pt x="1610" y="4880"/>
                </a:lnTo>
                <a:lnTo>
                  <a:pt x="1643" y="4865"/>
                </a:lnTo>
                <a:lnTo>
                  <a:pt x="1676" y="4849"/>
                </a:lnTo>
                <a:lnTo>
                  <a:pt x="1709" y="4831"/>
                </a:lnTo>
                <a:lnTo>
                  <a:pt x="1741" y="4812"/>
                </a:lnTo>
                <a:lnTo>
                  <a:pt x="1774" y="4793"/>
                </a:lnTo>
                <a:lnTo>
                  <a:pt x="1806" y="4772"/>
                </a:lnTo>
                <a:lnTo>
                  <a:pt x="1838" y="4751"/>
                </a:lnTo>
                <a:lnTo>
                  <a:pt x="1870" y="4729"/>
                </a:lnTo>
                <a:lnTo>
                  <a:pt x="1901" y="4706"/>
                </a:lnTo>
                <a:lnTo>
                  <a:pt x="1932" y="4682"/>
                </a:lnTo>
                <a:lnTo>
                  <a:pt x="1963" y="4659"/>
                </a:lnTo>
                <a:lnTo>
                  <a:pt x="2023" y="4610"/>
                </a:lnTo>
                <a:lnTo>
                  <a:pt x="2081" y="4559"/>
                </a:lnTo>
                <a:lnTo>
                  <a:pt x="2138" y="4509"/>
                </a:lnTo>
                <a:lnTo>
                  <a:pt x="2191" y="4458"/>
                </a:lnTo>
                <a:lnTo>
                  <a:pt x="2243" y="4406"/>
                </a:lnTo>
                <a:lnTo>
                  <a:pt x="2291" y="4357"/>
                </a:lnTo>
                <a:lnTo>
                  <a:pt x="2337" y="4307"/>
                </a:lnTo>
                <a:lnTo>
                  <a:pt x="2380" y="4261"/>
                </a:lnTo>
                <a:lnTo>
                  <a:pt x="2418" y="4217"/>
                </a:lnTo>
                <a:lnTo>
                  <a:pt x="2454" y="4176"/>
                </a:lnTo>
                <a:lnTo>
                  <a:pt x="2486" y="4139"/>
                </a:lnTo>
                <a:lnTo>
                  <a:pt x="2535" y="4078"/>
                </a:lnTo>
                <a:lnTo>
                  <a:pt x="2567" y="4037"/>
                </a:lnTo>
                <a:lnTo>
                  <a:pt x="2577" y="4023"/>
                </a:lnTo>
                <a:lnTo>
                  <a:pt x="2584" y="4023"/>
                </a:lnTo>
                <a:lnTo>
                  <a:pt x="2596" y="4037"/>
                </a:lnTo>
                <a:lnTo>
                  <a:pt x="2627" y="4078"/>
                </a:lnTo>
                <a:lnTo>
                  <a:pt x="2677" y="4139"/>
                </a:lnTo>
                <a:lnTo>
                  <a:pt x="2709" y="4176"/>
                </a:lnTo>
                <a:lnTo>
                  <a:pt x="2743" y="4217"/>
                </a:lnTo>
                <a:lnTo>
                  <a:pt x="2782" y="4261"/>
                </a:lnTo>
                <a:lnTo>
                  <a:pt x="2824" y="4307"/>
                </a:lnTo>
                <a:lnTo>
                  <a:pt x="2870" y="4357"/>
                </a:lnTo>
                <a:lnTo>
                  <a:pt x="2919" y="4406"/>
                </a:lnTo>
                <a:lnTo>
                  <a:pt x="2970" y="4458"/>
                </a:lnTo>
                <a:lnTo>
                  <a:pt x="3024" y="4509"/>
                </a:lnTo>
                <a:lnTo>
                  <a:pt x="3081" y="4559"/>
                </a:lnTo>
                <a:lnTo>
                  <a:pt x="3138" y="4610"/>
                </a:lnTo>
                <a:lnTo>
                  <a:pt x="3199" y="4659"/>
                </a:lnTo>
                <a:lnTo>
                  <a:pt x="3230" y="4682"/>
                </a:lnTo>
                <a:lnTo>
                  <a:pt x="3260" y="4706"/>
                </a:lnTo>
                <a:lnTo>
                  <a:pt x="3292" y="4729"/>
                </a:lnTo>
                <a:lnTo>
                  <a:pt x="3323" y="4751"/>
                </a:lnTo>
                <a:lnTo>
                  <a:pt x="3356" y="4772"/>
                </a:lnTo>
                <a:lnTo>
                  <a:pt x="3388" y="4793"/>
                </a:lnTo>
                <a:lnTo>
                  <a:pt x="3420" y="4812"/>
                </a:lnTo>
                <a:lnTo>
                  <a:pt x="3453" y="4831"/>
                </a:lnTo>
                <a:lnTo>
                  <a:pt x="3486" y="4849"/>
                </a:lnTo>
                <a:lnTo>
                  <a:pt x="3519" y="4865"/>
                </a:lnTo>
                <a:lnTo>
                  <a:pt x="3552" y="4880"/>
                </a:lnTo>
                <a:lnTo>
                  <a:pt x="3585" y="4895"/>
                </a:lnTo>
                <a:lnTo>
                  <a:pt x="3618" y="4907"/>
                </a:lnTo>
                <a:lnTo>
                  <a:pt x="3651" y="4919"/>
                </a:lnTo>
                <a:lnTo>
                  <a:pt x="3684" y="4928"/>
                </a:lnTo>
                <a:lnTo>
                  <a:pt x="3718" y="4937"/>
                </a:lnTo>
                <a:lnTo>
                  <a:pt x="3750" y="4944"/>
                </a:lnTo>
                <a:lnTo>
                  <a:pt x="3784" y="4949"/>
                </a:lnTo>
                <a:lnTo>
                  <a:pt x="3816" y="4954"/>
                </a:lnTo>
                <a:lnTo>
                  <a:pt x="3849" y="4955"/>
                </a:lnTo>
                <a:lnTo>
                  <a:pt x="3882" y="4955"/>
                </a:lnTo>
                <a:lnTo>
                  <a:pt x="3914" y="4954"/>
                </a:lnTo>
                <a:lnTo>
                  <a:pt x="3946" y="4949"/>
                </a:lnTo>
                <a:lnTo>
                  <a:pt x="3977" y="4943"/>
                </a:lnTo>
                <a:lnTo>
                  <a:pt x="4009" y="4936"/>
                </a:lnTo>
                <a:lnTo>
                  <a:pt x="4040" y="4925"/>
                </a:lnTo>
                <a:lnTo>
                  <a:pt x="4071" y="4913"/>
                </a:lnTo>
                <a:lnTo>
                  <a:pt x="4101" y="4898"/>
                </a:lnTo>
                <a:lnTo>
                  <a:pt x="4131" y="4880"/>
                </a:lnTo>
                <a:lnTo>
                  <a:pt x="4160" y="4860"/>
                </a:lnTo>
                <a:lnTo>
                  <a:pt x="4189" y="4839"/>
                </a:lnTo>
                <a:lnTo>
                  <a:pt x="4214" y="4816"/>
                </a:lnTo>
                <a:lnTo>
                  <a:pt x="4238" y="4792"/>
                </a:lnTo>
                <a:lnTo>
                  <a:pt x="4260" y="4767"/>
                </a:lnTo>
                <a:lnTo>
                  <a:pt x="4279" y="4740"/>
                </a:lnTo>
                <a:lnTo>
                  <a:pt x="4297" y="4713"/>
                </a:lnTo>
                <a:lnTo>
                  <a:pt x="4313" y="4686"/>
                </a:lnTo>
                <a:lnTo>
                  <a:pt x="4326" y="4656"/>
                </a:lnTo>
                <a:lnTo>
                  <a:pt x="4339" y="4626"/>
                </a:lnTo>
                <a:lnTo>
                  <a:pt x="4349" y="4595"/>
                </a:lnTo>
                <a:lnTo>
                  <a:pt x="4358" y="4564"/>
                </a:lnTo>
                <a:lnTo>
                  <a:pt x="4364" y="4531"/>
                </a:lnTo>
                <a:lnTo>
                  <a:pt x="4370" y="4499"/>
                </a:lnTo>
                <a:lnTo>
                  <a:pt x="4374" y="4465"/>
                </a:lnTo>
                <a:lnTo>
                  <a:pt x="4376" y="4431"/>
                </a:lnTo>
                <a:lnTo>
                  <a:pt x="4377" y="4397"/>
                </a:lnTo>
                <a:lnTo>
                  <a:pt x="4377" y="4361"/>
                </a:lnTo>
                <a:lnTo>
                  <a:pt x="4375" y="4326"/>
                </a:lnTo>
                <a:lnTo>
                  <a:pt x="4373" y="4289"/>
                </a:lnTo>
                <a:lnTo>
                  <a:pt x="4368" y="4254"/>
                </a:lnTo>
                <a:lnTo>
                  <a:pt x="4363" y="4217"/>
                </a:lnTo>
                <a:lnTo>
                  <a:pt x="4357" y="4180"/>
                </a:lnTo>
                <a:lnTo>
                  <a:pt x="4349" y="4143"/>
                </a:lnTo>
                <a:lnTo>
                  <a:pt x="4341" y="4106"/>
                </a:lnTo>
                <a:lnTo>
                  <a:pt x="4332" y="4070"/>
                </a:lnTo>
                <a:lnTo>
                  <a:pt x="4322" y="4033"/>
                </a:lnTo>
                <a:lnTo>
                  <a:pt x="4311" y="3995"/>
                </a:lnTo>
                <a:lnTo>
                  <a:pt x="4299" y="3958"/>
                </a:lnTo>
                <a:lnTo>
                  <a:pt x="4287" y="3922"/>
                </a:lnTo>
                <a:lnTo>
                  <a:pt x="4275" y="3885"/>
                </a:lnTo>
                <a:lnTo>
                  <a:pt x="4246" y="3812"/>
                </a:lnTo>
                <a:lnTo>
                  <a:pt x="4218" y="3741"/>
                </a:lnTo>
                <a:lnTo>
                  <a:pt x="4188" y="3671"/>
                </a:lnTo>
                <a:lnTo>
                  <a:pt x="4156" y="3604"/>
                </a:lnTo>
                <a:lnTo>
                  <a:pt x="4123" y="3539"/>
                </a:lnTo>
                <a:lnTo>
                  <a:pt x="4092" y="3477"/>
                </a:lnTo>
                <a:lnTo>
                  <a:pt x="4060" y="3418"/>
                </a:lnTo>
                <a:lnTo>
                  <a:pt x="4029" y="3363"/>
                </a:lnTo>
                <a:lnTo>
                  <a:pt x="3999" y="3313"/>
                </a:lnTo>
                <a:lnTo>
                  <a:pt x="3972" y="3266"/>
                </a:lnTo>
                <a:lnTo>
                  <a:pt x="3947" y="3225"/>
                </a:lnTo>
                <a:lnTo>
                  <a:pt x="3905" y="3157"/>
                </a:lnTo>
                <a:lnTo>
                  <a:pt x="3876" y="3115"/>
                </a:lnTo>
                <a:lnTo>
                  <a:pt x="3866" y="3101"/>
                </a:lnTo>
                <a:lnTo>
                  <a:pt x="3859" y="3102"/>
                </a:lnTo>
                <a:lnTo>
                  <a:pt x="3875" y="3095"/>
                </a:lnTo>
                <a:lnTo>
                  <a:pt x="3924" y="3079"/>
                </a:lnTo>
                <a:lnTo>
                  <a:pt x="3997" y="3049"/>
                </a:lnTo>
                <a:lnTo>
                  <a:pt x="4042" y="3031"/>
                </a:lnTo>
                <a:lnTo>
                  <a:pt x="4092" y="3010"/>
                </a:lnTo>
                <a:lnTo>
                  <a:pt x="4146" y="2986"/>
                </a:lnTo>
                <a:lnTo>
                  <a:pt x="4203" y="2960"/>
                </a:lnTo>
                <a:lnTo>
                  <a:pt x="4263" y="2931"/>
                </a:lnTo>
                <a:lnTo>
                  <a:pt x="4325" y="2900"/>
                </a:lnTo>
                <a:lnTo>
                  <a:pt x="4390" y="2866"/>
                </a:lnTo>
                <a:lnTo>
                  <a:pt x="4456" y="2831"/>
                </a:lnTo>
                <a:lnTo>
                  <a:pt x="4521" y="2793"/>
                </a:lnTo>
                <a:lnTo>
                  <a:pt x="4587" y="2753"/>
                </a:lnTo>
                <a:lnTo>
                  <a:pt x="4652" y="2711"/>
                </a:lnTo>
                <a:lnTo>
                  <a:pt x="4684" y="2689"/>
                </a:lnTo>
                <a:lnTo>
                  <a:pt x="4715" y="2667"/>
                </a:lnTo>
                <a:lnTo>
                  <a:pt x="4747" y="2643"/>
                </a:lnTo>
                <a:lnTo>
                  <a:pt x="4777" y="2619"/>
                </a:lnTo>
                <a:lnTo>
                  <a:pt x="4808" y="2596"/>
                </a:lnTo>
                <a:lnTo>
                  <a:pt x="4837" y="2571"/>
                </a:lnTo>
                <a:lnTo>
                  <a:pt x="4866" y="2547"/>
                </a:lnTo>
                <a:lnTo>
                  <a:pt x="4893" y="2520"/>
                </a:lnTo>
                <a:lnTo>
                  <a:pt x="4920" y="2495"/>
                </a:lnTo>
                <a:lnTo>
                  <a:pt x="4945" y="2469"/>
                </a:lnTo>
                <a:lnTo>
                  <a:pt x="4971" y="2442"/>
                </a:lnTo>
                <a:lnTo>
                  <a:pt x="4994" y="2414"/>
                </a:lnTo>
                <a:lnTo>
                  <a:pt x="5016" y="2387"/>
                </a:lnTo>
                <a:lnTo>
                  <a:pt x="5037" y="2359"/>
                </a:lnTo>
                <a:lnTo>
                  <a:pt x="5057" y="2330"/>
                </a:lnTo>
                <a:lnTo>
                  <a:pt x="5075" y="2302"/>
                </a:lnTo>
                <a:lnTo>
                  <a:pt x="5092" y="2272"/>
                </a:lnTo>
                <a:lnTo>
                  <a:pt x="5107" y="2242"/>
                </a:lnTo>
                <a:lnTo>
                  <a:pt x="5120" y="2213"/>
                </a:lnTo>
                <a:lnTo>
                  <a:pt x="5133" y="2182"/>
                </a:lnTo>
                <a:lnTo>
                  <a:pt x="5142" y="2151"/>
                </a:lnTo>
                <a:lnTo>
                  <a:pt x="5150" y="2119"/>
                </a:lnTo>
                <a:lnTo>
                  <a:pt x="5156" y="2087"/>
                </a:lnTo>
                <a:lnTo>
                  <a:pt x="5160" y="2056"/>
                </a:lnTo>
                <a:lnTo>
                  <a:pt x="5162" y="2023"/>
                </a:lnTo>
                <a:lnTo>
                  <a:pt x="5162" y="1991"/>
                </a:lnTo>
                <a:lnTo>
                  <a:pt x="5159" y="1957"/>
                </a:lnTo>
                <a:lnTo>
                  <a:pt x="5155" y="1923"/>
                </a:lnTo>
                <a:lnTo>
                  <a:pt x="5147" y="1890"/>
                </a:lnTo>
                <a:lnTo>
                  <a:pt x="5137" y="1856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  <a:effectLst/>
        </p:spPr>
        <p:txBody>
          <a:bodyPr wrap="square"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自由图形"/>
          <p:cNvSpPr/>
          <p:nvPr>
            <p:custDataLst>
              <p:tags r:id="rId6"/>
            </p:custDataLst>
          </p:nvPr>
        </p:nvSpPr>
        <p:spPr bwMode="auto">
          <a:xfrm>
            <a:off x="1071037" y="4185490"/>
            <a:ext cx="1238766" cy="1189215"/>
          </a:xfrm>
          <a:custGeom>
            <a:avLst/>
            <a:gdLst>
              <a:gd name="T0" fmla="*/ 1859239 w 5162"/>
              <a:gd name="T1" fmla="*/ 620001 h 4955"/>
              <a:gd name="T2" fmla="*/ 1781002 w 5162"/>
              <a:gd name="T3" fmla="*/ 565046 h 4955"/>
              <a:gd name="T4" fmla="*/ 1678777 w 5162"/>
              <a:gd name="T5" fmla="*/ 539227 h 4955"/>
              <a:gd name="T6" fmla="*/ 1565480 w 5162"/>
              <a:gd name="T7" fmla="*/ 535170 h 4955"/>
              <a:gd name="T8" fmla="*/ 1354388 w 5162"/>
              <a:gd name="T9" fmla="*/ 562464 h 4955"/>
              <a:gd name="T10" fmla="*/ 1243675 w 5162"/>
              <a:gd name="T11" fmla="*/ 583487 h 4955"/>
              <a:gd name="T12" fmla="*/ 1226330 w 5162"/>
              <a:gd name="T13" fmla="*/ 403130 h 4955"/>
              <a:gd name="T14" fmla="*/ 1184259 w 5162"/>
              <a:gd name="T15" fmla="*/ 226461 h 4955"/>
              <a:gd name="T16" fmla="*/ 1138867 w 5162"/>
              <a:gd name="T17" fmla="*/ 125402 h 4955"/>
              <a:gd name="T18" fmla="*/ 1075760 w 5162"/>
              <a:gd name="T19" fmla="*/ 46104 h 4955"/>
              <a:gd name="T20" fmla="*/ 990511 w 5162"/>
              <a:gd name="T21" fmla="*/ 4057 h 4955"/>
              <a:gd name="T22" fmla="*/ 902679 w 5162"/>
              <a:gd name="T23" fmla="*/ 6639 h 4955"/>
              <a:gd name="T24" fmla="*/ 820383 w 5162"/>
              <a:gd name="T25" fmla="*/ 54218 h 4955"/>
              <a:gd name="T26" fmla="*/ 759491 w 5162"/>
              <a:gd name="T27" fmla="*/ 136835 h 4955"/>
              <a:gd name="T28" fmla="*/ 716312 w 5162"/>
              <a:gd name="T29" fmla="*/ 240107 h 4955"/>
              <a:gd name="T30" fmla="*/ 674611 w 5162"/>
              <a:gd name="T31" fmla="*/ 428948 h 4955"/>
              <a:gd name="T32" fmla="*/ 660956 w 5162"/>
              <a:gd name="T33" fmla="*/ 590126 h 4955"/>
              <a:gd name="T34" fmla="*/ 527362 w 5162"/>
              <a:gd name="T35" fmla="*/ 558038 h 4955"/>
              <a:gd name="T36" fmla="*/ 325127 w 5162"/>
              <a:gd name="T37" fmla="*/ 534433 h 4955"/>
              <a:gd name="T38" fmla="*/ 212938 w 5162"/>
              <a:gd name="T39" fmla="*/ 541072 h 4955"/>
              <a:gd name="T40" fmla="*/ 112927 w 5162"/>
              <a:gd name="T41" fmla="*/ 570209 h 4955"/>
              <a:gd name="T42" fmla="*/ 38011 w 5162"/>
              <a:gd name="T43" fmla="*/ 629222 h 4955"/>
              <a:gd name="T44" fmla="*/ 2952 w 5162"/>
              <a:gd name="T45" fmla="*/ 709258 h 4955"/>
              <a:gd name="T46" fmla="*/ 11071 w 5162"/>
              <a:gd name="T47" fmla="*/ 804784 h 4955"/>
              <a:gd name="T48" fmla="*/ 61999 w 5162"/>
              <a:gd name="T49" fmla="*/ 890352 h 4955"/>
              <a:gd name="T50" fmla="*/ 141713 w 5162"/>
              <a:gd name="T51" fmla="*/ 965962 h 4955"/>
              <a:gd name="T52" fmla="*/ 284901 w 5162"/>
              <a:gd name="T53" fmla="*/ 1057063 h 4955"/>
              <a:gd name="T54" fmla="*/ 457244 w 5162"/>
              <a:gd name="T55" fmla="*/ 1135623 h 4955"/>
              <a:gd name="T56" fmla="*/ 439161 w 5162"/>
              <a:gd name="T57" fmla="*/ 1204594 h 4955"/>
              <a:gd name="T58" fmla="*/ 348746 w 5162"/>
              <a:gd name="T59" fmla="*/ 1379788 h 4955"/>
              <a:gd name="T60" fmla="*/ 302984 w 5162"/>
              <a:gd name="T61" fmla="*/ 1514410 h 4955"/>
              <a:gd name="T62" fmla="*/ 289699 w 5162"/>
              <a:gd name="T63" fmla="*/ 1621740 h 4955"/>
              <a:gd name="T64" fmla="*/ 308151 w 5162"/>
              <a:gd name="T65" fmla="*/ 1717266 h 4955"/>
              <a:gd name="T66" fmla="*/ 369412 w 5162"/>
              <a:gd name="T67" fmla="*/ 1792507 h 4955"/>
              <a:gd name="T68" fmla="*/ 448756 w 5162"/>
              <a:gd name="T69" fmla="*/ 1825333 h 4955"/>
              <a:gd name="T70" fmla="*/ 545446 w 5162"/>
              <a:gd name="T71" fmla="*/ 1817588 h 4955"/>
              <a:gd name="T72" fmla="*/ 642504 w 5162"/>
              <a:gd name="T73" fmla="*/ 1774804 h 4955"/>
              <a:gd name="T74" fmla="*/ 746574 w 5162"/>
              <a:gd name="T75" fmla="*/ 1700300 h 4955"/>
              <a:gd name="T76" fmla="*/ 892346 w 5162"/>
              <a:gd name="T77" fmla="*/ 1555350 h 4955"/>
              <a:gd name="T78" fmla="*/ 958036 w 5162"/>
              <a:gd name="T79" fmla="*/ 1488961 h 4955"/>
              <a:gd name="T80" fmla="*/ 1077237 w 5162"/>
              <a:gd name="T81" fmla="*/ 1625059 h 4955"/>
              <a:gd name="T82" fmla="*/ 1214890 w 5162"/>
              <a:gd name="T83" fmla="*/ 1744191 h 4955"/>
              <a:gd name="T84" fmla="*/ 1310841 w 5162"/>
              <a:gd name="T85" fmla="*/ 1799884 h 4955"/>
              <a:gd name="T86" fmla="*/ 1408268 w 5162"/>
              <a:gd name="T87" fmla="*/ 1827177 h 4955"/>
              <a:gd name="T88" fmla="*/ 1502374 w 5162"/>
              <a:gd name="T89" fmla="*/ 1812055 h 4955"/>
              <a:gd name="T90" fmla="*/ 1572123 w 5162"/>
              <a:gd name="T91" fmla="*/ 1758206 h 4955"/>
              <a:gd name="T92" fmla="*/ 1610504 w 5162"/>
              <a:gd name="T93" fmla="*/ 1671163 h 4955"/>
              <a:gd name="T94" fmla="*/ 1611980 w 5162"/>
              <a:gd name="T95" fmla="*/ 1568997 h 4955"/>
              <a:gd name="T96" fmla="*/ 1586516 w 5162"/>
              <a:gd name="T97" fmla="*/ 1459824 h 4955"/>
              <a:gd name="T98" fmla="*/ 1510124 w 5162"/>
              <a:gd name="T99" fmla="*/ 1282417 h 4955"/>
              <a:gd name="T100" fmla="*/ 1426720 w 5162"/>
              <a:gd name="T101" fmla="*/ 1143738 h 4955"/>
              <a:gd name="T102" fmla="*/ 1530052 w 5162"/>
              <a:gd name="T103" fmla="*/ 1101322 h 4955"/>
              <a:gd name="T104" fmla="*/ 1716788 w 5162"/>
              <a:gd name="T105" fmla="*/ 999894 h 4955"/>
              <a:gd name="T106" fmla="*/ 1805727 w 5162"/>
              <a:gd name="T107" fmla="*/ 929448 h 4955"/>
              <a:gd name="T108" fmla="*/ 1872893 w 5162"/>
              <a:gd name="T109" fmla="*/ 849044 h 4955"/>
              <a:gd name="T110" fmla="*/ 1904262 w 5162"/>
              <a:gd name="T111" fmla="*/ 758312 h 495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162" h="4955">
                <a:moveTo>
                  <a:pt x="5137" y="1856"/>
                </a:moveTo>
                <a:lnTo>
                  <a:pt x="5137" y="1856"/>
                </a:lnTo>
                <a:lnTo>
                  <a:pt x="5125" y="1823"/>
                </a:lnTo>
                <a:lnTo>
                  <a:pt x="5111" y="1791"/>
                </a:lnTo>
                <a:lnTo>
                  <a:pt x="5096" y="1762"/>
                </a:lnTo>
                <a:lnTo>
                  <a:pt x="5078" y="1733"/>
                </a:lnTo>
                <a:lnTo>
                  <a:pt x="5059" y="1706"/>
                </a:lnTo>
                <a:lnTo>
                  <a:pt x="5038" y="1681"/>
                </a:lnTo>
                <a:lnTo>
                  <a:pt x="5016" y="1658"/>
                </a:lnTo>
                <a:lnTo>
                  <a:pt x="4993" y="1635"/>
                </a:lnTo>
                <a:lnTo>
                  <a:pt x="4968" y="1614"/>
                </a:lnTo>
                <a:lnTo>
                  <a:pt x="4941" y="1596"/>
                </a:lnTo>
                <a:lnTo>
                  <a:pt x="4914" y="1578"/>
                </a:lnTo>
                <a:lnTo>
                  <a:pt x="4886" y="1562"/>
                </a:lnTo>
                <a:lnTo>
                  <a:pt x="4856" y="1546"/>
                </a:lnTo>
                <a:lnTo>
                  <a:pt x="4826" y="1532"/>
                </a:lnTo>
                <a:lnTo>
                  <a:pt x="4793" y="1520"/>
                </a:lnTo>
                <a:lnTo>
                  <a:pt x="4760" y="1508"/>
                </a:lnTo>
                <a:lnTo>
                  <a:pt x="4727" y="1498"/>
                </a:lnTo>
                <a:lnTo>
                  <a:pt x="4693" y="1488"/>
                </a:lnTo>
                <a:lnTo>
                  <a:pt x="4657" y="1480"/>
                </a:lnTo>
                <a:lnTo>
                  <a:pt x="4622" y="1474"/>
                </a:lnTo>
                <a:lnTo>
                  <a:pt x="4586" y="1467"/>
                </a:lnTo>
                <a:lnTo>
                  <a:pt x="4549" y="1462"/>
                </a:lnTo>
                <a:lnTo>
                  <a:pt x="4511" y="1458"/>
                </a:lnTo>
                <a:lnTo>
                  <a:pt x="4473" y="1455"/>
                </a:lnTo>
                <a:lnTo>
                  <a:pt x="4436" y="1452"/>
                </a:lnTo>
                <a:lnTo>
                  <a:pt x="4397" y="1451"/>
                </a:lnTo>
                <a:lnTo>
                  <a:pt x="4359" y="1449"/>
                </a:lnTo>
                <a:lnTo>
                  <a:pt x="4320" y="1448"/>
                </a:lnTo>
                <a:lnTo>
                  <a:pt x="4281" y="1449"/>
                </a:lnTo>
                <a:lnTo>
                  <a:pt x="4242" y="1451"/>
                </a:lnTo>
                <a:lnTo>
                  <a:pt x="4164" y="1455"/>
                </a:lnTo>
                <a:lnTo>
                  <a:pt x="4088" y="1460"/>
                </a:lnTo>
                <a:lnTo>
                  <a:pt x="4012" y="1468"/>
                </a:lnTo>
                <a:lnTo>
                  <a:pt x="3938" y="1478"/>
                </a:lnTo>
                <a:lnTo>
                  <a:pt x="3867" y="1488"/>
                </a:lnTo>
                <a:lnTo>
                  <a:pt x="3798" y="1500"/>
                </a:lnTo>
                <a:lnTo>
                  <a:pt x="3732" y="1513"/>
                </a:lnTo>
                <a:lnTo>
                  <a:pt x="3670" y="1525"/>
                </a:lnTo>
                <a:lnTo>
                  <a:pt x="3614" y="1538"/>
                </a:lnTo>
                <a:lnTo>
                  <a:pt x="3560" y="1549"/>
                </a:lnTo>
                <a:lnTo>
                  <a:pt x="3514" y="1561"/>
                </a:lnTo>
                <a:lnTo>
                  <a:pt x="3437" y="1581"/>
                </a:lnTo>
                <a:lnTo>
                  <a:pt x="3388" y="1595"/>
                </a:lnTo>
                <a:lnTo>
                  <a:pt x="3371" y="1600"/>
                </a:lnTo>
                <a:lnTo>
                  <a:pt x="3370" y="1582"/>
                </a:lnTo>
                <a:lnTo>
                  <a:pt x="3368" y="1531"/>
                </a:lnTo>
                <a:lnTo>
                  <a:pt x="3363" y="1453"/>
                </a:lnTo>
                <a:lnTo>
                  <a:pt x="3360" y="1403"/>
                </a:lnTo>
                <a:lnTo>
                  <a:pt x="3355" y="1350"/>
                </a:lnTo>
                <a:lnTo>
                  <a:pt x="3350" y="1292"/>
                </a:lnTo>
                <a:lnTo>
                  <a:pt x="3342" y="1229"/>
                </a:lnTo>
                <a:lnTo>
                  <a:pt x="3333" y="1163"/>
                </a:lnTo>
                <a:lnTo>
                  <a:pt x="3323" y="1093"/>
                </a:lnTo>
                <a:lnTo>
                  <a:pt x="3311" y="1023"/>
                </a:lnTo>
                <a:lnTo>
                  <a:pt x="3297" y="949"/>
                </a:lnTo>
                <a:lnTo>
                  <a:pt x="3281" y="875"/>
                </a:lnTo>
                <a:lnTo>
                  <a:pt x="3264" y="800"/>
                </a:lnTo>
                <a:lnTo>
                  <a:pt x="3244" y="725"/>
                </a:lnTo>
                <a:lnTo>
                  <a:pt x="3232" y="687"/>
                </a:lnTo>
                <a:lnTo>
                  <a:pt x="3220" y="651"/>
                </a:lnTo>
                <a:lnTo>
                  <a:pt x="3209" y="614"/>
                </a:lnTo>
                <a:lnTo>
                  <a:pt x="3196" y="577"/>
                </a:lnTo>
                <a:lnTo>
                  <a:pt x="3183" y="541"/>
                </a:lnTo>
                <a:lnTo>
                  <a:pt x="3168" y="507"/>
                </a:lnTo>
                <a:lnTo>
                  <a:pt x="3153" y="471"/>
                </a:lnTo>
                <a:lnTo>
                  <a:pt x="3137" y="437"/>
                </a:lnTo>
                <a:lnTo>
                  <a:pt x="3122" y="404"/>
                </a:lnTo>
                <a:lnTo>
                  <a:pt x="3104" y="371"/>
                </a:lnTo>
                <a:lnTo>
                  <a:pt x="3086" y="340"/>
                </a:lnTo>
                <a:lnTo>
                  <a:pt x="3068" y="308"/>
                </a:lnTo>
                <a:lnTo>
                  <a:pt x="3048" y="279"/>
                </a:lnTo>
                <a:lnTo>
                  <a:pt x="3028" y="250"/>
                </a:lnTo>
                <a:lnTo>
                  <a:pt x="3007" y="223"/>
                </a:lnTo>
                <a:lnTo>
                  <a:pt x="2985" y="197"/>
                </a:lnTo>
                <a:lnTo>
                  <a:pt x="2962" y="171"/>
                </a:lnTo>
                <a:lnTo>
                  <a:pt x="2939" y="147"/>
                </a:lnTo>
                <a:lnTo>
                  <a:pt x="2915" y="125"/>
                </a:lnTo>
                <a:lnTo>
                  <a:pt x="2888" y="105"/>
                </a:lnTo>
                <a:lnTo>
                  <a:pt x="2862" y="86"/>
                </a:lnTo>
                <a:lnTo>
                  <a:pt x="2835" y="68"/>
                </a:lnTo>
                <a:lnTo>
                  <a:pt x="2807" y="54"/>
                </a:lnTo>
                <a:lnTo>
                  <a:pt x="2778" y="40"/>
                </a:lnTo>
                <a:lnTo>
                  <a:pt x="2747" y="27"/>
                </a:lnTo>
                <a:lnTo>
                  <a:pt x="2716" y="18"/>
                </a:lnTo>
                <a:lnTo>
                  <a:pt x="2684" y="11"/>
                </a:lnTo>
                <a:lnTo>
                  <a:pt x="2651" y="4"/>
                </a:lnTo>
                <a:lnTo>
                  <a:pt x="2616" y="1"/>
                </a:lnTo>
                <a:lnTo>
                  <a:pt x="2580" y="0"/>
                </a:lnTo>
                <a:lnTo>
                  <a:pt x="2546" y="1"/>
                </a:lnTo>
                <a:lnTo>
                  <a:pt x="2511" y="4"/>
                </a:lnTo>
                <a:lnTo>
                  <a:pt x="2477" y="11"/>
                </a:lnTo>
                <a:lnTo>
                  <a:pt x="2446" y="18"/>
                </a:lnTo>
                <a:lnTo>
                  <a:pt x="2414" y="27"/>
                </a:lnTo>
                <a:lnTo>
                  <a:pt x="2384" y="40"/>
                </a:lnTo>
                <a:lnTo>
                  <a:pt x="2354" y="54"/>
                </a:lnTo>
                <a:lnTo>
                  <a:pt x="2326" y="68"/>
                </a:lnTo>
                <a:lnTo>
                  <a:pt x="2299" y="86"/>
                </a:lnTo>
                <a:lnTo>
                  <a:pt x="2272" y="105"/>
                </a:lnTo>
                <a:lnTo>
                  <a:pt x="2247" y="125"/>
                </a:lnTo>
                <a:lnTo>
                  <a:pt x="2223" y="147"/>
                </a:lnTo>
                <a:lnTo>
                  <a:pt x="2199" y="171"/>
                </a:lnTo>
                <a:lnTo>
                  <a:pt x="2177" y="197"/>
                </a:lnTo>
                <a:lnTo>
                  <a:pt x="2155" y="223"/>
                </a:lnTo>
                <a:lnTo>
                  <a:pt x="2134" y="250"/>
                </a:lnTo>
                <a:lnTo>
                  <a:pt x="2114" y="279"/>
                </a:lnTo>
                <a:lnTo>
                  <a:pt x="2094" y="308"/>
                </a:lnTo>
                <a:lnTo>
                  <a:pt x="2075" y="340"/>
                </a:lnTo>
                <a:lnTo>
                  <a:pt x="2058" y="371"/>
                </a:lnTo>
                <a:lnTo>
                  <a:pt x="2040" y="404"/>
                </a:lnTo>
                <a:lnTo>
                  <a:pt x="2024" y="437"/>
                </a:lnTo>
                <a:lnTo>
                  <a:pt x="2008" y="471"/>
                </a:lnTo>
                <a:lnTo>
                  <a:pt x="1994" y="507"/>
                </a:lnTo>
                <a:lnTo>
                  <a:pt x="1979" y="541"/>
                </a:lnTo>
                <a:lnTo>
                  <a:pt x="1965" y="577"/>
                </a:lnTo>
                <a:lnTo>
                  <a:pt x="1953" y="614"/>
                </a:lnTo>
                <a:lnTo>
                  <a:pt x="1941" y="651"/>
                </a:lnTo>
                <a:lnTo>
                  <a:pt x="1929" y="687"/>
                </a:lnTo>
                <a:lnTo>
                  <a:pt x="1918" y="725"/>
                </a:lnTo>
                <a:lnTo>
                  <a:pt x="1898" y="800"/>
                </a:lnTo>
                <a:lnTo>
                  <a:pt x="1880" y="875"/>
                </a:lnTo>
                <a:lnTo>
                  <a:pt x="1864" y="949"/>
                </a:lnTo>
                <a:lnTo>
                  <a:pt x="1851" y="1023"/>
                </a:lnTo>
                <a:lnTo>
                  <a:pt x="1838" y="1093"/>
                </a:lnTo>
                <a:lnTo>
                  <a:pt x="1828" y="1163"/>
                </a:lnTo>
                <a:lnTo>
                  <a:pt x="1819" y="1229"/>
                </a:lnTo>
                <a:lnTo>
                  <a:pt x="1812" y="1292"/>
                </a:lnTo>
                <a:lnTo>
                  <a:pt x="1807" y="1350"/>
                </a:lnTo>
                <a:lnTo>
                  <a:pt x="1801" y="1403"/>
                </a:lnTo>
                <a:lnTo>
                  <a:pt x="1798" y="1453"/>
                </a:lnTo>
                <a:lnTo>
                  <a:pt x="1793" y="1531"/>
                </a:lnTo>
                <a:lnTo>
                  <a:pt x="1791" y="1582"/>
                </a:lnTo>
                <a:lnTo>
                  <a:pt x="1791" y="1600"/>
                </a:lnTo>
                <a:lnTo>
                  <a:pt x="1774" y="1595"/>
                </a:lnTo>
                <a:lnTo>
                  <a:pt x="1725" y="1581"/>
                </a:lnTo>
                <a:lnTo>
                  <a:pt x="1648" y="1561"/>
                </a:lnTo>
                <a:lnTo>
                  <a:pt x="1601" y="1549"/>
                </a:lnTo>
                <a:lnTo>
                  <a:pt x="1548" y="1538"/>
                </a:lnTo>
                <a:lnTo>
                  <a:pt x="1491" y="1525"/>
                </a:lnTo>
                <a:lnTo>
                  <a:pt x="1429" y="1513"/>
                </a:lnTo>
                <a:lnTo>
                  <a:pt x="1364" y="1500"/>
                </a:lnTo>
                <a:lnTo>
                  <a:pt x="1295" y="1488"/>
                </a:lnTo>
                <a:lnTo>
                  <a:pt x="1223" y="1478"/>
                </a:lnTo>
                <a:lnTo>
                  <a:pt x="1150" y="1468"/>
                </a:lnTo>
                <a:lnTo>
                  <a:pt x="1074" y="1460"/>
                </a:lnTo>
                <a:lnTo>
                  <a:pt x="997" y="1455"/>
                </a:lnTo>
                <a:lnTo>
                  <a:pt x="919" y="1451"/>
                </a:lnTo>
                <a:lnTo>
                  <a:pt x="881" y="1449"/>
                </a:lnTo>
                <a:lnTo>
                  <a:pt x="842" y="1448"/>
                </a:lnTo>
                <a:lnTo>
                  <a:pt x="804" y="1449"/>
                </a:lnTo>
                <a:lnTo>
                  <a:pt x="765" y="1451"/>
                </a:lnTo>
                <a:lnTo>
                  <a:pt x="726" y="1452"/>
                </a:lnTo>
                <a:lnTo>
                  <a:pt x="688" y="1455"/>
                </a:lnTo>
                <a:lnTo>
                  <a:pt x="650" y="1458"/>
                </a:lnTo>
                <a:lnTo>
                  <a:pt x="614" y="1462"/>
                </a:lnTo>
                <a:lnTo>
                  <a:pt x="577" y="1467"/>
                </a:lnTo>
                <a:lnTo>
                  <a:pt x="540" y="1474"/>
                </a:lnTo>
                <a:lnTo>
                  <a:pt x="504" y="1480"/>
                </a:lnTo>
                <a:lnTo>
                  <a:pt x="470" y="1488"/>
                </a:lnTo>
                <a:lnTo>
                  <a:pt x="435" y="1498"/>
                </a:lnTo>
                <a:lnTo>
                  <a:pt x="401" y="1508"/>
                </a:lnTo>
                <a:lnTo>
                  <a:pt x="369" y="1520"/>
                </a:lnTo>
                <a:lnTo>
                  <a:pt x="337" y="1532"/>
                </a:lnTo>
                <a:lnTo>
                  <a:pt x="306" y="1546"/>
                </a:lnTo>
                <a:lnTo>
                  <a:pt x="276" y="1562"/>
                </a:lnTo>
                <a:lnTo>
                  <a:pt x="248" y="1578"/>
                </a:lnTo>
                <a:lnTo>
                  <a:pt x="220" y="1596"/>
                </a:lnTo>
                <a:lnTo>
                  <a:pt x="194" y="1614"/>
                </a:lnTo>
                <a:lnTo>
                  <a:pt x="169" y="1635"/>
                </a:lnTo>
                <a:lnTo>
                  <a:pt x="146" y="1658"/>
                </a:lnTo>
                <a:lnTo>
                  <a:pt x="124" y="1681"/>
                </a:lnTo>
                <a:lnTo>
                  <a:pt x="103" y="1706"/>
                </a:lnTo>
                <a:lnTo>
                  <a:pt x="84" y="1733"/>
                </a:lnTo>
                <a:lnTo>
                  <a:pt x="67" y="1762"/>
                </a:lnTo>
                <a:lnTo>
                  <a:pt x="51" y="1791"/>
                </a:lnTo>
                <a:lnTo>
                  <a:pt x="37" y="1823"/>
                </a:lnTo>
                <a:lnTo>
                  <a:pt x="25" y="1856"/>
                </a:lnTo>
                <a:lnTo>
                  <a:pt x="15" y="1890"/>
                </a:lnTo>
                <a:lnTo>
                  <a:pt x="8" y="1923"/>
                </a:lnTo>
                <a:lnTo>
                  <a:pt x="3" y="1957"/>
                </a:lnTo>
                <a:lnTo>
                  <a:pt x="1" y="1991"/>
                </a:lnTo>
                <a:lnTo>
                  <a:pt x="0" y="2023"/>
                </a:lnTo>
                <a:lnTo>
                  <a:pt x="2" y="2056"/>
                </a:lnTo>
                <a:lnTo>
                  <a:pt x="6" y="2087"/>
                </a:lnTo>
                <a:lnTo>
                  <a:pt x="12" y="2119"/>
                </a:lnTo>
                <a:lnTo>
                  <a:pt x="20" y="2151"/>
                </a:lnTo>
                <a:lnTo>
                  <a:pt x="30" y="2182"/>
                </a:lnTo>
                <a:lnTo>
                  <a:pt x="42" y="2213"/>
                </a:lnTo>
                <a:lnTo>
                  <a:pt x="55" y="2242"/>
                </a:lnTo>
                <a:lnTo>
                  <a:pt x="70" y="2272"/>
                </a:lnTo>
                <a:lnTo>
                  <a:pt x="87" y="2302"/>
                </a:lnTo>
                <a:lnTo>
                  <a:pt x="105" y="2330"/>
                </a:lnTo>
                <a:lnTo>
                  <a:pt x="125" y="2359"/>
                </a:lnTo>
                <a:lnTo>
                  <a:pt x="146" y="2387"/>
                </a:lnTo>
                <a:lnTo>
                  <a:pt x="168" y="2414"/>
                </a:lnTo>
                <a:lnTo>
                  <a:pt x="192" y="2442"/>
                </a:lnTo>
                <a:lnTo>
                  <a:pt x="216" y="2469"/>
                </a:lnTo>
                <a:lnTo>
                  <a:pt x="242" y="2495"/>
                </a:lnTo>
                <a:lnTo>
                  <a:pt x="269" y="2520"/>
                </a:lnTo>
                <a:lnTo>
                  <a:pt x="296" y="2547"/>
                </a:lnTo>
                <a:lnTo>
                  <a:pt x="325" y="2571"/>
                </a:lnTo>
                <a:lnTo>
                  <a:pt x="355" y="2596"/>
                </a:lnTo>
                <a:lnTo>
                  <a:pt x="384" y="2619"/>
                </a:lnTo>
                <a:lnTo>
                  <a:pt x="415" y="2643"/>
                </a:lnTo>
                <a:lnTo>
                  <a:pt x="446" y="2667"/>
                </a:lnTo>
                <a:lnTo>
                  <a:pt x="478" y="2689"/>
                </a:lnTo>
                <a:lnTo>
                  <a:pt x="511" y="2711"/>
                </a:lnTo>
                <a:lnTo>
                  <a:pt x="575" y="2753"/>
                </a:lnTo>
                <a:lnTo>
                  <a:pt x="641" y="2793"/>
                </a:lnTo>
                <a:lnTo>
                  <a:pt x="707" y="2831"/>
                </a:lnTo>
                <a:lnTo>
                  <a:pt x="772" y="2866"/>
                </a:lnTo>
                <a:lnTo>
                  <a:pt x="836" y="2900"/>
                </a:lnTo>
                <a:lnTo>
                  <a:pt x="898" y="2931"/>
                </a:lnTo>
                <a:lnTo>
                  <a:pt x="959" y="2960"/>
                </a:lnTo>
                <a:lnTo>
                  <a:pt x="1016" y="2986"/>
                </a:lnTo>
                <a:lnTo>
                  <a:pt x="1070" y="3010"/>
                </a:lnTo>
                <a:lnTo>
                  <a:pt x="1120" y="3031"/>
                </a:lnTo>
                <a:lnTo>
                  <a:pt x="1165" y="3049"/>
                </a:lnTo>
                <a:lnTo>
                  <a:pt x="1239" y="3079"/>
                </a:lnTo>
                <a:lnTo>
                  <a:pt x="1286" y="3095"/>
                </a:lnTo>
                <a:lnTo>
                  <a:pt x="1303" y="3102"/>
                </a:lnTo>
                <a:lnTo>
                  <a:pt x="1296" y="3101"/>
                </a:lnTo>
                <a:lnTo>
                  <a:pt x="1285" y="3115"/>
                </a:lnTo>
                <a:lnTo>
                  <a:pt x="1258" y="3157"/>
                </a:lnTo>
                <a:lnTo>
                  <a:pt x="1215" y="3225"/>
                </a:lnTo>
                <a:lnTo>
                  <a:pt x="1190" y="3266"/>
                </a:lnTo>
                <a:lnTo>
                  <a:pt x="1162" y="3313"/>
                </a:lnTo>
                <a:lnTo>
                  <a:pt x="1133" y="3363"/>
                </a:lnTo>
                <a:lnTo>
                  <a:pt x="1102" y="3418"/>
                </a:lnTo>
                <a:lnTo>
                  <a:pt x="1071" y="3477"/>
                </a:lnTo>
                <a:lnTo>
                  <a:pt x="1038" y="3539"/>
                </a:lnTo>
                <a:lnTo>
                  <a:pt x="1007" y="3604"/>
                </a:lnTo>
                <a:lnTo>
                  <a:pt x="975" y="3671"/>
                </a:lnTo>
                <a:lnTo>
                  <a:pt x="945" y="3741"/>
                </a:lnTo>
                <a:lnTo>
                  <a:pt x="915" y="3812"/>
                </a:lnTo>
                <a:lnTo>
                  <a:pt x="888" y="3885"/>
                </a:lnTo>
                <a:lnTo>
                  <a:pt x="874" y="3922"/>
                </a:lnTo>
                <a:lnTo>
                  <a:pt x="863" y="3958"/>
                </a:lnTo>
                <a:lnTo>
                  <a:pt x="851" y="3995"/>
                </a:lnTo>
                <a:lnTo>
                  <a:pt x="840" y="4033"/>
                </a:lnTo>
                <a:lnTo>
                  <a:pt x="830" y="4070"/>
                </a:lnTo>
                <a:lnTo>
                  <a:pt x="821" y="4106"/>
                </a:lnTo>
                <a:lnTo>
                  <a:pt x="812" y="4143"/>
                </a:lnTo>
                <a:lnTo>
                  <a:pt x="805" y="4180"/>
                </a:lnTo>
                <a:lnTo>
                  <a:pt x="799" y="4217"/>
                </a:lnTo>
                <a:lnTo>
                  <a:pt x="793" y="4254"/>
                </a:lnTo>
                <a:lnTo>
                  <a:pt x="789" y="4289"/>
                </a:lnTo>
                <a:lnTo>
                  <a:pt x="786" y="4326"/>
                </a:lnTo>
                <a:lnTo>
                  <a:pt x="785" y="4361"/>
                </a:lnTo>
                <a:lnTo>
                  <a:pt x="785" y="4397"/>
                </a:lnTo>
                <a:lnTo>
                  <a:pt x="785" y="4431"/>
                </a:lnTo>
                <a:lnTo>
                  <a:pt x="788" y="4465"/>
                </a:lnTo>
                <a:lnTo>
                  <a:pt x="791" y="4499"/>
                </a:lnTo>
                <a:lnTo>
                  <a:pt x="797" y="4531"/>
                </a:lnTo>
                <a:lnTo>
                  <a:pt x="804" y="4564"/>
                </a:lnTo>
                <a:lnTo>
                  <a:pt x="812" y="4595"/>
                </a:lnTo>
                <a:lnTo>
                  <a:pt x="823" y="4626"/>
                </a:lnTo>
                <a:lnTo>
                  <a:pt x="835" y="4656"/>
                </a:lnTo>
                <a:lnTo>
                  <a:pt x="849" y="4686"/>
                </a:lnTo>
                <a:lnTo>
                  <a:pt x="865" y="4713"/>
                </a:lnTo>
                <a:lnTo>
                  <a:pt x="883" y="4740"/>
                </a:lnTo>
                <a:lnTo>
                  <a:pt x="902" y="4767"/>
                </a:lnTo>
                <a:lnTo>
                  <a:pt x="924" y="4792"/>
                </a:lnTo>
                <a:lnTo>
                  <a:pt x="947" y="4816"/>
                </a:lnTo>
                <a:lnTo>
                  <a:pt x="973" y="4839"/>
                </a:lnTo>
                <a:lnTo>
                  <a:pt x="1001" y="4860"/>
                </a:lnTo>
                <a:lnTo>
                  <a:pt x="1031" y="4880"/>
                </a:lnTo>
                <a:lnTo>
                  <a:pt x="1060" y="4898"/>
                </a:lnTo>
                <a:lnTo>
                  <a:pt x="1091" y="4913"/>
                </a:lnTo>
                <a:lnTo>
                  <a:pt x="1121" y="4925"/>
                </a:lnTo>
                <a:lnTo>
                  <a:pt x="1153" y="4936"/>
                </a:lnTo>
                <a:lnTo>
                  <a:pt x="1184" y="4943"/>
                </a:lnTo>
                <a:lnTo>
                  <a:pt x="1216" y="4949"/>
                </a:lnTo>
                <a:lnTo>
                  <a:pt x="1247" y="4954"/>
                </a:lnTo>
                <a:lnTo>
                  <a:pt x="1280" y="4955"/>
                </a:lnTo>
                <a:lnTo>
                  <a:pt x="1313" y="4955"/>
                </a:lnTo>
                <a:lnTo>
                  <a:pt x="1345" y="4954"/>
                </a:lnTo>
                <a:lnTo>
                  <a:pt x="1378" y="4949"/>
                </a:lnTo>
                <a:lnTo>
                  <a:pt x="1411" y="4944"/>
                </a:lnTo>
                <a:lnTo>
                  <a:pt x="1444" y="4937"/>
                </a:lnTo>
                <a:lnTo>
                  <a:pt x="1478" y="4928"/>
                </a:lnTo>
                <a:lnTo>
                  <a:pt x="1510" y="4919"/>
                </a:lnTo>
                <a:lnTo>
                  <a:pt x="1544" y="4907"/>
                </a:lnTo>
                <a:lnTo>
                  <a:pt x="1576" y="4895"/>
                </a:lnTo>
                <a:lnTo>
                  <a:pt x="1610" y="4880"/>
                </a:lnTo>
                <a:lnTo>
                  <a:pt x="1643" y="4865"/>
                </a:lnTo>
                <a:lnTo>
                  <a:pt x="1676" y="4849"/>
                </a:lnTo>
                <a:lnTo>
                  <a:pt x="1709" y="4831"/>
                </a:lnTo>
                <a:lnTo>
                  <a:pt x="1741" y="4812"/>
                </a:lnTo>
                <a:lnTo>
                  <a:pt x="1774" y="4793"/>
                </a:lnTo>
                <a:lnTo>
                  <a:pt x="1806" y="4772"/>
                </a:lnTo>
                <a:lnTo>
                  <a:pt x="1838" y="4751"/>
                </a:lnTo>
                <a:lnTo>
                  <a:pt x="1870" y="4729"/>
                </a:lnTo>
                <a:lnTo>
                  <a:pt x="1901" y="4706"/>
                </a:lnTo>
                <a:lnTo>
                  <a:pt x="1932" y="4682"/>
                </a:lnTo>
                <a:lnTo>
                  <a:pt x="1963" y="4659"/>
                </a:lnTo>
                <a:lnTo>
                  <a:pt x="2023" y="4610"/>
                </a:lnTo>
                <a:lnTo>
                  <a:pt x="2081" y="4559"/>
                </a:lnTo>
                <a:lnTo>
                  <a:pt x="2138" y="4509"/>
                </a:lnTo>
                <a:lnTo>
                  <a:pt x="2191" y="4458"/>
                </a:lnTo>
                <a:lnTo>
                  <a:pt x="2243" y="4406"/>
                </a:lnTo>
                <a:lnTo>
                  <a:pt x="2291" y="4357"/>
                </a:lnTo>
                <a:lnTo>
                  <a:pt x="2337" y="4307"/>
                </a:lnTo>
                <a:lnTo>
                  <a:pt x="2380" y="4261"/>
                </a:lnTo>
                <a:lnTo>
                  <a:pt x="2418" y="4217"/>
                </a:lnTo>
                <a:lnTo>
                  <a:pt x="2454" y="4176"/>
                </a:lnTo>
                <a:lnTo>
                  <a:pt x="2486" y="4139"/>
                </a:lnTo>
                <a:lnTo>
                  <a:pt x="2535" y="4078"/>
                </a:lnTo>
                <a:lnTo>
                  <a:pt x="2567" y="4037"/>
                </a:lnTo>
                <a:lnTo>
                  <a:pt x="2577" y="4023"/>
                </a:lnTo>
                <a:lnTo>
                  <a:pt x="2584" y="4023"/>
                </a:lnTo>
                <a:lnTo>
                  <a:pt x="2596" y="4037"/>
                </a:lnTo>
                <a:lnTo>
                  <a:pt x="2627" y="4078"/>
                </a:lnTo>
                <a:lnTo>
                  <a:pt x="2677" y="4139"/>
                </a:lnTo>
                <a:lnTo>
                  <a:pt x="2709" y="4176"/>
                </a:lnTo>
                <a:lnTo>
                  <a:pt x="2743" y="4217"/>
                </a:lnTo>
                <a:lnTo>
                  <a:pt x="2782" y="4261"/>
                </a:lnTo>
                <a:lnTo>
                  <a:pt x="2824" y="4307"/>
                </a:lnTo>
                <a:lnTo>
                  <a:pt x="2870" y="4357"/>
                </a:lnTo>
                <a:lnTo>
                  <a:pt x="2919" y="4406"/>
                </a:lnTo>
                <a:lnTo>
                  <a:pt x="2970" y="4458"/>
                </a:lnTo>
                <a:lnTo>
                  <a:pt x="3024" y="4509"/>
                </a:lnTo>
                <a:lnTo>
                  <a:pt x="3081" y="4559"/>
                </a:lnTo>
                <a:lnTo>
                  <a:pt x="3138" y="4610"/>
                </a:lnTo>
                <a:lnTo>
                  <a:pt x="3199" y="4659"/>
                </a:lnTo>
                <a:lnTo>
                  <a:pt x="3230" y="4682"/>
                </a:lnTo>
                <a:lnTo>
                  <a:pt x="3260" y="4706"/>
                </a:lnTo>
                <a:lnTo>
                  <a:pt x="3292" y="4729"/>
                </a:lnTo>
                <a:lnTo>
                  <a:pt x="3323" y="4751"/>
                </a:lnTo>
                <a:lnTo>
                  <a:pt x="3356" y="4772"/>
                </a:lnTo>
                <a:lnTo>
                  <a:pt x="3388" y="4793"/>
                </a:lnTo>
                <a:lnTo>
                  <a:pt x="3420" y="4812"/>
                </a:lnTo>
                <a:lnTo>
                  <a:pt x="3453" y="4831"/>
                </a:lnTo>
                <a:lnTo>
                  <a:pt x="3486" y="4849"/>
                </a:lnTo>
                <a:lnTo>
                  <a:pt x="3519" y="4865"/>
                </a:lnTo>
                <a:lnTo>
                  <a:pt x="3552" y="4880"/>
                </a:lnTo>
                <a:lnTo>
                  <a:pt x="3585" y="4895"/>
                </a:lnTo>
                <a:lnTo>
                  <a:pt x="3618" y="4907"/>
                </a:lnTo>
                <a:lnTo>
                  <a:pt x="3651" y="4919"/>
                </a:lnTo>
                <a:lnTo>
                  <a:pt x="3684" y="4928"/>
                </a:lnTo>
                <a:lnTo>
                  <a:pt x="3718" y="4937"/>
                </a:lnTo>
                <a:lnTo>
                  <a:pt x="3750" y="4944"/>
                </a:lnTo>
                <a:lnTo>
                  <a:pt x="3784" y="4949"/>
                </a:lnTo>
                <a:lnTo>
                  <a:pt x="3816" y="4954"/>
                </a:lnTo>
                <a:lnTo>
                  <a:pt x="3849" y="4955"/>
                </a:lnTo>
                <a:lnTo>
                  <a:pt x="3882" y="4955"/>
                </a:lnTo>
                <a:lnTo>
                  <a:pt x="3914" y="4954"/>
                </a:lnTo>
                <a:lnTo>
                  <a:pt x="3946" y="4949"/>
                </a:lnTo>
                <a:lnTo>
                  <a:pt x="3977" y="4943"/>
                </a:lnTo>
                <a:lnTo>
                  <a:pt x="4009" y="4936"/>
                </a:lnTo>
                <a:lnTo>
                  <a:pt x="4040" y="4925"/>
                </a:lnTo>
                <a:lnTo>
                  <a:pt x="4071" y="4913"/>
                </a:lnTo>
                <a:lnTo>
                  <a:pt x="4101" y="4898"/>
                </a:lnTo>
                <a:lnTo>
                  <a:pt x="4131" y="4880"/>
                </a:lnTo>
                <a:lnTo>
                  <a:pt x="4160" y="4860"/>
                </a:lnTo>
                <a:lnTo>
                  <a:pt x="4189" y="4839"/>
                </a:lnTo>
                <a:lnTo>
                  <a:pt x="4214" y="4816"/>
                </a:lnTo>
                <a:lnTo>
                  <a:pt x="4238" y="4792"/>
                </a:lnTo>
                <a:lnTo>
                  <a:pt x="4260" y="4767"/>
                </a:lnTo>
                <a:lnTo>
                  <a:pt x="4279" y="4740"/>
                </a:lnTo>
                <a:lnTo>
                  <a:pt x="4297" y="4713"/>
                </a:lnTo>
                <a:lnTo>
                  <a:pt x="4313" y="4686"/>
                </a:lnTo>
                <a:lnTo>
                  <a:pt x="4326" y="4656"/>
                </a:lnTo>
                <a:lnTo>
                  <a:pt x="4339" y="4626"/>
                </a:lnTo>
                <a:lnTo>
                  <a:pt x="4349" y="4595"/>
                </a:lnTo>
                <a:lnTo>
                  <a:pt x="4358" y="4564"/>
                </a:lnTo>
                <a:lnTo>
                  <a:pt x="4364" y="4531"/>
                </a:lnTo>
                <a:lnTo>
                  <a:pt x="4370" y="4499"/>
                </a:lnTo>
                <a:lnTo>
                  <a:pt x="4374" y="4465"/>
                </a:lnTo>
                <a:lnTo>
                  <a:pt x="4376" y="4431"/>
                </a:lnTo>
                <a:lnTo>
                  <a:pt x="4377" y="4397"/>
                </a:lnTo>
                <a:lnTo>
                  <a:pt x="4377" y="4361"/>
                </a:lnTo>
                <a:lnTo>
                  <a:pt x="4375" y="4326"/>
                </a:lnTo>
                <a:lnTo>
                  <a:pt x="4373" y="4289"/>
                </a:lnTo>
                <a:lnTo>
                  <a:pt x="4368" y="4254"/>
                </a:lnTo>
                <a:lnTo>
                  <a:pt x="4363" y="4217"/>
                </a:lnTo>
                <a:lnTo>
                  <a:pt x="4357" y="4180"/>
                </a:lnTo>
                <a:lnTo>
                  <a:pt x="4349" y="4143"/>
                </a:lnTo>
                <a:lnTo>
                  <a:pt x="4341" y="4106"/>
                </a:lnTo>
                <a:lnTo>
                  <a:pt x="4332" y="4070"/>
                </a:lnTo>
                <a:lnTo>
                  <a:pt x="4322" y="4033"/>
                </a:lnTo>
                <a:lnTo>
                  <a:pt x="4311" y="3995"/>
                </a:lnTo>
                <a:lnTo>
                  <a:pt x="4299" y="3958"/>
                </a:lnTo>
                <a:lnTo>
                  <a:pt x="4287" y="3922"/>
                </a:lnTo>
                <a:lnTo>
                  <a:pt x="4275" y="3885"/>
                </a:lnTo>
                <a:lnTo>
                  <a:pt x="4246" y="3812"/>
                </a:lnTo>
                <a:lnTo>
                  <a:pt x="4218" y="3741"/>
                </a:lnTo>
                <a:lnTo>
                  <a:pt x="4188" y="3671"/>
                </a:lnTo>
                <a:lnTo>
                  <a:pt x="4156" y="3604"/>
                </a:lnTo>
                <a:lnTo>
                  <a:pt x="4123" y="3539"/>
                </a:lnTo>
                <a:lnTo>
                  <a:pt x="4092" y="3477"/>
                </a:lnTo>
                <a:lnTo>
                  <a:pt x="4060" y="3418"/>
                </a:lnTo>
                <a:lnTo>
                  <a:pt x="4029" y="3363"/>
                </a:lnTo>
                <a:lnTo>
                  <a:pt x="3999" y="3313"/>
                </a:lnTo>
                <a:lnTo>
                  <a:pt x="3972" y="3266"/>
                </a:lnTo>
                <a:lnTo>
                  <a:pt x="3947" y="3225"/>
                </a:lnTo>
                <a:lnTo>
                  <a:pt x="3905" y="3157"/>
                </a:lnTo>
                <a:lnTo>
                  <a:pt x="3876" y="3115"/>
                </a:lnTo>
                <a:lnTo>
                  <a:pt x="3866" y="3101"/>
                </a:lnTo>
                <a:lnTo>
                  <a:pt x="3859" y="3102"/>
                </a:lnTo>
                <a:lnTo>
                  <a:pt x="3875" y="3095"/>
                </a:lnTo>
                <a:lnTo>
                  <a:pt x="3924" y="3079"/>
                </a:lnTo>
                <a:lnTo>
                  <a:pt x="3997" y="3049"/>
                </a:lnTo>
                <a:lnTo>
                  <a:pt x="4042" y="3031"/>
                </a:lnTo>
                <a:lnTo>
                  <a:pt x="4092" y="3010"/>
                </a:lnTo>
                <a:lnTo>
                  <a:pt x="4146" y="2986"/>
                </a:lnTo>
                <a:lnTo>
                  <a:pt x="4203" y="2960"/>
                </a:lnTo>
                <a:lnTo>
                  <a:pt x="4263" y="2931"/>
                </a:lnTo>
                <a:lnTo>
                  <a:pt x="4325" y="2900"/>
                </a:lnTo>
                <a:lnTo>
                  <a:pt x="4390" y="2866"/>
                </a:lnTo>
                <a:lnTo>
                  <a:pt x="4456" y="2831"/>
                </a:lnTo>
                <a:lnTo>
                  <a:pt x="4521" y="2793"/>
                </a:lnTo>
                <a:lnTo>
                  <a:pt x="4587" y="2753"/>
                </a:lnTo>
                <a:lnTo>
                  <a:pt x="4652" y="2711"/>
                </a:lnTo>
                <a:lnTo>
                  <a:pt x="4684" y="2689"/>
                </a:lnTo>
                <a:lnTo>
                  <a:pt x="4715" y="2667"/>
                </a:lnTo>
                <a:lnTo>
                  <a:pt x="4747" y="2643"/>
                </a:lnTo>
                <a:lnTo>
                  <a:pt x="4777" y="2619"/>
                </a:lnTo>
                <a:lnTo>
                  <a:pt x="4808" y="2596"/>
                </a:lnTo>
                <a:lnTo>
                  <a:pt x="4837" y="2571"/>
                </a:lnTo>
                <a:lnTo>
                  <a:pt x="4866" y="2547"/>
                </a:lnTo>
                <a:lnTo>
                  <a:pt x="4893" y="2520"/>
                </a:lnTo>
                <a:lnTo>
                  <a:pt x="4920" y="2495"/>
                </a:lnTo>
                <a:lnTo>
                  <a:pt x="4945" y="2469"/>
                </a:lnTo>
                <a:lnTo>
                  <a:pt x="4971" y="2442"/>
                </a:lnTo>
                <a:lnTo>
                  <a:pt x="4994" y="2414"/>
                </a:lnTo>
                <a:lnTo>
                  <a:pt x="5016" y="2387"/>
                </a:lnTo>
                <a:lnTo>
                  <a:pt x="5037" y="2359"/>
                </a:lnTo>
                <a:lnTo>
                  <a:pt x="5057" y="2330"/>
                </a:lnTo>
                <a:lnTo>
                  <a:pt x="5075" y="2302"/>
                </a:lnTo>
                <a:lnTo>
                  <a:pt x="5092" y="2272"/>
                </a:lnTo>
                <a:lnTo>
                  <a:pt x="5107" y="2242"/>
                </a:lnTo>
                <a:lnTo>
                  <a:pt x="5120" y="2213"/>
                </a:lnTo>
                <a:lnTo>
                  <a:pt x="5133" y="2182"/>
                </a:lnTo>
                <a:lnTo>
                  <a:pt x="5142" y="2151"/>
                </a:lnTo>
                <a:lnTo>
                  <a:pt x="5150" y="2119"/>
                </a:lnTo>
                <a:lnTo>
                  <a:pt x="5156" y="2087"/>
                </a:lnTo>
                <a:lnTo>
                  <a:pt x="5160" y="2056"/>
                </a:lnTo>
                <a:lnTo>
                  <a:pt x="5162" y="2023"/>
                </a:lnTo>
                <a:lnTo>
                  <a:pt x="5162" y="1991"/>
                </a:lnTo>
                <a:lnTo>
                  <a:pt x="5159" y="1957"/>
                </a:lnTo>
                <a:lnTo>
                  <a:pt x="5155" y="1923"/>
                </a:lnTo>
                <a:lnTo>
                  <a:pt x="5147" y="1890"/>
                </a:lnTo>
                <a:lnTo>
                  <a:pt x="5137" y="1856"/>
                </a:lnTo>
                <a:close/>
              </a:path>
            </a:pathLst>
          </a:custGeom>
          <a:solidFill>
            <a:srgbClr val="FFB5CF"/>
          </a:solidFill>
          <a:ln w="38100">
            <a:noFill/>
          </a:ln>
          <a:effectLst/>
        </p:spPr>
        <p:txBody>
          <a:bodyPr wrap="square"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自由图形"/>
          <p:cNvSpPr/>
          <p:nvPr>
            <p:custDataLst>
              <p:tags r:id="rId7"/>
            </p:custDataLst>
          </p:nvPr>
        </p:nvSpPr>
        <p:spPr bwMode="auto">
          <a:xfrm>
            <a:off x="6931391" y="4185489"/>
            <a:ext cx="1238766" cy="1189215"/>
          </a:xfrm>
          <a:custGeom>
            <a:avLst/>
            <a:gdLst>
              <a:gd name="T0" fmla="*/ 1859239 w 5162"/>
              <a:gd name="T1" fmla="*/ 620001 h 4955"/>
              <a:gd name="T2" fmla="*/ 1781002 w 5162"/>
              <a:gd name="T3" fmla="*/ 565046 h 4955"/>
              <a:gd name="T4" fmla="*/ 1678777 w 5162"/>
              <a:gd name="T5" fmla="*/ 539227 h 4955"/>
              <a:gd name="T6" fmla="*/ 1565480 w 5162"/>
              <a:gd name="T7" fmla="*/ 535170 h 4955"/>
              <a:gd name="T8" fmla="*/ 1354388 w 5162"/>
              <a:gd name="T9" fmla="*/ 562464 h 4955"/>
              <a:gd name="T10" fmla="*/ 1243675 w 5162"/>
              <a:gd name="T11" fmla="*/ 583487 h 4955"/>
              <a:gd name="T12" fmla="*/ 1226330 w 5162"/>
              <a:gd name="T13" fmla="*/ 403130 h 4955"/>
              <a:gd name="T14" fmla="*/ 1184259 w 5162"/>
              <a:gd name="T15" fmla="*/ 226461 h 4955"/>
              <a:gd name="T16" fmla="*/ 1138867 w 5162"/>
              <a:gd name="T17" fmla="*/ 125402 h 4955"/>
              <a:gd name="T18" fmla="*/ 1075760 w 5162"/>
              <a:gd name="T19" fmla="*/ 46104 h 4955"/>
              <a:gd name="T20" fmla="*/ 990511 w 5162"/>
              <a:gd name="T21" fmla="*/ 4057 h 4955"/>
              <a:gd name="T22" fmla="*/ 902679 w 5162"/>
              <a:gd name="T23" fmla="*/ 6639 h 4955"/>
              <a:gd name="T24" fmla="*/ 820383 w 5162"/>
              <a:gd name="T25" fmla="*/ 54218 h 4955"/>
              <a:gd name="T26" fmla="*/ 759491 w 5162"/>
              <a:gd name="T27" fmla="*/ 136835 h 4955"/>
              <a:gd name="T28" fmla="*/ 716312 w 5162"/>
              <a:gd name="T29" fmla="*/ 240107 h 4955"/>
              <a:gd name="T30" fmla="*/ 674611 w 5162"/>
              <a:gd name="T31" fmla="*/ 428948 h 4955"/>
              <a:gd name="T32" fmla="*/ 660956 w 5162"/>
              <a:gd name="T33" fmla="*/ 590126 h 4955"/>
              <a:gd name="T34" fmla="*/ 527362 w 5162"/>
              <a:gd name="T35" fmla="*/ 558038 h 4955"/>
              <a:gd name="T36" fmla="*/ 325127 w 5162"/>
              <a:gd name="T37" fmla="*/ 534433 h 4955"/>
              <a:gd name="T38" fmla="*/ 212938 w 5162"/>
              <a:gd name="T39" fmla="*/ 541072 h 4955"/>
              <a:gd name="T40" fmla="*/ 112927 w 5162"/>
              <a:gd name="T41" fmla="*/ 570209 h 4955"/>
              <a:gd name="T42" fmla="*/ 38011 w 5162"/>
              <a:gd name="T43" fmla="*/ 629222 h 4955"/>
              <a:gd name="T44" fmla="*/ 2952 w 5162"/>
              <a:gd name="T45" fmla="*/ 709258 h 4955"/>
              <a:gd name="T46" fmla="*/ 11071 w 5162"/>
              <a:gd name="T47" fmla="*/ 804784 h 4955"/>
              <a:gd name="T48" fmla="*/ 61999 w 5162"/>
              <a:gd name="T49" fmla="*/ 890352 h 4955"/>
              <a:gd name="T50" fmla="*/ 141713 w 5162"/>
              <a:gd name="T51" fmla="*/ 965962 h 4955"/>
              <a:gd name="T52" fmla="*/ 284901 w 5162"/>
              <a:gd name="T53" fmla="*/ 1057063 h 4955"/>
              <a:gd name="T54" fmla="*/ 457244 w 5162"/>
              <a:gd name="T55" fmla="*/ 1135623 h 4955"/>
              <a:gd name="T56" fmla="*/ 439161 w 5162"/>
              <a:gd name="T57" fmla="*/ 1204594 h 4955"/>
              <a:gd name="T58" fmla="*/ 348746 w 5162"/>
              <a:gd name="T59" fmla="*/ 1379788 h 4955"/>
              <a:gd name="T60" fmla="*/ 302984 w 5162"/>
              <a:gd name="T61" fmla="*/ 1514410 h 4955"/>
              <a:gd name="T62" fmla="*/ 289699 w 5162"/>
              <a:gd name="T63" fmla="*/ 1621740 h 4955"/>
              <a:gd name="T64" fmla="*/ 308151 w 5162"/>
              <a:gd name="T65" fmla="*/ 1717266 h 4955"/>
              <a:gd name="T66" fmla="*/ 369412 w 5162"/>
              <a:gd name="T67" fmla="*/ 1792507 h 4955"/>
              <a:gd name="T68" fmla="*/ 448756 w 5162"/>
              <a:gd name="T69" fmla="*/ 1825333 h 4955"/>
              <a:gd name="T70" fmla="*/ 545446 w 5162"/>
              <a:gd name="T71" fmla="*/ 1817588 h 4955"/>
              <a:gd name="T72" fmla="*/ 642504 w 5162"/>
              <a:gd name="T73" fmla="*/ 1774804 h 4955"/>
              <a:gd name="T74" fmla="*/ 746574 w 5162"/>
              <a:gd name="T75" fmla="*/ 1700300 h 4955"/>
              <a:gd name="T76" fmla="*/ 892346 w 5162"/>
              <a:gd name="T77" fmla="*/ 1555350 h 4955"/>
              <a:gd name="T78" fmla="*/ 958036 w 5162"/>
              <a:gd name="T79" fmla="*/ 1488961 h 4955"/>
              <a:gd name="T80" fmla="*/ 1077237 w 5162"/>
              <a:gd name="T81" fmla="*/ 1625059 h 4955"/>
              <a:gd name="T82" fmla="*/ 1214890 w 5162"/>
              <a:gd name="T83" fmla="*/ 1744191 h 4955"/>
              <a:gd name="T84" fmla="*/ 1310841 w 5162"/>
              <a:gd name="T85" fmla="*/ 1799884 h 4955"/>
              <a:gd name="T86" fmla="*/ 1408268 w 5162"/>
              <a:gd name="T87" fmla="*/ 1827177 h 4955"/>
              <a:gd name="T88" fmla="*/ 1502374 w 5162"/>
              <a:gd name="T89" fmla="*/ 1812055 h 4955"/>
              <a:gd name="T90" fmla="*/ 1572123 w 5162"/>
              <a:gd name="T91" fmla="*/ 1758206 h 4955"/>
              <a:gd name="T92" fmla="*/ 1610504 w 5162"/>
              <a:gd name="T93" fmla="*/ 1671163 h 4955"/>
              <a:gd name="T94" fmla="*/ 1611980 w 5162"/>
              <a:gd name="T95" fmla="*/ 1568997 h 4955"/>
              <a:gd name="T96" fmla="*/ 1586516 w 5162"/>
              <a:gd name="T97" fmla="*/ 1459824 h 4955"/>
              <a:gd name="T98" fmla="*/ 1510124 w 5162"/>
              <a:gd name="T99" fmla="*/ 1282417 h 4955"/>
              <a:gd name="T100" fmla="*/ 1426720 w 5162"/>
              <a:gd name="T101" fmla="*/ 1143738 h 4955"/>
              <a:gd name="T102" fmla="*/ 1530052 w 5162"/>
              <a:gd name="T103" fmla="*/ 1101322 h 4955"/>
              <a:gd name="T104" fmla="*/ 1716788 w 5162"/>
              <a:gd name="T105" fmla="*/ 999894 h 4955"/>
              <a:gd name="T106" fmla="*/ 1805727 w 5162"/>
              <a:gd name="T107" fmla="*/ 929448 h 4955"/>
              <a:gd name="T108" fmla="*/ 1872893 w 5162"/>
              <a:gd name="T109" fmla="*/ 849044 h 4955"/>
              <a:gd name="T110" fmla="*/ 1904262 w 5162"/>
              <a:gd name="T111" fmla="*/ 758312 h 495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162" h="4955">
                <a:moveTo>
                  <a:pt x="5137" y="1856"/>
                </a:moveTo>
                <a:lnTo>
                  <a:pt x="5137" y="1856"/>
                </a:lnTo>
                <a:lnTo>
                  <a:pt x="5125" y="1823"/>
                </a:lnTo>
                <a:lnTo>
                  <a:pt x="5111" y="1791"/>
                </a:lnTo>
                <a:lnTo>
                  <a:pt x="5096" y="1762"/>
                </a:lnTo>
                <a:lnTo>
                  <a:pt x="5078" y="1733"/>
                </a:lnTo>
                <a:lnTo>
                  <a:pt x="5059" y="1706"/>
                </a:lnTo>
                <a:lnTo>
                  <a:pt x="5038" y="1681"/>
                </a:lnTo>
                <a:lnTo>
                  <a:pt x="5016" y="1658"/>
                </a:lnTo>
                <a:lnTo>
                  <a:pt x="4993" y="1635"/>
                </a:lnTo>
                <a:lnTo>
                  <a:pt x="4968" y="1614"/>
                </a:lnTo>
                <a:lnTo>
                  <a:pt x="4941" y="1596"/>
                </a:lnTo>
                <a:lnTo>
                  <a:pt x="4914" y="1578"/>
                </a:lnTo>
                <a:lnTo>
                  <a:pt x="4886" y="1562"/>
                </a:lnTo>
                <a:lnTo>
                  <a:pt x="4856" y="1546"/>
                </a:lnTo>
                <a:lnTo>
                  <a:pt x="4826" y="1532"/>
                </a:lnTo>
                <a:lnTo>
                  <a:pt x="4793" y="1520"/>
                </a:lnTo>
                <a:lnTo>
                  <a:pt x="4760" y="1508"/>
                </a:lnTo>
                <a:lnTo>
                  <a:pt x="4727" y="1498"/>
                </a:lnTo>
                <a:lnTo>
                  <a:pt x="4693" y="1488"/>
                </a:lnTo>
                <a:lnTo>
                  <a:pt x="4657" y="1480"/>
                </a:lnTo>
                <a:lnTo>
                  <a:pt x="4622" y="1474"/>
                </a:lnTo>
                <a:lnTo>
                  <a:pt x="4586" y="1467"/>
                </a:lnTo>
                <a:lnTo>
                  <a:pt x="4549" y="1462"/>
                </a:lnTo>
                <a:lnTo>
                  <a:pt x="4511" y="1458"/>
                </a:lnTo>
                <a:lnTo>
                  <a:pt x="4473" y="1455"/>
                </a:lnTo>
                <a:lnTo>
                  <a:pt x="4436" y="1452"/>
                </a:lnTo>
                <a:lnTo>
                  <a:pt x="4397" y="1451"/>
                </a:lnTo>
                <a:lnTo>
                  <a:pt x="4359" y="1449"/>
                </a:lnTo>
                <a:lnTo>
                  <a:pt x="4320" y="1448"/>
                </a:lnTo>
                <a:lnTo>
                  <a:pt x="4281" y="1449"/>
                </a:lnTo>
                <a:lnTo>
                  <a:pt x="4242" y="1451"/>
                </a:lnTo>
                <a:lnTo>
                  <a:pt x="4164" y="1455"/>
                </a:lnTo>
                <a:lnTo>
                  <a:pt x="4088" y="1460"/>
                </a:lnTo>
                <a:lnTo>
                  <a:pt x="4012" y="1468"/>
                </a:lnTo>
                <a:lnTo>
                  <a:pt x="3938" y="1478"/>
                </a:lnTo>
                <a:lnTo>
                  <a:pt x="3867" y="1488"/>
                </a:lnTo>
                <a:lnTo>
                  <a:pt x="3798" y="1500"/>
                </a:lnTo>
                <a:lnTo>
                  <a:pt x="3732" y="1513"/>
                </a:lnTo>
                <a:lnTo>
                  <a:pt x="3670" y="1525"/>
                </a:lnTo>
                <a:lnTo>
                  <a:pt x="3614" y="1538"/>
                </a:lnTo>
                <a:lnTo>
                  <a:pt x="3560" y="1549"/>
                </a:lnTo>
                <a:lnTo>
                  <a:pt x="3514" y="1561"/>
                </a:lnTo>
                <a:lnTo>
                  <a:pt x="3437" y="1581"/>
                </a:lnTo>
                <a:lnTo>
                  <a:pt x="3388" y="1595"/>
                </a:lnTo>
                <a:lnTo>
                  <a:pt x="3371" y="1600"/>
                </a:lnTo>
                <a:lnTo>
                  <a:pt x="3370" y="1582"/>
                </a:lnTo>
                <a:lnTo>
                  <a:pt x="3368" y="1531"/>
                </a:lnTo>
                <a:lnTo>
                  <a:pt x="3363" y="1453"/>
                </a:lnTo>
                <a:lnTo>
                  <a:pt x="3360" y="1403"/>
                </a:lnTo>
                <a:lnTo>
                  <a:pt x="3355" y="1350"/>
                </a:lnTo>
                <a:lnTo>
                  <a:pt x="3350" y="1292"/>
                </a:lnTo>
                <a:lnTo>
                  <a:pt x="3342" y="1229"/>
                </a:lnTo>
                <a:lnTo>
                  <a:pt x="3333" y="1163"/>
                </a:lnTo>
                <a:lnTo>
                  <a:pt x="3323" y="1093"/>
                </a:lnTo>
                <a:lnTo>
                  <a:pt x="3311" y="1023"/>
                </a:lnTo>
                <a:lnTo>
                  <a:pt x="3297" y="949"/>
                </a:lnTo>
                <a:lnTo>
                  <a:pt x="3281" y="875"/>
                </a:lnTo>
                <a:lnTo>
                  <a:pt x="3264" y="800"/>
                </a:lnTo>
                <a:lnTo>
                  <a:pt x="3244" y="725"/>
                </a:lnTo>
                <a:lnTo>
                  <a:pt x="3232" y="687"/>
                </a:lnTo>
                <a:lnTo>
                  <a:pt x="3220" y="651"/>
                </a:lnTo>
                <a:lnTo>
                  <a:pt x="3209" y="614"/>
                </a:lnTo>
                <a:lnTo>
                  <a:pt x="3196" y="577"/>
                </a:lnTo>
                <a:lnTo>
                  <a:pt x="3183" y="541"/>
                </a:lnTo>
                <a:lnTo>
                  <a:pt x="3168" y="507"/>
                </a:lnTo>
                <a:lnTo>
                  <a:pt x="3153" y="471"/>
                </a:lnTo>
                <a:lnTo>
                  <a:pt x="3137" y="437"/>
                </a:lnTo>
                <a:lnTo>
                  <a:pt x="3122" y="404"/>
                </a:lnTo>
                <a:lnTo>
                  <a:pt x="3104" y="371"/>
                </a:lnTo>
                <a:lnTo>
                  <a:pt x="3086" y="340"/>
                </a:lnTo>
                <a:lnTo>
                  <a:pt x="3068" y="308"/>
                </a:lnTo>
                <a:lnTo>
                  <a:pt x="3048" y="279"/>
                </a:lnTo>
                <a:lnTo>
                  <a:pt x="3028" y="250"/>
                </a:lnTo>
                <a:lnTo>
                  <a:pt x="3007" y="223"/>
                </a:lnTo>
                <a:lnTo>
                  <a:pt x="2985" y="197"/>
                </a:lnTo>
                <a:lnTo>
                  <a:pt x="2962" y="171"/>
                </a:lnTo>
                <a:lnTo>
                  <a:pt x="2939" y="147"/>
                </a:lnTo>
                <a:lnTo>
                  <a:pt x="2915" y="125"/>
                </a:lnTo>
                <a:lnTo>
                  <a:pt x="2888" y="105"/>
                </a:lnTo>
                <a:lnTo>
                  <a:pt x="2862" y="86"/>
                </a:lnTo>
                <a:lnTo>
                  <a:pt x="2835" y="68"/>
                </a:lnTo>
                <a:lnTo>
                  <a:pt x="2807" y="54"/>
                </a:lnTo>
                <a:lnTo>
                  <a:pt x="2778" y="40"/>
                </a:lnTo>
                <a:lnTo>
                  <a:pt x="2747" y="27"/>
                </a:lnTo>
                <a:lnTo>
                  <a:pt x="2716" y="18"/>
                </a:lnTo>
                <a:lnTo>
                  <a:pt x="2684" y="11"/>
                </a:lnTo>
                <a:lnTo>
                  <a:pt x="2651" y="4"/>
                </a:lnTo>
                <a:lnTo>
                  <a:pt x="2616" y="1"/>
                </a:lnTo>
                <a:lnTo>
                  <a:pt x="2580" y="0"/>
                </a:lnTo>
                <a:lnTo>
                  <a:pt x="2546" y="1"/>
                </a:lnTo>
                <a:lnTo>
                  <a:pt x="2511" y="4"/>
                </a:lnTo>
                <a:lnTo>
                  <a:pt x="2477" y="11"/>
                </a:lnTo>
                <a:lnTo>
                  <a:pt x="2446" y="18"/>
                </a:lnTo>
                <a:lnTo>
                  <a:pt x="2414" y="27"/>
                </a:lnTo>
                <a:lnTo>
                  <a:pt x="2384" y="40"/>
                </a:lnTo>
                <a:lnTo>
                  <a:pt x="2354" y="54"/>
                </a:lnTo>
                <a:lnTo>
                  <a:pt x="2326" y="68"/>
                </a:lnTo>
                <a:lnTo>
                  <a:pt x="2299" y="86"/>
                </a:lnTo>
                <a:lnTo>
                  <a:pt x="2272" y="105"/>
                </a:lnTo>
                <a:lnTo>
                  <a:pt x="2247" y="125"/>
                </a:lnTo>
                <a:lnTo>
                  <a:pt x="2223" y="147"/>
                </a:lnTo>
                <a:lnTo>
                  <a:pt x="2199" y="171"/>
                </a:lnTo>
                <a:lnTo>
                  <a:pt x="2177" y="197"/>
                </a:lnTo>
                <a:lnTo>
                  <a:pt x="2155" y="223"/>
                </a:lnTo>
                <a:lnTo>
                  <a:pt x="2134" y="250"/>
                </a:lnTo>
                <a:lnTo>
                  <a:pt x="2114" y="279"/>
                </a:lnTo>
                <a:lnTo>
                  <a:pt x="2094" y="308"/>
                </a:lnTo>
                <a:lnTo>
                  <a:pt x="2075" y="340"/>
                </a:lnTo>
                <a:lnTo>
                  <a:pt x="2058" y="371"/>
                </a:lnTo>
                <a:lnTo>
                  <a:pt x="2040" y="404"/>
                </a:lnTo>
                <a:lnTo>
                  <a:pt x="2024" y="437"/>
                </a:lnTo>
                <a:lnTo>
                  <a:pt x="2008" y="471"/>
                </a:lnTo>
                <a:lnTo>
                  <a:pt x="1994" y="507"/>
                </a:lnTo>
                <a:lnTo>
                  <a:pt x="1979" y="541"/>
                </a:lnTo>
                <a:lnTo>
                  <a:pt x="1965" y="577"/>
                </a:lnTo>
                <a:lnTo>
                  <a:pt x="1953" y="614"/>
                </a:lnTo>
                <a:lnTo>
                  <a:pt x="1941" y="651"/>
                </a:lnTo>
                <a:lnTo>
                  <a:pt x="1929" y="687"/>
                </a:lnTo>
                <a:lnTo>
                  <a:pt x="1918" y="725"/>
                </a:lnTo>
                <a:lnTo>
                  <a:pt x="1898" y="800"/>
                </a:lnTo>
                <a:lnTo>
                  <a:pt x="1880" y="875"/>
                </a:lnTo>
                <a:lnTo>
                  <a:pt x="1864" y="949"/>
                </a:lnTo>
                <a:lnTo>
                  <a:pt x="1851" y="1023"/>
                </a:lnTo>
                <a:lnTo>
                  <a:pt x="1838" y="1093"/>
                </a:lnTo>
                <a:lnTo>
                  <a:pt x="1828" y="1163"/>
                </a:lnTo>
                <a:lnTo>
                  <a:pt x="1819" y="1229"/>
                </a:lnTo>
                <a:lnTo>
                  <a:pt x="1812" y="1292"/>
                </a:lnTo>
                <a:lnTo>
                  <a:pt x="1807" y="1350"/>
                </a:lnTo>
                <a:lnTo>
                  <a:pt x="1801" y="1403"/>
                </a:lnTo>
                <a:lnTo>
                  <a:pt x="1798" y="1453"/>
                </a:lnTo>
                <a:lnTo>
                  <a:pt x="1793" y="1531"/>
                </a:lnTo>
                <a:lnTo>
                  <a:pt x="1791" y="1582"/>
                </a:lnTo>
                <a:lnTo>
                  <a:pt x="1791" y="1600"/>
                </a:lnTo>
                <a:lnTo>
                  <a:pt x="1774" y="1595"/>
                </a:lnTo>
                <a:lnTo>
                  <a:pt x="1725" y="1581"/>
                </a:lnTo>
                <a:lnTo>
                  <a:pt x="1648" y="1561"/>
                </a:lnTo>
                <a:lnTo>
                  <a:pt x="1601" y="1549"/>
                </a:lnTo>
                <a:lnTo>
                  <a:pt x="1548" y="1538"/>
                </a:lnTo>
                <a:lnTo>
                  <a:pt x="1491" y="1525"/>
                </a:lnTo>
                <a:lnTo>
                  <a:pt x="1429" y="1513"/>
                </a:lnTo>
                <a:lnTo>
                  <a:pt x="1364" y="1500"/>
                </a:lnTo>
                <a:lnTo>
                  <a:pt x="1295" y="1488"/>
                </a:lnTo>
                <a:lnTo>
                  <a:pt x="1223" y="1478"/>
                </a:lnTo>
                <a:lnTo>
                  <a:pt x="1150" y="1468"/>
                </a:lnTo>
                <a:lnTo>
                  <a:pt x="1074" y="1460"/>
                </a:lnTo>
                <a:lnTo>
                  <a:pt x="997" y="1455"/>
                </a:lnTo>
                <a:lnTo>
                  <a:pt x="919" y="1451"/>
                </a:lnTo>
                <a:lnTo>
                  <a:pt x="881" y="1449"/>
                </a:lnTo>
                <a:lnTo>
                  <a:pt x="842" y="1448"/>
                </a:lnTo>
                <a:lnTo>
                  <a:pt x="804" y="1449"/>
                </a:lnTo>
                <a:lnTo>
                  <a:pt x="765" y="1451"/>
                </a:lnTo>
                <a:lnTo>
                  <a:pt x="726" y="1452"/>
                </a:lnTo>
                <a:lnTo>
                  <a:pt x="688" y="1455"/>
                </a:lnTo>
                <a:lnTo>
                  <a:pt x="650" y="1458"/>
                </a:lnTo>
                <a:lnTo>
                  <a:pt x="614" y="1462"/>
                </a:lnTo>
                <a:lnTo>
                  <a:pt x="577" y="1467"/>
                </a:lnTo>
                <a:lnTo>
                  <a:pt x="540" y="1474"/>
                </a:lnTo>
                <a:lnTo>
                  <a:pt x="504" y="1480"/>
                </a:lnTo>
                <a:lnTo>
                  <a:pt x="470" y="1488"/>
                </a:lnTo>
                <a:lnTo>
                  <a:pt x="435" y="1498"/>
                </a:lnTo>
                <a:lnTo>
                  <a:pt x="401" y="1508"/>
                </a:lnTo>
                <a:lnTo>
                  <a:pt x="369" y="1520"/>
                </a:lnTo>
                <a:lnTo>
                  <a:pt x="337" y="1532"/>
                </a:lnTo>
                <a:lnTo>
                  <a:pt x="306" y="1546"/>
                </a:lnTo>
                <a:lnTo>
                  <a:pt x="276" y="1562"/>
                </a:lnTo>
                <a:lnTo>
                  <a:pt x="248" y="1578"/>
                </a:lnTo>
                <a:lnTo>
                  <a:pt x="220" y="1596"/>
                </a:lnTo>
                <a:lnTo>
                  <a:pt x="194" y="1614"/>
                </a:lnTo>
                <a:lnTo>
                  <a:pt x="169" y="1635"/>
                </a:lnTo>
                <a:lnTo>
                  <a:pt x="146" y="1658"/>
                </a:lnTo>
                <a:lnTo>
                  <a:pt x="124" y="1681"/>
                </a:lnTo>
                <a:lnTo>
                  <a:pt x="103" y="1706"/>
                </a:lnTo>
                <a:lnTo>
                  <a:pt x="84" y="1733"/>
                </a:lnTo>
                <a:lnTo>
                  <a:pt x="67" y="1762"/>
                </a:lnTo>
                <a:lnTo>
                  <a:pt x="51" y="1791"/>
                </a:lnTo>
                <a:lnTo>
                  <a:pt x="37" y="1823"/>
                </a:lnTo>
                <a:lnTo>
                  <a:pt x="25" y="1856"/>
                </a:lnTo>
                <a:lnTo>
                  <a:pt x="15" y="1890"/>
                </a:lnTo>
                <a:lnTo>
                  <a:pt x="8" y="1923"/>
                </a:lnTo>
                <a:lnTo>
                  <a:pt x="3" y="1957"/>
                </a:lnTo>
                <a:lnTo>
                  <a:pt x="1" y="1991"/>
                </a:lnTo>
                <a:lnTo>
                  <a:pt x="0" y="2023"/>
                </a:lnTo>
                <a:lnTo>
                  <a:pt x="2" y="2056"/>
                </a:lnTo>
                <a:lnTo>
                  <a:pt x="6" y="2087"/>
                </a:lnTo>
                <a:lnTo>
                  <a:pt x="12" y="2119"/>
                </a:lnTo>
                <a:lnTo>
                  <a:pt x="20" y="2151"/>
                </a:lnTo>
                <a:lnTo>
                  <a:pt x="30" y="2182"/>
                </a:lnTo>
                <a:lnTo>
                  <a:pt x="42" y="2213"/>
                </a:lnTo>
                <a:lnTo>
                  <a:pt x="55" y="2242"/>
                </a:lnTo>
                <a:lnTo>
                  <a:pt x="70" y="2272"/>
                </a:lnTo>
                <a:lnTo>
                  <a:pt x="87" y="2302"/>
                </a:lnTo>
                <a:lnTo>
                  <a:pt x="105" y="2330"/>
                </a:lnTo>
                <a:lnTo>
                  <a:pt x="125" y="2359"/>
                </a:lnTo>
                <a:lnTo>
                  <a:pt x="146" y="2387"/>
                </a:lnTo>
                <a:lnTo>
                  <a:pt x="168" y="2414"/>
                </a:lnTo>
                <a:lnTo>
                  <a:pt x="192" y="2442"/>
                </a:lnTo>
                <a:lnTo>
                  <a:pt x="216" y="2469"/>
                </a:lnTo>
                <a:lnTo>
                  <a:pt x="242" y="2495"/>
                </a:lnTo>
                <a:lnTo>
                  <a:pt x="269" y="2520"/>
                </a:lnTo>
                <a:lnTo>
                  <a:pt x="296" y="2547"/>
                </a:lnTo>
                <a:lnTo>
                  <a:pt x="325" y="2571"/>
                </a:lnTo>
                <a:lnTo>
                  <a:pt x="355" y="2596"/>
                </a:lnTo>
                <a:lnTo>
                  <a:pt x="384" y="2619"/>
                </a:lnTo>
                <a:lnTo>
                  <a:pt x="415" y="2643"/>
                </a:lnTo>
                <a:lnTo>
                  <a:pt x="446" y="2667"/>
                </a:lnTo>
                <a:lnTo>
                  <a:pt x="478" y="2689"/>
                </a:lnTo>
                <a:lnTo>
                  <a:pt x="511" y="2711"/>
                </a:lnTo>
                <a:lnTo>
                  <a:pt x="575" y="2753"/>
                </a:lnTo>
                <a:lnTo>
                  <a:pt x="641" y="2793"/>
                </a:lnTo>
                <a:lnTo>
                  <a:pt x="707" y="2831"/>
                </a:lnTo>
                <a:lnTo>
                  <a:pt x="772" y="2866"/>
                </a:lnTo>
                <a:lnTo>
                  <a:pt x="836" y="2900"/>
                </a:lnTo>
                <a:lnTo>
                  <a:pt x="898" y="2931"/>
                </a:lnTo>
                <a:lnTo>
                  <a:pt x="959" y="2960"/>
                </a:lnTo>
                <a:lnTo>
                  <a:pt x="1016" y="2986"/>
                </a:lnTo>
                <a:lnTo>
                  <a:pt x="1070" y="3010"/>
                </a:lnTo>
                <a:lnTo>
                  <a:pt x="1120" y="3031"/>
                </a:lnTo>
                <a:lnTo>
                  <a:pt x="1165" y="3049"/>
                </a:lnTo>
                <a:lnTo>
                  <a:pt x="1239" y="3079"/>
                </a:lnTo>
                <a:lnTo>
                  <a:pt x="1286" y="3095"/>
                </a:lnTo>
                <a:lnTo>
                  <a:pt x="1303" y="3102"/>
                </a:lnTo>
                <a:lnTo>
                  <a:pt x="1296" y="3101"/>
                </a:lnTo>
                <a:lnTo>
                  <a:pt x="1285" y="3115"/>
                </a:lnTo>
                <a:lnTo>
                  <a:pt x="1258" y="3157"/>
                </a:lnTo>
                <a:lnTo>
                  <a:pt x="1215" y="3225"/>
                </a:lnTo>
                <a:lnTo>
                  <a:pt x="1190" y="3266"/>
                </a:lnTo>
                <a:lnTo>
                  <a:pt x="1162" y="3313"/>
                </a:lnTo>
                <a:lnTo>
                  <a:pt x="1133" y="3363"/>
                </a:lnTo>
                <a:lnTo>
                  <a:pt x="1102" y="3418"/>
                </a:lnTo>
                <a:lnTo>
                  <a:pt x="1071" y="3477"/>
                </a:lnTo>
                <a:lnTo>
                  <a:pt x="1038" y="3539"/>
                </a:lnTo>
                <a:lnTo>
                  <a:pt x="1007" y="3604"/>
                </a:lnTo>
                <a:lnTo>
                  <a:pt x="975" y="3671"/>
                </a:lnTo>
                <a:lnTo>
                  <a:pt x="945" y="3741"/>
                </a:lnTo>
                <a:lnTo>
                  <a:pt x="915" y="3812"/>
                </a:lnTo>
                <a:lnTo>
                  <a:pt x="888" y="3885"/>
                </a:lnTo>
                <a:lnTo>
                  <a:pt x="874" y="3922"/>
                </a:lnTo>
                <a:lnTo>
                  <a:pt x="863" y="3958"/>
                </a:lnTo>
                <a:lnTo>
                  <a:pt x="851" y="3995"/>
                </a:lnTo>
                <a:lnTo>
                  <a:pt x="840" y="4033"/>
                </a:lnTo>
                <a:lnTo>
                  <a:pt x="830" y="4070"/>
                </a:lnTo>
                <a:lnTo>
                  <a:pt x="821" y="4106"/>
                </a:lnTo>
                <a:lnTo>
                  <a:pt x="812" y="4143"/>
                </a:lnTo>
                <a:lnTo>
                  <a:pt x="805" y="4180"/>
                </a:lnTo>
                <a:lnTo>
                  <a:pt x="799" y="4217"/>
                </a:lnTo>
                <a:lnTo>
                  <a:pt x="793" y="4254"/>
                </a:lnTo>
                <a:lnTo>
                  <a:pt x="789" y="4289"/>
                </a:lnTo>
                <a:lnTo>
                  <a:pt x="786" y="4326"/>
                </a:lnTo>
                <a:lnTo>
                  <a:pt x="785" y="4361"/>
                </a:lnTo>
                <a:lnTo>
                  <a:pt x="785" y="4397"/>
                </a:lnTo>
                <a:lnTo>
                  <a:pt x="785" y="4431"/>
                </a:lnTo>
                <a:lnTo>
                  <a:pt x="788" y="4465"/>
                </a:lnTo>
                <a:lnTo>
                  <a:pt x="791" y="4499"/>
                </a:lnTo>
                <a:lnTo>
                  <a:pt x="797" y="4531"/>
                </a:lnTo>
                <a:lnTo>
                  <a:pt x="804" y="4564"/>
                </a:lnTo>
                <a:lnTo>
                  <a:pt x="812" y="4595"/>
                </a:lnTo>
                <a:lnTo>
                  <a:pt x="823" y="4626"/>
                </a:lnTo>
                <a:lnTo>
                  <a:pt x="835" y="4656"/>
                </a:lnTo>
                <a:lnTo>
                  <a:pt x="849" y="4686"/>
                </a:lnTo>
                <a:lnTo>
                  <a:pt x="865" y="4713"/>
                </a:lnTo>
                <a:lnTo>
                  <a:pt x="883" y="4740"/>
                </a:lnTo>
                <a:lnTo>
                  <a:pt x="902" y="4767"/>
                </a:lnTo>
                <a:lnTo>
                  <a:pt x="924" y="4792"/>
                </a:lnTo>
                <a:lnTo>
                  <a:pt x="947" y="4816"/>
                </a:lnTo>
                <a:lnTo>
                  <a:pt x="973" y="4839"/>
                </a:lnTo>
                <a:lnTo>
                  <a:pt x="1001" y="4860"/>
                </a:lnTo>
                <a:lnTo>
                  <a:pt x="1031" y="4880"/>
                </a:lnTo>
                <a:lnTo>
                  <a:pt x="1060" y="4898"/>
                </a:lnTo>
                <a:lnTo>
                  <a:pt x="1091" y="4913"/>
                </a:lnTo>
                <a:lnTo>
                  <a:pt x="1121" y="4925"/>
                </a:lnTo>
                <a:lnTo>
                  <a:pt x="1153" y="4936"/>
                </a:lnTo>
                <a:lnTo>
                  <a:pt x="1184" y="4943"/>
                </a:lnTo>
                <a:lnTo>
                  <a:pt x="1216" y="4949"/>
                </a:lnTo>
                <a:lnTo>
                  <a:pt x="1247" y="4954"/>
                </a:lnTo>
                <a:lnTo>
                  <a:pt x="1280" y="4955"/>
                </a:lnTo>
                <a:lnTo>
                  <a:pt x="1313" y="4955"/>
                </a:lnTo>
                <a:lnTo>
                  <a:pt x="1345" y="4954"/>
                </a:lnTo>
                <a:lnTo>
                  <a:pt x="1378" y="4949"/>
                </a:lnTo>
                <a:lnTo>
                  <a:pt x="1411" y="4944"/>
                </a:lnTo>
                <a:lnTo>
                  <a:pt x="1444" y="4937"/>
                </a:lnTo>
                <a:lnTo>
                  <a:pt x="1478" y="4928"/>
                </a:lnTo>
                <a:lnTo>
                  <a:pt x="1510" y="4919"/>
                </a:lnTo>
                <a:lnTo>
                  <a:pt x="1544" y="4907"/>
                </a:lnTo>
                <a:lnTo>
                  <a:pt x="1576" y="4895"/>
                </a:lnTo>
                <a:lnTo>
                  <a:pt x="1610" y="4880"/>
                </a:lnTo>
                <a:lnTo>
                  <a:pt x="1643" y="4865"/>
                </a:lnTo>
                <a:lnTo>
                  <a:pt x="1676" y="4849"/>
                </a:lnTo>
                <a:lnTo>
                  <a:pt x="1709" y="4831"/>
                </a:lnTo>
                <a:lnTo>
                  <a:pt x="1741" y="4812"/>
                </a:lnTo>
                <a:lnTo>
                  <a:pt x="1774" y="4793"/>
                </a:lnTo>
                <a:lnTo>
                  <a:pt x="1806" y="4772"/>
                </a:lnTo>
                <a:lnTo>
                  <a:pt x="1838" y="4751"/>
                </a:lnTo>
                <a:lnTo>
                  <a:pt x="1870" y="4729"/>
                </a:lnTo>
                <a:lnTo>
                  <a:pt x="1901" y="4706"/>
                </a:lnTo>
                <a:lnTo>
                  <a:pt x="1932" y="4682"/>
                </a:lnTo>
                <a:lnTo>
                  <a:pt x="1963" y="4659"/>
                </a:lnTo>
                <a:lnTo>
                  <a:pt x="2023" y="4610"/>
                </a:lnTo>
                <a:lnTo>
                  <a:pt x="2081" y="4559"/>
                </a:lnTo>
                <a:lnTo>
                  <a:pt x="2138" y="4509"/>
                </a:lnTo>
                <a:lnTo>
                  <a:pt x="2191" y="4458"/>
                </a:lnTo>
                <a:lnTo>
                  <a:pt x="2243" y="4406"/>
                </a:lnTo>
                <a:lnTo>
                  <a:pt x="2291" y="4357"/>
                </a:lnTo>
                <a:lnTo>
                  <a:pt x="2337" y="4307"/>
                </a:lnTo>
                <a:lnTo>
                  <a:pt x="2380" y="4261"/>
                </a:lnTo>
                <a:lnTo>
                  <a:pt x="2418" y="4217"/>
                </a:lnTo>
                <a:lnTo>
                  <a:pt x="2454" y="4176"/>
                </a:lnTo>
                <a:lnTo>
                  <a:pt x="2486" y="4139"/>
                </a:lnTo>
                <a:lnTo>
                  <a:pt x="2535" y="4078"/>
                </a:lnTo>
                <a:lnTo>
                  <a:pt x="2567" y="4037"/>
                </a:lnTo>
                <a:lnTo>
                  <a:pt x="2577" y="4023"/>
                </a:lnTo>
                <a:lnTo>
                  <a:pt x="2584" y="4023"/>
                </a:lnTo>
                <a:lnTo>
                  <a:pt x="2596" y="4037"/>
                </a:lnTo>
                <a:lnTo>
                  <a:pt x="2627" y="4078"/>
                </a:lnTo>
                <a:lnTo>
                  <a:pt x="2677" y="4139"/>
                </a:lnTo>
                <a:lnTo>
                  <a:pt x="2709" y="4176"/>
                </a:lnTo>
                <a:lnTo>
                  <a:pt x="2743" y="4217"/>
                </a:lnTo>
                <a:lnTo>
                  <a:pt x="2782" y="4261"/>
                </a:lnTo>
                <a:lnTo>
                  <a:pt x="2824" y="4307"/>
                </a:lnTo>
                <a:lnTo>
                  <a:pt x="2870" y="4357"/>
                </a:lnTo>
                <a:lnTo>
                  <a:pt x="2919" y="4406"/>
                </a:lnTo>
                <a:lnTo>
                  <a:pt x="2970" y="4458"/>
                </a:lnTo>
                <a:lnTo>
                  <a:pt x="3024" y="4509"/>
                </a:lnTo>
                <a:lnTo>
                  <a:pt x="3081" y="4559"/>
                </a:lnTo>
                <a:lnTo>
                  <a:pt x="3138" y="4610"/>
                </a:lnTo>
                <a:lnTo>
                  <a:pt x="3199" y="4659"/>
                </a:lnTo>
                <a:lnTo>
                  <a:pt x="3230" y="4682"/>
                </a:lnTo>
                <a:lnTo>
                  <a:pt x="3260" y="4706"/>
                </a:lnTo>
                <a:lnTo>
                  <a:pt x="3292" y="4729"/>
                </a:lnTo>
                <a:lnTo>
                  <a:pt x="3323" y="4751"/>
                </a:lnTo>
                <a:lnTo>
                  <a:pt x="3356" y="4772"/>
                </a:lnTo>
                <a:lnTo>
                  <a:pt x="3388" y="4793"/>
                </a:lnTo>
                <a:lnTo>
                  <a:pt x="3420" y="4812"/>
                </a:lnTo>
                <a:lnTo>
                  <a:pt x="3453" y="4831"/>
                </a:lnTo>
                <a:lnTo>
                  <a:pt x="3486" y="4849"/>
                </a:lnTo>
                <a:lnTo>
                  <a:pt x="3519" y="4865"/>
                </a:lnTo>
                <a:lnTo>
                  <a:pt x="3552" y="4880"/>
                </a:lnTo>
                <a:lnTo>
                  <a:pt x="3585" y="4895"/>
                </a:lnTo>
                <a:lnTo>
                  <a:pt x="3618" y="4907"/>
                </a:lnTo>
                <a:lnTo>
                  <a:pt x="3651" y="4919"/>
                </a:lnTo>
                <a:lnTo>
                  <a:pt x="3684" y="4928"/>
                </a:lnTo>
                <a:lnTo>
                  <a:pt x="3718" y="4937"/>
                </a:lnTo>
                <a:lnTo>
                  <a:pt x="3750" y="4944"/>
                </a:lnTo>
                <a:lnTo>
                  <a:pt x="3784" y="4949"/>
                </a:lnTo>
                <a:lnTo>
                  <a:pt x="3816" y="4954"/>
                </a:lnTo>
                <a:lnTo>
                  <a:pt x="3849" y="4955"/>
                </a:lnTo>
                <a:lnTo>
                  <a:pt x="3882" y="4955"/>
                </a:lnTo>
                <a:lnTo>
                  <a:pt x="3914" y="4954"/>
                </a:lnTo>
                <a:lnTo>
                  <a:pt x="3946" y="4949"/>
                </a:lnTo>
                <a:lnTo>
                  <a:pt x="3977" y="4943"/>
                </a:lnTo>
                <a:lnTo>
                  <a:pt x="4009" y="4936"/>
                </a:lnTo>
                <a:lnTo>
                  <a:pt x="4040" y="4925"/>
                </a:lnTo>
                <a:lnTo>
                  <a:pt x="4071" y="4913"/>
                </a:lnTo>
                <a:lnTo>
                  <a:pt x="4101" y="4898"/>
                </a:lnTo>
                <a:lnTo>
                  <a:pt x="4131" y="4880"/>
                </a:lnTo>
                <a:lnTo>
                  <a:pt x="4160" y="4860"/>
                </a:lnTo>
                <a:lnTo>
                  <a:pt x="4189" y="4839"/>
                </a:lnTo>
                <a:lnTo>
                  <a:pt x="4214" y="4816"/>
                </a:lnTo>
                <a:lnTo>
                  <a:pt x="4238" y="4792"/>
                </a:lnTo>
                <a:lnTo>
                  <a:pt x="4260" y="4767"/>
                </a:lnTo>
                <a:lnTo>
                  <a:pt x="4279" y="4740"/>
                </a:lnTo>
                <a:lnTo>
                  <a:pt x="4297" y="4713"/>
                </a:lnTo>
                <a:lnTo>
                  <a:pt x="4313" y="4686"/>
                </a:lnTo>
                <a:lnTo>
                  <a:pt x="4326" y="4656"/>
                </a:lnTo>
                <a:lnTo>
                  <a:pt x="4339" y="4626"/>
                </a:lnTo>
                <a:lnTo>
                  <a:pt x="4349" y="4595"/>
                </a:lnTo>
                <a:lnTo>
                  <a:pt x="4358" y="4564"/>
                </a:lnTo>
                <a:lnTo>
                  <a:pt x="4364" y="4531"/>
                </a:lnTo>
                <a:lnTo>
                  <a:pt x="4370" y="4499"/>
                </a:lnTo>
                <a:lnTo>
                  <a:pt x="4374" y="4465"/>
                </a:lnTo>
                <a:lnTo>
                  <a:pt x="4376" y="4431"/>
                </a:lnTo>
                <a:lnTo>
                  <a:pt x="4377" y="4397"/>
                </a:lnTo>
                <a:lnTo>
                  <a:pt x="4377" y="4361"/>
                </a:lnTo>
                <a:lnTo>
                  <a:pt x="4375" y="4326"/>
                </a:lnTo>
                <a:lnTo>
                  <a:pt x="4373" y="4289"/>
                </a:lnTo>
                <a:lnTo>
                  <a:pt x="4368" y="4254"/>
                </a:lnTo>
                <a:lnTo>
                  <a:pt x="4363" y="4217"/>
                </a:lnTo>
                <a:lnTo>
                  <a:pt x="4357" y="4180"/>
                </a:lnTo>
                <a:lnTo>
                  <a:pt x="4349" y="4143"/>
                </a:lnTo>
                <a:lnTo>
                  <a:pt x="4341" y="4106"/>
                </a:lnTo>
                <a:lnTo>
                  <a:pt x="4332" y="4070"/>
                </a:lnTo>
                <a:lnTo>
                  <a:pt x="4322" y="4033"/>
                </a:lnTo>
                <a:lnTo>
                  <a:pt x="4311" y="3995"/>
                </a:lnTo>
                <a:lnTo>
                  <a:pt x="4299" y="3958"/>
                </a:lnTo>
                <a:lnTo>
                  <a:pt x="4287" y="3922"/>
                </a:lnTo>
                <a:lnTo>
                  <a:pt x="4275" y="3885"/>
                </a:lnTo>
                <a:lnTo>
                  <a:pt x="4246" y="3812"/>
                </a:lnTo>
                <a:lnTo>
                  <a:pt x="4218" y="3741"/>
                </a:lnTo>
                <a:lnTo>
                  <a:pt x="4188" y="3671"/>
                </a:lnTo>
                <a:lnTo>
                  <a:pt x="4156" y="3604"/>
                </a:lnTo>
                <a:lnTo>
                  <a:pt x="4123" y="3539"/>
                </a:lnTo>
                <a:lnTo>
                  <a:pt x="4092" y="3477"/>
                </a:lnTo>
                <a:lnTo>
                  <a:pt x="4060" y="3418"/>
                </a:lnTo>
                <a:lnTo>
                  <a:pt x="4029" y="3363"/>
                </a:lnTo>
                <a:lnTo>
                  <a:pt x="3999" y="3313"/>
                </a:lnTo>
                <a:lnTo>
                  <a:pt x="3972" y="3266"/>
                </a:lnTo>
                <a:lnTo>
                  <a:pt x="3947" y="3225"/>
                </a:lnTo>
                <a:lnTo>
                  <a:pt x="3905" y="3157"/>
                </a:lnTo>
                <a:lnTo>
                  <a:pt x="3876" y="3115"/>
                </a:lnTo>
                <a:lnTo>
                  <a:pt x="3866" y="3101"/>
                </a:lnTo>
                <a:lnTo>
                  <a:pt x="3859" y="3102"/>
                </a:lnTo>
                <a:lnTo>
                  <a:pt x="3875" y="3095"/>
                </a:lnTo>
                <a:lnTo>
                  <a:pt x="3924" y="3079"/>
                </a:lnTo>
                <a:lnTo>
                  <a:pt x="3997" y="3049"/>
                </a:lnTo>
                <a:lnTo>
                  <a:pt x="4042" y="3031"/>
                </a:lnTo>
                <a:lnTo>
                  <a:pt x="4092" y="3010"/>
                </a:lnTo>
                <a:lnTo>
                  <a:pt x="4146" y="2986"/>
                </a:lnTo>
                <a:lnTo>
                  <a:pt x="4203" y="2960"/>
                </a:lnTo>
                <a:lnTo>
                  <a:pt x="4263" y="2931"/>
                </a:lnTo>
                <a:lnTo>
                  <a:pt x="4325" y="2900"/>
                </a:lnTo>
                <a:lnTo>
                  <a:pt x="4390" y="2866"/>
                </a:lnTo>
                <a:lnTo>
                  <a:pt x="4456" y="2831"/>
                </a:lnTo>
                <a:lnTo>
                  <a:pt x="4521" y="2793"/>
                </a:lnTo>
                <a:lnTo>
                  <a:pt x="4587" y="2753"/>
                </a:lnTo>
                <a:lnTo>
                  <a:pt x="4652" y="2711"/>
                </a:lnTo>
                <a:lnTo>
                  <a:pt x="4684" y="2689"/>
                </a:lnTo>
                <a:lnTo>
                  <a:pt x="4715" y="2667"/>
                </a:lnTo>
                <a:lnTo>
                  <a:pt x="4747" y="2643"/>
                </a:lnTo>
                <a:lnTo>
                  <a:pt x="4777" y="2619"/>
                </a:lnTo>
                <a:lnTo>
                  <a:pt x="4808" y="2596"/>
                </a:lnTo>
                <a:lnTo>
                  <a:pt x="4837" y="2571"/>
                </a:lnTo>
                <a:lnTo>
                  <a:pt x="4866" y="2547"/>
                </a:lnTo>
                <a:lnTo>
                  <a:pt x="4893" y="2520"/>
                </a:lnTo>
                <a:lnTo>
                  <a:pt x="4920" y="2495"/>
                </a:lnTo>
                <a:lnTo>
                  <a:pt x="4945" y="2469"/>
                </a:lnTo>
                <a:lnTo>
                  <a:pt x="4971" y="2442"/>
                </a:lnTo>
                <a:lnTo>
                  <a:pt x="4994" y="2414"/>
                </a:lnTo>
                <a:lnTo>
                  <a:pt x="5016" y="2387"/>
                </a:lnTo>
                <a:lnTo>
                  <a:pt x="5037" y="2359"/>
                </a:lnTo>
                <a:lnTo>
                  <a:pt x="5057" y="2330"/>
                </a:lnTo>
                <a:lnTo>
                  <a:pt x="5075" y="2302"/>
                </a:lnTo>
                <a:lnTo>
                  <a:pt x="5092" y="2272"/>
                </a:lnTo>
                <a:lnTo>
                  <a:pt x="5107" y="2242"/>
                </a:lnTo>
                <a:lnTo>
                  <a:pt x="5120" y="2213"/>
                </a:lnTo>
                <a:lnTo>
                  <a:pt x="5133" y="2182"/>
                </a:lnTo>
                <a:lnTo>
                  <a:pt x="5142" y="2151"/>
                </a:lnTo>
                <a:lnTo>
                  <a:pt x="5150" y="2119"/>
                </a:lnTo>
                <a:lnTo>
                  <a:pt x="5156" y="2087"/>
                </a:lnTo>
                <a:lnTo>
                  <a:pt x="5160" y="2056"/>
                </a:lnTo>
                <a:lnTo>
                  <a:pt x="5162" y="2023"/>
                </a:lnTo>
                <a:lnTo>
                  <a:pt x="5162" y="1991"/>
                </a:lnTo>
                <a:lnTo>
                  <a:pt x="5159" y="1957"/>
                </a:lnTo>
                <a:lnTo>
                  <a:pt x="5155" y="1923"/>
                </a:lnTo>
                <a:lnTo>
                  <a:pt x="5147" y="1890"/>
                </a:lnTo>
                <a:lnTo>
                  <a:pt x="5137" y="1856"/>
                </a:lnTo>
                <a:close/>
              </a:path>
            </a:pathLst>
          </a:custGeom>
          <a:solidFill>
            <a:srgbClr val="AFB266"/>
          </a:solidFill>
          <a:ln w="38100">
            <a:noFill/>
          </a:ln>
          <a:effectLst/>
        </p:spPr>
        <p:txBody>
          <a:bodyPr wrap="square"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自由图形"/>
          <p:cNvSpPr/>
          <p:nvPr>
            <p:custDataLst>
              <p:tags r:id="rId8"/>
            </p:custDataLst>
          </p:nvPr>
        </p:nvSpPr>
        <p:spPr bwMode="auto">
          <a:xfrm>
            <a:off x="6931391" y="2043290"/>
            <a:ext cx="1238766" cy="1189215"/>
          </a:xfrm>
          <a:custGeom>
            <a:avLst/>
            <a:gdLst>
              <a:gd name="T0" fmla="*/ 1859239 w 5162"/>
              <a:gd name="T1" fmla="*/ 620001 h 4955"/>
              <a:gd name="T2" fmla="*/ 1781002 w 5162"/>
              <a:gd name="T3" fmla="*/ 565046 h 4955"/>
              <a:gd name="T4" fmla="*/ 1678777 w 5162"/>
              <a:gd name="T5" fmla="*/ 539227 h 4955"/>
              <a:gd name="T6" fmla="*/ 1565480 w 5162"/>
              <a:gd name="T7" fmla="*/ 535170 h 4955"/>
              <a:gd name="T8" fmla="*/ 1354388 w 5162"/>
              <a:gd name="T9" fmla="*/ 562464 h 4955"/>
              <a:gd name="T10" fmla="*/ 1243675 w 5162"/>
              <a:gd name="T11" fmla="*/ 583487 h 4955"/>
              <a:gd name="T12" fmla="*/ 1226330 w 5162"/>
              <a:gd name="T13" fmla="*/ 403130 h 4955"/>
              <a:gd name="T14" fmla="*/ 1184259 w 5162"/>
              <a:gd name="T15" fmla="*/ 226461 h 4955"/>
              <a:gd name="T16" fmla="*/ 1138867 w 5162"/>
              <a:gd name="T17" fmla="*/ 125402 h 4955"/>
              <a:gd name="T18" fmla="*/ 1075760 w 5162"/>
              <a:gd name="T19" fmla="*/ 46104 h 4955"/>
              <a:gd name="T20" fmla="*/ 990511 w 5162"/>
              <a:gd name="T21" fmla="*/ 4057 h 4955"/>
              <a:gd name="T22" fmla="*/ 902679 w 5162"/>
              <a:gd name="T23" fmla="*/ 6639 h 4955"/>
              <a:gd name="T24" fmla="*/ 820383 w 5162"/>
              <a:gd name="T25" fmla="*/ 54218 h 4955"/>
              <a:gd name="T26" fmla="*/ 759491 w 5162"/>
              <a:gd name="T27" fmla="*/ 136835 h 4955"/>
              <a:gd name="T28" fmla="*/ 716312 w 5162"/>
              <a:gd name="T29" fmla="*/ 240107 h 4955"/>
              <a:gd name="T30" fmla="*/ 674611 w 5162"/>
              <a:gd name="T31" fmla="*/ 428948 h 4955"/>
              <a:gd name="T32" fmla="*/ 660956 w 5162"/>
              <a:gd name="T33" fmla="*/ 590126 h 4955"/>
              <a:gd name="T34" fmla="*/ 527362 w 5162"/>
              <a:gd name="T35" fmla="*/ 558038 h 4955"/>
              <a:gd name="T36" fmla="*/ 325127 w 5162"/>
              <a:gd name="T37" fmla="*/ 534433 h 4955"/>
              <a:gd name="T38" fmla="*/ 212938 w 5162"/>
              <a:gd name="T39" fmla="*/ 541072 h 4955"/>
              <a:gd name="T40" fmla="*/ 112927 w 5162"/>
              <a:gd name="T41" fmla="*/ 570209 h 4955"/>
              <a:gd name="T42" fmla="*/ 38011 w 5162"/>
              <a:gd name="T43" fmla="*/ 629222 h 4955"/>
              <a:gd name="T44" fmla="*/ 2952 w 5162"/>
              <a:gd name="T45" fmla="*/ 709258 h 4955"/>
              <a:gd name="T46" fmla="*/ 11071 w 5162"/>
              <a:gd name="T47" fmla="*/ 804784 h 4955"/>
              <a:gd name="T48" fmla="*/ 61999 w 5162"/>
              <a:gd name="T49" fmla="*/ 890352 h 4955"/>
              <a:gd name="T50" fmla="*/ 141713 w 5162"/>
              <a:gd name="T51" fmla="*/ 965962 h 4955"/>
              <a:gd name="T52" fmla="*/ 284901 w 5162"/>
              <a:gd name="T53" fmla="*/ 1057063 h 4955"/>
              <a:gd name="T54" fmla="*/ 457244 w 5162"/>
              <a:gd name="T55" fmla="*/ 1135623 h 4955"/>
              <a:gd name="T56" fmla="*/ 439161 w 5162"/>
              <a:gd name="T57" fmla="*/ 1204594 h 4955"/>
              <a:gd name="T58" fmla="*/ 348746 w 5162"/>
              <a:gd name="T59" fmla="*/ 1379788 h 4955"/>
              <a:gd name="T60" fmla="*/ 302984 w 5162"/>
              <a:gd name="T61" fmla="*/ 1514410 h 4955"/>
              <a:gd name="T62" fmla="*/ 289699 w 5162"/>
              <a:gd name="T63" fmla="*/ 1621740 h 4955"/>
              <a:gd name="T64" fmla="*/ 308151 w 5162"/>
              <a:gd name="T65" fmla="*/ 1717266 h 4955"/>
              <a:gd name="T66" fmla="*/ 369412 w 5162"/>
              <a:gd name="T67" fmla="*/ 1792507 h 4955"/>
              <a:gd name="T68" fmla="*/ 448756 w 5162"/>
              <a:gd name="T69" fmla="*/ 1825333 h 4955"/>
              <a:gd name="T70" fmla="*/ 545446 w 5162"/>
              <a:gd name="T71" fmla="*/ 1817588 h 4955"/>
              <a:gd name="T72" fmla="*/ 642504 w 5162"/>
              <a:gd name="T73" fmla="*/ 1774804 h 4955"/>
              <a:gd name="T74" fmla="*/ 746574 w 5162"/>
              <a:gd name="T75" fmla="*/ 1700300 h 4955"/>
              <a:gd name="T76" fmla="*/ 892346 w 5162"/>
              <a:gd name="T77" fmla="*/ 1555350 h 4955"/>
              <a:gd name="T78" fmla="*/ 958036 w 5162"/>
              <a:gd name="T79" fmla="*/ 1488961 h 4955"/>
              <a:gd name="T80" fmla="*/ 1077237 w 5162"/>
              <a:gd name="T81" fmla="*/ 1625059 h 4955"/>
              <a:gd name="T82" fmla="*/ 1214890 w 5162"/>
              <a:gd name="T83" fmla="*/ 1744191 h 4955"/>
              <a:gd name="T84" fmla="*/ 1310841 w 5162"/>
              <a:gd name="T85" fmla="*/ 1799884 h 4955"/>
              <a:gd name="T86" fmla="*/ 1408268 w 5162"/>
              <a:gd name="T87" fmla="*/ 1827177 h 4955"/>
              <a:gd name="T88" fmla="*/ 1502374 w 5162"/>
              <a:gd name="T89" fmla="*/ 1812055 h 4955"/>
              <a:gd name="T90" fmla="*/ 1572123 w 5162"/>
              <a:gd name="T91" fmla="*/ 1758206 h 4955"/>
              <a:gd name="T92" fmla="*/ 1610504 w 5162"/>
              <a:gd name="T93" fmla="*/ 1671163 h 4955"/>
              <a:gd name="T94" fmla="*/ 1611980 w 5162"/>
              <a:gd name="T95" fmla="*/ 1568997 h 4955"/>
              <a:gd name="T96" fmla="*/ 1586516 w 5162"/>
              <a:gd name="T97" fmla="*/ 1459824 h 4955"/>
              <a:gd name="T98" fmla="*/ 1510124 w 5162"/>
              <a:gd name="T99" fmla="*/ 1282417 h 4955"/>
              <a:gd name="T100" fmla="*/ 1426720 w 5162"/>
              <a:gd name="T101" fmla="*/ 1143738 h 4955"/>
              <a:gd name="T102" fmla="*/ 1530052 w 5162"/>
              <a:gd name="T103" fmla="*/ 1101322 h 4955"/>
              <a:gd name="T104" fmla="*/ 1716788 w 5162"/>
              <a:gd name="T105" fmla="*/ 999894 h 4955"/>
              <a:gd name="T106" fmla="*/ 1805727 w 5162"/>
              <a:gd name="T107" fmla="*/ 929448 h 4955"/>
              <a:gd name="T108" fmla="*/ 1872893 w 5162"/>
              <a:gd name="T109" fmla="*/ 849044 h 4955"/>
              <a:gd name="T110" fmla="*/ 1904262 w 5162"/>
              <a:gd name="T111" fmla="*/ 758312 h 495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162" h="4955">
                <a:moveTo>
                  <a:pt x="5137" y="1856"/>
                </a:moveTo>
                <a:lnTo>
                  <a:pt x="5137" y="1856"/>
                </a:lnTo>
                <a:lnTo>
                  <a:pt x="5125" y="1823"/>
                </a:lnTo>
                <a:lnTo>
                  <a:pt x="5111" y="1791"/>
                </a:lnTo>
                <a:lnTo>
                  <a:pt x="5096" y="1762"/>
                </a:lnTo>
                <a:lnTo>
                  <a:pt x="5078" y="1733"/>
                </a:lnTo>
                <a:lnTo>
                  <a:pt x="5059" y="1706"/>
                </a:lnTo>
                <a:lnTo>
                  <a:pt x="5038" y="1681"/>
                </a:lnTo>
                <a:lnTo>
                  <a:pt x="5016" y="1658"/>
                </a:lnTo>
                <a:lnTo>
                  <a:pt x="4993" y="1635"/>
                </a:lnTo>
                <a:lnTo>
                  <a:pt x="4968" y="1614"/>
                </a:lnTo>
                <a:lnTo>
                  <a:pt x="4941" y="1596"/>
                </a:lnTo>
                <a:lnTo>
                  <a:pt x="4914" y="1578"/>
                </a:lnTo>
                <a:lnTo>
                  <a:pt x="4886" y="1562"/>
                </a:lnTo>
                <a:lnTo>
                  <a:pt x="4856" y="1546"/>
                </a:lnTo>
                <a:lnTo>
                  <a:pt x="4826" y="1532"/>
                </a:lnTo>
                <a:lnTo>
                  <a:pt x="4793" y="1520"/>
                </a:lnTo>
                <a:lnTo>
                  <a:pt x="4760" y="1508"/>
                </a:lnTo>
                <a:lnTo>
                  <a:pt x="4727" y="1498"/>
                </a:lnTo>
                <a:lnTo>
                  <a:pt x="4693" y="1488"/>
                </a:lnTo>
                <a:lnTo>
                  <a:pt x="4657" y="1480"/>
                </a:lnTo>
                <a:lnTo>
                  <a:pt x="4622" y="1474"/>
                </a:lnTo>
                <a:lnTo>
                  <a:pt x="4586" y="1467"/>
                </a:lnTo>
                <a:lnTo>
                  <a:pt x="4549" y="1462"/>
                </a:lnTo>
                <a:lnTo>
                  <a:pt x="4511" y="1458"/>
                </a:lnTo>
                <a:lnTo>
                  <a:pt x="4473" y="1455"/>
                </a:lnTo>
                <a:lnTo>
                  <a:pt x="4436" y="1452"/>
                </a:lnTo>
                <a:lnTo>
                  <a:pt x="4397" y="1451"/>
                </a:lnTo>
                <a:lnTo>
                  <a:pt x="4359" y="1449"/>
                </a:lnTo>
                <a:lnTo>
                  <a:pt x="4320" y="1448"/>
                </a:lnTo>
                <a:lnTo>
                  <a:pt x="4281" y="1449"/>
                </a:lnTo>
                <a:lnTo>
                  <a:pt x="4242" y="1451"/>
                </a:lnTo>
                <a:lnTo>
                  <a:pt x="4164" y="1455"/>
                </a:lnTo>
                <a:lnTo>
                  <a:pt x="4088" y="1460"/>
                </a:lnTo>
                <a:lnTo>
                  <a:pt x="4012" y="1468"/>
                </a:lnTo>
                <a:lnTo>
                  <a:pt x="3938" y="1478"/>
                </a:lnTo>
                <a:lnTo>
                  <a:pt x="3867" y="1488"/>
                </a:lnTo>
                <a:lnTo>
                  <a:pt x="3798" y="1500"/>
                </a:lnTo>
                <a:lnTo>
                  <a:pt x="3732" y="1513"/>
                </a:lnTo>
                <a:lnTo>
                  <a:pt x="3670" y="1525"/>
                </a:lnTo>
                <a:lnTo>
                  <a:pt x="3614" y="1538"/>
                </a:lnTo>
                <a:lnTo>
                  <a:pt x="3560" y="1549"/>
                </a:lnTo>
                <a:lnTo>
                  <a:pt x="3514" y="1561"/>
                </a:lnTo>
                <a:lnTo>
                  <a:pt x="3437" y="1581"/>
                </a:lnTo>
                <a:lnTo>
                  <a:pt x="3388" y="1595"/>
                </a:lnTo>
                <a:lnTo>
                  <a:pt x="3371" y="1600"/>
                </a:lnTo>
                <a:lnTo>
                  <a:pt x="3370" y="1582"/>
                </a:lnTo>
                <a:lnTo>
                  <a:pt x="3368" y="1531"/>
                </a:lnTo>
                <a:lnTo>
                  <a:pt x="3363" y="1453"/>
                </a:lnTo>
                <a:lnTo>
                  <a:pt x="3360" y="1403"/>
                </a:lnTo>
                <a:lnTo>
                  <a:pt x="3355" y="1350"/>
                </a:lnTo>
                <a:lnTo>
                  <a:pt x="3350" y="1292"/>
                </a:lnTo>
                <a:lnTo>
                  <a:pt x="3342" y="1229"/>
                </a:lnTo>
                <a:lnTo>
                  <a:pt x="3333" y="1163"/>
                </a:lnTo>
                <a:lnTo>
                  <a:pt x="3323" y="1093"/>
                </a:lnTo>
                <a:lnTo>
                  <a:pt x="3311" y="1023"/>
                </a:lnTo>
                <a:lnTo>
                  <a:pt x="3297" y="949"/>
                </a:lnTo>
                <a:lnTo>
                  <a:pt x="3281" y="875"/>
                </a:lnTo>
                <a:lnTo>
                  <a:pt x="3264" y="800"/>
                </a:lnTo>
                <a:lnTo>
                  <a:pt x="3244" y="725"/>
                </a:lnTo>
                <a:lnTo>
                  <a:pt x="3232" y="687"/>
                </a:lnTo>
                <a:lnTo>
                  <a:pt x="3220" y="651"/>
                </a:lnTo>
                <a:lnTo>
                  <a:pt x="3209" y="614"/>
                </a:lnTo>
                <a:lnTo>
                  <a:pt x="3196" y="577"/>
                </a:lnTo>
                <a:lnTo>
                  <a:pt x="3183" y="541"/>
                </a:lnTo>
                <a:lnTo>
                  <a:pt x="3168" y="507"/>
                </a:lnTo>
                <a:lnTo>
                  <a:pt x="3153" y="471"/>
                </a:lnTo>
                <a:lnTo>
                  <a:pt x="3137" y="437"/>
                </a:lnTo>
                <a:lnTo>
                  <a:pt x="3122" y="404"/>
                </a:lnTo>
                <a:lnTo>
                  <a:pt x="3104" y="371"/>
                </a:lnTo>
                <a:lnTo>
                  <a:pt x="3086" y="340"/>
                </a:lnTo>
                <a:lnTo>
                  <a:pt x="3068" y="308"/>
                </a:lnTo>
                <a:lnTo>
                  <a:pt x="3048" y="279"/>
                </a:lnTo>
                <a:lnTo>
                  <a:pt x="3028" y="250"/>
                </a:lnTo>
                <a:lnTo>
                  <a:pt x="3007" y="223"/>
                </a:lnTo>
                <a:lnTo>
                  <a:pt x="2985" y="197"/>
                </a:lnTo>
                <a:lnTo>
                  <a:pt x="2962" y="171"/>
                </a:lnTo>
                <a:lnTo>
                  <a:pt x="2939" y="147"/>
                </a:lnTo>
                <a:lnTo>
                  <a:pt x="2915" y="125"/>
                </a:lnTo>
                <a:lnTo>
                  <a:pt x="2888" y="105"/>
                </a:lnTo>
                <a:lnTo>
                  <a:pt x="2862" y="86"/>
                </a:lnTo>
                <a:lnTo>
                  <a:pt x="2835" y="68"/>
                </a:lnTo>
                <a:lnTo>
                  <a:pt x="2807" y="54"/>
                </a:lnTo>
                <a:lnTo>
                  <a:pt x="2778" y="40"/>
                </a:lnTo>
                <a:lnTo>
                  <a:pt x="2747" y="27"/>
                </a:lnTo>
                <a:lnTo>
                  <a:pt x="2716" y="18"/>
                </a:lnTo>
                <a:lnTo>
                  <a:pt x="2684" y="11"/>
                </a:lnTo>
                <a:lnTo>
                  <a:pt x="2651" y="4"/>
                </a:lnTo>
                <a:lnTo>
                  <a:pt x="2616" y="1"/>
                </a:lnTo>
                <a:lnTo>
                  <a:pt x="2580" y="0"/>
                </a:lnTo>
                <a:lnTo>
                  <a:pt x="2546" y="1"/>
                </a:lnTo>
                <a:lnTo>
                  <a:pt x="2511" y="4"/>
                </a:lnTo>
                <a:lnTo>
                  <a:pt x="2477" y="11"/>
                </a:lnTo>
                <a:lnTo>
                  <a:pt x="2446" y="18"/>
                </a:lnTo>
                <a:lnTo>
                  <a:pt x="2414" y="27"/>
                </a:lnTo>
                <a:lnTo>
                  <a:pt x="2384" y="40"/>
                </a:lnTo>
                <a:lnTo>
                  <a:pt x="2354" y="54"/>
                </a:lnTo>
                <a:lnTo>
                  <a:pt x="2326" y="68"/>
                </a:lnTo>
                <a:lnTo>
                  <a:pt x="2299" y="86"/>
                </a:lnTo>
                <a:lnTo>
                  <a:pt x="2272" y="105"/>
                </a:lnTo>
                <a:lnTo>
                  <a:pt x="2247" y="125"/>
                </a:lnTo>
                <a:lnTo>
                  <a:pt x="2223" y="147"/>
                </a:lnTo>
                <a:lnTo>
                  <a:pt x="2199" y="171"/>
                </a:lnTo>
                <a:lnTo>
                  <a:pt x="2177" y="197"/>
                </a:lnTo>
                <a:lnTo>
                  <a:pt x="2155" y="223"/>
                </a:lnTo>
                <a:lnTo>
                  <a:pt x="2134" y="250"/>
                </a:lnTo>
                <a:lnTo>
                  <a:pt x="2114" y="279"/>
                </a:lnTo>
                <a:lnTo>
                  <a:pt x="2094" y="308"/>
                </a:lnTo>
                <a:lnTo>
                  <a:pt x="2075" y="340"/>
                </a:lnTo>
                <a:lnTo>
                  <a:pt x="2058" y="371"/>
                </a:lnTo>
                <a:lnTo>
                  <a:pt x="2040" y="404"/>
                </a:lnTo>
                <a:lnTo>
                  <a:pt x="2024" y="437"/>
                </a:lnTo>
                <a:lnTo>
                  <a:pt x="2008" y="471"/>
                </a:lnTo>
                <a:lnTo>
                  <a:pt x="1994" y="507"/>
                </a:lnTo>
                <a:lnTo>
                  <a:pt x="1979" y="541"/>
                </a:lnTo>
                <a:lnTo>
                  <a:pt x="1965" y="577"/>
                </a:lnTo>
                <a:lnTo>
                  <a:pt x="1953" y="614"/>
                </a:lnTo>
                <a:lnTo>
                  <a:pt x="1941" y="651"/>
                </a:lnTo>
                <a:lnTo>
                  <a:pt x="1929" y="687"/>
                </a:lnTo>
                <a:lnTo>
                  <a:pt x="1918" y="725"/>
                </a:lnTo>
                <a:lnTo>
                  <a:pt x="1898" y="800"/>
                </a:lnTo>
                <a:lnTo>
                  <a:pt x="1880" y="875"/>
                </a:lnTo>
                <a:lnTo>
                  <a:pt x="1864" y="949"/>
                </a:lnTo>
                <a:lnTo>
                  <a:pt x="1851" y="1023"/>
                </a:lnTo>
                <a:lnTo>
                  <a:pt x="1838" y="1093"/>
                </a:lnTo>
                <a:lnTo>
                  <a:pt x="1828" y="1163"/>
                </a:lnTo>
                <a:lnTo>
                  <a:pt x="1819" y="1229"/>
                </a:lnTo>
                <a:lnTo>
                  <a:pt x="1812" y="1292"/>
                </a:lnTo>
                <a:lnTo>
                  <a:pt x="1807" y="1350"/>
                </a:lnTo>
                <a:lnTo>
                  <a:pt x="1801" y="1403"/>
                </a:lnTo>
                <a:lnTo>
                  <a:pt x="1798" y="1453"/>
                </a:lnTo>
                <a:lnTo>
                  <a:pt x="1793" y="1531"/>
                </a:lnTo>
                <a:lnTo>
                  <a:pt x="1791" y="1582"/>
                </a:lnTo>
                <a:lnTo>
                  <a:pt x="1791" y="1600"/>
                </a:lnTo>
                <a:lnTo>
                  <a:pt x="1774" y="1595"/>
                </a:lnTo>
                <a:lnTo>
                  <a:pt x="1725" y="1581"/>
                </a:lnTo>
                <a:lnTo>
                  <a:pt x="1648" y="1561"/>
                </a:lnTo>
                <a:lnTo>
                  <a:pt x="1601" y="1549"/>
                </a:lnTo>
                <a:lnTo>
                  <a:pt x="1548" y="1538"/>
                </a:lnTo>
                <a:lnTo>
                  <a:pt x="1491" y="1525"/>
                </a:lnTo>
                <a:lnTo>
                  <a:pt x="1429" y="1513"/>
                </a:lnTo>
                <a:lnTo>
                  <a:pt x="1364" y="1500"/>
                </a:lnTo>
                <a:lnTo>
                  <a:pt x="1295" y="1488"/>
                </a:lnTo>
                <a:lnTo>
                  <a:pt x="1223" y="1478"/>
                </a:lnTo>
                <a:lnTo>
                  <a:pt x="1150" y="1468"/>
                </a:lnTo>
                <a:lnTo>
                  <a:pt x="1074" y="1460"/>
                </a:lnTo>
                <a:lnTo>
                  <a:pt x="997" y="1455"/>
                </a:lnTo>
                <a:lnTo>
                  <a:pt x="919" y="1451"/>
                </a:lnTo>
                <a:lnTo>
                  <a:pt x="881" y="1449"/>
                </a:lnTo>
                <a:lnTo>
                  <a:pt x="842" y="1448"/>
                </a:lnTo>
                <a:lnTo>
                  <a:pt x="804" y="1449"/>
                </a:lnTo>
                <a:lnTo>
                  <a:pt x="765" y="1451"/>
                </a:lnTo>
                <a:lnTo>
                  <a:pt x="726" y="1452"/>
                </a:lnTo>
                <a:lnTo>
                  <a:pt x="688" y="1455"/>
                </a:lnTo>
                <a:lnTo>
                  <a:pt x="650" y="1458"/>
                </a:lnTo>
                <a:lnTo>
                  <a:pt x="614" y="1462"/>
                </a:lnTo>
                <a:lnTo>
                  <a:pt x="577" y="1467"/>
                </a:lnTo>
                <a:lnTo>
                  <a:pt x="540" y="1474"/>
                </a:lnTo>
                <a:lnTo>
                  <a:pt x="504" y="1480"/>
                </a:lnTo>
                <a:lnTo>
                  <a:pt x="470" y="1488"/>
                </a:lnTo>
                <a:lnTo>
                  <a:pt x="435" y="1498"/>
                </a:lnTo>
                <a:lnTo>
                  <a:pt x="401" y="1508"/>
                </a:lnTo>
                <a:lnTo>
                  <a:pt x="369" y="1520"/>
                </a:lnTo>
                <a:lnTo>
                  <a:pt x="337" y="1532"/>
                </a:lnTo>
                <a:lnTo>
                  <a:pt x="306" y="1546"/>
                </a:lnTo>
                <a:lnTo>
                  <a:pt x="276" y="1562"/>
                </a:lnTo>
                <a:lnTo>
                  <a:pt x="248" y="1578"/>
                </a:lnTo>
                <a:lnTo>
                  <a:pt x="220" y="1596"/>
                </a:lnTo>
                <a:lnTo>
                  <a:pt x="194" y="1614"/>
                </a:lnTo>
                <a:lnTo>
                  <a:pt x="169" y="1635"/>
                </a:lnTo>
                <a:lnTo>
                  <a:pt x="146" y="1658"/>
                </a:lnTo>
                <a:lnTo>
                  <a:pt x="124" y="1681"/>
                </a:lnTo>
                <a:lnTo>
                  <a:pt x="103" y="1706"/>
                </a:lnTo>
                <a:lnTo>
                  <a:pt x="84" y="1733"/>
                </a:lnTo>
                <a:lnTo>
                  <a:pt x="67" y="1762"/>
                </a:lnTo>
                <a:lnTo>
                  <a:pt x="51" y="1791"/>
                </a:lnTo>
                <a:lnTo>
                  <a:pt x="37" y="1823"/>
                </a:lnTo>
                <a:lnTo>
                  <a:pt x="25" y="1856"/>
                </a:lnTo>
                <a:lnTo>
                  <a:pt x="15" y="1890"/>
                </a:lnTo>
                <a:lnTo>
                  <a:pt x="8" y="1923"/>
                </a:lnTo>
                <a:lnTo>
                  <a:pt x="3" y="1957"/>
                </a:lnTo>
                <a:lnTo>
                  <a:pt x="1" y="1991"/>
                </a:lnTo>
                <a:lnTo>
                  <a:pt x="0" y="2023"/>
                </a:lnTo>
                <a:lnTo>
                  <a:pt x="2" y="2056"/>
                </a:lnTo>
                <a:lnTo>
                  <a:pt x="6" y="2087"/>
                </a:lnTo>
                <a:lnTo>
                  <a:pt x="12" y="2119"/>
                </a:lnTo>
                <a:lnTo>
                  <a:pt x="20" y="2151"/>
                </a:lnTo>
                <a:lnTo>
                  <a:pt x="30" y="2182"/>
                </a:lnTo>
                <a:lnTo>
                  <a:pt x="42" y="2213"/>
                </a:lnTo>
                <a:lnTo>
                  <a:pt x="55" y="2242"/>
                </a:lnTo>
                <a:lnTo>
                  <a:pt x="70" y="2272"/>
                </a:lnTo>
                <a:lnTo>
                  <a:pt x="87" y="2302"/>
                </a:lnTo>
                <a:lnTo>
                  <a:pt x="105" y="2330"/>
                </a:lnTo>
                <a:lnTo>
                  <a:pt x="125" y="2359"/>
                </a:lnTo>
                <a:lnTo>
                  <a:pt x="146" y="2387"/>
                </a:lnTo>
                <a:lnTo>
                  <a:pt x="168" y="2414"/>
                </a:lnTo>
                <a:lnTo>
                  <a:pt x="192" y="2442"/>
                </a:lnTo>
                <a:lnTo>
                  <a:pt x="216" y="2469"/>
                </a:lnTo>
                <a:lnTo>
                  <a:pt x="242" y="2495"/>
                </a:lnTo>
                <a:lnTo>
                  <a:pt x="269" y="2520"/>
                </a:lnTo>
                <a:lnTo>
                  <a:pt x="296" y="2547"/>
                </a:lnTo>
                <a:lnTo>
                  <a:pt x="325" y="2571"/>
                </a:lnTo>
                <a:lnTo>
                  <a:pt x="355" y="2596"/>
                </a:lnTo>
                <a:lnTo>
                  <a:pt x="384" y="2619"/>
                </a:lnTo>
                <a:lnTo>
                  <a:pt x="415" y="2643"/>
                </a:lnTo>
                <a:lnTo>
                  <a:pt x="446" y="2667"/>
                </a:lnTo>
                <a:lnTo>
                  <a:pt x="478" y="2689"/>
                </a:lnTo>
                <a:lnTo>
                  <a:pt x="511" y="2711"/>
                </a:lnTo>
                <a:lnTo>
                  <a:pt x="575" y="2753"/>
                </a:lnTo>
                <a:lnTo>
                  <a:pt x="641" y="2793"/>
                </a:lnTo>
                <a:lnTo>
                  <a:pt x="707" y="2831"/>
                </a:lnTo>
                <a:lnTo>
                  <a:pt x="772" y="2866"/>
                </a:lnTo>
                <a:lnTo>
                  <a:pt x="836" y="2900"/>
                </a:lnTo>
                <a:lnTo>
                  <a:pt x="898" y="2931"/>
                </a:lnTo>
                <a:lnTo>
                  <a:pt x="959" y="2960"/>
                </a:lnTo>
                <a:lnTo>
                  <a:pt x="1016" y="2986"/>
                </a:lnTo>
                <a:lnTo>
                  <a:pt x="1070" y="3010"/>
                </a:lnTo>
                <a:lnTo>
                  <a:pt x="1120" y="3031"/>
                </a:lnTo>
                <a:lnTo>
                  <a:pt x="1165" y="3049"/>
                </a:lnTo>
                <a:lnTo>
                  <a:pt x="1239" y="3079"/>
                </a:lnTo>
                <a:lnTo>
                  <a:pt x="1286" y="3095"/>
                </a:lnTo>
                <a:lnTo>
                  <a:pt x="1303" y="3102"/>
                </a:lnTo>
                <a:lnTo>
                  <a:pt x="1296" y="3101"/>
                </a:lnTo>
                <a:lnTo>
                  <a:pt x="1285" y="3115"/>
                </a:lnTo>
                <a:lnTo>
                  <a:pt x="1258" y="3157"/>
                </a:lnTo>
                <a:lnTo>
                  <a:pt x="1215" y="3225"/>
                </a:lnTo>
                <a:lnTo>
                  <a:pt x="1190" y="3266"/>
                </a:lnTo>
                <a:lnTo>
                  <a:pt x="1162" y="3313"/>
                </a:lnTo>
                <a:lnTo>
                  <a:pt x="1133" y="3363"/>
                </a:lnTo>
                <a:lnTo>
                  <a:pt x="1102" y="3418"/>
                </a:lnTo>
                <a:lnTo>
                  <a:pt x="1071" y="3477"/>
                </a:lnTo>
                <a:lnTo>
                  <a:pt x="1038" y="3539"/>
                </a:lnTo>
                <a:lnTo>
                  <a:pt x="1007" y="3604"/>
                </a:lnTo>
                <a:lnTo>
                  <a:pt x="975" y="3671"/>
                </a:lnTo>
                <a:lnTo>
                  <a:pt x="945" y="3741"/>
                </a:lnTo>
                <a:lnTo>
                  <a:pt x="915" y="3812"/>
                </a:lnTo>
                <a:lnTo>
                  <a:pt x="888" y="3885"/>
                </a:lnTo>
                <a:lnTo>
                  <a:pt x="874" y="3922"/>
                </a:lnTo>
                <a:lnTo>
                  <a:pt x="863" y="3958"/>
                </a:lnTo>
                <a:lnTo>
                  <a:pt x="851" y="3995"/>
                </a:lnTo>
                <a:lnTo>
                  <a:pt x="840" y="4033"/>
                </a:lnTo>
                <a:lnTo>
                  <a:pt x="830" y="4070"/>
                </a:lnTo>
                <a:lnTo>
                  <a:pt x="821" y="4106"/>
                </a:lnTo>
                <a:lnTo>
                  <a:pt x="812" y="4143"/>
                </a:lnTo>
                <a:lnTo>
                  <a:pt x="805" y="4180"/>
                </a:lnTo>
                <a:lnTo>
                  <a:pt x="799" y="4217"/>
                </a:lnTo>
                <a:lnTo>
                  <a:pt x="793" y="4254"/>
                </a:lnTo>
                <a:lnTo>
                  <a:pt x="789" y="4289"/>
                </a:lnTo>
                <a:lnTo>
                  <a:pt x="786" y="4326"/>
                </a:lnTo>
                <a:lnTo>
                  <a:pt x="785" y="4361"/>
                </a:lnTo>
                <a:lnTo>
                  <a:pt x="785" y="4397"/>
                </a:lnTo>
                <a:lnTo>
                  <a:pt x="785" y="4431"/>
                </a:lnTo>
                <a:lnTo>
                  <a:pt x="788" y="4465"/>
                </a:lnTo>
                <a:lnTo>
                  <a:pt x="791" y="4499"/>
                </a:lnTo>
                <a:lnTo>
                  <a:pt x="797" y="4531"/>
                </a:lnTo>
                <a:lnTo>
                  <a:pt x="804" y="4564"/>
                </a:lnTo>
                <a:lnTo>
                  <a:pt x="812" y="4595"/>
                </a:lnTo>
                <a:lnTo>
                  <a:pt x="823" y="4626"/>
                </a:lnTo>
                <a:lnTo>
                  <a:pt x="835" y="4656"/>
                </a:lnTo>
                <a:lnTo>
                  <a:pt x="849" y="4686"/>
                </a:lnTo>
                <a:lnTo>
                  <a:pt x="865" y="4713"/>
                </a:lnTo>
                <a:lnTo>
                  <a:pt x="883" y="4740"/>
                </a:lnTo>
                <a:lnTo>
                  <a:pt x="902" y="4767"/>
                </a:lnTo>
                <a:lnTo>
                  <a:pt x="924" y="4792"/>
                </a:lnTo>
                <a:lnTo>
                  <a:pt x="947" y="4816"/>
                </a:lnTo>
                <a:lnTo>
                  <a:pt x="973" y="4839"/>
                </a:lnTo>
                <a:lnTo>
                  <a:pt x="1001" y="4860"/>
                </a:lnTo>
                <a:lnTo>
                  <a:pt x="1031" y="4880"/>
                </a:lnTo>
                <a:lnTo>
                  <a:pt x="1060" y="4898"/>
                </a:lnTo>
                <a:lnTo>
                  <a:pt x="1091" y="4913"/>
                </a:lnTo>
                <a:lnTo>
                  <a:pt x="1121" y="4925"/>
                </a:lnTo>
                <a:lnTo>
                  <a:pt x="1153" y="4936"/>
                </a:lnTo>
                <a:lnTo>
                  <a:pt x="1184" y="4943"/>
                </a:lnTo>
                <a:lnTo>
                  <a:pt x="1216" y="4949"/>
                </a:lnTo>
                <a:lnTo>
                  <a:pt x="1247" y="4954"/>
                </a:lnTo>
                <a:lnTo>
                  <a:pt x="1280" y="4955"/>
                </a:lnTo>
                <a:lnTo>
                  <a:pt x="1313" y="4955"/>
                </a:lnTo>
                <a:lnTo>
                  <a:pt x="1345" y="4954"/>
                </a:lnTo>
                <a:lnTo>
                  <a:pt x="1378" y="4949"/>
                </a:lnTo>
                <a:lnTo>
                  <a:pt x="1411" y="4944"/>
                </a:lnTo>
                <a:lnTo>
                  <a:pt x="1444" y="4937"/>
                </a:lnTo>
                <a:lnTo>
                  <a:pt x="1478" y="4928"/>
                </a:lnTo>
                <a:lnTo>
                  <a:pt x="1510" y="4919"/>
                </a:lnTo>
                <a:lnTo>
                  <a:pt x="1544" y="4907"/>
                </a:lnTo>
                <a:lnTo>
                  <a:pt x="1576" y="4895"/>
                </a:lnTo>
                <a:lnTo>
                  <a:pt x="1610" y="4880"/>
                </a:lnTo>
                <a:lnTo>
                  <a:pt x="1643" y="4865"/>
                </a:lnTo>
                <a:lnTo>
                  <a:pt x="1676" y="4849"/>
                </a:lnTo>
                <a:lnTo>
                  <a:pt x="1709" y="4831"/>
                </a:lnTo>
                <a:lnTo>
                  <a:pt x="1741" y="4812"/>
                </a:lnTo>
                <a:lnTo>
                  <a:pt x="1774" y="4793"/>
                </a:lnTo>
                <a:lnTo>
                  <a:pt x="1806" y="4772"/>
                </a:lnTo>
                <a:lnTo>
                  <a:pt x="1838" y="4751"/>
                </a:lnTo>
                <a:lnTo>
                  <a:pt x="1870" y="4729"/>
                </a:lnTo>
                <a:lnTo>
                  <a:pt x="1901" y="4706"/>
                </a:lnTo>
                <a:lnTo>
                  <a:pt x="1932" y="4682"/>
                </a:lnTo>
                <a:lnTo>
                  <a:pt x="1963" y="4659"/>
                </a:lnTo>
                <a:lnTo>
                  <a:pt x="2023" y="4610"/>
                </a:lnTo>
                <a:lnTo>
                  <a:pt x="2081" y="4559"/>
                </a:lnTo>
                <a:lnTo>
                  <a:pt x="2138" y="4509"/>
                </a:lnTo>
                <a:lnTo>
                  <a:pt x="2191" y="4458"/>
                </a:lnTo>
                <a:lnTo>
                  <a:pt x="2243" y="4406"/>
                </a:lnTo>
                <a:lnTo>
                  <a:pt x="2291" y="4357"/>
                </a:lnTo>
                <a:lnTo>
                  <a:pt x="2337" y="4307"/>
                </a:lnTo>
                <a:lnTo>
                  <a:pt x="2380" y="4261"/>
                </a:lnTo>
                <a:lnTo>
                  <a:pt x="2418" y="4217"/>
                </a:lnTo>
                <a:lnTo>
                  <a:pt x="2454" y="4176"/>
                </a:lnTo>
                <a:lnTo>
                  <a:pt x="2486" y="4139"/>
                </a:lnTo>
                <a:lnTo>
                  <a:pt x="2535" y="4078"/>
                </a:lnTo>
                <a:lnTo>
                  <a:pt x="2567" y="4037"/>
                </a:lnTo>
                <a:lnTo>
                  <a:pt x="2577" y="4023"/>
                </a:lnTo>
                <a:lnTo>
                  <a:pt x="2584" y="4023"/>
                </a:lnTo>
                <a:lnTo>
                  <a:pt x="2596" y="4037"/>
                </a:lnTo>
                <a:lnTo>
                  <a:pt x="2627" y="4078"/>
                </a:lnTo>
                <a:lnTo>
                  <a:pt x="2677" y="4139"/>
                </a:lnTo>
                <a:lnTo>
                  <a:pt x="2709" y="4176"/>
                </a:lnTo>
                <a:lnTo>
                  <a:pt x="2743" y="4217"/>
                </a:lnTo>
                <a:lnTo>
                  <a:pt x="2782" y="4261"/>
                </a:lnTo>
                <a:lnTo>
                  <a:pt x="2824" y="4307"/>
                </a:lnTo>
                <a:lnTo>
                  <a:pt x="2870" y="4357"/>
                </a:lnTo>
                <a:lnTo>
                  <a:pt x="2919" y="4406"/>
                </a:lnTo>
                <a:lnTo>
                  <a:pt x="2970" y="4458"/>
                </a:lnTo>
                <a:lnTo>
                  <a:pt x="3024" y="4509"/>
                </a:lnTo>
                <a:lnTo>
                  <a:pt x="3081" y="4559"/>
                </a:lnTo>
                <a:lnTo>
                  <a:pt x="3138" y="4610"/>
                </a:lnTo>
                <a:lnTo>
                  <a:pt x="3199" y="4659"/>
                </a:lnTo>
                <a:lnTo>
                  <a:pt x="3230" y="4682"/>
                </a:lnTo>
                <a:lnTo>
                  <a:pt x="3260" y="4706"/>
                </a:lnTo>
                <a:lnTo>
                  <a:pt x="3292" y="4729"/>
                </a:lnTo>
                <a:lnTo>
                  <a:pt x="3323" y="4751"/>
                </a:lnTo>
                <a:lnTo>
                  <a:pt x="3356" y="4772"/>
                </a:lnTo>
                <a:lnTo>
                  <a:pt x="3388" y="4793"/>
                </a:lnTo>
                <a:lnTo>
                  <a:pt x="3420" y="4812"/>
                </a:lnTo>
                <a:lnTo>
                  <a:pt x="3453" y="4831"/>
                </a:lnTo>
                <a:lnTo>
                  <a:pt x="3486" y="4849"/>
                </a:lnTo>
                <a:lnTo>
                  <a:pt x="3519" y="4865"/>
                </a:lnTo>
                <a:lnTo>
                  <a:pt x="3552" y="4880"/>
                </a:lnTo>
                <a:lnTo>
                  <a:pt x="3585" y="4895"/>
                </a:lnTo>
                <a:lnTo>
                  <a:pt x="3618" y="4907"/>
                </a:lnTo>
                <a:lnTo>
                  <a:pt x="3651" y="4919"/>
                </a:lnTo>
                <a:lnTo>
                  <a:pt x="3684" y="4928"/>
                </a:lnTo>
                <a:lnTo>
                  <a:pt x="3718" y="4937"/>
                </a:lnTo>
                <a:lnTo>
                  <a:pt x="3750" y="4944"/>
                </a:lnTo>
                <a:lnTo>
                  <a:pt x="3784" y="4949"/>
                </a:lnTo>
                <a:lnTo>
                  <a:pt x="3816" y="4954"/>
                </a:lnTo>
                <a:lnTo>
                  <a:pt x="3849" y="4955"/>
                </a:lnTo>
                <a:lnTo>
                  <a:pt x="3882" y="4955"/>
                </a:lnTo>
                <a:lnTo>
                  <a:pt x="3914" y="4954"/>
                </a:lnTo>
                <a:lnTo>
                  <a:pt x="3946" y="4949"/>
                </a:lnTo>
                <a:lnTo>
                  <a:pt x="3977" y="4943"/>
                </a:lnTo>
                <a:lnTo>
                  <a:pt x="4009" y="4936"/>
                </a:lnTo>
                <a:lnTo>
                  <a:pt x="4040" y="4925"/>
                </a:lnTo>
                <a:lnTo>
                  <a:pt x="4071" y="4913"/>
                </a:lnTo>
                <a:lnTo>
                  <a:pt x="4101" y="4898"/>
                </a:lnTo>
                <a:lnTo>
                  <a:pt x="4131" y="4880"/>
                </a:lnTo>
                <a:lnTo>
                  <a:pt x="4160" y="4860"/>
                </a:lnTo>
                <a:lnTo>
                  <a:pt x="4189" y="4839"/>
                </a:lnTo>
                <a:lnTo>
                  <a:pt x="4214" y="4816"/>
                </a:lnTo>
                <a:lnTo>
                  <a:pt x="4238" y="4792"/>
                </a:lnTo>
                <a:lnTo>
                  <a:pt x="4260" y="4767"/>
                </a:lnTo>
                <a:lnTo>
                  <a:pt x="4279" y="4740"/>
                </a:lnTo>
                <a:lnTo>
                  <a:pt x="4297" y="4713"/>
                </a:lnTo>
                <a:lnTo>
                  <a:pt x="4313" y="4686"/>
                </a:lnTo>
                <a:lnTo>
                  <a:pt x="4326" y="4656"/>
                </a:lnTo>
                <a:lnTo>
                  <a:pt x="4339" y="4626"/>
                </a:lnTo>
                <a:lnTo>
                  <a:pt x="4349" y="4595"/>
                </a:lnTo>
                <a:lnTo>
                  <a:pt x="4358" y="4564"/>
                </a:lnTo>
                <a:lnTo>
                  <a:pt x="4364" y="4531"/>
                </a:lnTo>
                <a:lnTo>
                  <a:pt x="4370" y="4499"/>
                </a:lnTo>
                <a:lnTo>
                  <a:pt x="4374" y="4465"/>
                </a:lnTo>
                <a:lnTo>
                  <a:pt x="4376" y="4431"/>
                </a:lnTo>
                <a:lnTo>
                  <a:pt x="4377" y="4397"/>
                </a:lnTo>
                <a:lnTo>
                  <a:pt x="4377" y="4361"/>
                </a:lnTo>
                <a:lnTo>
                  <a:pt x="4375" y="4326"/>
                </a:lnTo>
                <a:lnTo>
                  <a:pt x="4373" y="4289"/>
                </a:lnTo>
                <a:lnTo>
                  <a:pt x="4368" y="4254"/>
                </a:lnTo>
                <a:lnTo>
                  <a:pt x="4363" y="4217"/>
                </a:lnTo>
                <a:lnTo>
                  <a:pt x="4357" y="4180"/>
                </a:lnTo>
                <a:lnTo>
                  <a:pt x="4349" y="4143"/>
                </a:lnTo>
                <a:lnTo>
                  <a:pt x="4341" y="4106"/>
                </a:lnTo>
                <a:lnTo>
                  <a:pt x="4332" y="4070"/>
                </a:lnTo>
                <a:lnTo>
                  <a:pt x="4322" y="4033"/>
                </a:lnTo>
                <a:lnTo>
                  <a:pt x="4311" y="3995"/>
                </a:lnTo>
                <a:lnTo>
                  <a:pt x="4299" y="3958"/>
                </a:lnTo>
                <a:lnTo>
                  <a:pt x="4287" y="3922"/>
                </a:lnTo>
                <a:lnTo>
                  <a:pt x="4275" y="3885"/>
                </a:lnTo>
                <a:lnTo>
                  <a:pt x="4246" y="3812"/>
                </a:lnTo>
                <a:lnTo>
                  <a:pt x="4218" y="3741"/>
                </a:lnTo>
                <a:lnTo>
                  <a:pt x="4188" y="3671"/>
                </a:lnTo>
                <a:lnTo>
                  <a:pt x="4156" y="3604"/>
                </a:lnTo>
                <a:lnTo>
                  <a:pt x="4123" y="3539"/>
                </a:lnTo>
                <a:lnTo>
                  <a:pt x="4092" y="3477"/>
                </a:lnTo>
                <a:lnTo>
                  <a:pt x="4060" y="3418"/>
                </a:lnTo>
                <a:lnTo>
                  <a:pt x="4029" y="3363"/>
                </a:lnTo>
                <a:lnTo>
                  <a:pt x="3999" y="3313"/>
                </a:lnTo>
                <a:lnTo>
                  <a:pt x="3972" y="3266"/>
                </a:lnTo>
                <a:lnTo>
                  <a:pt x="3947" y="3225"/>
                </a:lnTo>
                <a:lnTo>
                  <a:pt x="3905" y="3157"/>
                </a:lnTo>
                <a:lnTo>
                  <a:pt x="3876" y="3115"/>
                </a:lnTo>
                <a:lnTo>
                  <a:pt x="3866" y="3101"/>
                </a:lnTo>
                <a:lnTo>
                  <a:pt x="3859" y="3102"/>
                </a:lnTo>
                <a:lnTo>
                  <a:pt x="3875" y="3095"/>
                </a:lnTo>
                <a:lnTo>
                  <a:pt x="3924" y="3079"/>
                </a:lnTo>
                <a:lnTo>
                  <a:pt x="3997" y="3049"/>
                </a:lnTo>
                <a:lnTo>
                  <a:pt x="4042" y="3031"/>
                </a:lnTo>
                <a:lnTo>
                  <a:pt x="4092" y="3010"/>
                </a:lnTo>
                <a:lnTo>
                  <a:pt x="4146" y="2986"/>
                </a:lnTo>
                <a:lnTo>
                  <a:pt x="4203" y="2960"/>
                </a:lnTo>
                <a:lnTo>
                  <a:pt x="4263" y="2931"/>
                </a:lnTo>
                <a:lnTo>
                  <a:pt x="4325" y="2900"/>
                </a:lnTo>
                <a:lnTo>
                  <a:pt x="4390" y="2866"/>
                </a:lnTo>
                <a:lnTo>
                  <a:pt x="4456" y="2831"/>
                </a:lnTo>
                <a:lnTo>
                  <a:pt x="4521" y="2793"/>
                </a:lnTo>
                <a:lnTo>
                  <a:pt x="4587" y="2753"/>
                </a:lnTo>
                <a:lnTo>
                  <a:pt x="4652" y="2711"/>
                </a:lnTo>
                <a:lnTo>
                  <a:pt x="4684" y="2689"/>
                </a:lnTo>
                <a:lnTo>
                  <a:pt x="4715" y="2667"/>
                </a:lnTo>
                <a:lnTo>
                  <a:pt x="4747" y="2643"/>
                </a:lnTo>
                <a:lnTo>
                  <a:pt x="4777" y="2619"/>
                </a:lnTo>
                <a:lnTo>
                  <a:pt x="4808" y="2596"/>
                </a:lnTo>
                <a:lnTo>
                  <a:pt x="4837" y="2571"/>
                </a:lnTo>
                <a:lnTo>
                  <a:pt x="4866" y="2547"/>
                </a:lnTo>
                <a:lnTo>
                  <a:pt x="4893" y="2520"/>
                </a:lnTo>
                <a:lnTo>
                  <a:pt x="4920" y="2495"/>
                </a:lnTo>
                <a:lnTo>
                  <a:pt x="4945" y="2469"/>
                </a:lnTo>
                <a:lnTo>
                  <a:pt x="4971" y="2442"/>
                </a:lnTo>
                <a:lnTo>
                  <a:pt x="4994" y="2414"/>
                </a:lnTo>
                <a:lnTo>
                  <a:pt x="5016" y="2387"/>
                </a:lnTo>
                <a:lnTo>
                  <a:pt x="5037" y="2359"/>
                </a:lnTo>
                <a:lnTo>
                  <a:pt x="5057" y="2330"/>
                </a:lnTo>
                <a:lnTo>
                  <a:pt x="5075" y="2302"/>
                </a:lnTo>
                <a:lnTo>
                  <a:pt x="5092" y="2272"/>
                </a:lnTo>
                <a:lnTo>
                  <a:pt x="5107" y="2242"/>
                </a:lnTo>
                <a:lnTo>
                  <a:pt x="5120" y="2213"/>
                </a:lnTo>
                <a:lnTo>
                  <a:pt x="5133" y="2182"/>
                </a:lnTo>
                <a:lnTo>
                  <a:pt x="5142" y="2151"/>
                </a:lnTo>
                <a:lnTo>
                  <a:pt x="5150" y="2119"/>
                </a:lnTo>
                <a:lnTo>
                  <a:pt x="5156" y="2087"/>
                </a:lnTo>
                <a:lnTo>
                  <a:pt x="5160" y="2056"/>
                </a:lnTo>
                <a:lnTo>
                  <a:pt x="5162" y="2023"/>
                </a:lnTo>
                <a:lnTo>
                  <a:pt x="5162" y="1991"/>
                </a:lnTo>
                <a:lnTo>
                  <a:pt x="5159" y="1957"/>
                </a:lnTo>
                <a:lnTo>
                  <a:pt x="5155" y="1923"/>
                </a:lnTo>
                <a:lnTo>
                  <a:pt x="5147" y="1890"/>
                </a:lnTo>
                <a:lnTo>
                  <a:pt x="5137" y="1856"/>
                </a:lnTo>
                <a:close/>
              </a:path>
            </a:pathLst>
          </a:custGeom>
          <a:solidFill>
            <a:srgbClr val="A77068"/>
          </a:solidFill>
          <a:ln w="38100">
            <a:noFill/>
          </a:ln>
          <a:effectLst/>
        </p:spPr>
        <p:txBody>
          <a:bodyPr wrap="square"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420171" y="2129784"/>
            <a:ext cx="210850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标题文本预设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2497566" y="2671337"/>
            <a:ext cx="2876689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3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2497566" y="4509233"/>
            <a:ext cx="210850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标题文本预设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59722" y="4942312"/>
            <a:ext cx="2814283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3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8274190" y="2129784"/>
            <a:ext cx="210850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30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标题文本预设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8351586" y="2671337"/>
            <a:ext cx="2827664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3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8351585" y="4509233"/>
            <a:ext cx="210850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30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标题文本预设</a:t>
            </a:r>
            <a:endParaRPr kumimoji="0" lang="zh-CN" altLang="en-US" sz="1800" b="1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8428981" y="5070582"/>
            <a:ext cx="2827664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3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图片 14"/>
          <p:cNvPicPr>
            <a:picLocks noChangeAspect="1"/>
          </p:cNvPicPr>
          <p:nvPr/>
        </p:nvPicPr>
        <p:blipFill>
          <a:blip r:embed="rId1"/>
          <a:srcRect l="74870" t="5354" r="17415" b="77112"/>
          <a:stretch>
            <a:fillRect/>
          </a:stretch>
        </p:blipFill>
        <p:spPr>
          <a:xfrm>
            <a:off x="-163512" y="2262188"/>
            <a:ext cx="2151062" cy="1782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30"/>
          <p:cNvPicPr>
            <a:picLocks noChangeAspect="1"/>
          </p:cNvPicPr>
          <p:nvPr/>
        </p:nvPicPr>
        <p:blipFill>
          <a:blip r:embed="rId2"/>
          <a:srcRect l="84119"/>
          <a:stretch>
            <a:fillRect/>
          </a:stretch>
        </p:blipFill>
        <p:spPr>
          <a:xfrm>
            <a:off x="1576388" y="-1997710"/>
            <a:ext cx="2581275" cy="914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33"/>
          <p:cNvPicPr>
            <a:picLocks noChangeAspect="1"/>
          </p:cNvPicPr>
          <p:nvPr/>
        </p:nvPicPr>
        <p:blipFill>
          <a:blip r:embed="rId3"/>
          <a:srcRect l="5890" t="2618" r="81129" b="80505"/>
          <a:stretch>
            <a:fillRect/>
          </a:stretch>
        </p:blipFill>
        <p:spPr>
          <a:xfrm>
            <a:off x="119063" y="358775"/>
            <a:ext cx="1774825" cy="154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文本框 16"/>
          <p:cNvSpPr txBox="1"/>
          <p:nvPr/>
        </p:nvSpPr>
        <p:spPr>
          <a:xfrm>
            <a:off x="2844800" y="2950845"/>
            <a:ext cx="68707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48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rPr>
              <a:t>输入您的内容</a:t>
            </a:r>
            <a:endParaRPr lang="zh-CN" altLang="en-US" sz="48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字魂17号-萌趣果冻体" pitchFamily="2" charset="-122"/>
            </a:endParaRPr>
          </a:p>
        </p:txBody>
      </p:sp>
      <p:sp>
        <p:nvSpPr>
          <p:cNvPr id="10246" name="文本框 21"/>
          <p:cNvSpPr txBox="1"/>
          <p:nvPr/>
        </p:nvSpPr>
        <p:spPr>
          <a:xfrm>
            <a:off x="2936875" y="4044633"/>
            <a:ext cx="66865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6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rPr>
              <a:t>YOUR TITLE HERE</a:t>
            </a:r>
            <a:endParaRPr lang="en-US" altLang="zh-CN" sz="36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字魂17号-萌趣果冻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27575" y="1947545"/>
            <a:ext cx="310356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17号-萌趣果冻体" pitchFamily="2" charset="-122"/>
              </a:rPr>
              <a:t>PART TWO</a:t>
            </a:r>
            <a:endParaRPr lang="en-US" altLang="zh-CN" sz="4000" b="1" i="1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17号-萌趣果冻体" pitchFamily="2" charset="-122"/>
            </a:endParaRPr>
          </a:p>
        </p:txBody>
      </p:sp>
      <p:pic>
        <p:nvPicPr>
          <p:cNvPr id="2" name="图片 1" descr="幼儿园招生"/>
          <p:cNvPicPr>
            <a:picLocks noChangeAspect="1"/>
          </p:cNvPicPr>
          <p:nvPr/>
        </p:nvPicPr>
        <p:blipFill>
          <a:blip r:embed="rId4"/>
          <a:srcRect l="58025" t="40332" r="28349" b="38133"/>
          <a:stretch>
            <a:fillRect/>
          </a:stretch>
        </p:blipFill>
        <p:spPr>
          <a:xfrm>
            <a:off x="8937625" y="0"/>
            <a:ext cx="3254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2" name="组合 1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0" name="TextBox 58"/>
          <p:cNvSpPr txBox="1"/>
          <p:nvPr/>
        </p:nvSpPr>
        <p:spPr>
          <a:xfrm>
            <a:off x="1399565" y="3705688"/>
            <a:ext cx="5225256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lt"/>
              </a:rPr>
              <a:t>Entrepreneurial activities differ substantially depending on the type of organization and creativity involved. 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61" name="Rectangle 59"/>
          <p:cNvSpPr/>
          <p:nvPr/>
        </p:nvSpPr>
        <p:spPr>
          <a:xfrm>
            <a:off x="4805092" y="3447305"/>
            <a:ext cx="1819729" cy="276999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lt"/>
              </a:rPr>
              <a:t>PHOTOSHOP SKILLS</a:t>
            </a:r>
            <a:endParaRPr kumimoji="0" lang="en-US" sz="1200" b="1" i="0" u="none" strike="noStrike" kern="0" cap="none" spc="30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62" name="TextBox 66"/>
          <p:cNvSpPr txBox="1"/>
          <p:nvPr/>
        </p:nvSpPr>
        <p:spPr>
          <a:xfrm>
            <a:off x="1399565" y="4976017"/>
            <a:ext cx="5225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5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lt"/>
              </a:rPr>
              <a:t>Entrepreneurial activities differ substantially depending on the type of organization and creativity involved. </a:t>
            </a: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63" name="Rectangle 67"/>
          <p:cNvSpPr/>
          <p:nvPr/>
        </p:nvSpPr>
        <p:spPr>
          <a:xfrm>
            <a:off x="4840231" y="4764401"/>
            <a:ext cx="1819729" cy="276999"/>
          </a:xfrm>
          <a:prstGeom prst="rect">
            <a:avLst/>
          </a:prstGeom>
        </p:spPr>
        <p:txBody>
          <a:bodyPr wrap="none">
            <a:spAutoFit/>
          </a:bodyPr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1" i="0" u="none" strike="noStrike" kern="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lt"/>
              </a:rPr>
              <a:t>PHOTOSHOP SKILLS</a:t>
            </a:r>
            <a:endParaRPr kumimoji="0" lang="en-US" sz="1200" b="1" i="0" u="none" strike="noStrike" kern="0" cap="none" spc="30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64" name="Freeform 133"/>
          <p:cNvSpPr>
            <a:spLocks noEditPoints="1"/>
          </p:cNvSpPr>
          <p:nvPr/>
        </p:nvSpPr>
        <p:spPr bwMode="auto">
          <a:xfrm>
            <a:off x="6659960" y="4126596"/>
            <a:ext cx="412192" cy="452267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37E4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5" name="Freeform 142"/>
          <p:cNvSpPr>
            <a:spLocks noEditPoints="1"/>
          </p:cNvSpPr>
          <p:nvPr/>
        </p:nvSpPr>
        <p:spPr bwMode="auto">
          <a:xfrm>
            <a:off x="6603692" y="5335303"/>
            <a:ext cx="463715" cy="444634"/>
          </a:xfrm>
          <a:custGeom>
            <a:avLst/>
            <a:gdLst>
              <a:gd name="T0" fmla="*/ 68 w 113"/>
              <a:gd name="T1" fmla="*/ 54 h 108"/>
              <a:gd name="T2" fmla="*/ 45 w 113"/>
              <a:gd name="T3" fmla="*/ 54 h 108"/>
              <a:gd name="T4" fmla="*/ 48 w 113"/>
              <a:gd name="T5" fmla="*/ 32 h 108"/>
              <a:gd name="T6" fmla="*/ 0 w 113"/>
              <a:gd name="T7" fmla="*/ 54 h 108"/>
              <a:gd name="T8" fmla="*/ 17 w 113"/>
              <a:gd name="T9" fmla="*/ 93 h 108"/>
              <a:gd name="T10" fmla="*/ 62 w 113"/>
              <a:gd name="T11" fmla="*/ 78 h 108"/>
              <a:gd name="T12" fmla="*/ 38 w 113"/>
              <a:gd name="T13" fmla="*/ 84 h 108"/>
              <a:gd name="T14" fmla="*/ 26 w 113"/>
              <a:gd name="T15" fmla="*/ 73 h 108"/>
              <a:gd name="T16" fmla="*/ 57 w 113"/>
              <a:gd name="T17" fmla="*/ 76 h 108"/>
              <a:gd name="T18" fmla="*/ 79 w 113"/>
              <a:gd name="T19" fmla="*/ 82 h 108"/>
              <a:gd name="T20" fmla="*/ 64 w 113"/>
              <a:gd name="T21" fmla="*/ 89 h 108"/>
              <a:gd name="T22" fmla="*/ 52 w 113"/>
              <a:gd name="T23" fmla="*/ 89 h 108"/>
              <a:gd name="T24" fmla="*/ 80 w 113"/>
              <a:gd name="T25" fmla="*/ 105 h 108"/>
              <a:gd name="T26" fmla="*/ 86 w 113"/>
              <a:gd name="T27" fmla="*/ 73 h 108"/>
              <a:gd name="T28" fmla="*/ 113 w 113"/>
              <a:gd name="T29" fmla="*/ 54 h 108"/>
              <a:gd name="T30" fmla="*/ 70 w 113"/>
              <a:gd name="T31" fmla="*/ 32 h 108"/>
              <a:gd name="T32" fmla="*/ 76 w 113"/>
              <a:gd name="T33" fmla="*/ 23 h 108"/>
              <a:gd name="T34" fmla="*/ 88 w 113"/>
              <a:gd name="T35" fmla="*/ 33 h 108"/>
              <a:gd name="T36" fmla="*/ 96 w 113"/>
              <a:gd name="T37" fmla="*/ 14 h 108"/>
              <a:gd name="T38" fmla="*/ 63 w 113"/>
              <a:gd name="T39" fmla="*/ 20 h 108"/>
              <a:gd name="T40" fmla="*/ 33 w 113"/>
              <a:gd name="T41" fmla="*/ 3 h 108"/>
              <a:gd name="T42" fmla="*/ 26 w 113"/>
              <a:gd name="T43" fmla="*/ 29 h 108"/>
              <a:gd name="T44" fmla="*/ 34 w 113"/>
              <a:gd name="T45" fmla="*/ 25 h 108"/>
              <a:gd name="T46" fmla="*/ 49 w 113"/>
              <a:gd name="T47" fmla="*/ 18 h 108"/>
              <a:gd name="T48" fmla="*/ 48 w 113"/>
              <a:gd name="T49" fmla="*/ 32 h 108"/>
              <a:gd name="T50" fmla="*/ 92 w 113"/>
              <a:gd name="T51" fmla="*/ 45 h 108"/>
              <a:gd name="T52" fmla="*/ 92 w 113"/>
              <a:gd name="T53" fmla="*/ 62 h 108"/>
              <a:gd name="T54" fmla="*/ 77 w 113"/>
              <a:gd name="T55" fmla="*/ 44 h 108"/>
              <a:gd name="T56" fmla="*/ 75 w 113"/>
              <a:gd name="T57" fmla="*/ 66 h 108"/>
              <a:gd name="T58" fmla="*/ 65 w 113"/>
              <a:gd name="T59" fmla="*/ 41 h 108"/>
              <a:gd name="T60" fmla="*/ 51 w 113"/>
              <a:gd name="T61" fmla="*/ 41 h 108"/>
              <a:gd name="T62" fmla="*/ 47 w 113"/>
              <a:gd name="T63" fmla="*/ 44 h 108"/>
              <a:gd name="T64" fmla="*/ 57 w 113"/>
              <a:gd name="T65" fmla="*/ 67 h 108"/>
              <a:gd name="T66" fmla="*/ 22 w 113"/>
              <a:gd name="T67" fmla="*/ 62 h 108"/>
              <a:gd name="T68" fmla="*/ 9 w 113"/>
              <a:gd name="T69" fmla="*/ 54 h 108"/>
              <a:gd name="T70" fmla="*/ 37 w 113"/>
              <a:gd name="T71" fmla="*/ 42 h 108"/>
              <a:gd name="T72" fmla="*/ 64 w 113"/>
              <a:gd name="T73" fmla="*/ 50 h 108"/>
              <a:gd name="T74" fmla="*/ 64 w 113"/>
              <a:gd name="T75" fmla="*/ 50 h 108"/>
              <a:gd name="T76" fmla="*/ 50 w 113"/>
              <a:gd name="T77" fmla="*/ 53 h 108"/>
              <a:gd name="T78" fmla="*/ 49 w 113"/>
              <a:gd name="T79" fmla="*/ 57 h 108"/>
              <a:gd name="T80" fmla="*/ 51 w 113"/>
              <a:gd name="T81" fmla="*/ 52 h 108"/>
              <a:gd name="T82" fmla="*/ 56 w 113"/>
              <a:gd name="T83" fmla="*/ 45 h 108"/>
              <a:gd name="T84" fmla="*/ 58 w 113"/>
              <a:gd name="T85" fmla="*/ 45 h 108"/>
              <a:gd name="T86" fmla="*/ 60 w 113"/>
              <a:gd name="T87" fmla="*/ 4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108">
                <a:moveTo>
                  <a:pt x="57" y="42"/>
                </a:moveTo>
                <a:cubicBezTo>
                  <a:pt x="63" y="42"/>
                  <a:pt x="68" y="47"/>
                  <a:pt x="68" y="54"/>
                </a:cubicBezTo>
                <a:cubicBezTo>
                  <a:pt x="68" y="60"/>
                  <a:pt x="63" y="65"/>
                  <a:pt x="57" y="65"/>
                </a:cubicBezTo>
                <a:cubicBezTo>
                  <a:pt x="50" y="65"/>
                  <a:pt x="45" y="60"/>
                  <a:pt x="45" y="54"/>
                </a:cubicBezTo>
                <a:cubicBezTo>
                  <a:pt x="45" y="47"/>
                  <a:pt x="50" y="42"/>
                  <a:pt x="57" y="42"/>
                </a:cubicBezTo>
                <a:close/>
                <a:moveTo>
                  <a:pt x="48" y="32"/>
                </a:moveTo>
                <a:cubicBezTo>
                  <a:pt x="36" y="32"/>
                  <a:pt x="26" y="34"/>
                  <a:pt x="19" y="37"/>
                </a:cubicBezTo>
                <a:cubicBezTo>
                  <a:pt x="7" y="41"/>
                  <a:pt x="0" y="47"/>
                  <a:pt x="0" y="54"/>
                </a:cubicBezTo>
                <a:cubicBezTo>
                  <a:pt x="0" y="60"/>
                  <a:pt x="7" y="66"/>
                  <a:pt x="17" y="70"/>
                </a:cubicBezTo>
                <a:cubicBezTo>
                  <a:pt x="13" y="80"/>
                  <a:pt x="12" y="89"/>
                  <a:pt x="17" y="93"/>
                </a:cubicBezTo>
                <a:cubicBezTo>
                  <a:pt x="22" y="98"/>
                  <a:pt x="31" y="98"/>
                  <a:pt x="42" y="92"/>
                </a:cubicBezTo>
                <a:cubicBezTo>
                  <a:pt x="48" y="89"/>
                  <a:pt x="55" y="84"/>
                  <a:pt x="62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4" y="81"/>
                  <a:pt x="41" y="83"/>
                  <a:pt x="38" y="84"/>
                </a:cubicBezTo>
                <a:cubicBezTo>
                  <a:pt x="31" y="88"/>
                  <a:pt x="25" y="89"/>
                  <a:pt x="23" y="87"/>
                </a:cubicBezTo>
                <a:cubicBezTo>
                  <a:pt x="21" y="85"/>
                  <a:pt x="23" y="80"/>
                  <a:pt x="26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35" y="75"/>
                  <a:pt x="45" y="76"/>
                  <a:pt x="57" y="76"/>
                </a:cubicBezTo>
                <a:cubicBezTo>
                  <a:pt x="64" y="76"/>
                  <a:pt x="71" y="75"/>
                  <a:pt x="77" y="74"/>
                </a:cubicBezTo>
                <a:cubicBezTo>
                  <a:pt x="78" y="77"/>
                  <a:pt x="78" y="80"/>
                  <a:pt x="79" y="82"/>
                </a:cubicBezTo>
                <a:cubicBezTo>
                  <a:pt x="79" y="90"/>
                  <a:pt x="79" y="95"/>
                  <a:pt x="76" y="96"/>
                </a:cubicBezTo>
                <a:cubicBezTo>
                  <a:pt x="74" y="98"/>
                  <a:pt x="69" y="95"/>
                  <a:pt x="64" y="89"/>
                </a:cubicBezTo>
                <a:cubicBezTo>
                  <a:pt x="62" y="88"/>
                  <a:pt x="61" y="86"/>
                  <a:pt x="60" y="84"/>
                </a:cubicBezTo>
                <a:cubicBezTo>
                  <a:pt x="52" y="89"/>
                  <a:pt x="52" y="89"/>
                  <a:pt x="52" y="89"/>
                </a:cubicBezTo>
                <a:cubicBezTo>
                  <a:pt x="54" y="91"/>
                  <a:pt x="56" y="93"/>
                  <a:pt x="57" y="95"/>
                </a:cubicBezTo>
                <a:cubicBezTo>
                  <a:pt x="65" y="104"/>
                  <a:pt x="74" y="108"/>
                  <a:pt x="80" y="105"/>
                </a:cubicBezTo>
                <a:cubicBezTo>
                  <a:pt x="86" y="102"/>
                  <a:pt x="89" y="93"/>
                  <a:pt x="88" y="81"/>
                </a:cubicBezTo>
                <a:cubicBezTo>
                  <a:pt x="87" y="79"/>
                  <a:pt x="87" y="76"/>
                  <a:pt x="86" y="73"/>
                </a:cubicBezTo>
                <a:cubicBezTo>
                  <a:pt x="89" y="72"/>
                  <a:pt x="92" y="71"/>
                  <a:pt x="95" y="70"/>
                </a:cubicBezTo>
                <a:cubicBezTo>
                  <a:pt x="106" y="67"/>
                  <a:pt x="113" y="61"/>
                  <a:pt x="113" y="54"/>
                </a:cubicBezTo>
                <a:cubicBezTo>
                  <a:pt x="113" y="47"/>
                  <a:pt x="106" y="41"/>
                  <a:pt x="95" y="37"/>
                </a:cubicBezTo>
                <a:cubicBezTo>
                  <a:pt x="88" y="35"/>
                  <a:pt x="80" y="33"/>
                  <a:pt x="70" y="32"/>
                </a:cubicBezTo>
                <a:cubicBezTo>
                  <a:pt x="69" y="31"/>
                  <a:pt x="69" y="29"/>
                  <a:pt x="68" y="28"/>
                </a:cubicBezTo>
                <a:cubicBezTo>
                  <a:pt x="70" y="26"/>
                  <a:pt x="73" y="24"/>
                  <a:pt x="76" y="23"/>
                </a:cubicBezTo>
                <a:cubicBezTo>
                  <a:pt x="83" y="20"/>
                  <a:pt x="88" y="18"/>
                  <a:pt x="90" y="20"/>
                </a:cubicBezTo>
                <a:cubicBezTo>
                  <a:pt x="92" y="22"/>
                  <a:pt x="91" y="27"/>
                  <a:pt x="88" y="33"/>
                </a:cubicBezTo>
                <a:cubicBezTo>
                  <a:pt x="97" y="35"/>
                  <a:pt x="97" y="35"/>
                  <a:pt x="97" y="35"/>
                </a:cubicBezTo>
                <a:cubicBezTo>
                  <a:pt x="101" y="26"/>
                  <a:pt x="101" y="18"/>
                  <a:pt x="96" y="14"/>
                </a:cubicBezTo>
                <a:cubicBezTo>
                  <a:pt x="91" y="9"/>
                  <a:pt x="82" y="10"/>
                  <a:pt x="72" y="15"/>
                </a:cubicBezTo>
                <a:cubicBezTo>
                  <a:pt x="69" y="16"/>
                  <a:pt x="66" y="18"/>
                  <a:pt x="63" y="20"/>
                </a:cubicBezTo>
                <a:cubicBezTo>
                  <a:pt x="60" y="17"/>
                  <a:pt x="58" y="15"/>
                  <a:pt x="56" y="12"/>
                </a:cubicBezTo>
                <a:cubicBezTo>
                  <a:pt x="48" y="4"/>
                  <a:pt x="39" y="0"/>
                  <a:pt x="33" y="3"/>
                </a:cubicBezTo>
                <a:cubicBezTo>
                  <a:pt x="27" y="6"/>
                  <a:pt x="24" y="14"/>
                  <a:pt x="26" y="26"/>
                </a:cubicBezTo>
                <a:cubicBezTo>
                  <a:pt x="26" y="27"/>
                  <a:pt x="26" y="28"/>
                  <a:pt x="26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7"/>
                  <a:pt x="35" y="26"/>
                  <a:pt x="34" y="25"/>
                </a:cubicBezTo>
                <a:cubicBezTo>
                  <a:pt x="34" y="17"/>
                  <a:pt x="34" y="12"/>
                  <a:pt x="37" y="11"/>
                </a:cubicBezTo>
                <a:cubicBezTo>
                  <a:pt x="39" y="10"/>
                  <a:pt x="44" y="13"/>
                  <a:pt x="49" y="18"/>
                </a:cubicBezTo>
                <a:cubicBezTo>
                  <a:pt x="51" y="20"/>
                  <a:pt x="53" y="23"/>
                  <a:pt x="55" y="25"/>
                </a:cubicBezTo>
                <a:cubicBezTo>
                  <a:pt x="53" y="27"/>
                  <a:pt x="50" y="30"/>
                  <a:pt x="48" y="32"/>
                </a:cubicBezTo>
                <a:close/>
                <a:moveTo>
                  <a:pt x="75" y="42"/>
                </a:moveTo>
                <a:cubicBezTo>
                  <a:pt x="82" y="43"/>
                  <a:pt x="87" y="44"/>
                  <a:pt x="92" y="45"/>
                </a:cubicBezTo>
                <a:cubicBezTo>
                  <a:pt x="99" y="48"/>
                  <a:pt x="104" y="51"/>
                  <a:pt x="104" y="54"/>
                </a:cubicBezTo>
                <a:cubicBezTo>
                  <a:pt x="104" y="56"/>
                  <a:pt x="99" y="59"/>
                  <a:pt x="92" y="62"/>
                </a:cubicBezTo>
                <a:cubicBezTo>
                  <a:pt x="89" y="63"/>
                  <a:pt x="87" y="63"/>
                  <a:pt x="84" y="64"/>
                </a:cubicBezTo>
                <a:cubicBezTo>
                  <a:pt x="82" y="58"/>
                  <a:pt x="80" y="51"/>
                  <a:pt x="77" y="44"/>
                </a:cubicBezTo>
                <a:cubicBezTo>
                  <a:pt x="76" y="44"/>
                  <a:pt x="76" y="43"/>
                  <a:pt x="75" y="42"/>
                </a:cubicBezTo>
                <a:close/>
                <a:moveTo>
                  <a:pt x="75" y="66"/>
                </a:moveTo>
                <a:cubicBezTo>
                  <a:pt x="73" y="60"/>
                  <a:pt x="71" y="54"/>
                  <a:pt x="69" y="48"/>
                </a:cubicBezTo>
                <a:cubicBezTo>
                  <a:pt x="67" y="46"/>
                  <a:pt x="66" y="43"/>
                  <a:pt x="65" y="41"/>
                </a:cubicBezTo>
                <a:cubicBezTo>
                  <a:pt x="62" y="41"/>
                  <a:pt x="59" y="41"/>
                  <a:pt x="57" y="41"/>
                </a:cubicBezTo>
                <a:cubicBezTo>
                  <a:pt x="55" y="41"/>
                  <a:pt x="53" y="41"/>
                  <a:pt x="51" y="41"/>
                </a:cubicBezTo>
                <a:cubicBezTo>
                  <a:pt x="50" y="42"/>
                  <a:pt x="49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1" y="51"/>
                  <a:pt x="35" y="58"/>
                  <a:pt x="31" y="64"/>
                </a:cubicBezTo>
                <a:cubicBezTo>
                  <a:pt x="38" y="66"/>
                  <a:pt x="47" y="67"/>
                  <a:pt x="57" y="67"/>
                </a:cubicBezTo>
                <a:cubicBezTo>
                  <a:pt x="63" y="67"/>
                  <a:pt x="69" y="66"/>
                  <a:pt x="75" y="66"/>
                </a:cubicBezTo>
                <a:close/>
                <a:moveTo>
                  <a:pt x="22" y="62"/>
                </a:moveTo>
                <a:cubicBezTo>
                  <a:pt x="22" y="62"/>
                  <a:pt x="22" y="62"/>
                  <a:pt x="22" y="62"/>
                </a:cubicBezTo>
                <a:cubicBezTo>
                  <a:pt x="14" y="59"/>
                  <a:pt x="9" y="56"/>
                  <a:pt x="9" y="54"/>
                </a:cubicBezTo>
                <a:cubicBezTo>
                  <a:pt x="9" y="51"/>
                  <a:pt x="14" y="48"/>
                  <a:pt x="22" y="45"/>
                </a:cubicBezTo>
                <a:cubicBezTo>
                  <a:pt x="26" y="44"/>
                  <a:pt x="31" y="43"/>
                  <a:pt x="37" y="42"/>
                </a:cubicBezTo>
                <a:cubicBezTo>
                  <a:pt x="31" y="49"/>
                  <a:pt x="26" y="56"/>
                  <a:pt x="22" y="62"/>
                </a:cubicBezTo>
                <a:close/>
                <a:moveTo>
                  <a:pt x="64" y="50"/>
                </a:moveTo>
                <a:cubicBezTo>
                  <a:pt x="63" y="55"/>
                  <a:pt x="61" y="59"/>
                  <a:pt x="57" y="62"/>
                </a:cubicBezTo>
                <a:cubicBezTo>
                  <a:pt x="63" y="62"/>
                  <a:pt x="66" y="55"/>
                  <a:pt x="64" y="50"/>
                </a:cubicBezTo>
                <a:close/>
                <a:moveTo>
                  <a:pt x="49" y="57"/>
                </a:moveTo>
                <a:cubicBezTo>
                  <a:pt x="49" y="55"/>
                  <a:pt x="50" y="54"/>
                  <a:pt x="50" y="53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4"/>
                  <a:pt x="48" y="55"/>
                  <a:pt x="49" y="57"/>
                </a:cubicBezTo>
                <a:close/>
                <a:moveTo>
                  <a:pt x="49" y="50"/>
                </a:moveTo>
                <a:cubicBezTo>
                  <a:pt x="51" y="52"/>
                  <a:pt x="51" y="52"/>
                  <a:pt x="51" y="52"/>
                </a:cubicBezTo>
                <a:cubicBezTo>
                  <a:pt x="53" y="50"/>
                  <a:pt x="55" y="49"/>
                  <a:pt x="57" y="47"/>
                </a:cubicBezTo>
                <a:cubicBezTo>
                  <a:pt x="56" y="45"/>
                  <a:pt x="56" y="45"/>
                  <a:pt x="56" y="45"/>
                </a:cubicBezTo>
                <a:cubicBezTo>
                  <a:pt x="53" y="45"/>
                  <a:pt x="50" y="47"/>
                  <a:pt x="49" y="50"/>
                </a:cubicBezTo>
                <a:close/>
                <a:moveTo>
                  <a:pt x="58" y="45"/>
                </a:moveTo>
                <a:cubicBezTo>
                  <a:pt x="58" y="47"/>
                  <a:pt x="58" y="47"/>
                  <a:pt x="58" y="47"/>
                </a:cubicBezTo>
                <a:cubicBezTo>
                  <a:pt x="59" y="46"/>
                  <a:pt x="59" y="46"/>
                  <a:pt x="60" y="46"/>
                </a:cubicBezTo>
                <a:cubicBezTo>
                  <a:pt x="59" y="45"/>
                  <a:pt x="58" y="45"/>
                  <a:pt x="58" y="45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37E4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6" name="Group 24"/>
          <p:cNvGrpSpPr/>
          <p:nvPr/>
        </p:nvGrpSpPr>
        <p:grpSpPr>
          <a:xfrm>
            <a:off x="1409867" y="4232448"/>
            <a:ext cx="5073668" cy="208677"/>
            <a:chOff x="5638800" y="4530963"/>
            <a:chExt cx="5073668" cy="208677"/>
          </a:xfrm>
        </p:grpSpPr>
        <p:sp>
          <p:nvSpPr>
            <p:cNvPr id="67" name="Rectangle 25"/>
            <p:cNvSpPr/>
            <p:nvPr/>
          </p:nvSpPr>
          <p:spPr>
            <a:xfrm>
              <a:off x="5638800" y="4530963"/>
              <a:ext cx="5069638" cy="208677"/>
            </a:xfrm>
            <a:prstGeom prst="rect">
              <a:avLst/>
            </a:prstGeom>
            <a:solidFill>
              <a:srgbClr val="E7E6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37E45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lt"/>
              </a:endParaRPr>
            </a:p>
          </p:txBody>
        </p:sp>
        <p:sp>
          <p:nvSpPr>
            <p:cNvPr id="68" name="Rectangle 26"/>
            <p:cNvSpPr/>
            <p:nvPr/>
          </p:nvSpPr>
          <p:spPr>
            <a:xfrm>
              <a:off x="6534767" y="4530963"/>
              <a:ext cx="4177701" cy="208677"/>
            </a:xfrm>
            <a:prstGeom prst="rect">
              <a:avLst/>
            </a:prstGeom>
            <a:solidFill>
              <a:srgbClr val="FFB5C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37E45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lt"/>
              </a:endParaRPr>
            </a:p>
          </p:txBody>
        </p:sp>
      </p:grpSp>
      <p:grpSp>
        <p:nvGrpSpPr>
          <p:cNvPr id="69" name="Group 29"/>
          <p:cNvGrpSpPr/>
          <p:nvPr/>
        </p:nvGrpSpPr>
        <p:grpSpPr>
          <a:xfrm>
            <a:off x="1409867" y="5503197"/>
            <a:ext cx="5069638" cy="208677"/>
            <a:chOff x="5638800" y="4530963"/>
            <a:chExt cx="5069638" cy="208677"/>
          </a:xfrm>
        </p:grpSpPr>
        <p:sp>
          <p:nvSpPr>
            <p:cNvPr id="70" name="Rectangle 30"/>
            <p:cNvSpPr/>
            <p:nvPr/>
          </p:nvSpPr>
          <p:spPr>
            <a:xfrm>
              <a:off x="5638800" y="4530963"/>
              <a:ext cx="5069638" cy="208677"/>
            </a:xfrm>
            <a:prstGeom prst="rect">
              <a:avLst/>
            </a:prstGeom>
            <a:solidFill>
              <a:srgbClr val="E7E6E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37E45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lt"/>
              </a:endParaRPr>
            </a:p>
          </p:txBody>
        </p:sp>
        <p:sp>
          <p:nvSpPr>
            <p:cNvPr id="71" name="Rectangle 32"/>
            <p:cNvSpPr/>
            <p:nvPr/>
          </p:nvSpPr>
          <p:spPr>
            <a:xfrm>
              <a:off x="6142876" y="4530963"/>
              <a:ext cx="4554338" cy="208677"/>
            </a:xfrm>
            <a:prstGeom prst="rect">
              <a:avLst/>
            </a:prstGeom>
            <a:solidFill>
              <a:srgbClr val="AFB2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37E45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952740" y="1408430"/>
            <a:ext cx="2994025" cy="4634865"/>
            <a:chOff x="7835150" y="1140319"/>
            <a:chExt cx="3412610" cy="5282669"/>
          </a:xfrm>
        </p:grpSpPr>
        <p:pic>
          <p:nvPicPr>
            <p:cNvPr id="73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5150" y="1140319"/>
              <a:ext cx="3412610" cy="5282669"/>
            </a:xfrm>
            <a:prstGeom prst="rect">
              <a:avLst/>
            </a:prstGeom>
          </p:spPr>
        </p:pic>
        <p:pic>
          <p:nvPicPr>
            <p:cNvPr id="74" name="图片占位符 4" descr="D:\图图图\儿童类素材\下雪场景梦幻童话风玩雪.png下雪场景梦幻童话风玩雪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986412" y="2181719"/>
              <a:ext cx="3099245" cy="3098800"/>
            </a:xfrm>
            <a:prstGeom prst="rect">
              <a:avLst/>
            </a:prstGeom>
          </p:spPr>
        </p:pic>
      </p:grpSp>
      <p:sp>
        <p:nvSpPr>
          <p:cNvPr id="75" name="Rectangle 24"/>
          <p:cNvSpPr>
            <a:spLocks noChangeArrowheads="1"/>
          </p:cNvSpPr>
          <p:nvPr/>
        </p:nvSpPr>
        <p:spPr bwMode="auto">
          <a:xfrm>
            <a:off x="1253490" y="1864360"/>
            <a:ext cx="5814060" cy="103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单击此处输入标题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2" name="组合 1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212980" y="2315585"/>
            <a:ext cx="632460" cy="637540"/>
            <a:chOff x="1834" y="2698"/>
            <a:chExt cx="996" cy="1004"/>
          </a:xfrm>
        </p:grpSpPr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1834" y="2698"/>
              <a:ext cx="997" cy="1004"/>
            </a:xfrm>
            <a:prstGeom prst="ellipse">
              <a:avLst/>
            </a:prstGeom>
            <a:solidFill>
              <a:srgbClr val="FFB5CF"/>
            </a:solidFill>
            <a:ln>
              <a:noFill/>
            </a:ln>
          </p:spPr>
          <p:txBody>
            <a:bodyPr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2" name="Group 12"/>
            <p:cNvGrpSpPr/>
            <p:nvPr/>
          </p:nvGrpSpPr>
          <p:grpSpPr bwMode="auto">
            <a:xfrm>
              <a:off x="2136" y="2939"/>
              <a:ext cx="407" cy="519"/>
              <a:chOff x="0" y="0"/>
              <a:chExt cx="120" cy="153"/>
            </a:xfrm>
            <a:solidFill>
              <a:srgbClr val="F8F8F8"/>
            </a:solidFill>
          </p:grpSpPr>
          <p:sp>
            <p:nvSpPr>
              <p:cNvPr id="13" name="Freeform 13"/>
              <p:cNvSpPr>
                <a:spLocks noEditPoints="1"/>
              </p:cNvSpPr>
              <p:nvPr/>
            </p:nvSpPr>
            <p:spPr bwMode="auto">
              <a:xfrm>
                <a:off x="0" y="0"/>
                <a:ext cx="116" cy="116"/>
              </a:xfrm>
              <a:custGeom>
                <a:avLst/>
                <a:gdLst>
                  <a:gd name="T0" fmla="*/ 10 w 66"/>
                  <a:gd name="T1" fmla="*/ 57 h 66"/>
                  <a:gd name="T2" fmla="*/ 9 w 66"/>
                  <a:gd name="T3" fmla="*/ 64 h 66"/>
                  <a:gd name="T4" fmla="*/ 7 w 66"/>
                  <a:gd name="T5" fmla="*/ 57 h 66"/>
                  <a:gd name="T6" fmla="*/ 12 w 66"/>
                  <a:gd name="T7" fmla="*/ 52 h 66"/>
                  <a:gd name="T8" fmla="*/ 53 w 66"/>
                  <a:gd name="T9" fmla="*/ 12 h 66"/>
                  <a:gd name="T10" fmla="*/ 57 w 66"/>
                  <a:gd name="T11" fmla="*/ 2 h 66"/>
                  <a:gd name="T12" fmla="*/ 59 w 66"/>
                  <a:gd name="T13" fmla="*/ 10 h 66"/>
                  <a:gd name="T14" fmla="*/ 57 w 66"/>
                  <a:gd name="T15" fmla="*/ 12 h 66"/>
                  <a:gd name="T16" fmla="*/ 56 w 66"/>
                  <a:gd name="T17" fmla="*/ 13 h 66"/>
                  <a:gd name="T18" fmla="*/ 54 w 66"/>
                  <a:gd name="T19" fmla="*/ 14 h 66"/>
                  <a:gd name="T20" fmla="*/ 56 w 66"/>
                  <a:gd name="T21" fmla="*/ 21 h 66"/>
                  <a:gd name="T22" fmla="*/ 53 w 66"/>
                  <a:gd name="T23" fmla="*/ 16 h 66"/>
                  <a:gd name="T24" fmla="*/ 43 w 66"/>
                  <a:gd name="T25" fmla="*/ 25 h 66"/>
                  <a:gd name="T26" fmla="*/ 46 w 66"/>
                  <a:gd name="T27" fmla="*/ 31 h 66"/>
                  <a:gd name="T28" fmla="*/ 35 w 66"/>
                  <a:gd name="T29" fmla="*/ 33 h 66"/>
                  <a:gd name="T30" fmla="*/ 38 w 66"/>
                  <a:gd name="T31" fmla="*/ 39 h 66"/>
                  <a:gd name="T32" fmla="*/ 27 w 66"/>
                  <a:gd name="T33" fmla="*/ 41 h 66"/>
                  <a:gd name="T34" fmla="*/ 29 w 66"/>
                  <a:gd name="T35" fmla="*/ 48 h 66"/>
                  <a:gd name="T36" fmla="*/ 16 w 66"/>
                  <a:gd name="T37" fmla="*/ 52 h 66"/>
                  <a:gd name="T38" fmla="*/ 21 w 66"/>
                  <a:gd name="T39" fmla="*/ 56 h 66"/>
                  <a:gd name="T40" fmla="*/ 14 w 66"/>
                  <a:gd name="T41" fmla="*/ 54 h 66"/>
                  <a:gd name="T42" fmla="*/ 13 w 66"/>
                  <a:gd name="T43" fmla="*/ 55 h 66"/>
                  <a:gd name="T44" fmla="*/ 16 w 66"/>
                  <a:gd name="T45" fmla="*/ 61 h 66"/>
                  <a:gd name="T46" fmla="*/ 32 w 66"/>
                  <a:gd name="T47" fmla="*/ 17 h 66"/>
                  <a:gd name="T48" fmla="*/ 25 w 66"/>
                  <a:gd name="T49" fmla="*/ 24 h 66"/>
                  <a:gd name="T50" fmla="*/ 39 w 66"/>
                  <a:gd name="T51" fmla="*/ 26 h 66"/>
                  <a:gd name="T52" fmla="*/ 29 w 66"/>
                  <a:gd name="T53" fmla="*/ 8 h 66"/>
                  <a:gd name="T54" fmla="*/ 16 w 66"/>
                  <a:gd name="T55" fmla="*/ 15 h 66"/>
                  <a:gd name="T56" fmla="*/ 31 w 66"/>
                  <a:gd name="T57" fmla="*/ 16 h 66"/>
                  <a:gd name="T58" fmla="*/ 33 w 66"/>
                  <a:gd name="T59" fmla="*/ 13 h 66"/>
                  <a:gd name="T60" fmla="*/ 45 w 66"/>
                  <a:gd name="T61" fmla="*/ 10 h 66"/>
                  <a:gd name="T62" fmla="*/ 35 w 66"/>
                  <a:gd name="T63" fmla="*/ 17 h 66"/>
                  <a:gd name="T64" fmla="*/ 50 w 66"/>
                  <a:gd name="T65" fmla="*/ 15 h 66"/>
                  <a:gd name="T66" fmla="*/ 36 w 66"/>
                  <a:gd name="T67" fmla="*/ 15 h 66"/>
                  <a:gd name="T68" fmla="*/ 14 w 66"/>
                  <a:gd name="T69" fmla="*/ 32 h 66"/>
                  <a:gd name="T70" fmla="*/ 21 w 66"/>
                  <a:gd name="T71" fmla="*/ 23 h 66"/>
                  <a:gd name="T72" fmla="*/ 7 w 66"/>
                  <a:gd name="T73" fmla="*/ 28 h 66"/>
                  <a:gd name="T74" fmla="*/ 10 w 66"/>
                  <a:gd name="T75" fmla="*/ 46 h 66"/>
                  <a:gd name="T76" fmla="*/ 13 w 66"/>
                  <a:gd name="T77" fmla="*/ 34 h 66"/>
                  <a:gd name="T78" fmla="*/ 17 w 66"/>
                  <a:gd name="T79" fmla="*/ 34 h 66"/>
                  <a:gd name="T80" fmla="*/ 31 w 66"/>
                  <a:gd name="T81" fmla="*/ 34 h 66"/>
                  <a:gd name="T82" fmla="*/ 22 w 66"/>
                  <a:gd name="T83" fmla="*/ 25 h 66"/>
                  <a:gd name="T84" fmla="*/ 23 w 66"/>
                  <a:gd name="T85" fmla="*/ 41 h 66"/>
                  <a:gd name="T86" fmla="*/ 13 w 66"/>
                  <a:gd name="T87" fmla="*/ 50 h 66"/>
                  <a:gd name="T88" fmla="*/ 23 w 66"/>
                  <a:gd name="T89" fmla="*/ 4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6" h="66">
                    <a:moveTo>
                      <a:pt x="16" y="61"/>
                    </a:moveTo>
                    <a:cubicBezTo>
                      <a:pt x="14" y="60"/>
                      <a:pt x="13" y="59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9" y="58"/>
                      <a:pt x="9" y="59"/>
                      <a:pt x="9" y="59"/>
                    </a:cubicBezTo>
                    <a:cubicBezTo>
                      <a:pt x="10" y="61"/>
                      <a:pt x="10" y="63"/>
                      <a:pt x="9" y="64"/>
                    </a:cubicBezTo>
                    <a:cubicBezTo>
                      <a:pt x="7" y="66"/>
                      <a:pt x="4" y="66"/>
                      <a:pt x="2" y="64"/>
                    </a:cubicBezTo>
                    <a:cubicBezTo>
                      <a:pt x="0" y="63"/>
                      <a:pt x="0" y="60"/>
                      <a:pt x="2" y="58"/>
                    </a:cubicBezTo>
                    <a:cubicBezTo>
                      <a:pt x="3" y="56"/>
                      <a:pt x="6" y="56"/>
                      <a:pt x="7" y="57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9" y="55"/>
                      <a:pt x="11" y="54"/>
                      <a:pt x="12" y="53"/>
                    </a:cubicBezTo>
                    <a:cubicBezTo>
                      <a:pt x="12" y="53"/>
                      <a:pt x="12" y="52"/>
                      <a:pt x="12" y="52"/>
                    </a:cubicBezTo>
                    <a:cubicBezTo>
                      <a:pt x="2" y="41"/>
                      <a:pt x="2" y="24"/>
                      <a:pt x="13" y="13"/>
                    </a:cubicBezTo>
                    <a:cubicBezTo>
                      <a:pt x="24" y="2"/>
                      <a:pt x="41" y="3"/>
                      <a:pt x="52" y="12"/>
                    </a:cubicBezTo>
                    <a:cubicBezTo>
                      <a:pt x="52" y="12"/>
                      <a:pt x="53" y="12"/>
                      <a:pt x="53" y="12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6" y="4"/>
                      <a:pt x="57" y="2"/>
                    </a:cubicBezTo>
                    <a:cubicBezTo>
                      <a:pt x="59" y="0"/>
                      <a:pt x="62" y="0"/>
                      <a:pt x="64" y="2"/>
                    </a:cubicBezTo>
                    <a:cubicBezTo>
                      <a:pt x="66" y="4"/>
                      <a:pt x="66" y="7"/>
                      <a:pt x="64" y="9"/>
                    </a:cubicBezTo>
                    <a:cubicBezTo>
                      <a:pt x="63" y="10"/>
                      <a:pt x="60" y="11"/>
                      <a:pt x="59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7" y="11"/>
                      <a:pt x="57" y="11"/>
                      <a:pt x="57" y="12"/>
                    </a:cubicBezTo>
                    <a:cubicBezTo>
                      <a:pt x="58" y="13"/>
                      <a:pt x="60" y="15"/>
                      <a:pt x="61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6"/>
                      <a:pt x="57" y="15"/>
                      <a:pt x="56" y="13"/>
                    </a:cubicBezTo>
                    <a:cubicBezTo>
                      <a:pt x="56" y="13"/>
                      <a:pt x="55" y="13"/>
                      <a:pt x="55" y="13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4" y="14"/>
                      <a:pt x="54" y="14"/>
                      <a:pt x="54" y="15"/>
                    </a:cubicBezTo>
                    <a:cubicBezTo>
                      <a:pt x="55" y="16"/>
                      <a:pt x="57" y="18"/>
                      <a:pt x="57" y="19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4" y="21"/>
                      <a:pt x="54" y="18"/>
                      <a:pt x="53" y="16"/>
                    </a:cubicBezTo>
                    <a:cubicBezTo>
                      <a:pt x="53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1" y="16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6"/>
                      <a:pt x="45" y="28"/>
                      <a:pt x="47" y="29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4" y="30"/>
                      <a:pt x="43" y="29"/>
                      <a:pt x="42" y="27"/>
                    </a:cubicBezTo>
                    <a:cubicBezTo>
                      <a:pt x="41" y="27"/>
                      <a:pt x="41" y="27"/>
                      <a:pt x="40" y="27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4"/>
                      <a:pt x="35" y="34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3" y="35"/>
                      <a:pt x="33" y="35"/>
                      <a:pt x="32" y="35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7" y="42"/>
                      <a:pt x="27" y="42"/>
                    </a:cubicBezTo>
                    <a:cubicBezTo>
                      <a:pt x="28" y="43"/>
                      <a:pt x="30" y="45"/>
                      <a:pt x="31" y="46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8" y="46"/>
                      <a:pt x="27" y="45"/>
                      <a:pt x="26" y="43"/>
                    </a:cubicBezTo>
                    <a:cubicBezTo>
                      <a:pt x="25" y="43"/>
                      <a:pt x="25" y="43"/>
                      <a:pt x="24" y="43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3"/>
                      <a:pt x="16" y="53"/>
                    </a:cubicBezTo>
                    <a:cubicBezTo>
                      <a:pt x="18" y="54"/>
                      <a:pt x="21" y="54"/>
                      <a:pt x="23" y="54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17" y="57"/>
                      <a:pt x="16" y="56"/>
                      <a:pt x="14" y="54"/>
                    </a:cubicBezTo>
                    <a:cubicBezTo>
                      <a:pt x="14" y="54"/>
                      <a:pt x="14" y="54"/>
                      <a:pt x="13" y="55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4" y="57"/>
                      <a:pt x="16" y="58"/>
                      <a:pt x="17" y="59"/>
                    </a:cubicBezTo>
                    <a:lnTo>
                      <a:pt x="16" y="61"/>
                    </a:lnTo>
                    <a:close/>
                    <a:moveTo>
                      <a:pt x="39" y="25"/>
                    </a:moveTo>
                    <a:cubicBezTo>
                      <a:pt x="37" y="22"/>
                      <a:pt x="35" y="20"/>
                      <a:pt x="33" y="18"/>
                    </a:cubicBezTo>
                    <a:cubicBezTo>
                      <a:pt x="33" y="17"/>
                      <a:pt x="33" y="17"/>
                      <a:pt x="32" y="17"/>
                    </a:cubicBezTo>
                    <a:cubicBezTo>
                      <a:pt x="30" y="19"/>
                      <a:pt x="27" y="21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2"/>
                      <a:pt x="33" y="32"/>
                      <a:pt x="34" y="31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5"/>
                      <a:pt x="39" y="25"/>
                    </a:cubicBezTo>
                    <a:close/>
                    <a:moveTo>
                      <a:pt x="32" y="14"/>
                    </a:moveTo>
                    <a:cubicBezTo>
                      <a:pt x="31" y="12"/>
                      <a:pt x="30" y="10"/>
                      <a:pt x="29" y="8"/>
                    </a:cubicBezTo>
                    <a:cubicBezTo>
                      <a:pt x="29" y="8"/>
                      <a:pt x="29" y="7"/>
                      <a:pt x="28" y="8"/>
                    </a:cubicBezTo>
                    <a:cubicBezTo>
                      <a:pt x="24" y="8"/>
                      <a:pt x="19" y="10"/>
                      <a:pt x="16" y="13"/>
                    </a:cubicBezTo>
                    <a:cubicBezTo>
                      <a:pt x="15" y="14"/>
                      <a:pt x="15" y="14"/>
                      <a:pt x="16" y="15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2"/>
                      <a:pt x="23" y="22"/>
                      <a:pt x="24" y="21"/>
                    </a:cubicBezTo>
                    <a:cubicBezTo>
                      <a:pt x="26" y="19"/>
                      <a:pt x="29" y="17"/>
                      <a:pt x="31" y="16"/>
                    </a:cubicBezTo>
                    <a:cubicBezTo>
                      <a:pt x="32" y="15"/>
                      <a:pt x="32" y="15"/>
                      <a:pt x="32" y="14"/>
                    </a:cubicBezTo>
                    <a:close/>
                    <a:moveTo>
                      <a:pt x="31" y="8"/>
                    </a:moveTo>
                    <a:cubicBezTo>
                      <a:pt x="32" y="10"/>
                      <a:pt x="32" y="12"/>
                      <a:pt x="33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8" y="12"/>
                      <a:pt x="42" y="11"/>
                      <a:pt x="45" y="11"/>
                    </a:cubicBezTo>
                    <a:cubicBezTo>
                      <a:pt x="45" y="11"/>
                      <a:pt x="46" y="10"/>
                      <a:pt x="45" y="10"/>
                    </a:cubicBezTo>
                    <a:cubicBezTo>
                      <a:pt x="41" y="8"/>
                      <a:pt x="37" y="7"/>
                      <a:pt x="32" y="7"/>
                    </a:cubicBezTo>
                    <a:cubicBezTo>
                      <a:pt x="31" y="7"/>
                      <a:pt x="31" y="8"/>
                      <a:pt x="31" y="8"/>
                    </a:cubicBezTo>
                    <a:close/>
                    <a:moveTo>
                      <a:pt x="35" y="17"/>
                    </a:moveTo>
                    <a:cubicBezTo>
                      <a:pt x="37" y="19"/>
                      <a:pt x="38" y="21"/>
                      <a:pt x="40" y="23"/>
                    </a:cubicBezTo>
                    <a:cubicBezTo>
                      <a:pt x="41" y="24"/>
                      <a:pt x="41" y="24"/>
                      <a:pt x="42" y="2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5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46" y="11"/>
                      <a:pt x="40" y="13"/>
                      <a:pt x="36" y="15"/>
                    </a:cubicBezTo>
                    <a:cubicBezTo>
                      <a:pt x="35" y="16"/>
                      <a:pt x="35" y="16"/>
                      <a:pt x="35" y="17"/>
                    </a:cubicBezTo>
                    <a:close/>
                    <a:moveTo>
                      <a:pt x="8" y="29"/>
                    </a:moveTo>
                    <a:cubicBezTo>
                      <a:pt x="10" y="30"/>
                      <a:pt x="12" y="31"/>
                      <a:pt x="14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7" y="29"/>
                      <a:pt x="19" y="26"/>
                      <a:pt x="21" y="24"/>
                    </a:cubicBezTo>
                    <a:cubicBezTo>
                      <a:pt x="21" y="24"/>
                      <a:pt x="21" y="23"/>
                      <a:pt x="21" y="2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3" y="16"/>
                    </a:cubicBezTo>
                    <a:cubicBezTo>
                      <a:pt x="10" y="20"/>
                      <a:pt x="8" y="24"/>
                      <a:pt x="7" y="28"/>
                    </a:cubicBezTo>
                    <a:cubicBezTo>
                      <a:pt x="7" y="29"/>
                      <a:pt x="7" y="29"/>
                      <a:pt x="8" y="29"/>
                    </a:cubicBezTo>
                    <a:close/>
                    <a:moveTo>
                      <a:pt x="7" y="32"/>
                    </a:moveTo>
                    <a:cubicBezTo>
                      <a:pt x="7" y="37"/>
                      <a:pt x="8" y="41"/>
                      <a:pt x="10" y="46"/>
                    </a:cubicBezTo>
                    <a:cubicBezTo>
                      <a:pt x="10" y="46"/>
                      <a:pt x="10" y="46"/>
                      <a:pt x="10" y="45"/>
                    </a:cubicBezTo>
                    <a:cubicBezTo>
                      <a:pt x="10" y="42"/>
                      <a:pt x="12" y="38"/>
                      <a:pt x="13" y="35"/>
                    </a:cubicBezTo>
                    <a:cubicBezTo>
                      <a:pt x="14" y="34"/>
                      <a:pt x="14" y="34"/>
                      <a:pt x="13" y="34"/>
                    </a:cubicBezTo>
                    <a:cubicBezTo>
                      <a:pt x="11" y="33"/>
                      <a:pt x="10" y="32"/>
                      <a:pt x="8" y="31"/>
                    </a:cubicBezTo>
                    <a:cubicBezTo>
                      <a:pt x="7" y="31"/>
                      <a:pt x="7" y="32"/>
                      <a:pt x="7" y="32"/>
                    </a:cubicBezTo>
                    <a:close/>
                    <a:moveTo>
                      <a:pt x="17" y="34"/>
                    </a:moveTo>
                    <a:cubicBezTo>
                      <a:pt x="20" y="35"/>
                      <a:pt x="22" y="37"/>
                      <a:pt x="24" y="39"/>
                    </a:cubicBezTo>
                    <a:cubicBezTo>
                      <a:pt x="25" y="40"/>
                      <a:pt x="25" y="40"/>
                      <a:pt x="26" y="39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4"/>
                      <a:pt x="31" y="33"/>
                      <a:pt x="31" y="3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5"/>
                      <a:pt x="23" y="25"/>
                      <a:pt x="22" y="25"/>
                    </a:cubicBezTo>
                    <a:cubicBezTo>
                      <a:pt x="20" y="28"/>
                      <a:pt x="18" y="30"/>
                      <a:pt x="17" y="33"/>
                    </a:cubicBezTo>
                    <a:cubicBezTo>
                      <a:pt x="17" y="33"/>
                      <a:pt x="17" y="33"/>
                      <a:pt x="17" y="34"/>
                    </a:cubicBezTo>
                    <a:close/>
                    <a:moveTo>
                      <a:pt x="23" y="41"/>
                    </a:moveTo>
                    <a:cubicBezTo>
                      <a:pt x="21" y="39"/>
                      <a:pt x="19" y="37"/>
                      <a:pt x="16" y="36"/>
                    </a:cubicBezTo>
                    <a:cubicBezTo>
                      <a:pt x="16" y="35"/>
                      <a:pt x="15" y="35"/>
                      <a:pt x="15" y="36"/>
                    </a:cubicBezTo>
                    <a:cubicBezTo>
                      <a:pt x="13" y="40"/>
                      <a:pt x="11" y="46"/>
                      <a:pt x="13" y="50"/>
                    </a:cubicBezTo>
                    <a:cubicBezTo>
                      <a:pt x="13" y="51"/>
                      <a:pt x="14" y="51"/>
                      <a:pt x="15" y="50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2"/>
                      <a:pt x="23" y="41"/>
                      <a:pt x="23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Freeform 14"/>
              <p:cNvSpPr>
                <a:spLocks noEditPoints="1"/>
              </p:cNvSpPr>
              <p:nvPr/>
            </p:nvSpPr>
            <p:spPr bwMode="auto">
              <a:xfrm>
                <a:off x="18" y="28"/>
                <a:ext cx="102" cy="125"/>
              </a:xfrm>
              <a:custGeom>
                <a:avLst/>
                <a:gdLst>
                  <a:gd name="T0" fmla="*/ 34 w 58"/>
                  <a:gd name="T1" fmla="*/ 29 h 71"/>
                  <a:gd name="T2" fmla="*/ 25 w 58"/>
                  <a:gd name="T3" fmla="*/ 35 h 71"/>
                  <a:gd name="T4" fmla="*/ 27 w 58"/>
                  <a:gd name="T5" fmla="*/ 42 h 71"/>
                  <a:gd name="T6" fmla="*/ 40 w 58"/>
                  <a:gd name="T7" fmla="*/ 37 h 71"/>
                  <a:gd name="T8" fmla="*/ 6 w 58"/>
                  <a:gd name="T9" fmla="*/ 45 h 71"/>
                  <a:gd name="T10" fmla="*/ 44 w 58"/>
                  <a:gd name="T11" fmla="*/ 39 h 71"/>
                  <a:gd name="T12" fmla="*/ 51 w 58"/>
                  <a:gd name="T13" fmla="*/ 0 h 71"/>
                  <a:gd name="T14" fmla="*/ 26 w 58"/>
                  <a:gd name="T15" fmla="*/ 50 h 71"/>
                  <a:gd name="T16" fmla="*/ 25 w 58"/>
                  <a:gd name="T17" fmla="*/ 52 h 71"/>
                  <a:gd name="T18" fmla="*/ 25 w 58"/>
                  <a:gd name="T19" fmla="*/ 61 h 71"/>
                  <a:gd name="T20" fmla="*/ 25 w 58"/>
                  <a:gd name="T21" fmla="*/ 63 h 71"/>
                  <a:gd name="T22" fmla="*/ 45 w 58"/>
                  <a:gd name="T23" fmla="*/ 69 h 71"/>
                  <a:gd name="T24" fmla="*/ 1 w 58"/>
                  <a:gd name="T25" fmla="*/ 71 h 71"/>
                  <a:gd name="T26" fmla="*/ 20 w 58"/>
                  <a:gd name="T27" fmla="*/ 63 h 71"/>
                  <a:gd name="T28" fmla="*/ 21 w 58"/>
                  <a:gd name="T29" fmla="*/ 61 h 71"/>
                  <a:gd name="T30" fmla="*/ 21 w 58"/>
                  <a:gd name="T31" fmla="*/ 52 h 71"/>
                  <a:gd name="T32" fmla="*/ 21 w 58"/>
                  <a:gd name="T33" fmla="*/ 50 h 71"/>
                  <a:gd name="T34" fmla="*/ 6 w 58"/>
                  <a:gd name="T35" fmla="*/ 45 h 71"/>
                  <a:gd name="T36" fmla="*/ 11 w 58"/>
                  <a:gd name="T37" fmla="*/ 40 h 71"/>
                  <a:gd name="T38" fmla="*/ 24 w 58"/>
                  <a:gd name="T39" fmla="*/ 43 h 71"/>
                  <a:gd name="T40" fmla="*/ 23 w 58"/>
                  <a:gd name="T41" fmla="*/ 37 h 71"/>
                  <a:gd name="T42" fmla="*/ 11 w 58"/>
                  <a:gd name="T43" fmla="*/ 40 h 71"/>
                  <a:gd name="T44" fmla="*/ 13 w 58"/>
                  <a:gd name="T45" fmla="*/ 38 h 71"/>
                  <a:gd name="T46" fmla="*/ 21 w 58"/>
                  <a:gd name="T47" fmla="*/ 34 h 71"/>
                  <a:gd name="T48" fmla="*/ 21 w 58"/>
                  <a:gd name="T49" fmla="*/ 30 h 71"/>
                  <a:gd name="T50" fmla="*/ 24 w 58"/>
                  <a:gd name="T51" fmla="*/ 33 h 71"/>
                  <a:gd name="T52" fmla="*/ 31 w 58"/>
                  <a:gd name="T53" fmla="*/ 27 h 71"/>
                  <a:gd name="T54" fmla="*/ 29 w 58"/>
                  <a:gd name="T55" fmla="*/ 22 h 71"/>
                  <a:gd name="T56" fmla="*/ 33 w 58"/>
                  <a:gd name="T57" fmla="*/ 25 h 71"/>
                  <a:gd name="T58" fmla="*/ 39 w 58"/>
                  <a:gd name="T59" fmla="*/ 18 h 71"/>
                  <a:gd name="T60" fmla="*/ 36 w 58"/>
                  <a:gd name="T61" fmla="*/ 15 h 71"/>
                  <a:gd name="T62" fmla="*/ 40 w 58"/>
                  <a:gd name="T63" fmla="*/ 15 h 71"/>
                  <a:gd name="T64" fmla="*/ 43 w 58"/>
                  <a:gd name="T65" fmla="*/ 7 h 71"/>
                  <a:gd name="T66" fmla="*/ 46 w 58"/>
                  <a:gd name="T67" fmla="*/ 5 h 71"/>
                  <a:gd name="T68" fmla="*/ 43 w 58"/>
                  <a:gd name="T69" fmla="*/ 17 h 71"/>
                  <a:gd name="T70" fmla="*/ 49 w 58"/>
                  <a:gd name="T71" fmla="*/ 18 h 71"/>
                  <a:gd name="T72" fmla="*/ 46 w 58"/>
                  <a:gd name="T73" fmla="*/ 5 h 71"/>
                  <a:gd name="T74" fmla="*/ 43 w 58"/>
                  <a:gd name="T75" fmla="*/ 37 h 71"/>
                  <a:gd name="T76" fmla="*/ 48 w 58"/>
                  <a:gd name="T77" fmla="*/ 21 h 71"/>
                  <a:gd name="T78" fmla="*/ 41 w 58"/>
                  <a:gd name="T79" fmla="*/ 19 h 71"/>
                  <a:gd name="T80" fmla="*/ 35 w 58"/>
                  <a:gd name="T81" fmla="*/ 28 h 71"/>
                  <a:gd name="T82" fmla="*/ 42 w 58"/>
                  <a:gd name="T83" fmla="*/ 35 h 71"/>
                  <a:gd name="T84" fmla="*/ 49 w 58"/>
                  <a:gd name="T85" fmla="*/ 2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8" h="71">
                    <a:moveTo>
                      <a:pt x="40" y="36"/>
                    </a:move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9"/>
                      <a:pt x="33" y="29"/>
                      <a:pt x="32" y="29"/>
                    </a:cubicBezTo>
                    <a:cubicBezTo>
                      <a:pt x="30" y="32"/>
                      <a:pt x="27" y="33"/>
                      <a:pt x="25" y="35"/>
                    </a:cubicBezTo>
                    <a:cubicBezTo>
                      <a:pt x="24" y="35"/>
                      <a:pt x="24" y="36"/>
                      <a:pt x="24" y="36"/>
                    </a:cubicBezTo>
                    <a:cubicBezTo>
                      <a:pt x="26" y="38"/>
                      <a:pt x="26" y="40"/>
                      <a:pt x="27" y="42"/>
                    </a:cubicBezTo>
                    <a:cubicBezTo>
                      <a:pt x="27" y="43"/>
                      <a:pt x="27" y="43"/>
                      <a:pt x="28" y="43"/>
                    </a:cubicBezTo>
                    <a:cubicBezTo>
                      <a:pt x="32" y="42"/>
                      <a:pt x="37" y="40"/>
                      <a:pt x="40" y="37"/>
                    </a:cubicBezTo>
                    <a:cubicBezTo>
                      <a:pt x="41" y="37"/>
                      <a:pt x="41" y="36"/>
                      <a:pt x="40" y="36"/>
                    </a:cubicBezTo>
                    <a:close/>
                    <a:moveTo>
                      <a:pt x="6" y="45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9" y="50"/>
                      <a:pt x="34" y="49"/>
                      <a:pt x="44" y="39"/>
                    </a:cubicBezTo>
                    <a:cubicBezTo>
                      <a:pt x="54" y="29"/>
                      <a:pt x="56" y="13"/>
                      <a:pt x="49" y="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8" y="13"/>
                      <a:pt x="57" y="29"/>
                      <a:pt x="46" y="40"/>
                    </a:cubicBezTo>
                    <a:cubicBezTo>
                      <a:pt x="40" y="46"/>
                      <a:pt x="33" y="49"/>
                      <a:pt x="26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9" y="54"/>
                      <a:pt x="29" y="59"/>
                      <a:pt x="25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5" y="63"/>
                      <a:pt x="25" y="63"/>
                      <a:pt x="26" y="63"/>
                    </a:cubicBezTo>
                    <a:cubicBezTo>
                      <a:pt x="32" y="64"/>
                      <a:pt x="40" y="66"/>
                      <a:pt x="45" y="69"/>
                    </a:cubicBezTo>
                    <a:cubicBezTo>
                      <a:pt x="46" y="70"/>
                      <a:pt x="46" y="71"/>
                      <a:pt x="45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1"/>
                      <a:pt x="0" y="70"/>
                      <a:pt x="1" y="69"/>
                    </a:cubicBezTo>
                    <a:cubicBezTo>
                      <a:pt x="6" y="66"/>
                      <a:pt x="14" y="64"/>
                      <a:pt x="20" y="63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17" y="59"/>
                      <a:pt x="17" y="54"/>
                      <a:pt x="21" y="52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1" y="50"/>
                      <a:pt x="20" y="50"/>
                    </a:cubicBezTo>
                    <a:cubicBezTo>
                      <a:pt x="15" y="49"/>
                      <a:pt x="10" y="48"/>
                      <a:pt x="6" y="45"/>
                    </a:cubicBezTo>
                    <a:close/>
                    <a:moveTo>
                      <a:pt x="9" y="42"/>
                    </a:move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3"/>
                      <a:pt x="19" y="44"/>
                      <a:pt x="24" y="43"/>
                    </a:cubicBezTo>
                    <a:cubicBezTo>
                      <a:pt x="25" y="43"/>
                      <a:pt x="25" y="43"/>
                      <a:pt x="25" y="42"/>
                    </a:cubicBezTo>
                    <a:cubicBezTo>
                      <a:pt x="24" y="41"/>
                      <a:pt x="24" y="39"/>
                      <a:pt x="23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8" y="39"/>
                      <a:pt x="15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6" y="37"/>
                      <a:pt x="18" y="36"/>
                      <a:pt x="20" y="35"/>
                    </a:cubicBezTo>
                    <a:cubicBezTo>
                      <a:pt x="21" y="35"/>
                      <a:pt x="21" y="34"/>
                      <a:pt x="21" y="34"/>
                    </a:cubicBezTo>
                    <a:cubicBezTo>
                      <a:pt x="20" y="33"/>
                      <a:pt x="20" y="32"/>
                      <a:pt x="19" y="32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1"/>
                      <a:pt x="22" y="32"/>
                      <a:pt x="23" y="33"/>
                    </a:cubicBezTo>
                    <a:cubicBezTo>
                      <a:pt x="23" y="33"/>
                      <a:pt x="23" y="34"/>
                      <a:pt x="24" y="33"/>
                    </a:cubicBezTo>
                    <a:cubicBezTo>
                      <a:pt x="26" y="32"/>
                      <a:pt x="29" y="30"/>
                      <a:pt x="31" y="28"/>
                    </a:cubicBezTo>
                    <a:cubicBezTo>
                      <a:pt x="31" y="28"/>
                      <a:pt x="31" y="27"/>
                      <a:pt x="31" y="27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2" y="25"/>
                      <a:pt x="32" y="25"/>
                      <a:pt x="32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5"/>
                      <a:pt x="33" y="25"/>
                      <a:pt x="34" y="25"/>
                    </a:cubicBezTo>
                    <a:cubicBezTo>
                      <a:pt x="36" y="23"/>
                      <a:pt x="38" y="20"/>
                      <a:pt x="39" y="18"/>
                    </a:cubicBezTo>
                    <a:cubicBezTo>
                      <a:pt x="39" y="18"/>
                      <a:pt x="39" y="17"/>
                      <a:pt x="39" y="17"/>
                    </a:cubicBezTo>
                    <a:cubicBezTo>
                      <a:pt x="38" y="16"/>
                      <a:pt x="37" y="16"/>
                      <a:pt x="36" y="15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8" y="14"/>
                      <a:pt x="39" y="15"/>
                      <a:pt x="40" y="15"/>
                    </a:cubicBezTo>
                    <a:cubicBezTo>
                      <a:pt x="40" y="15"/>
                      <a:pt x="41" y="15"/>
                      <a:pt x="41" y="15"/>
                    </a:cubicBezTo>
                    <a:cubicBezTo>
                      <a:pt x="42" y="13"/>
                      <a:pt x="43" y="10"/>
                      <a:pt x="43" y="7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9"/>
                      <a:pt x="44" y="13"/>
                      <a:pt x="43" y="16"/>
                    </a:cubicBezTo>
                    <a:cubicBezTo>
                      <a:pt x="42" y="16"/>
                      <a:pt x="43" y="17"/>
                      <a:pt x="43" y="17"/>
                    </a:cubicBezTo>
                    <a:cubicBezTo>
                      <a:pt x="45" y="18"/>
                      <a:pt x="46" y="19"/>
                      <a:pt x="48" y="19"/>
                    </a:cubicBezTo>
                    <a:cubicBezTo>
                      <a:pt x="49" y="19"/>
                      <a:pt x="49" y="19"/>
                      <a:pt x="49" y="18"/>
                    </a:cubicBezTo>
                    <a:cubicBezTo>
                      <a:pt x="49" y="14"/>
                      <a:pt x="48" y="9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53" y="14"/>
                      <a:pt x="52" y="28"/>
                      <a:pt x="43" y="37"/>
                    </a:cubicBezTo>
                    <a:cubicBezTo>
                      <a:pt x="34" y="46"/>
                      <a:pt x="20" y="48"/>
                      <a:pt x="9" y="42"/>
                    </a:cubicBezTo>
                    <a:close/>
                    <a:moveTo>
                      <a:pt x="48" y="21"/>
                    </a:moveTo>
                    <a:cubicBezTo>
                      <a:pt x="46" y="21"/>
                      <a:pt x="44" y="20"/>
                      <a:pt x="42" y="19"/>
                    </a:cubicBezTo>
                    <a:cubicBezTo>
                      <a:pt x="42" y="18"/>
                      <a:pt x="41" y="19"/>
                      <a:pt x="41" y="19"/>
                    </a:cubicBezTo>
                    <a:cubicBezTo>
                      <a:pt x="39" y="22"/>
                      <a:pt x="37" y="24"/>
                      <a:pt x="35" y="27"/>
                    </a:cubicBezTo>
                    <a:cubicBezTo>
                      <a:pt x="35" y="27"/>
                      <a:pt x="35" y="27"/>
                      <a:pt x="35" y="28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5"/>
                      <a:pt x="43" y="35"/>
                      <a:pt x="43" y="34"/>
                    </a:cubicBezTo>
                    <a:cubicBezTo>
                      <a:pt x="46" y="31"/>
                      <a:pt x="48" y="27"/>
                      <a:pt x="49" y="22"/>
                    </a:cubicBezTo>
                    <a:cubicBezTo>
                      <a:pt x="49" y="22"/>
                      <a:pt x="49" y="21"/>
                      <a:pt x="4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487290" y="3459855"/>
            <a:ext cx="633095" cy="636270"/>
            <a:chOff x="10140" y="4500"/>
            <a:chExt cx="997" cy="1002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10140" y="4500"/>
              <a:ext cx="997" cy="10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7" name="Group 15"/>
            <p:cNvGrpSpPr/>
            <p:nvPr/>
          </p:nvGrpSpPr>
          <p:grpSpPr bwMode="auto">
            <a:xfrm>
              <a:off x="10380" y="4767"/>
              <a:ext cx="509" cy="495"/>
              <a:chOff x="0" y="0"/>
              <a:chExt cx="150" cy="146"/>
            </a:xfrm>
            <a:solidFill>
              <a:srgbClr val="F8F8F8"/>
            </a:solidFill>
          </p:grpSpPr>
          <p:sp>
            <p:nvSpPr>
              <p:cNvPr id="18" name="Freeform 16"/>
              <p:cNvSpPr>
                <a:spLocks noEditPoints="1"/>
              </p:cNvSpPr>
              <p:nvPr/>
            </p:nvSpPr>
            <p:spPr bwMode="auto">
              <a:xfrm>
                <a:off x="0" y="0"/>
                <a:ext cx="96" cy="88"/>
              </a:xfrm>
              <a:custGeom>
                <a:avLst/>
                <a:gdLst>
                  <a:gd name="T0" fmla="*/ 54 w 54"/>
                  <a:gd name="T1" fmla="*/ 34 h 50"/>
                  <a:gd name="T2" fmla="*/ 2 w 54"/>
                  <a:gd name="T3" fmla="*/ 34 h 50"/>
                  <a:gd name="T4" fmla="*/ 1 w 54"/>
                  <a:gd name="T5" fmla="*/ 36 h 50"/>
                  <a:gd name="T6" fmla="*/ 19 w 54"/>
                  <a:gd name="T7" fmla="*/ 50 h 50"/>
                  <a:gd name="T8" fmla="*/ 38 w 54"/>
                  <a:gd name="T9" fmla="*/ 50 h 50"/>
                  <a:gd name="T10" fmla="*/ 42 w 54"/>
                  <a:gd name="T11" fmla="*/ 47 h 50"/>
                  <a:gd name="T12" fmla="*/ 40 w 54"/>
                  <a:gd name="T13" fmla="*/ 42 h 50"/>
                  <a:gd name="T14" fmla="*/ 40 w 54"/>
                  <a:gd name="T15" fmla="*/ 40 h 50"/>
                  <a:gd name="T16" fmla="*/ 41 w 54"/>
                  <a:gd name="T17" fmla="*/ 40 h 50"/>
                  <a:gd name="T18" fmla="*/ 45 w 54"/>
                  <a:gd name="T19" fmla="*/ 43 h 50"/>
                  <a:gd name="T20" fmla="*/ 47 w 54"/>
                  <a:gd name="T21" fmla="*/ 42 h 50"/>
                  <a:gd name="T22" fmla="*/ 42 w 54"/>
                  <a:gd name="T23" fmla="*/ 38 h 50"/>
                  <a:gd name="T24" fmla="*/ 43 w 54"/>
                  <a:gd name="T25" fmla="*/ 37 h 50"/>
                  <a:gd name="T26" fmla="*/ 45 w 54"/>
                  <a:gd name="T27" fmla="*/ 36 h 50"/>
                  <a:gd name="T28" fmla="*/ 50 w 54"/>
                  <a:gd name="T29" fmla="*/ 39 h 50"/>
                  <a:gd name="T30" fmla="*/ 54 w 54"/>
                  <a:gd name="T31" fmla="*/ 34 h 50"/>
                  <a:gd name="T32" fmla="*/ 35 w 54"/>
                  <a:gd name="T33" fmla="*/ 31 h 50"/>
                  <a:gd name="T34" fmla="*/ 27 w 54"/>
                  <a:gd name="T35" fmla="*/ 3 h 50"/>
                  <a:gd name="T36" fmla="*/ 29 w 54"/>
                  <a:gd name="T37" fmla="*/ 1 h 50"/>
                  <a:gd name="T38" fmla="*/ 47 w 54"/>
                  <a:gd name="T39" fmla="*/ 15 h 50"/>
                  <a:gd name="T40" fmla="*/ 51 w 54"/>
                  <a:gd name="T41" fmla="*/ 30 h 50"/>
                  <a:gd name="T42" fmla="*/ 49 w 54"/>
                  <a:gd name="T43" fmla="*/ 32 h 50"/>
                  <a:gd name="T44" fmla="*/ 36 w 54"/>
                  <a:gd name="T45" fmla="*/ 32 h 50"/>
                  <a:gd name="T46" fmla="*/ 35 w 54"/>
                  <a:gd name="T47" fmla="*/ 3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50">
                    <a:moveTo>
                      <a:pt x="54" y="34"/>
                    </a:moveTo>
                    <a:cubicBezTo>
                      <a:pt x="2" y="34"/>
                      <a:pt x="2" y="34"/>
                      <a:pt x="2" y="34"/>
                    </a:cubicBezTo>
                    <a:cubicBezTo>
                      <a:pt x="1" y="34"/>
                      <a:pt x="0" y="35"/>
                      <a:pt x="1" y="36"/>
                    </a:cubicBezTo>
                    <a:cubicBezTo>
                      <a:pt x="2" y="45"/>
                      <a:pt x="11" y="50"/>
                      <a:pt x="19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1" y="45"/>
                      <a:pt x="40" y="44"/>
                      <a:pt x="40" y="42"/>
                    </a:cubicBezTo>
                    <a:cubicBezTo>
                      <a:pt x="40" y="41"/>
                      <a:pt x="40" y="41"/>
                      <a:pt x="40" y="40"/>
                    </a:cubicBezTo>
                    <a:cubicBezTo>
                      <a:pt x="40" y="40"/>
                      <a:pt x="41" y="39"/>
                      <a:pt x="41" y="40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2" y="37"/>
                      <a:pt x="43" y="37"/>
                    </a:cubicBezTo>
                    <a:cubicBezTo>
                      <a:pt x="43" y="36"/>
                      <a:pt x="44" y="36"/>
                      <a:pt x="45" y="36"/>
                    </a:cubicBezTo>
                    <a:cubicBezTo>
                      <a:pt x="47" y="36"/>
                      <a:pt x="49" y="37"/>
                      <a:pt x="50" y="39"/>
                    </a:cubicBezTo>
                    <a:lnTo>
                      <a:pt x="54" y="34"/>
                    </a:lnTo>
                    <a:close/>
                    <a:moveTo>
                      <a:pt x="35" y="31"/>
                    </a:moveTo>
                    <a:cubicBezTo>
                      <a:pt x="27" y="3"/>
                      <a:pt x="27" y="3"/>
                      <a:pt x="27" y="3"/>
                    </a:cubicBezTo>
                    <a:cubicBezTo>
                      <a:pt x="27" y="2"/>
                      <a:pt x="28" y="1"/>
                      <a:pt x="29" y="1"/>
                    </a:cubicBezTo>
                    <a:cubicBezTo>
                      <a:pt x="37" y="0"/>
                      <a:pt x="45" y="7"/>
                      <a:pt x="47" y="15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1"/>
                      <a:pt x="51" y="32"/>
                      <a:pt x="49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32"/>
                      <a:pt x="35" y="32"/>
                      <a:pt x="3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" name="Freeform 17"/>
              <p:cNvSpPr>
                <a:spLocks noEditPoints="1"/>
              </p:cNvSpPr>
              <p:nvPr/>
            </p:nvSpPr>
            <p:spPr bwMode="auto">
              <a:xfrm>
                <a:off x="67" y="60"/>
                <a:ext cx="83" cy="86"/>
              </a:xfrm>
              <a:custGeom>
                <a:avLst/>
                <a:gdLst>
                  <a:gd name="T0" fmla="*/ 46 w 47"/>
                  <a:gd name="T1" fmla="*/ 0 h 49"/>
                  <a:gd name="T2" fmla="*/ 16 w 47"/>
                  <a:gd name="T3" fmla="*/ 0 h 49"/>
                  <a:gd name="T4" fmla="*/ 12 w 47"/>
                  <a:gd name="T5" fmla="*/ 5 h 49"/>
                  <a:gd name="T6" fmla="*/ 13 w 47"/>
                  <a:gd name="T7" fmla="*/ 8 h 49"/>
                  <a:gd name="T8" fmla="*/ 13 w 47"/>
                  <a:gd name="T9" fmla="*/ 9 h 49"/>
                  <a:gd name="T10" fmla="*/ 12 w 47"/>
                  <a:gd name="T11" fmla="*/ 10 h 49"/>
                  <a:gd name="T12" fmla="*/ 9 w 47"/>
                  <a:gd name="T13" fmla="*/ 8 h 49"/>
                  <a:gd name="T14" fmla="*/ 7 w 47"/>
                  <a:gd name="T15" fmla="*/ 9 h 49"/>
                  <a:gd name="T16" fmla="*/ 11 w 47"/>
                  <a:gd name="T17" fmla="*/ 11 h 49"/>
                  <a:gd name="T18" fmla="*/ 10 w 47"/>
                  <a:gd name="T19" fmla="*/ 13 h 49"/>
                  <a:gd name="T20" fmla="*/ 7 w 47"/>
                  <a:gd name="T21" fmla="*/ 14 h 49"/>
                  <a:gd name="T22" fmla="*/ 4 w 47"/>
                  <a:gd name="T23" fmla="*/ 13 h 49"/>
                  <a:gd name="T24" fmla="*/ 0 w 47"/>
                  <a:gd name="T25" fmla="*/ 16 h 49"/>
                  <a:gd name="T26" fmla="*/ 46 w 47"/>
                  <a:gd name="T27" fmla="*/ 16 h 49"/>
                  <a:gd name="T28" fmla="*/ 47 w 47"/>
                  <a:gd name="T29" fmla="*/ 14 h 49"/>
                  <a:gd name="T30" fmla="*/ 47 w 47"/>
                  <a:gd name="T31" fmla="*/ 2 h 49"/>
                  <a:gd name="T32" fmla="*/ 46 w 47"/>
                  <a:gd name="T33" fmla="*/ 0 h 49"/>
                  <a:gd name="T34" fmla="*/ 10 w 47"/>
                  <a:gd name="T35" fmla="*/ 48 h 49"/>
                  <a:gd name="T36" fmla="*/ 3 w 47"/>
                  <a:gd name="T37" fmla="*/ 20 h 49"/>
                  <a:gd name="T38" fmla="*/ 4 w 47"/>
                  <a:gd name="T39" fmla="*/ 18 h 49"/>
                  <a:gd name="T40" fmla="*/ 17 w 47"/>
                  <a:gd name="T41" fmla="*/ 18 h 49"/>
                  <a:gd name="T42" fmla="*/ 19 w 47"/>
                  <a:gd name="T43" fmla="*/ 19 h 49"/>
                  <a:gd name="T44" fmla="*/ 26 w 47"/>
                  <a:gd name="T45" fmla="*/ 43 h 49"/>
                  <a:gd name="T46" fmla="*/ 24 w 47"/>
                  <a:gd name="T47" fmla="*/ 46 h 49"/>
                  <a:gd name="T48" fmla="*/ 12 w 47"/>
                  <a:gd name="T49" fmla="*/ 49 h 49"/>
                  <a:gd name="T50" fmla="*/ 10 w 47"/>
                  <a:gd name="T51" fmla="*/ 48 h 49"/>
                  <a:gd name="T52" fmla="*/ 15 w 47"/>
                  <a:gd name="T53" fmla="*/ 45 h 49"/>
                  <a:gd name="T54" fmla="*/ 20 w 47"/>
                  <a:gd name="T55" fmla="*/ 43 h 49"/>
                  <a:gd name="T56" fmla="*/ 21 w 47"/>
                  <a:gd name="T57" fmla="*/ 41 h 49"/>
                  <a:gd name="T58" fmla="*/ 17 w 47"/>
                  <a:gd name="T59" fmla="*/ 25 h 49"/>
                  <a:gd name="T60" fmla="*/ 15 w 47"/>
                  <a:gd name="T61" fmla="*/ 24 h 49"/>
                  <a:gd name="T62" fmla="*/ 10 w 47"/>
                  <a:gd name="T63" fmla="*/ 25 h 49"/>
                  <a:gd name="T64" fmla="*/ 8 w 47"/>
                  <a:gd name="T65" fmla="*/ 27 h 49"/>
                  <a:gd name="T66" fmla="*/ 13 w 47"/>
                  <a:gd name="T67" fmla="*/ 43 h 49"/>
                  <a:gd name="T68" fmla="*/ 15 w 47"/>
                  <a:gd name="T69" fmla="*/ 45 h 49"/>
                  <a:gd name="T70" fmla="*/ 44 w 47"/>
                  <a:gd name="T71" fmla="*/ 5 h 49"/>
                  <a:gd name="T72" fmla="*/ 44 w 47"/>
                  <a:gd name="T73" fmla="*/ 11 h 49"/>
                  <a:gd name="T74" fmla="*/ 42 w 47"/>
                  <a:gd name="T75" fmla="*/ 13 h 49"/>
                  <a:gd name="T76" fmla="*/ 26 w 47"/>
                  <a:gd name="T77" fmla="*/ 13 h 49"/>
                  <a:gd name="T78" fmla="*/ 24 w 47"/>
                  <a:gd name="T79" fmla="*/ 11 h 49"/>
                  <a:gd name="T80" fmla="*/ 24 w 47"/>
                  <a:gd name="T81" fmla="*/ 5 h 49"/>
                  <a:gd name="T82" fmla="*/ 26 w 47"/>
                  <a:gd name="T83" fmla="*/ 4 h 49"/>
                  <a:gd name="T84" fmla="*/ 42 w 47"/>
                  <a:gd name="T85" fmla="*/ 4 h 49"/>
                  <a:gd name="T86" fmla="*/ 44 w 47"/>
                  <a:gd name="T87" fmla="*/ 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" h="49">
                    <a:moveTo>
                      <a:pt x="4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5"/>
                      <a:pt x="13" y="7"/>
                      <a:pt x="13" y="8"/>
                    </a:cubicBezTo>
                    <a:cubicBezTo>
                      <a:pt x="13" y="8"/>
                      <a:pt x="13" y="9"/>
                      <a:pt x="13" y="9"/>
                    </a:cubicBezTo>
                    <a:cubicBezTo>
                      <a:pt x="13" y="10"/>
                      <a:pt x="12" y="10"/>
                      <a:pt x="12" y="1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2"/>
                      <a:pt x="11" y="12"/>
                      <a:pt x="10" y="13"/>
                    </a:cubicBezTo>
                    <a:cubicBezTo>
                      <a:pt x="10" y="13"/>
                      <a:pt x="9" y="14"/>
                      <a:pt x="7" y="14"/>
                    </a:cubicBezTo>
                    <a:cubicBezTo>
                      <a:pt x="6" y="14"/>
                      <a:pt x="5" y="13"/>
                      <a:pt x="4" y="1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7" y="16"/>
                      <a:pt x="47" y="15"/>
                      <a:pt x="47" y="14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1"/>
                      <a:pt x="47" y="0"/>
                      <a:pt x="46" y="0"/>
                    </a:cubicBezTo>
                    <a:close/>
                    <a:moveTo>
                      <a:pt x="10" y="48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2" y="19"/>
                      <a:pt x="3" y="18"/>
                      <a:pt x="4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8"/>
                      <a:pt x="19" y="18"/>
                      <a:pt x="19" y="19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4"/>
                      <a:pt x="25" y="45"/>
                      <a:pt x="24" y="46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9"/>
                      <a:pt x="10" y="48"/>
                      <a:pt x="10" y="48"/>
                    </a:cubicBezTo>
                    <a:close/>
                    <a:moveTo>
                      <a:pt x="15" y="45"/>
                    </a:moveTo>
                    <a:cubicBezTo>
                      <a:pt x="20" y="43"/>
                      <a:pt x="20" y="43"/>
                      <a:pt x="20" y="43"/>
                    </a:cubicBezTo>
                    <a:cubicBezTo>
                      <a:pt x="21" y="43"/>
                      <a:pt x="22" y="42"/>
                      <a:pt x="21" y="41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4"/>
                      <a:pt x="16" y="23"/>
                      <a:pt x="15" y="24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9" y="25"/>
                      <a:pt x="8" y="26"/>
                      <a:pt x="8" y="27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4"/>
                      <a:pt x="14" y="45"/>
                      <a:pt x="15" y="45"/>
                    </a:cubicBezTo>
                    <a:close/>
                    <a:moveTo>
                      <a:pt x="44" y="5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3" y="13"/>
                      <a:pt x="42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4"/>
                      <a:pt x="25" y="4"/>
                      <a:pt x="26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3" y="4"/>
                      <a:pt x="44" y="4"/>
                      <a:pt x="4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487290" y="2315585"/>
            <a:ext cx="632460" cy="637540"/>
            <a:chOff x="10140" y="2698"/>
            <a:chExt cx="996" cy="1004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0140" y="2698"/>
              <a:ext cx="997" cy="1004"/>
            </a:xfrm>
            <a:prstGeom prst="ellipse">
              <a:avLst/>
            </a:prstGeom>
            <a:solidFill>
              <a:srgbClr val="FFB5CF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Freeform 18"/>
            <p:cNvSpPr/>
            <p:nvPr/>
          </p:nvSpPr>
          <p:spPr bwMode="auto">
            <a:xfrm>
              <a:off x="10472" y="2997"/>
              <a:ext cx="332" cy="404"/>
            </a:xfrm>
            <a:custGeom>
              <a:avLst/>
              <a:gdLst>
                <a:gd name="T0" fmla="*/ 54 w 56"/>
                <a:gd name="T1" fmla="*/ 67 h 67"/>
                <a:gd name="T2" fmla="*/ 8 w 56"/>
                <a:gd name="T3" fmla="*/ 67 h 67"/>
                <a:gd name="T4" fmla="*/ 0 w 56"/>
                <a:gd name="T5" fmla="*/ 60 h 67"/>
                <a:gd name="T6" fmla="*/ 0 w 56"/>
                <a:gd name="T7" fmla="*/ 8 h 67"/>
                <a:gd name="T8" fmla="*/ 8 w 56"/>
                <a:gd name="T9" fmla="*/ 0 h 67"/>
                <a:gd name="T10" fmla="*/ 54 w 56"/>
                <a:gd name="T11" fmla="*/ 0 h 67"/>
                <a:gd name="T12" fmla="*/ 56 w 56"/>
                <a:gd name="T13" fmla="*/ 2 h 67"/>
                <a:gd name="T14" fmla="*/ 56 w 56"/>
                <a:gd name="T15" fmla="*/ 11 h 67"/>
                <a:gd name="T16" fmla="*/ 55 w 56"/>
                <a:gd name="T17" fmla="*/ 12 h 67"/>
                <a:gd name="T18" fmla="*/ 54 w 56"/>
                <a:gd name="T19" fmla="*/ 12 h 67"/>
                <a:gd name="T20" fmla="*/ 53 w 56"/>
                <a:gd name="T21" fmla="*/ 11 h 67"/>
                <a:gd name="T22" fmla="*/ 53 w 56"/>
                <a:gd name="T23" fmla="*/ 5 h 67"/>
                <a:gd name="T24" fmla="*/ 51 w 56"/>
                <a:gd name="T25" fmla="*/ 3 h 67"/>
                <a:gd name="T26" fmla="*/ 8 w 56"/>
                <a:gd name="T27" fmla="*/ 3 h 67"/>
                <a:gd name="T28" fmla="*/ 8 w 56"/>
                <a:gd name="T29" fmla="*/ 14 h 67"/>
                <a:gd name="T30" fmla="*/ 54 w 56"/>
                <a:gd name="T31" fmla="*/ 14 h 67"/>
                <a:gd name="T32" fmla="*/ 56 w 56"/>
                <a:gd name="T33" fmla="*/ 16 h 67"/>
                <a:gd name="T34" fmla="*/ 56 w 56"/>
                <a:gd name="T35" fmla="*/ 66 h 67"/>
                <a:gd name="T36" fmla="*/ 54 w 56"/>
                <a:gd name="T3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67">
                  <a:moveTo>
                    <a:pt x="54" y="67"/>
                  </a:moveTo>
                  <a:cubicBezTo>
                    <a:pt x="8" y="67"/>
                    <a:pt x="8" y="67"/>
                    <a:pt x="8" y="67"/>
                  </a:cubicBezTo>
                  <a:cubicBezTo>
                    <a:pt x="4" y="67"/>
                    <a:pt x="0" y="64"/>
                    <a:pt x="0" y="60"/>
                  </a:cubicBezTo>
                  <a:cubicBezTo>
                    <a:pt x="0" y="42"/>
                    <a:pt x="0" y="25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38" y="0"/>
                    <a:pt x="54" y="0"/>
                  </a:cubicBezTo>
                  <a:cubicBezTo>
                    <a:pt x="55" y="0"/>
                    <a:pt x="56" y="1"/>
                    <a:pt x="56" y="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2"/>
                    <a:pt x="53" y="12"/>
                    <a:pt x="53" y="11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4"/>
                    <a:pt x="52" y="3"/>
                    <a:pt x="5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3"/>
                    <a:pt x="1" y="14"/>
                    <a:pt x="8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6" y="15"/>
                    <a:pt x="56" y="16"/>
                  </a:cubicBezTo>
                  <a:cubicBezTo>
                    <a:pt x="56" y="32"/>
                    <a:pt x="56" y="49"/>
                    <a:pt x="56" y="66"/>
                  </a:cubicBezTo>
                  <a:cubicBezTo>
                    <a:pt x="56" y="67"/>
                    <a:pt x="55" y="67"/>
                    <a:pt x="54" y="67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12980" y="3461125"/>
            <a:ext cx="632460" cy="635000"/>
            <a:chOff x="1834" y="4502"/>
            <a:chExt cx="996" cy="1000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834" y="4502"/>
              <a:ext cx="997" cy="1000"/>
            </a:xfrm>
            <a:prstGeom prst="ellipse">
              <a:avLst/>
            </a:prstGeom>
            <a:solidFill>
              <a:srgbClr val="A77068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Freeform 19"/>
            <p:cNvSpPr>
              <a:spLocks noEditPoints="1"/>
            </p:cNvSpPr>
            <p:nvPr/>
          </p:nvSpPr>
          <p:spPr bwMode="auto">
            <a:xfrm>
              <a:off x="2088" y="4747"/>
              <a:ext cx="427" cy="502"/>
            </a:xfrm>
            <a:custGeom>
              <a:avLst/>
              <a:gdLst>
                <a:gd name="T0" fmla="*/ 24 w 72"/>
                <a:gd name="T1" fmla="*/ 71 h 85"/>
                <a:gd name="T2" fmla="*/ 30 w 72"/>
                <a:gd name="T3" fmla="*/ 73 h 85"/>
                <a:gd name="T4" fmla="*/ 18 w 72"/>
                <a:gd name="T5" fmla="*/ 30 h 85"/>
                <a:gd name="T6" fmla="*/ 18 w 72"/>
                <a:gd name="T7" fmla="*/ 32 h 85"/>
                <a:gd name="T8" fmla="*/ 4 w 72"/>
                <a:gd name="T9" fmla="*/ 55 h 85"/>
                <a:gd name="T10" fmla="*/ 3 w 72"/>
                <a:gd name="T11" fmla="*/ 55 h 85"/>
                <a:gd name="T12" fmla="*/ 17 w 72"/>
                <a:gd name="T13" fmla="*/ 29 h 85"/>
                <a:gd name="T14" fmla="*/ 18 w 72"/>
                <a:gd name="T15" fmla="*/ 30 h 85"/>
                <a:gd name="T16" fmla="*/ 68 w 72"/>
                <a:gd name="T17" fmla="*/ 59 h 85"/>
                <a:gd name="T18" fmla="*/ 54 w 72"/>
                <a:gd name="T19" fmla="*/ 82 h 85"/>
                <a:gd name="T20" fmla="*/ 54 w 72"/>
                <a:gd name="T21" fmla="*/ 84 h 85"/>
                <a:gd name="T22" fmla="*/ 55 w 72"/>
                <a:gd name="T23" fmla="*/ 84 h 85"/>
                <a:gd name="T24" fmla="*/ 69 w 72"/>
                <a:gd name="T25" fmla="*/ 59 h 85"/>
                <a:gd name="T26" fmla="*/ 60 w 72"/>
                <a:gd name="T27" fmla="*/ 59 h 85"/>
                <a:gd name="T28" fmla="*/ 59 w 72"/>
                <a:gd name="T29" fmla="*/ 59 h 85"/>
                <a:gd name="T30" fmla="*/ 50 w 72"/>
                <a:gd name="T31" fmla="*/ 75 h 85"/>
                <a:gd name="T32" fmla="*/ 50 w 72"/>
                <a:gd name="T33" fmla="*/ 76 h 85"/>
                <a:gd name="T34" fmla="*/ 51 w 72"/>
                <a:gd name="T35" fmla="*/ 78 h 85"/>
                <a:gd name="T36" fmla="*/ 60 w 72"/>
                <a:gd name="T37" fmla="*/ 59 h 85"/>
                <a:gd name="T38" fmla="*/ 22 w 72"/>
                <a:gd name="T39" fmla="*/ 37 h 85"/>
                <a:gd name="T40" fmla="*/ 22 w 72"/>
                <a:gd name="T41" fmla="*/ 39 h 85"/>
                <a:gd name="T42" fmla="*/ 13 w 72"/>
                <a:gd name="T43" fmla="*/ 54 h 85"/>
                <a:gd name="T44" fmla="*/ 12 w 72"/>
                <a:gd name="T45" fmla="*/ 55 h 85"/>
                <a:gd name="T46" fmla="*/ 21 w 72"/>
                <a:gd name="T47" fmla="*/ 36 h 85"/>
                <a:gd name="T48" fmla="*/ 51 w 72"/>
                <a:gd name="T49" fmla="*/ 57 h 85"/>
                <a:gd name="T50" fmla="*/ 46 w 72"/>
                <a:gd name="T51" fmla="*/ 76 h 85"/>
                <a:gd name="T52" fmla="*/ 14 w 72"/>
                <a:gd name="T53" fmla="*/ 62 h 85"/>
                <a:gd name="T54" fmla="*/ 22 w 72"/>
                <a:gd name="T55" fmla="*/ 53 h 85"/>
                <a:gd name="T56" fmla="*/ 41 w 72"/>
                <a:gd name="T57" fmla="*/ 38 h 85"/>
                <a:gd name="T58" fmla="*/ 45 w 72"/>
                <a:gd name="T59" fmla="*/ 33 h 85"/>
                <a:gd name="T60" fmla="*/ 52 w 72"/>
                <a:gd name="T61" fmla="*/ 35 h 85"/>
                <a:gd name="T62" fmla="*/ 51 w 72"/>
                <a:gd name="T63" fmla="*/ 37 h 85"/>
                <a:gd name="T64" fmla="*/ 51 w 72"/>
                <a:gd name="T65" fmla="*/ 57 h 85"/>
                <a:gd name="T66" fmla="*/ 59 w 72"/>
                <a:gd name="T67" fmla="*/ 7 h 85"/>
                <a:gd name="T68" fmla="*/ 67 w 72"/>
                <a:gd name="T69" fmla="*/ 11 h 85"/>
                <a:gd name="T70" fmla="*/ 54 w 72"/>
                <a:gd name="T71" fmla="*/ 34 h 85"/>
                <a:gd name="T72" fmla="*/ 47 w 72"/>
                <a:gd name="T73" fmla="*/ 31 h 85"/>
                <a:gd name="T74" fmla="*/ 61 w 72"/>
                <a:gd name="T75" fmla="*/ 5 h 85"/>
                <a:gd name="T76" fmla="*/ 68 w 72"/>
                <a:gd name="T77" fmla="*/ 9 h 85"/>
                <a:gd name="T78" fmla="*/ 61 w 72"/>
                <a:gd name="T79" fmla="*/ 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2" h="85">
                  <a:moveTo>
                    <a:pt x="30" y="74"/>
                  </a:moveTo>
                  <a:cubicBezTo>
                    <a:pt x="27" y="78"/>
                    <a:pt x="22" y="74"/>
                    <a:pt x="24" y="71"/>
                  </a:cubicBezTo>
                  <a:cubicBezTo>
                    <a:pt x="24" y="70"/>
                    <a:pt x="24" y="70"/>
                    <a:pt x="25" y="7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1" y="73"/>
                    <a:pt x="31" y="74"/>
                    <a:pt x="30" y="74"/>
                  </a:cubicBezTo>
                  <a:close/>
                  <a:moveTo>
                    <a:pt x="18" y="30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8" y="32"/>
                    <a:pt x="18" y="32"/>
                  </a:cubicBezTo>
                  <a:cubicBezTo>
                    <a:pt x="9" y="35"/>
                    <a:pt x="3" y="44"/>
                    <a:pt x="5" y="54"/>
                  </a:cubicBezTo>
                  <a:cubicBezTo>
                    <a:pt x="5" y="54"/>
                    <a:pt x="5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3" y="55"/>
                    <a:pt x="3" y="55"/>
                  </a:cubicBezTo>
                  <a:cubicBezTo>
                    <a:pt x="3" y="55"/>
                    <a:pt x="3" y="55"/>
                    <a:pt x="3" y="54"/>
                  </a:cubicBezTo>
                  <a:cubicBezTo>
                    <a:pt x="0" y="43"/>
                    <a:pt x="7" y="33"/>
                    <a:pt x="17" y="29"/>
                  </a:cubicBezTo>
                  <a:cubicBezTo>
                    <a:pt x="17" y="29"/>
                    <a:pt x="18" y="29"/>
                    <a:pt x="18" y="29"/>
                  </a:cubicBezTo>
                  <a:cubicBezTo>
                    <a:pt x="18" y="29"/>
                    <a:pt x="18" y="30"/>
                    <a:pt x="18" y="30"/>
                  </a:cubicBezTo>
                  <a:close/>
                  <a:moveTo>
                    <a:pt x="68" y="59"/>
                  </a:moveTo>
                  <a:cubicBezTo>
                    <a:pt x="68" y="59"/>
                    <a:pt x="68" y="59"/>
                    <a:pt x="68" y="59"/>
                  </a:cubicBezTo>
                  <a:cubicBezTo>
                    <a:pt x="67" y="59"/>
                    <a:pt x="67" y="59"/>
                    <a:pt x="67" y="60"/>
                  </a:cubicBezTo>
                  <a:cubicBezTo>
                    <a:pt x="69" y="69"/>
                    <a:pt x="63" y="79"/>
                    <a:pt x="54" y="82"/>
                  </a:cubicBezTo>
                  <a:cubicBezTo>
                    <a:pt x="54" y="82"/>
                    <a:pt x="53" y="83"/>
                    <a:pt x="53" y="83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4" y="85"/>
                    <a:pt x="55" y="85"/>
                    <a:pt x="55" y="84"/>
                  </a:cubicBezTo>
                  <a:cubicBezTo>
                    <a:pt x="65" y="81"/>
                    <a:pt x="72" y="70"/>
                    <a:pt x="69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9" y="59"/>
                    <a:pt x="68" y="59"/>
                    <a:pt x="68" y="59"/>
                  </a:cubicBezTo>
                  <a:close/>
                  <a:moveTo>
                    <a:pt x="60" y="59"/>
                  </a:moveTo>
                  <a:cubicBezTo>
                    <a:pt x="60" y="59"/>
                    <a:pt x="60" y="59"/>
                    <a:pt x="60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1" y="67"/>
                    <a:pt x="57" y="74"/>
                    <a:pt x="50" y="75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0" y="77"/>
                    <a:pt x="50" y="78"/>
                    <a:pt x="51" y="78"/>
                  </a:cubicBezTo>
                  <a:cubicBezTo>
                    <a:pt x="59" y="76"/>
                    <a:pt x="64" y="67"/>
                    <a:pt x="61" y="59"/>
                  </a:cubicBezTo>
                  <a:cubicBezTo>
                    <a:pt x="61" y="59"/>
                    <a:pt x="61" y="59"/>
                    <a:pt x="60" y="59"/>
                  </a:cubicBezTo>
                  <a:close/>
                  <a:moveTo>
                    <a:pt x="22" y="37"/>
                  </a:moveTo>
                  <a:cubicBezTo>
                    <a:pt x="22" y="37"/>
                    <a:pt x="22" y="37"/>
                    <a:pt x="22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8"/>
                    <a:pt x="22" y="39"/>
                    <a:pt x="22" y="39"/>
                  </a:cubicBezTo>
                  <a:cubicBezTo>
                    <a:pt x="15" y="40"/>
                    <a:pt x="11" y="47"/>
                    <a:pt x="13" y="53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3" y="55"/>
                    <a:pt x="13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1" y="55"/>
                    <a:pt x="11" y="55"/>
                    <a:pt x="11" y="54"/>
                  </a:cubicBezTo>
                  <a:cubicBezTo>
                    <a:pt x="8" y="46"/>
                    <a:pt x="13" y="38"/>
                    <a:pt x="21" y="36"/>
                  </a:cubicBezTo>
                  <a:cubicBezTo>
                    <a:pt x="22" y="36"/>
                    <a:pt x="22" y="36"/>
                    <a:pt x="22" y="37"/>
                  </a:cubicBezTo>
                  <a:close/>
                  <a:moveTo>
                    <a:pt x="51" y="57"/>
                  </a:moveTo>
                  <a:cubicBezTo>
                    <a:pt x="48" y="62"/>
                    <a:pt x="47" y="65"/>
                    <a:pt x="46" y="68"/>
                  </a:cubicBezTo>
                  <a:cubicBezTo>
                    <a:pt x="46" y="70"/>
                    <a:pt x="46" y="72"/>
                    <a:pt x="46" y="76"/>
                  </a:cubicBezTo>
                  <a:cubicBezTo>
                    <a:pt x="46" y="79"/>
                    <a:pt x="45" y="80"/>
                    <a:pt x="42" y="79"/>
                  </a:cubicBezTo>
                  <a:cubicBezTo>
                    <a:pt x="33" y="73"/>
                    <a:pt x="23" y="68"/>
                    <a:pt x="14" y="62"/>
                  </a:cubicBezTo>
                  <a:cubicBezTo>
                    <a:pt x="12" y="61"/>
                    <a:pt x="12" y="59"/>
                    <a:pt x="14" y="58"/>
                  </a:cubicBezTo>
                  <a:cubicBezTo>
                    <a:pt x="18" y="56"/>
                    <a:pt x="20" y="55"/>
                    <a:pt x="22" y="53"/>
                  </a:cubicBezTo>
                  <a:cubicBezTo>
                    <a:pt x="24" y="51"/>
                    <a:pt x="25" y="49"/>
                    <a:pt x="28" y="44"/>
                  </a:cubicBezTo>
                  <a:cubicBezTo>
                    <a:pt x="31" y="38"/>
                    <a:pt x="37" y="37"/>
                    <a:pt x="41" y="38"/>
                  </a:cubicBezTo>
                  <a:cubicBezTo>
                    <a:pt x="44" y="38"/>
                    <a:pt x="44" y="37"/>
                    <a:pt x="45" y="34"/>
                  </a:cubicBezTo>
                  <a:cubicBezTo>
                    <a:pt x="45" y="34"/>
                    <a:pt x="45" y="33"/>
                    <a:pt x="45" y="33"/>
                  </a:cubicBezTo>
                  <a:cubicBezTo>
                    <a:pt x="46" y="32"/>
                    <a:pt x="46" y="32"/>
                    <a:pt x="47" y="32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3" y="36"/>
                    <a:pt x="53" y="36"/>
                    <a:pt x="52" y="37"/>
                  </a:cubicBezTo>
                  <a:cubicBezTo>
                    <a:pt x="52" y="37"/>
                    <a:pt x="52" y="37"/>
                    <a:pt x="51" y="37"/>
                  </a:cubicBezTo>
                  <a:cubicBezTo>
                    <a:pt x="49" y="40"/>
                    <a:pt x="49" y="41"/>
                    <a:pt x="50" y="43"/>
                  </a:cubicBezTo>
                  <a:cubicBezTo>
                    <a:pt x="53" y="46"/>
                    <a:pt x="54" y="52"/>
                    <a:pt x="51" y="57"/>
                  </a:cubicBezTo>
                  <a:close/>
                  <a:moveTo>
                    <a:pt x="46" y="30"/>
                  </a:moveTo>
                  <a:cubicBezTo>
                    <a:pt x="49" y="23"/>
                    <a:pt x="54" y="13"/>
                    <a:pt x="59" y="7"/>
                  </a:cubicBezTo>
                  <a:cubicBezTo>
                    <a:pt x="59" y="7"/>
                    <a:pt x="60" y="7"/>
                    <a:pt x="60" y="7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8" y="11"/>
                    <a:pt x="68" y="11"/>
                    <a:pt x="68" y="12"/>
                  </a:cubicBezTo>
                  <a:cubicBezTo>
                    <a:pt x="65" y="19"/>
                    <a:pt x="59" y="29"/>
                    <a:pt x="54" y="34"/>
                  </a:cubicBezTo>
                  <a:cubicBezTo>
                    <a:pt x="54" y="35"/>
                    <a:pt x="54" y="35"/>
                    <a:pt x="53" y="35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6" y="31"/>
                    <a:pt x="46" y="30"/>
                    <a:pt x="46" y="30"/>
                  </a:cubicBezTo>
                  <a:close/>
                  <a:moveTo>
                    <a:pt x="61" y="5"/>
                  </a:moveTo>
                  <a:cubicBezTo>
                    <a:pt x="64" y="2"/>
                    <a:pt x="66" y="0"/>
                    <a:pt x="68" y="1"/>
                  </a:cubicBezTo>
                  <a:cubicBezTo>
                    <a:pt x="70" y="2"/>
                    <a:pt x="70" y="5"/>
                    <a:pt x="68" y="9"/>
                  </a:cubicBezTo>
                  <a:cubicBezTo>
                    <a:pt x="68" y="10"/>
                    <a:pt x="68" y="10"/>
                    <a:pt x="67" y="1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6"/>
                    <a:pt x="61" y="5"/>
                    <a:pt x="61" y="5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12980" y="4602855"/>
            <a:ext cx="632460" cy="635000"/>
            <a:chOff x="1834" y="6300"/>
            <a:chExt cx="996" cy="1000"/>
          </a:xfrm>
        </p:grpSpPr>
        <p:sp>
          <p:nvSpPr>
            <p:cNvPr id="27" name="Oval 6"/>
            <p:cNvSpPr>
              <a:spLocks noChangeArrowheads="1"/>
            </p:cNvSpPr>
            <p:nvPr/>
          </p:nvSpPr>
          <p:spPr bwMode="auto">
            <a:xfrm>
              <a:off x="1834" y="6300"/>
              <a:ext cx="997" cy="1000"/>
            </a:xfrm>
            <a:prstGeom prst="ellipse">
              <a:avLst/>
            </a:prstGeom>
            <a:solidFill>
              <a:srgbClr val="AFB266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Freeform 20"/>
            <p:cNvSpPr>
              <a:spLocks noEditPoints="1"/>
            </p:cNvSpPr>
            <p:nvPr/>
          </p:nvSpPr>
          <p:spPr bwMode="auto">
            <a:xfrm>
              <a:off x="2183" y="6632"/>
              <a:ext cx="359" cy="400"/>
            </a:xfrm>
            <a:custGeom>
              <a:avLst/>
              <a:gdLst>
                <a:gd name="T0" fmla="*/ 6 w 60"/>
                <a:gd name="T1" fmla="*/ 52 h 67"/>
                <a:gd name="T2" fmla="*/ 0 w 60"/>
                <a:gd name="T3" fmla="*/ 6 h 67"/>
                <a:gd name="T4" fmla="*/ 42 w 60"/>
                <a:gd name="T5" fmla="*/ 0 h 67"/>
                <a:gd name="T6" fmla="*/ 43 w 60"/>
                <a:gd name="T7" fmla="*/ 8 h 67"/>
                <a:gd name="T8" fmla="*/ 42 w 60"/>
                <a:gd name="T9" fmla="*/ 9 h 67"/>
                <a:gd name="T10" fmla="*/ 41 w 60"/>
                <a:gd name="T11" fmla="*/ 3 h 67"/>
                <a:gd name="T12" fmla="*/ 6 w 60"/>
                <a:gd name="T13" fmla="*/ 1 h 67"/>
                <a:gd name="T14" fmla="*/ 42 w 60"/>
                <a:gd name="T15" fmla="*/ 10 h 67"/>
                <a:gd name="T16" fmla="*/ 43 w 60"/>
                <a:gd name="T17" fmla="*/ 12 h 67"/>
                <a:gd name="T18" fmla="*/ 22 w 60"/>
                <a:gd name="T19" fmla="*/ 13 h 67"/>
                <a:gd name="T20" fmla="*/ 15 w 60"/>
                <a:gd name="T21" fmla="*/ 51 h 67"/>
                <a:gd name="T22" fmla="*/ 58 w 60"/>
                <a:gd name="T23" fmla="*/ 67 h 67"/>
                <a:gd name="T24" fmla="*/ 16 w 60"/>
                <a:gd name="T25" fmla="*/ 61 h 67"/>
                <a:gd name="T26" fmla="*/ 22 w 60"/>
                <a:gd name="T27" fmla="*/ 14 h 67"/>
                <a:gd name="T28" fmla="*/ 60 w 60"/>
                <a:gd name="T29" fmla="*/ 16 h 67"/>
                <a:gd name="T30" fmla="*/ 59 w 60"/>
                <a:gd name="T31" fmla="*/ 24 h 67"/>
                <a:gd name="T32" fmla="*/ 57 w 60"/>
                <a:gd name="T33" fmla="*/ 23 h 67"/>
                <a:gd name="T34" fmla="*/ 56 w 60"/>
                <a:gd name="T35" fmla="*/ 16 h 67"/>
                <a:gd name="T36" fmla="*/ 22 w 60"/>
                <a:gd name="T37" fmla="*/ 25 h 67"/>
                <a:gd name="T38" fmla="*/ 60 w 60"/>
                <a:gd name="T39" fmla="*/ 27 h 67"/>
                <a:gd name="T40" fmla="*/ 58 w 60"/>
                <a:gd name="T41" fmla="*/ 67 h 67"/>
                <a:gd name="T42" fmla="*/ 23 w 60"/>
                <a:gd name="T43" fmla="*/ 18 h 67"/>
                <a:gd name="T44" fmla="*/ 22 w 60"/>
                <a:gd name="T45" fmla="*/ 17 h 67"/>
                <a:gd name="T46" fmla="*/ 55 w 60"/>
                <a:gd name="T47" fmla="*/ 16 h 67"/>
                <a:gd name="T48" fmla="*/ 56 w 60"/>
                <a:gd name="T49" fmla="*/ 17 h 67"/>
                <a:gd name="T50" fmla="*/ 55 w 60"/>
                <a:gd name="T51" fmla="*/ 20 h 67"/>
                <a:gd name="T52" fmla="*/ 22 w 60"/>
                <a:gd name="T53" fmla="*/ 19 h 67"/>
                <a:gd name="T54" fmla="*/ 23 w 60"/>
                <a:gd name="T55" fmla="*/ 18 h 67"/>
                <a:gd name="T56" fmla="*/ 56 w 60"/>
                <a:gd name="T57" fmla="*/ 19 h 67"/>
                <a:gd name="T58" fmla="*/ 55 w 60"/>
                <a:gd name="T59" fmla="*/ 20 h 67"/>
                <a:gd name="T60" fmla="*/ 23 w 60"/>
                <a:gd name="T61" fmla="*/ 22 h 67"/>
                <a:gd name="T62" fmla="*/ 22 w 60"/>
                <a:gd name="T63" fmla="*/ 21 h 67"/>
                <a:gd name="T64" fmla="*/ 55 w 60"/>
                <a:gd name="T65" fmla="*/ 21 h 67"/>
                <a:gd name="T66" fmla="*/ 56 w 60"/>
                <a:gd name="T67" fmla="*/ 22 h 67"/>
                <a:gd name="T68" fmla="*/ 55 w 60"/>
                <a:gd name="T69" fmla="*/ 25 h 67"/>
                <a:gd name="T70" fmla="*/ 22 w 60"/>
                <a:gd name="T71" fmla="*/ 24 h 67"/>
                <a:gd name="T72" fmla="*/ 23 w 60"/>
                <a:gd name="T73" fmla="*/ 23 h 67"/>
                <a:gd name="T74" fmla="*/ 56 w 60"/>
                <a:gd name="T75" fmla="*/ 24 h 67"/>
                <a:gd name="T76" fmla="*/ 55 w 60"/>
                <a:gd name="T77" fmla="*/ 25 h 67"/>
                <a:gd name="T78" fmla="*/ 7 w 60"/>
                <a:gd name="T79" fmla="*/ 3 h 67"/>
                <a:gd name="T80" fmla="*/ 6 w 60"/>
                <a:gd name="T81" fmla="*/ 2 h 67"/>
                <a:gd name="T82" fmla="*/ 39 w 60"/>
                <a:gd name="T83" fmla="*/ 2 h 67"/>
                <a:gd name="T84" fmla="*/ 40 w 60"/>
                <a:gd name="T85" fmla="*/ 2 h 67"/>
                <a:gd name="T86" fmla="*/ 39 w 60"/>
                <a:gd name="T87" fmla="*/ 5 h 67"/>
                <a:gd name="T88" fmla="*/ 6 w 60"/>
                <a:gd name="T89" fmla="*/ 5 h 67"/>
                <a:gd name="T90" fmla="*/ 7 w 60"/>
                <a:gd name="T91" fmla="*/ 4 h 67"/>
                <a:gd name="T92" fmla="*/ 40 w 60"/>
                <a:gd name="T93" fmla="*/ 5 h 67"/>
                <a:gd name="T94" fmla="*/ 39 w 60"/>
                <a:gd name="T95" fmla="*/ 5 h 67"/>
                <a:gd name="T96" fmla="*/ 7 w 60"/>
                <a:gd name="T97" fmla="*/ 8 h 67"/>
                <a:gd name="T98" fmla="*/ 6 w 60"/>
                <a:gd name="T99" fmla="*/ 7 h 67"/>
                <a:gd name="T100" fmla="*/ 39 w 60"/>
                <a:gd name="T101" fmla="*/ 6 h 67"/>
                <a:gd name="T102" fmla="*/ 40 w 60"/>
                <a:gd name="T103" fmla="*/ 7 h 67"/>
                <a:gd name="T104" fmla="*/ 39 w 60"/>
                <a:gd name="T105" fmla="*/ 10 h 67"/>
                <a:gd name="T106" fmla="*/ 6 w 60"/>
                <a:gd name="T107" fmla="*/ 9 h 67"/>
                <a:gd name="T108" fmla="*/ 7 w 60"/>
                <a:gd name="T109" fmla="*/ 8 h 67"/>
                <a:gd name="T110" fmla="*/ 40 w 60"/>
                <a:gd name="T111" fmla="*/ 9 h 67"/>
                <a:gd name="T112" fmla="*/ 39 w 60"/>
                <a:gd name="T113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" h="67">
                  <a:moveTo>
                    <a:pt x="14" y="52"/>
                  </a:moveTo>
                  <a:cubicBezTo>
                    <a:pt x="6" y="52"/>
                    <a:pt x="6" y="52"/>
                    <a:pt x="6" y="52"/>
                  </a:cubicBezTo>
                  <a:cubicBezTo>
                    <a:pt x="3" y="52"/>
                    <a:pt x="0" y="49"/>
                    <a:pt x="0" y="46"/>
                  </a:cubicBezTo>
                  <a:cubicBezTo>
                    <a:pt x="0" y="32"/>
                    <a:pt x="0" y="1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8" y="0"/>
                    <a:pt x="30" y="0"/>
                    <a:pt x="42" y="0"/>
                  </a:cubicBezTo>
                  <a:cubicBezTo>
                    <a:pt x="43" y="0"/>
                    <a:pt x="43" y="0"/>
                    <a:pt x="43" y="1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41" y="8"/>
                    <a:pt x="41" y="8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2"/>
                    <a:pt x="41" y="1"/>
                    <a:pt x="4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0" y="1"/>
                    <a:pt x="0" y="10"/>
                    <a:pt x="6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10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3"/>
                    <a:pt x="43" y="13"/>
                    <a:pt x="4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8" y="13"/>
                    <a:pt x="15" y="16"/>
                    <a:pt x="15" y="20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2"/>
                    <a:pt x="14" y="52"/>
                  </a:cubicBezTo>
                  <a:close/>
                  <a:moveTo>
                    <a:pt x="58" y="67"/>
                  </a:moveTo>
                  <a:cubicBezTo>
                    <a:pt x="22" y="67"/>
                    <a:pt x="22" y="67"/>
                    <a:pt x="22" y="67"/>
                  </a:cubicBezTo>
                  <a:cubicBezTo>
                    <a:pt x="19" y="67"/>
                    <a:pt x="16" y="64"/>
                    <a:pt x="16" y="61"/>
                  </a:cubicBezTo>
                  <a:cubicBezTo>
                    <a:pt x="16" y="47"/>
                    <a:pt x="16" y="34"/>
                    <a:pt x="16" y="20"/>
                  </a:cubicBezTo>
                  <a:cubicBezTo>
                    <a:pt x="16" y="17"/>
                    <a:pt x="19" y="14"/>
                    <a:pt x="22" y="14"/>
                  </a:cubicBezTo>
                  <a:cubicBezTo>
                    <a:pt x="35" y="14"/>
                    <a:pt x="46" y="14"/>
                    <a:pt x="58" y="14"/>
                  </a:cubicBezTo>
                  <a:cubicBezTo>
                    <a:pt x="59" y="14"/>
                    <a:pt x="60" y="15"/>
                    <a:pt x="60" y="16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8" y="24"/>
                    <a:pt x="57" y="23"/>
                    <a:pt x="57" y="23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6"/>
                    <a:pt x="57" y="16"/>
                    <a:pt x="56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6" y="16"/>
                    <a:pt x="16" y="25"/>
                    <a:pt x="22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9" y="25"/>
                    <a:pt x="60" y="26"/>
                    <a:pt x="60" y="27"/>
                  </a:cubicBezTo>
                  <a:cubicBezTo>
                    <a:pt x="60" y="39"/>
                    <a:pt x="60" y="52"/>
                    <a:pt x="60" y="65"/>
                  </a:cubicBezTo>
                  <a:cubicBezTo>
                    <a:pt x="60" y="66"/>
                    <a:pt x="59" y="67"/>
                    <a:pt x="58" y="67"/>
                  </a:cubicBezTo>
                  <a:close/>
                  <a:moveTo>
                    <a:pt x="55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6"/>
                    <a:pt x="23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6" y="16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8"/>
                    <a:pt x="55" y="18"/>
                  </a:cubicBezTo>
                  <a:close/>
                  <a:moveTo>
                    <a:pt x="55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2" y="20"/>
                    <a:pt x="22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8"/>
                    <a:pt x="23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6" y="18"/>
                    <a:pt x="56" y="19"/>
                    <a:pt x="56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0"/>
                    <a:pt x="56" y="20"/>
                    <a:pt x="55" y="20"/>
                  </a:cubicBezTo>
                  <a:close/>
                  <a:moveTo>
                    <a:pt x="55" y="22"/>
                  </a:moveTo>
                  <a:cubicBezTo>
                    <a:pt x="23" y="22"/>
                    <a:pt x="23" y="22"/>
                    <a:pt x="23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5" y="22"/>
                  </a:cubicBezTo>
                  <a:close/>
                  <a:moveTo>
                    <a:pt x="55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2" y="25"/>
                    <a:pt x="22" y="24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3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6" y="23"/>
                    <a:pt x="56" y="23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5"/>
                    <a:pt x="55" y="25"/>
                  </a:cubicBezTo>
                  <a:close/>
                  <a:moveTo>
                    <a:pt x="39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3"/>
                    <a:pt x="40" y="3"/>
                    <a:pt x="39" y="3"/>
                  </a:cubicBezTo>
                  <a:close/>
                  <a:moveTo>
                    <a:pt x="39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39" y="5"/>
                  </a:cubicBezTo>
                  <a:close/>
                  <a:moveTo>
                    <a:pt x="39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8"/>
                    <a:pt x="39" y="8"/>
                  </a:cubicBezTo>
                  <a:close/>
                  <a:moveTo>
                    <a:pt x="39" y="10"/>
                  </a:move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40" y="8"/>
                    <a:pt x="40" y="9"/>
                    <a:pt x="40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10"/>
                    <a:pt x="40" y="10"/>
                    <a:pt x="39" y="1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87290" y="4602855"/>
            <a:ext cx="632460" cy="635000"/>
            <a:chOff x="10140" y="6300"/>
            <a:chExt cx="996" cy="1000"/>
          </a:xfrm>
        </p:grpSpPr>
        <p:sp>
          <p:nvSpPr>
            <p:cNvPr id="30" name="Oval 10"/>
            <p:cNvSpPr>
              <a:spLocks noChangeArrowheads="1"/>
            </p:cNvSpPr>
            <p:nvPr/>
          </p:nvSpPr>
          <p:spPr bwMode="auto">
            <a:xfrm>
              <a:off x="10140" y="6300"/>
              <a:ext cx="997" cy="1000"/>
            </a:xfrm>
            <a:prstGeom prst="ellipse">
              <a:avLst/>
            </a:prstGeom>
            <a:solidFill>
              <a:srgbClr val="AFB266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10390" y="6585"/>
              <a:ext cx="492" cy="505"/>
            </a:xfrm>
            <a:custGeom>
              <a:avLst/>
              <a:gdLst>
                <a:gd name="T0" fmla="*/ 58 w 83"/>
                <a:gd name="T1" fmla="*/ 28 h 85"/>
                <a:gd name="T2" fmla="*/ 35 w 83"/>
                <a:gd name="T3" fmla="*/ 14 h 85"/>
                <a:gd name="T4" fmla="*/ 20 w 83"/>
                <a:gd name="T5" fmla="*/ 34 h 85"/>
                <a:gd name="T6" fmla="*/ 33 w 83"/>
                <a:gd name="T7" fmla="*/ 15 h 85"/>
                <a:gd name="T8" fmla="*/ 34 w 83"/>
                <a:gd name="T9" fmla="*/ 16 h 85"/>
                <a:gd name="T10" fmla="*/ 23 w 83"/>
                <a:gd name="T11" fmla="*/ 41 h 85"/>
                <a:gd name="T12" fmla="*/ 35 w 83"/>
                <a:gd name="T13" fmla="*/ 56 h 85"/>
                <a:gd name="T14" fmla="*/ 23 w 83"/>
                <a:gd name="T15" fmla="*/ 55 h 85"/>
                <a:gd name="T16" fmla="*/ 20 w 83"/>
                <a:gd name="T17" fmla="*/ 52 h 85"/>
                <a:gd name="T18" fmla="*/ 44 w 83"/>
                <a:gd name="T19" fmla="*/ 64 h 85"/>
                <a:gd name="T20" fmla="*/ 22 w 83"/>
                <a:gd name="T21" fmla="*/ 63 h 85"/>
                <a:gd name="T22" fmla="*/ 22 w 83"/>
                <a:gd name="T23" fmla="*/ 57 h 85"/>
                <a:gd name="T24" fmla="*/ 67 w 83"/>
                <a:gd name="T25" fmla="*/ 41 h 85"/>
                <a:gd name="T26" fmla="*/ 65 w 83"/>
                <a:gd name="T27" fmla="*/ 46 h 85"/>
                <a:gd name="T28" fmla="*/ 54 w 83"/>
                <a:gd name="T29" fmla="*/ 50 h 85"/>
                <a:gd name="T30" fmla="*/ 40 w 83"/>
                <a:gd name="T31" fmla="*/ 11 h 85"/>
                <a:gd name="T32" fmla="*/ 57 w 83"/>
                <a:gd name="T33" fmla="*/ 24 h 85"/>
                <a:gd name="T34" fmla="*/ 52 w 83"/>
                <a:gd name="T35" fmla="*/ 40 h 85"/>
                <a:gd name="T36" fmla="*/ 52 w 83"/>
                <a:gd name="T37" fmla="*/ 40 h 85"/>
                <a:gd name="T38" fmla="*/ 34 w 83"/>
                <a:gd name="T39" fmla="*/ 43 h 85"/>
                <a:gd name="T40" fmla="*/ 58 w 83"/>
                <a:gd name="T41" fmla="*/ 61 h 85"/>
                <a:gd name="T42" fmla="*/ 9 w 83"/>
                <a:gd name="T43" fmla="*/ 34 h 85"/>
                <a:gd name="T44" fmla="*/ 33 w 83"/>
                <a:gd name="T45" fmla="*/ 10 h 85"/>
                <a:gd name="T46" fmla="*/ 66 w 83"/>
                <a:gd name="T47" fmla="*/ 18 h 85"/>
                <a:gd name="T48" fmla="*/ 76 w 83"/>
                <a:gd name="T49" fmla="*/ 47 h 85"/>
                <a:gd name="T50" fmla="*/ 75 w 83"/>
                <a:gd name="T51" fmla="*/ 47 h 85"/>
                <a:gd name="T52" fmla="*/ 73 w 83"/>
                <a:gd name="T53" fmla="*/ 39 h 85"/>
                <a:gd name="T54" fmla="*/ 68 w 83"/>
                <a:gd name="T55" fmla="*/ 25 h 85"/>
                <a:gd name="T56" fmla="*/ 68 w 83"/>
                <a:gd name="T57" fmla="*/ 37 h 85"/>
                <a:gd name="T58" fmla="*/ 52 w 83"/>
                <a:gd name="T59" fmla="*/ 71 h 85"/>
                <a:gd name="T60" fmla="*/ 58 w 83"/>
                <a:gd name="T61" fmla="*/ 66 h 85"/>
                <a:gd name="T62" fmla="*/ 70 w 83"/>
                <a:gd name="T63" fmla="*/ 53 h 85"/>
                <a:gd name="T64" fmla="*/ 58 w 83"/>
                <a:gd name="T65" fmla="*/ 61 h 85"/>
                <a:gd name="T66" fmla="*/ 17 w 83"/>
                <a:gd name="T67" fmla="*/ 49 h 85"/>
                <a:gd name="T68" fmla="*/ 12 w 83"/>
                <a:gd name="T69" fmla="*/ 38 h 85"/>
                <a:gd name="T70" fmla="*/ 15 w 83"/>
                <a:gd name="T71" fmla="*/ 5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85">
                  <a:moveTo>
                    <a:pt x="58" y="27"/>
                  </a:moveTo>
                  <a:cubicBezTo>
                    <a:pt x="58" y="27"/>
                    <a:pt x="58" y="28"/>
                    <a:pt x="58" y="28"/>
                  </a:cubicBezTo>
                  <a:cubicBezTo>
                    <a:pt x="58" y="29"/>
                    <a:pt x="58" y="29"/>
                    <a:pt x="57" y="29"/>
                  </a:cubicBezTo>
                  <a:cubicBezTo>
                    <a:pt x="51" y="22"/>
                    <a:pt x="44" y="17"/>
                    <a:pt x="35" y="14"/>
                  </a:cubicBezTo>
                  <a:cubicBezTo>
                    <a:pt x="21" y="10"/>
                    <a:pt x="12" y="19"/>
                    <a:pt x="19" y="34"/>
                  </a:cubicBezTo>
                  <a:cubicBezTo>
                    <a:pt x="19" y="35"/>
                    <a:pt x="20" y="35"/>
                    <a:pt x="20" y="34"/>
                  </a:cubicBezTo>
                  <a:cubicBezTo>
                    <a:pt x="22" y="28"/>
                    <a:pt x="25" y="22"/>
                    <a:pt x="30" y="16"/>
                  </a:cubicBezTo>
                  <a:cubicBezTo>
                    <a:pt x="30" y="15"/>
                    <a:pt x="32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4" y="15"/>
                    <a:pt x="34" y="16"/>
                    <a:pt x="34" y="16"/>
                  </a:cubicBezTo>
                  <a:cubicBezTo>
                    <a:pt x="28" y="22"/>
                    <a:pt x="25" y="31"/>
                    <a:pt x="22" y="38"/>
                  </a:cubicBezTo>
                  <a:cubicBezTo>
                    <a:pt x="22" y="39"/>
                    <a:pt x="22" y="40"/>
                    <a:pt x="23" y="41"/>
                  </a:cubicBezTo>
                  <a:cubicBezTo>
                    <a:pt x="26" y="46"/>
                    <a:pt x="30" y="51"/>
                    <a:pt x="35" y="55"/>
                  </a:cubicBezTo>
                  <a:cubicBezTo>
                    <a:pt x="35" y="55"/>
                    <a:pt x="35" y="56"/>
                    <a:pt x="35" y="56"/>
                  </a:cubicBezTo>
                  <a:cubicBezTo>
                    <a:pt x="31" y="56"/>
                    <a:pt x="28" y="56"/>
                    <a:pt x="25" y="56"/>
                  </a:cubicBezTo>
                  <a:cubicBezTo>
                    <a:pt x="24" y="56"/>
                    <a:pt x="24" y="55"/>
                    <a:pt x="23" y="55"/>
                  </a:cubicBezTo>
                  <a:cubicBezTo>
                    <a:pt x="22" y="54"/>
                    <a:pt x="22" y="53"/>
                    <a:pt x="21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19" y="72"/>
                    <a:pt x="32" y="78"/>
                    <a:pt x="45" y="65"/>
                  </a:cubicBezTo>
                  <a:cubicBezTo>
                    <a:pt x="45" y="65"/>
                    <a:pt x="45" y="64"/>
                    <a:pt x="44" y="64"/>
                  </a:cubicBezTo>
                  <a:cubicBezTo>
                    <a:pt x="37" y="66"/>
                    <a:pt x="30" y="66"/>
                    <a:pt x="25" y="65"/>
                  </a:cubicBezTo>
                  <a:cubicBezTo>
                    <a:pt x="24" y="65"/>
                    <a:pt x="23" y="64"/>
                    <a:pt x="22" y="63"/>
                  </a:cubicBezTo>
                  <a:cubicBezTo>
                    <a:pt x="22" y="61"/>
                    <a:pt x="21" y="59"/>
                    <a:pt x="21" y="57"/>
                  </a:cubicBezTo>
                  <a:cubicBezTo>
                    <a:pt x="21" y="57"/>
                    <a:pt x="21" y="56"/>
                    <a:pt x="22" y="57"/>
                  </a:cubicBezTo>
                  <a:cubicBezTo>
                    <a:pt x="36" y="60"/>
                    <a:pt x="59" y="54"/>
                    <a:pt x="69" y="44"/>
                  </a:cubicBezTo>
                  <a:cubicBezTo>
                    <a:pt x="68" y="43"/>
                    <a:pt x="68" y="42"/>
                    <a:pt x="67" y="41"/>
                  </a:cubicBezTo>
                  <a:cubicBezTo>
                    <a:pt x="67" y="41"/>
                    <a:pt x="66" y="41"/>
                    <a:pt x="66" y="41"/>
                  </a:cubicBezTo>
                  <a:cubicBezTo>
                    <a:pt x="66" y="43"/>
                    <a:pt x="65" y="44"/>
                    <a:pt x="65" y="46"/>
                  </a:cubicBezTo>
                  <a:cubicBezTo>
                    <a:pt x="62" y="48"/>
                    <a:pt x="59" y="49"/>
                    <a:pt x="55" y="51"/>
                  </a:cubicBezTo>
                  <a:cubicBezTo>
                    <a:pt x="55" y="51"/>
                    <a:pt x="54" y="50"/>
                    <a:pt x="54" y="50"/>
                  </a:cubicBezTo>
                  <a:cubicBezTo>
                    <a:pt x="55" y="49"/>
                    <a:pt x="55" y="48"/>
                    <a:pt x="56" y="46"/>
                  </a:cubicBezTo>
                  <a:cubicBezTo>
                    <a:pt x="67" y="17"/>
                    <a:pt x="54" y="2"/>
                    <a:pt x="40" y="11"/>
                  </a:cubicBezTo>
                  <a:cubicBezTo>
                    <a:pt x="39" y="11"/>
                    <a:pt x="39" y="12"/>
                    <a:pt x="40" y="12"/>
                  </a:cubicBezTo>
                  <a:cubicBezTo>
                    <a:pt x="46" y="15"/>
                    <a:pt x="52" y="19"/>
                    <a:pt x="57" y="24"/>
                  </a:cubicBezTo>
                  <a:cubicBezTo>
                    <a:pt x="58" y="25"/>
                    <a:pt x="58" y="26"/>
                    <a:pt x="58" y="27"/>
                  </a:cubicBezTo>
                  <a:close/>
                  <a:moveTo>
                    <a:pt x="52" y="40"/>
                  </a:moveTo>
                  <a:cubicBezTo>
                    <a:pt x="53" y="55"/>
                    <a:pt x="31" y="55"/>
                    <a:pt x="31" y="41"/>
                  </a:cubicBezTo>
                  <a:cubicBezTo>
                    <a:pt x="31" y="28"/>
                    <a:pt x="51" y="27"/>
                    <a:pt x="52" y="40"/>
                  </a:cubicBezTo>
                  <a:close/>
                  <a:moveTo>
                    <a:pt x="44" y="43"/>
                  </a:moveTo>
                  <a:cubicBezTo>
                    <a:pt x="44" y="49"/>
                    <a:pt x="34" y="50"/>
                    <a:pt x="34" y="43"/>
                  </a:cubicBezTo>
                  <a:cubicBezTo>
                    <a:pt x="34" y="37"/>
                    <a:pt x="43" y="37"/>
                    <a:pt x="44" y="43"/>
                  </a:cubicBezTo>
                  <a:close/>
                  <a:moveTo>
                    <a:pt x="58" y="61"/>
                  </a:moveTo>
                  <a:cubicBezTo>
                    <a:pt x="44" y="85"/>
                    <a:pt x="22" y="83"/>
                    <a:pt x="17" y="63"/>
                  </a:cubicBezTo>
                  <a:cubicBezTo>
                    <a:pt x="4" y="58"/>
                    <a:pt x="0" y="45"/>
                    <a:pt x="9" y="34"/>
                  </a:cubicBezTo>
                  <a:cubicBezTo>
                    <a:pt x="10" y="33"/>
                    <a:pt x="10" y="32"/>
                    <a:pt x="10" y="31"/>
                  </a:cubicBezTo>
                  <a:cubicBezTo>
                    <a:pt x="7" y="16"/>
                    <a:pt x="18" y="7"/>
                    <a:pt x="33" y="10"/>
                  </a:cubicBezTo>
                  <a:cubicBezTo>
                    <a:pt x="34" y="10"/>
                    <a:pt x="35" y="10"/>
                    <a:pt x="36" y="9"/>
                  </a:cubicBezTo>
                  <a:cubicBezTo>
                    <a:pt x="48" y="0"/>
                    <a:pt x="62" y="4"/>
                    <a:pt x="66" y="18"/>
                  </a:cubicBezTo>
                  <a:cubicBezTo>
                    <a:pt x="67" y="19"/>
                    <a:pt x="67" y="19"/>
                    <a:pt x="68" y="20"/>
                  </a:cubicBezTo>
                  <a:cubicBezTo>
                    <a:pt x="80" y="25"/>
                    <a:pt x="83" y="37"/>
                    <a:pt x="76" y="47"/>
                  </a:cubicBezTo>
                  <a:cubicBezTo>
                    <a:pt x="76" y="47"/>
                    <a:pt x="75" y="47"/>
                    <a:pt x="75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5"/>
                    <a:pt x="73" y="43"/>
                    <a:pt x="73" y="42"/>
                  </a:cubicBezTo>
                  <a:cubicBezTo>
                    <a:pt x="72" y="41"/>
                    <a:pt x="72" y="40"/>
                    <a:pt x="73" y="39"/>
                  </a:cubicBezTo>
                  <a:cubicBezTo>
                    <a:pt x="75" y="33"/>
                    <a:pt x="74" y="28"/>
                    <a:pt x="69" y="24"/>
                  </a:cubicBezTo>
                  <a:cubicBezTo>
                    <a:pt x="68" y="24"/>
                    <a:pt x="68" y="24"/>
                    <a:pt x="68" y="25"/>
                  </a:cubicBezTo>
                  <a:cubicBezTo>
                    <a:pt x="68" y="27"/>
                    <a:pt x="68" y="30"/>
                    <a:pt x="67" y="34"/>
                  </a:cubicBezTo>
                  <a:cubicBezTo>
                    <a:pt x="67" y="35"/>
                    <a:pt x="67" y="36"/>
                    <a:pt x="68" y="37"/>
                  </a:cubicBezTo>
                  <a:cubicBezTo>
                    <a:pt x="82" y="58"/>
                    <a:pt x="71" y="76"/>
                    <a:pt x="52" y="72"/>
                  </a:cubicBezTo>
                  <a:cubicBezTo>
                    <a:pt x="52" y="72"/>
                    <a:pt x="51" y="72"/>
                    <a:pt x="52" y="71"/>
                  </a:cubicBezTo>
                  <a:cubicBezTo>
                    <a:pt x="53" y="70"/>
                    <a:pt x="54" y="68"/>
                    <a:pt x="55" y="67"/>
                  </a:cubicBezTo>
                  <a:cubicBezTo>
                    <a:pt x="56" y="66"/>
                    <a:pt x="57" y="66"/>
                    <a:pt x="58" y="66"/>
                  </a:cubicBezTo>
                  <a:cubicBezTo>
                    <a:pt x="66" y="66"/>
                    <a:pt x="71" y="61"/>
                    <a:pt x="71" y="54"/>
                  </a:cubicBezTo>
                  <a:cubicBezTo>
                    <a:pt x="71" y="53"/>
                    <a:pt x="70" y="53"/>
                    <a:pt x="70" y="53"/>
                  </a:cubicBezTo>
                  <a:cubicBezTo>
                    <a:pt x="67" y="55"/>
                    <a:pt x="64" y="57"/>
                    <a:pt x="60" y="59"/>
                  </a:cubicBezTo>
                  <a:cubicBezTo>
                    <a:pt x="59" y="60"/>
                    <a:pt x="58" y="60"/>
                    <a:pt x="58" y="61"/>
                  </a:cubicBezTo>
                  <a:close/>
                  <a:moveTo>
                    <a:pt x="16" y="53"/>
                  </a:moveTo>
                  <a:cubicBezTo>
                    <a:pt x="16" y="52"/>
                    <a:pt x="16" y="50"/>
                    <a:pt x="17" y="49"/>
                  </a:cubicBezTo>
                  <a:cubicBezTo>
                    <a:pt x="17" y="48"/>
                    <a:pt x="17" y="47"/>
                    <a:pt x="16" y="46"/>
                  </a:cubicBezTo>
                  <a:cubicBezTo>
                    <a:pt x="14" y="43"/>
                    <a:pt x="13" y="40"/>
                    <a:pt x="12" y="38"/>
                  </a:cubicBezTo>
                  <a:cubicBezTo>
                    <a:pt x="12" y="37"/>
                    <a:pt x="11" y="37"/>
                    <a:pt x="11" y="38"/>
                  </a:cubicBezTo>
                  <a:cubicBezTo>
                    <a:pt x="7" y="44"/>
                    <a:pt x="9" y="50"/>
                    <a:pt x="15" y="54"/>
                  </a:cubicBezTo>
                  <a:cubicBezTo>
                    <a:pt x="16" y="54"/>
                    <a:pt x="16" y="54"/>
                    <a:pt x="16" y="53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1996570" y="2234940"/>
            <a:ext cx="3808730" cy="79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3" name="Rectangle 25"/>
          <p:cNvSpPr>
            <a:spLocks noChangeArrowheads="1"/>
          </p:cNvSpPr>
          <p:nvPr/>
        </p:nvSpPr>
        <p:spPr bwMode="auto">
          <a:xfrm>
            <a:off x="1996570" y="3379210"/>
            <a:ext cx="3808730" cy="79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4" name="Rectangle 26"/>
          <p:cNvSpPr>
            <a:spLocks noChangeArrowheads="1"/>
          </p:cNvSpPr>
          <p:nvPr/>
        </p:nvSpPr>
        <p:spPr bwMode="auto">
          <a:xfrm>
            <a:off x="1996570" y="4520305"/>
            <a:ext cx="3808730" cy="79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5" name="Rectangle 28"/>
          <p:cNvSpPr>
            <a:spLocks noChangeArrowheads="1"/>
          </p:cNvSpPr>
          <p:nvPr/>
        </p:nvSpPr>
        <p:spPr bwMode="auto">
          <a:xfrm>
            <a:off x="7268975" y="2263515"/>
            <a:ext cx="3807460" cy="79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6" name="Rectangle 29"/>
          <p:cNvSpPr>
            <a:spLocks noChangeArrowheads="1"/>
          </p:cNvSpPr>
          <p:nvPr/>
        </p:nvSpPr>
        <p:spPr bwMode="auto">
          <a:xfrm>
            <a:off x="7268975" y="3379210"/>
            <a:ext cx="3807460" cy="79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7268975" y="4544435"/>
            <a:ext cx="3807460" cy="79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 algn="l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单击此处输入标题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l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If they throw stones at you, don’t throw back, use them to build your own foundation instead.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5" name="图片 1" descr="ddsf"/>
          <p:cNvPicPr>
            <a:picLocks noChangeAspect="1"/>
          </p:cNvPicPr>
          <p:nvPr/>
        </p:nvPicPr>
        <p:blipFill>
          <a:blip r:embed="rId1"/>
          <a:srcRect r="32452" b="9538"/>
          <a:stretch>
            <a:fillRect/>
          </a:stretch>
        </p:blipFill>
        <p:spPr>
          <a:xfrm>
            <a:off x="630238" y="2578100"/>
            <a:ext cx="1493837" cy="72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8" name="图片 3" descr="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95" y="1791970"/>
            <a:ext cx="4157345" cy="415671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5964496" y="1791815"/>
            <a:ext cx="689600" cy="689600"/>
            <a:chOff x="2552075" y="1755830"/>
            <a:chExt cx="689600" cy="689600"/>
          </a:xfrm>
        </p:grpSpPr>
        <p:sp>
          <p:nvSpPr>
            <p:cNvPr id="4" name="椭圆 3"/>
            <p:cNvSpPr/>
            <p:nvPr/>
          </p:nvSpPr>
          <p:spPr>
            <a:xfrm>
              <a:off x="2552075" y="1755830"/>
              <a:ext cx="689600" cy="6896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627364" y="1869500"/>
              <a:ext cx="609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955502" y="2692713"/>
            <a:ext cx="2777798" cy="8102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pPr algn="ctr">
              <a:lnSpc>
                <a:spcPct val="120000"/>
              </a:lnSpc>
              <a:buSzTx/>
            </a:pPr>
            <a:r>
              <a:rPr lang="zh-CN" altLang="zh-CN" sz="13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Maecenas porttitor congue massa. Lorem ipsum dolor sit amet, </a:t>
            </a:r>
            <a:endParaRPr lang="zh-CN" altLang="zh-CN" sz="13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321154" y="1791815"/>
            <a:ext cx="689600" cy="689600"/>
            <a:chOff x="2552075" y="1755830"/>
            <a:chExt cx="689600" cy="689600"/>
          </a:xfrm>
        </p:grpSpPr>
        <p:sp>
          <p:nvSpPr>
            <p:cNvPr id="8" name="椭圆 7"/>
            <p:cNvSpPr/>
            <p:nvPr/>
          </p:nvSpPr>
          <p:spPr>
            <a:xfrm>
              <a:off x="2552075" y="1755830"/>
              <a:ext cx="689600" cy="689600"/>
            </a:xfrm>
            <a:prstGeom prst="ellipse">
              <a:avLst/>
            </a:prstGeom>
            <a:solidFill>
              <a:srgbClr val="AFB266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627364" y="1869500"/>
              <a:ext cx="609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US" altLang="zh-CN" sz="2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8312160" y="2692713"/>
            <a:ext cx="2777798" cy="8102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pPr algn="ctr">
              <a:lnSpc>
                <a:spcPct val="120000"/>
              </a:lnSpc>
              <a:buSzTx/>
            </a:pPr>
            <a:r>
              <a:rPr lang="zh-CN" altLang="zh-CN" sz="13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Maecenas porttitor congue massa. Lorem ipsum dolor sit amet, 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964496" y="3956280"/>
            <a:ext cx="689600" cy="689600"/>
            <a:chOff x="2552075" y="1755830"/>
            <a:chExt cx="689600" cy="689600"/>
          </a:xfrm>
        </p:grpSpPr>
        <p:sp>
          <p:nvSpPr>
            <p:cNvPr id="12" name="椭圆 11"/>
            <p:cNvSpPr/>
            <p:nvPr/>
          </p:nvSpPr>
          <p:spPr>
            <a:xfrm>
              <a:off x="2552075" y="1755830"/>
              <a:ext cx="689600" cy="689600"/>
            </a:xfrm>
            <a:prstGeom prst="ellipse">
              <a:avLst/>
            </a:prstGeom>
            <a:solidFill>
              <a:srgbClr val="A77068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27364" y="1869500"/>
              <a:ext cx="609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US" altLang="zh-CN" sz="2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955502" y="4857178"/>
            <a:ext cx="2777798" cy="8102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pPr algn="ctr">
              <a:lnSpc>
                <a:spcPct val="120000"/>
              </a:lnSpc>
              <a:buSzTx/>
            </a:pPr>
            <a:r>
              <a:rPr lang="zh-CN" altLang="zh-CN" sz="13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Maecenas porttitor congue massa. Lorem ipsum dolor sit amet, 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321154" y="3956280"/>
            <a:ext cx="689600" cy="689600"/>
            <a:chOff x="2552075" y="1755830"/>
            <a:chExt cx="689600" cy="689600"/>
          </a:xfrm>
        </p:grpSpPr>
        <p:sp>
          <p:nvSpPr>
            <p:cNvPr id="16" name="椭圆 15"/>
            <p:cNvSpPr/>
            <p:nvPr/>
          </p:nvSpPr>
          <p:spPr>
            <a:xfrm>
              <a:off x="2552075" y="1755830"/>
              <a:ext cx="689600" cy="689600"/>
            </a:xfrm>
            <a:prstGeom prst="ellipse">
              <a:avLst/>
            </a:prstGeom>
            <a:solidFill>
              <a:srgbClr val="FFB5C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627364" y="1869500"/>
              <a:ext cx="6092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04</a:t>
              </a:r>
              <a:endParaRPr lang="en-US" altLang="zh-CN" sz="2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12160" y="4857178"/>
            <a:ext cx="2777798" cy="8102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pPr algn="ctr">
              <a:lnSpc>
                <a:spcPct val="120000"/>
              </a:lnSpc>
              <a:buSzTx/>
            </a:pPr>
            <a:r>
              <a:rPr lang="zh-CN" altLang="zh-CN" sz="13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Maecenas porttitor congue massa. Lorem ipsum dolor sit amet, 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2" name="组合 1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图片 14"/>
          <p:cNvPicPr>
            <a:picLocks noChangeAspect="1"/>
          </p:cNvPicPr>
          <p:nvPr/>
        </p:nvPicPr>
        <p:blipFill>
          <a:blip r:embed="rId1"/>
          <a:srcRect l="74870" t="5354" r="17415" b="77112"/>
          <a:stretch>
            <a:fillRect/>
          </a:stretch>
        </p:blipFill>
        <p:spPr>
          <a:xfrm>
            <a:off x="-163512" y="2262188"/>
            <a:ext cx="2151062" cy="1782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30"/>
          <p:cNvPicPr>
            <a:picLocks noChangeAspect="1"/>
          </p:cNvPicPr>
          <p:nvPr/>
        </p:nvPicPr>
        <p:blipFill>
          <a:blip r:embed="rId2"/>
          <a:srcRect l="84119"/>
          <a:stretch>
            <a:fillRect/>
          </a:stretch>
        </p:blipFill>
        <p:spPr>
          <a:xfrm>
            <a:off x="1576388" y="-1997710"/>
            <a:ext cx="2581275" cy="914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33"/>
          <p:cNvPicPr>
            <a:picLocks noChangeAspect="1"/>
          </p:cNvPicPr>
          <p:nvPr/>
        </p:nvPicPr>
        <p:blipFill>
          <a:blip r:embed="rId3"/>
          <a:srcRect l="5890" t="2618" r="81129" b="80505"/>
          <a:stretch>
            <a:fillRect/>
          </a:stretch>
        </p:blipFill>
        <p:spPr>
          <a:xfrm>
            <a:off x="119063" y="358775"/>
            <a:ext cx="1774825" cy="154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文本框 16"/>
          <p:cNvSpPr txBox="1"/>
          <p:nvPr/>
        </p:nvSpPr>
        <p:spPr>
          <a:xfrm>
            <a:off x="2844800" y="2950845"/>
            <a:ext cx="68707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48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rPr>
              <a:t>输入您的内容</a:t>
            </a:r>
            <a:endParaRPr lang="zh-CN" altLang="en-US" sz="48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字魂17号-萌趣果冻体" pitchFamily="2" charset="-122"/>
            </a:endParaRPr>
          </a:p>
        </p:txBody>
      </p:sp>
      <p:sp>
        <p:nvSpPr>
          <p:cNvPr id="10246" name="文本框 21"/>
          <p:cNvSpPr txBox="1"/>
          <p:nvPr/>
        </p:nvSpPr>
        <p:spPr>
          <a:xfrm>
            <a:off x="2936875" y="4044633"/>
            <a:ext cx="66865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6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rPr>
              <a:t>YOUR TITLE HERE</a:t>
            </a:r>
            <a:endParaRPr lang="en-US" altLang="zh-CN" sz="36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字魂17号-萌趣果冻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38675" y="2049145"/>
            <a:ext cx="36398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17号-萌趣果冻体" pitchFamily="2" charset="-122"/>
              </a:rPr>
              <a:t>PART Three</a:t>
            </a:r>
            <a:endParaRPr lang="en-US" altLang="zh-CN" sz="4000" b="1" i="1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17号-萌趣果冻体" pitchFamily="2" charset="-122"/>
            </a:endParaRPr>
          </a:p>
        </p:txBody>
      </p:sp>
      <p:pic>
        <p:nvPicPr>
          <p:cNvPr id="2" name="图片 1" descr="幼儿园招生"/>
          <p:cNvPicPr>
            <a:picLocks noChangeAspect="1"/>
          </p:cNvPicPr>
          <p:nvPr/>
        </p:nvPicPr>
        <p:blipFill>
          <a:blip r:embed="rId4"/>
          <a:srcRect l="58025" t="40332" r="28349" b="38133"/>
          <a:stretch>
            <a:fillRect/>
          </a:stretch>
        </p:blipFill>
        <p:spPr>
          <a:xfrm>
            <a:off x="8937625" y="0"/>
            <a:ext cx="3254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7" name="图片 9" descr="ddsf"/>
          <p:cNvPicPr>
            <a:picLocks noChangeAspect="1"/>
          </p:cNvPicPr>
          <p:nvPr/>
        </p:nvPicPr>
        <p:blipFill>
          <a:blip r:embed="rId1"/>
          <a:srcRect r="32452" b="9538"/>
          <a:stretch>
            <a:fillRect/>
          </a:stretch>
        </p:blipFill>
        <p:spPr>
          <a:xfrm>
            <a:off x="9239250" y="2252663"/>
            <a:ext cx="1495425" cy="722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图片 29" descr="hgf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575" y="1543050"/>
            <a:ext cx="777875" cy="654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2" name="图片 30" descr="fdfg - 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870" y="2479675"/>
            <a:ext cx="3430905" cy="273240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546010" y="2371667"/>
            <a:ext cx="7456895" cy="3157983"/>
            <a:chOff x="1353" y="3551"/>
            <a:chExt cx="9887" cy="4187"/>
          </a:xfrm>
        </p:grpSpPr>
        <p:sp>
          <p:nvSpPr>
            <p:cNvPr id="14343" name="文本框 39"/>
            <p:cNvSpPr txBox="1"/>
            <p:nvPr/>
          </p:nvSpPr>
          <p:spPr>
            <a:xfrm>
              <a:off x="1613" y="4543"/>
              <a:ext cx="9395" cy="903"/>
            </a:xfrm>
            <a:prstGeom prst="rect">
              <a:avLst/>
            </a:prstGeom>
            <a:solidFill>
              <a:srgbClr val="FFB5CF"/>
            </a:solidFill>
            <a:ln w="9525">
              <a:noFill/>
            </a:ln>
          </p:spPr>
          <p:txBody>
            <a:bodyPr wrap="square" anchor="t">
              <a:spAutoFit/>
            </a:bodyPr>
            <a:p>
              <a:pPr algn="l">
                <a:lnSpc>
                  <a:spcPct val="120000"/>
                </a:lnSpc>
                <a:buSzTx/>
              </a:pPr>
              <a:r>
                <a:rPr lang="zh-CN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Maecenas porttitor congue massa. Lorem ipsum dolor sit amet, consectetuer adipiscing elit. Maecenas porttitor congue massa. </a:t>
              </a:r>
              <a:endParaRPr lang="zh-CN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pic>
          <p:nvPicPr>
            <p:cNvPr id="14344" name="图片 26" descr="图片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-900000">
              <a:off x="1353" y="3551"/>
              <a:ext cx="1367" cy="116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45" name="文本框 40"/>
            <p:cNvSpPr txBox="1"/>
            <p:nvPr/>
          </p:nvSpPr>
          <p:spPr>
            <a:xfrm>
              <a:off x="1613" y="6835"/>
              <a:ext cx="9395" cy="903"/>
            </a:xfrm>
            <a:prstGeom prst="rect">
              <a:avLst/>
            </a:prstGeom>
            <a:solidFill>
              <a:srgbClr val="AFB266"/>
            </a:solidFill>
            <a:ln w="9525">
              <a:noFill/>
            </a:ln>
          </p:spPr>
          <p:txBody>
            <a:bodyPr wrap="square" anchor="t">
              <a:spAutoFit/>
            </a:bodyPr>
            <a:p>
              <a:pPr algn="l">
                <a:lnSpc>
                  <a:spcPct val="120000"/>
                </a:lnSpc>
                <a:buSzTx/>
              </a:pPr>
              <a:r>
                <a:rPr lang="zh-CN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Maecenas porttitor congue massa. Lorem ipsum dolor sit amet, consectetuer adipiscing elit. Maecenas porttitor congue massa. </a:t>
              </a:r>
              <a:endParaRPr lang="zh-CN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pic>
          <p:nvPicPr>
            <p:cNvPr id="14346" name="图片 41" descr="图片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-900000">
              <a:off x="9810" y="5898"/>
              <a:ext cx="1430" cy="122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" name="TextBox 29"/>
          <p:cNvSpPr txBox="1"/>
          <p:nvPr/>
        </p:nvSpPr>
        <p:spPr>
          <a:xfrm>
            <a:off x="542293" y="2118943"/>
            <a:ext cx="2597547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2400"/>
              </a:lnSpc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r"/>
            <a:r>
              <a:rPr lang="zh-CN" altLang="zh-CN" sz="1400">
                <a:solidFill>
                  <a:srgbClr val="595959"/>
                </a:solidFill>
                <a:sym typeface="宋体" panose="02010600030101010101" pitchFamily="2" charset="-122"/>
              </a:rPr>
              <a:t>Maecenas porttitor congue massa. Lorem ipsum dolor sit amet,</a:t>
            </a:r>
            <a:endParaRPr lang="zh-CN" altLang="zh-CN" sz="1400" dirty="0">
              <a:solidFill>
                <a:srgbClr val="595959"/>
              </a:solidFill>
              <a:sym typeface="宋体" panose="02010600030101010101" pitchFamily="2" charset="-122"/>
            </a:endParaRPr>
          </a:p>
        </p:txBody>
      </p:sp>
      <p:sp>
        <p:nvSpPr>
          <p:cNvPr id="2" name="Freeform 40"/>
          <p:cNvSpPr/>
          <p:nvPr/>
        </p:nvSpPr>
        <p:spPr bwMode="auto">
          <a:xfrm>
            <a:off x="5840176" y="4368113"/>
            <a:ext cx="2969122" cy="1744120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rgbClr val="FFB5C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Freeform 41"/>
          <p:cNvSpPr/>
          <p:nvPr/>
        </p:nvSpPr>
        <p:spPr bwMode="auto">
          <a:xfrm>
            <a:off x="3382820" y="1504874"/>
            <a:ext cx="2969122" cy="1744120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solidFill>
            <a:srgbClr val="AFB2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016646" y="1809286"/>
            <a:ext cx="158825" cy="3952946"/>
            <a:chOff x="6010275" y="1583258"/>
            <a:chExt cx="171450" cy="4267200"/>
          </a:xfrm>
        </p:grpSpPr>
        <p:cxnSp>
          <p:nvCxnSpPr>
            <p:cNvPr id="10" name="直接连接符 9"/>
            <p:cNvCxnSpPr>
              <a:stCxn id="11" idx="3"/>
              <a:endCxn id="15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 42"/>
            <p:cNvSpPr/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Freeform 43"/>
            <p:cNvSpPr/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Freeform 44"/>
            <p:cNvSpPr/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 45"/>
            <p:cNvSpPr/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Freeform 46"/>
            <p:cNvSpPr/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Oval 47"/>
          <p:cNvSpPr>
            <a:spLocks noChangeArrowheads="1"/>
          </p:cNvSpPr>
          <p:nvPr/>
        </p:nvSpPr>
        <p:spPr bwMode="auto">
          <a:xfrm>
            <a:off x="3490174" y="1612226"/>
            <a:ext cx="1532355" cy="15294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Oval 48"/>
          <p:cNvSpPr>
            <a:spLocks noChangeArrowheads="1"/>
          </p:cNvSpPr>
          <p:nvPr/>
        </p:nvSpPr>
        <p:spPr bwMode="auto">
          <a:xfrm>
            <a:off x="5891647" y="2172522"/>
            <a:ext cx="408824" cy="408824"/>
          </a:xfrm>
          <a:prstGeom prst="ellipse">
            <a:avLst/>
          </a:prstGeom>
          <a:solidFill>
            <a:srgbClr val="AFB26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en-US" altLang="zh-CN" sz="28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Freeform 49"/>
          <p:cNvSpPr/>
          <p:nvPr/>
        </p:nvSpPr>
        <p:spPr bwMode="auto">
          <a:xfrm>
            <a:off x="3382820" y="3411594"/>
            <a:ext cx="2969122" cy="1747062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solidFill>
            <a:srgbClr val="A7706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Oval 50"/>
          <p:cNvSpPr>
            <a:spLocks noChangeArrowheads="1"/>
          </p:cNvSpPr>
          <p:nvPr/>
        </p:nvSpPr>
        <p:spPr bwMode="auto">
          <a:xfrm>
            <a:off x="3490174" y="3519582"/>
            <a:ext cx="1532355" cy="15323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Oval 51"/>
          <p:cNvSpPr>
            <a:spLocks noChangeArrowheads="1"/>
          </p:cNvSpPr>
          <p:nvPr/>
        </p:nvSpPr>
        <p:spPr bwMode="auto">
          <a:xfrm>
            <a:off x="5891647" y="4079877"/>
            <a:ext cx="408824" cy="411765"/>
          </a:xfrm>
          <a:prstGeom prst="ellipse">
            <a:avLst/>
          </a:prstGeom>
          <a:solidFill>
            <a:srgbClr val="A77068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endParaRPr lang="en-US" altLang="zh-CN" sz="28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Freeform 54"/>
          <p:cNvSpPr/>
          <p:nvPr/>
        </p:nvSpPr>
        <p:spPr bwMode="auto">
          <a:xfrm>
            <a:off x="5840176" y="2459286"/>
            <a:ext cx="2969122" cy="1742649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rgbClr val="BBE0E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Oval 55"/>
          <p:cNvSpPr>
            <a:spLocks noChangeArrowheads="1"/>
          </p:cNvSpPr>
          <p:nvPr/>
        </p:nvSpPr>
        <p:spPr bwMode="auto">
          <a:xfrm>
            <a:off x="7169591" y="2566639"/>
            <a:ext cx="1532355" cy="1530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Oval 56"/>
          <p:cNvSpPr>
            <a:spLocks noChangeArrowheads="1"/>
          </p:cNvSpPr>
          <p:nvPr/>
        </p:nvSpPr>
        <p:spPr bwMode="auto">
          <a:xfrm>
            <a:off x="5891647" y="3125463"/>
            <a:ext cx="408824" cy="411765"/>
          </a:xfrm>
          <a:prstGeom prst="ellipse">
            <a:avLst/>
          </a:prstGeom>
          <a:solidFill>
            <a:srgbClr val="BBE0E3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en-US" altLang="zh-CN" sz="28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Oval 57"/>
          <p:cNvSpPr>
            <a:spLocks noChangeArrowheads="1"/>
          </p:cNvSpPr>
          <p:nvPr/>
        </p:nvSpPr>
        <p:spPr bwMode="auto">
          <a:xfrm>
            <a:off x="7169591" y="4476935"/>
            <a:ext cx="1532355" cy="15279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Oval 59"/>
          <p:cNvSpPr>
            <a:spLocks noChangeArrowheads="1"/>
          </p:cNvSpPr>
          <p:nvPr/>
        </p:nvSpPr>
        <p:spPr bwMode="auto">
          <a:xfrm>
            <a:off x="5891647" y="5035759"/>
            <a:ext cx="408824" cy="410294"/>
          </a:xfrm>
          <a:prstGeom prst="ellipse">
            <a:avLst/>
          </a:prstGeom>
          <a:solidFill>
            <a:srgbClr val="FFB5CF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endParaRPr lang="en-US" altLang="zh-CN" sz="28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679440" y="2034800"/>
            <a:ext cx="1145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05433" y="2988477"/>
            <a:ext cx="106066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3728862" y="3943626"/>
            <a:ext cx="10549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0"/>
          <p:cNvSpPr txBox="1"/>
          <p:nvPr/>
        </p:nvSpPr>
        <p:spPr>
          <a:xfrm>
            <a:off x="7277154" y="4948531"/>
            <a:ext cx="131722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29"/>
          <p:cNvSpPr txBox="1"/>
          <p:nvPr/>
        </p:nvSpPr>
        <p:spPr>
          <a:xfrm>
            <a:off x="542293" y="4004864"/>
            <a:ext cx="2597547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2400"/>
              </a:lnSpc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r"/>
            <a:r>
              <a:rPr lang="zh-CN" altLang="zh-CN" sz="1400">
                <a:solidFill>
                  <a:srgbClr val="595959"/>
                </a:solidFill>
                <a:sym typeface="宋体" panose="02010600030101010101" pitchFamily="2" charset="-122"/>
              </a:rPr>
              <a:t>Maecenas porttitor congue massa. Lorem ipsum dolor sit amet,</a:t>
            </a:r>
            <a:endParaRPr lang="zh-CN" altLang="zh-CN" sz="1400" dirty="0">
              <a:solidFill>
                <a:srgbClr val="595959"/>
              </a:solidFill>
              <a:sym typeface="宋体" panose="02010600030101010101" pitchFamily="2" charset="-122"/>
            </a:endParaRPr>
          </a:p>
        </p:txBody>
      </p:sp>
      <p:sp>
        <p:nvSpPr>
          <p:cNvPr id="35" name="TextBox 29"/>
          <p:cNvSpPr txBox="1"/>
          <p:nvPr/>
        </p:nvSpPr>
        <p:spPr>
          <a:xfrm>
            <a:off x="9132173" y="2988477"/>
            <a:ext cx="2597547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2400"/>
              </a:lnSpc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zh-CN" sz="1400">
                <a:solidFill>
                  <a:srgbClr val="595959"/>
                </a:solidFill>
                <a:sym typeface="宋体" panose="02010600030101010101" pitchFamily="2" charset="-122"/>
              </a:rPr>
              <a:t>Maecenas porttitor congue massa. Lorem ipsum dolor sit amet,</a:t>
            </a:r>
            <a:endParaRPr lang="zh-CN" altLang="zh-CN" sz="1400" dirty="0">
              <a:solidFill>
                <a:srgbClr val="595959"/>
              </a:solidFill>
              <a:sym typeface="宋体" panose="02010600030101010101" pitchFamily="2" charset="-122"/>
            </a:endParaRPr>
          </a:p>
        </p:txBody>
      </p:sp>
      <p:sp>
        <p:nvSpPr>
          <p:cNvPr id="36" name="TextBox 29"/>
          <p:cNvSpPr txBox="1"/>
          <p:nvPr/>
        </p:nvSpPr>
        <p:spPr>
          <a:xfrm>
            <a:off x="9132173" y="4874398"/>
            <a:ext cx="2597547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2400"/>
              </a:lnSpc>
              <a:defRPr sz="16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zh-CN" sz="1400">
                <a:solidFill>
                  <a:srgbClr val="595959"/>
                </a:solidFill>
                <a:sym typeface="宋体" panose="02010600030101010101" pitchFamily="2" charset="-122"/>
              </a:rPr>
              <a:t>Maecenas porttitor congue massa. Lorem ipsum dolor sit amet,</a:t>
            </a:r>
            <a:endParaRPr lang="zh-CN" altLang="zh-CN" sz="1400" dirty="0">
              <a:solidFill>
                <a:srgbClr val="595959"/>
              </a:solidFill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43280" y="4013835"/>
            <a:ext cx="10883900" cy="2601831"/>
            <a:chOff x="1625" y="4021"/>
            <a:chExt cx="16820" cy="4020"/>
          </a:xfrm>
        </p:grpSpPr>
        <p:sp>
          <p:nvSpPr>
            <p:cNvPr id="9" name="椭圆 8"/>
            <p:cNvSpPr/>
            <p:nvPr/>
          </p:nvSpPr>
          <p:spPr>
            <a:xfrm>
              <a:off x="2819" y="4021"/>
              <a:ext cx="1188" cy="1188"/>
            </a:xfrm>
            <a:prstGeom prst="ellipse">
              <a:avLst/>
            </a:prstGeom>
            <a:solidFill>
              <a:srgbClr val="BBE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9010" y="4026"/>
              <a:ext cx="1188" cy="1188"/>
            </a:xfrm>
            <a:prstGeom prst="ellipse">
              <a:avLst/>
            </a:prstGeom>
            <a:solidFill>
              <a:srgbClr val="FFB5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5036" y="4026"/>
              <a:ext cx="1188" cy="1188"/>
            </a:xfrm>
            <a:prstGeom prst="ellipse">
              <a:avLst/>
            </a:prstGeom>
            <a:solidFill>
              <a:srgbClr val="AFB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932" y="4134"/>
              <a:ext cx="962" cy="962"/>
            </a:xfrm>
            <a:prstGeom prst="ellipse">
              <a:avLst/>
            </a:prstGeom>
            <a:solidFill>
              <a:srgbClr val="BBE0E3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01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9123" y="4139"/>
              <a:ext cx="962" cy="962"/>
            </a:xfrm>
            <a:prstGeom prst="ellipse">
              <a:avLst/>
            </a:prstGeom>
            <a:solidFill>
              <a:srgbClr val="FFB5CF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02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5148" y="4129"/>
              <a:ext cx="962" cy="962"/>
            </a:xfrm>
            <a:prstGeom prst="ellipse">
              <a:avLst/>
            </a:prstGeom>
            <a:solidFill>
              <a:srgbClr val="AFB266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03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15" name="直接箭头连接符 14"/>
            <p:cNvCxnSpPr/>
            <p:nvPr/>
          </p:nvCxnSpPr>
          <p:spPr>
            <a:xfrm>
              <a:off x="3753" y="5605"/>
              <a:ext cx="2464" cy="0"/>
            </a:xfrm>
            <a:prstGeom prst="straightConnector1">
              <a:avLst/>
            </a:prstGeom>
            <a:ln w="12700" cap="rnd">
              <a:solidFill>
                <a:schemeClr val="bg1"/>
              </a:solidFill>
              <a:prstDash val="sysDot"/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/>
            <p:nvPr/>
          </p:nvCxnSpPr>
          <p:spPr>
            <a:xfrm>
              <a:off x="10045" y="5605"/>
              <a:ext cx="2464" cy="0"/>
            </a:xfrm>
            <a:prstGeom prst="straightConnector1">
              <a:avLst/>
            </a:prstGeom>
            <a:ln w="12700" cap="rnd">
              <a:solidFill>
                <a:schemeClr val="bg1"/>
              </a:solidFill>
              <a:prstDash val="sysDot"/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/>
            <p:nvPr/>
          </p:nvCxnSpPr>
          <p:spPr>
            <a:xfrm>
              <a:off x="15981" y="5605"/>
              <a:ext cx="2464" cy="0"/>
            </a:xfrm>
            <a:prstGeom prst="straightConnector1">
              <a:avLst/>
            </a:prstGeom>
            <a:ln w="12700" cap="rnd">
              <a:solidFill>
                <a:schemeClr val="bg1"/>
              </a:solidFill>
              <a:prstDash val="sysDot"/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组合 17"/>
            <p:cNvGrpSpPr/>
            <p:nvPr/>
          </p:nvGrpSpPr>
          <p:grpSpPr>
            <a:xfrm>
              <a:off x="1625" y="5428"/>
              <a:ext cx="3577" cy="2608"/>
              <a:chOff x="8051941" y="2110814"/>
              <a:chExt cx="2271322" cy="1655963"/>
            </a:xfrm>
          </p:grpSpPr>
          <p:sp>
            <p:nvSpPr>
              <p:cNvPr id="2" name="文本框 1"/>
              <p:cNvSpPr txBox="1"/>
              <p:nvPr/>
            </p:nvSpPr>
            <p:spPr>
              <a:xfrm flipH="1">
                <a:off x="8051941" y="2110814"/>
                <a:ext cx="2271322" cy="342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</a:lstStyle>
              <a:p>
                <a:r>
                  <a:rPr lang="en-US" altLang="zh-CN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THFLOWER</a:t>
                </a:r>
                <a:endPara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 flipH="1">
                <a:off x="8051941" y="2374843"/>
                <a:ext cx="2271322" cy="139193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  <a:buSzTx/>
                </a:pPr>
                <a:r>
                  <a:rPr lang="zh-CN" altLang="zh-CN" sz="1200">
                    <a:solidFill>
                      <a:srgbClr val="595959"/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Maecenas porttitor congue massa. Lorem ipsum dolor sit amet, Maecenas porttitor congue massa. Lorem ipsum dolor sit amet, </a:t>
                </a:r>
                <a:endParaRPr lang="zh-CN" altLang="zh-CN" sz="12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  <a:p>
                <a:pPr algn="ctr">
                  <a:lnSpc>
                    <a:spcPct val="120000"/>
                  </a:lnSpc>
                  <a:buSzTx/>
                </a:pPr>
                <a:endParaRPr lang="zh-CN" altLang="en-US" sz="1200" kern="0" spc="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7809" y="5433"/>
              <a:ext cx="3577" cy="2608"/>
              <a:chOff x="8051941" y="2110814"/>
              <a:chExt cx="2271322" cy="1655963"/>
            </a:xfrm>
          </p:grpSpPr>
          <p:sp>
            <p:nvSpPr>
              <p:cNvPr id="26" name="文本框 25"/>
              <p:cNvSpPr txBox="1"/>
              <p:nvPr/>
            </p:nvSpPr>
            <p:spPr>
              <a:xfrm flipH="1">
                <a:off x="8051941" y="2110814"/>
                <a:ext cx="2271322" cy="342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</a:lstStyle>
              <a:p>
                <a:r>
                  <a:rPr lang="en-US" altLang="zh-CN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THFLOWER</a:t>
                </a:r>
                <a:endPara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 flipH="1">
                <a:off x="8051941" y="2374843"/>
                <a:ext cx="2271322" cy="139193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  <a:buSzTx/>
                </a:pPr>
                <a:r>
                  <a:rPr lang="zh-CN" altLang="zh-CN" sz="1200">
                    <a:solidFill>
                      <a:srgbClr val="595959"/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Maecenas porttitor congue massa. Lorem ipsum dolor sit amet, Maecenas porttitor congue massa. Lorem ipsum dolor sit amet, </a:t>
                </a:r>
                <a:endParaRPr lang="zh-CN" altLang="zh-CN" sz="12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  <a:p>
                <a:pPr algn="ctr">
                  <a:lnSpc>
                    <a:spcPct val="120000"/>
                  </a:lnSpc>
                  <a:buSzTx/>
                </a:pPr>
                <a:endParaRPr lang="zh-CN" altLang="en-US" sz="1200" kern="0" spc="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3841" y="5423"/>
              <a:ext cx="3577" cy="2608"/>
              <a:chOff x="8051941" y="2110814"/>
              <a:chExt cx="2271322" cy="1655963"/>
            </a:xfrm>
          </p:grpSpPr>
          <p:sp>
            <p:nvSpPr>
              <p:cNvPr id="29" name="文本框 28"/>
              <p:cNvSpPr txBox="1"/>
              <p:nvPr/>
            </p:nvSpPr>
            <p:spPr>
              <a:xfrm flipH="1">
                <a:off x="8051941" y="2110814"/>
                <a:ext cx="2271322" cy="342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</a:lstStyle>
              <a:p>
                <a:r>
                  <a:rPr lang="en-US" altLang="zh-CN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THFLOWER</a:t>
                </a:r>
                <a:endPara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flipH="1">
                <a:off x="8051941" y="2374843"/>
                <a:ext cx="2271322" cy="1391934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  <a:buSzTx/>
                </a:pPr>
                <a:r>
                  <a:rPr lang="zh-CN" altLang="zh-CN" sz="1200">
                    <a:solidFill>
                      <a:srgbClr val="595959"/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Maecenas porttitor congue massa. Lorem ipsum dolor sit amet, Maecenas porttitor congue massa. Lorem ipsum dolor sit amet, </a:t>
                </a:r>
                <a:endParaRPr lang="zh-CN" altLang="zh-CN" sz="12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  <a:p>
                <a:pPr algn="ctr">
                  <a:lnSpc>
                    <a:spcPct val="120000"/>
                  </a:lnSpc>
                  <a:buSzTx/>
                </a:pPr>
                <a:endParaRPr lang="zh-CN" altLang="en-US" sz="1200" kern="0" spc="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43280" y="1386205"/>
            <a:ext cx="10883900" cy="2601328"/>
            <a:chOff x="1625" y="4021"/>
            <a:chExt cx="16820" cy="4020"/>
          </a:xfrm>
        </p:grpSpPr>
        <p:sp>
          <p:nvSpPr>
            <p:cNvPr id="35" name="椭圆 34"/>
            <p:cNvSpPr/>
            <p:nvPr/>
          </p:nvSpPr>
          <p:spPr>
            <a:xfrm>
              <a:off x="2819" y="4021"/>
              <a:ext cx="1188" cy="1188"/>
            </a:xfrm>
            <a:prstGeom prst="ellipse">
              <a:avLst/>
            </a:prstGeom>
            <a:solidFill>
              <a:srgbClr val="BBE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9010" y="4026"/>
              <a:ext cx="1188" cy="1188"/>
            </a:xfrm>
            <a:prstGeom prst="ellipse">
              <a:avLst/>
            </a:prstGeom>
            <a:solidFill>
              <a:srgbClr val="FFB5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15036" y="4026"/>
              <a:ext cx="1188" cy="1188"/>
            </a:xfrm>
            <a:prstGeom prst="ellipse">
              <a:avLst/>
            </a:prstGeom>
            <a:solidFill>
              <a:srgbClr val="AFB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2932" y="4134"/>
              <a:ext cx="962" cy="962"/>
            </a:xfrm>
            <a:prstGeom prst="ellipse">
              <a:avLst/>
            </a:prstGeom>
            <a:solidFill>
              <a:srgbClr val="BBE0E3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01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9123" y="4139"/>
              <a:ext cx="962" cy="962"/>
            </a:xfrm>
            <a:prstGeom prst="ellipse">
              <a:avLst/>
            </a:prstGeom>
            <a:solidFill>
              <a:srgbClr val="FFB5CF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02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5148" y="4129"/>
              <a:ext cx="962" cy="962"/>
            </a:xfrm>
            <a:prstGeom prst="ellipse">
              <a:avLst/>
            </a:prstGeom>
            <a:solidFill>
              <a:srgbClr val="AFB266"/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03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41" name="直接箭头连接符 40"/>
            <p:cNvCxnSpPr/>
            <p:nvPr/>
          </p:nvCxnSpPr>
          <p:spPr>
            <a:xfrm>
              <a:off x="3753" y="5605"/>
              <a:ext cx="2464" cy="0"/>
            </a:xfrm>
            <a:prstGeom prst="straightConnector1">
              <a:avLst/>
            </a:prstGeom>
            <a:ln w="12700" cap="rnd">
              <a:solidFill>
                <a:schemeClr val="bg1"/>
              </a:solidFill>
              <a:prstDash val="sysDot"/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/>
          </p:nvCxnSpPr>
          <p:spPr>
            <a:xfrm>
              <a:off x="10045" y="5605"/>
              <a:ext cx="2464" cy="0"/>
            </a:xfrm>
            <a:prstGeom prst="straightConnector1">
              <a:avLst/>
            </a:prstGeom>
            <a:ln w="12700" cap="rnd">
              <a:solidFill>
                <a:schemeClr val="bg1"/>
              </a:solidFill>
              <a:prstDash val="sysDot"/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/>
          </p:nvCxnSpPr>
          <p:spPr>
            <a:xfrm>
              <a:off x="15981" y="5605"/>
              <a:ext cx="2464" cy="0"/>
            </a:xfrm>
            <a:prstGeom prst="straightConnector1">
              <a:avLst/>
            </a:prstGeom>
            <a:ln w="12700" cap="rnd">
              <a:solidFill>
                <a:schemeClr val="bg1"/>
              </a:solidFill>
              <a:prstDash val="sysDot"/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/>
            <p:cNvGrpSpPr/>
            <p:nvPr/>
          </p:nvGrpSpPr>
          <p:grpSpPr>
            <a:xfrm>
              <a:off x="1625" y="5428"/>
              <a:ext cx="3577" cy="2608"/>
              <a:chOff x="8051941" y="2110814"/>
              <a:chExt cx="2271322" cy="1656118"/>
            </a:xfrm>
          </p:grpSpPr>
          <p:sp>
            <p:nvSpPr>
              <p:cNvPr id="45" name="文本框 44"/>
              <p:cNvSpPr txBox="1"/>
              <p:nvPr/>
            </p:nvSpPr>
            <p:spPr>
              <a:xfrm flipH="1">
                <a:off x="8051941" y="2110814"/>
                <a:ext cx="2271322" cy="342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</a:lstStyle>
              <a:p>
                <a:r>
                  <a:rPr lang="en-US" altLang="zh-CN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THFLOWER</a:t>
                </a:r>
                <a:endPara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 flipH="1">
                <a:off x="8051941" y="2374843"/>
                <a:ext cx="2271322" cy="1392089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  <a:buSzTx/>
                </a:pPr>
                <a:r>
                  <a:rPr lang="zh-CN" altLang="zh-CN" sz="1200">
                    <a:solidFill>
                      <a:srgbClr val="595959"/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Maecenas porttitor congue massa. Lorem ipsum dolor sit amet, Maecenas porttitor congue massa. Lorem ipsum dolor sit amet, </a:t>
                </a:r>
                <a:endParaRPr lang="zh-CN" altLang="zh-CN" sz="12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  <a:p>
                <a:pPr algn="ctr">
                  <a:lnSpc>
                    <a:spcPct val="120000"/>
                  </a:lnSpc>
                  <a:buSzTx/>
                </a:pPr>
                <a:endParaRPr lang="zh-CN" altLang="en-US" sz="1200" kern="0" spc="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7809" y="5433"/>
              <a:ext cx="3577" cy="2608"/>
              <a:chOff x="8051941" y="2110814"/>
              <a:chExt cx="2271322" cy="1656118"/>
            </a:xfrm>
          </p:grpSpPr>
          <p:sp>
            <p:nvSpPr>
              <p:cNvPr id="48" name="文本框 47"/>
              <p:cNvSpPr txBox="1"/>
              <p:nvPr/>
            </p:nvSpPr>
            <p:spPr>
              <a:xfrm flipH="1">
                <a:off x="8051941" y="2110814"/>
                <a:ext cx="2271322" cy="342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</a:lstStyle>
              <a:p>
                <a:r>
                  <a:rPr lang="en-US" altLang="zh-CN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THFLOWER</a:t>
                </a:r>
                <a:endPara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 flipH="1">
                <a:off x="8051941" y="2374843"/>
                <a:ext cx="2271322" cy="1392089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  <a:buSzTx/>
                </a:pPr>
                <a:r>
                  <a:rPr lang="zh-CN" altLang="zh-CN" sz="1200">
                    <a:solidFill>
                      <a:srgbClr val="595959"/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Maecenas porttitor congue massa. Lorem ipsum dolor sit amet, Maecenas porttitor congue massa. Lorem ipsum dolor sit amet, </a:t>
                </a:r>
                <a:endParaRPr lang="zh-CN" altLang="zh-CN" sz="12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  <a:p>
                <a:pPr algn="ctr">
                  <a:lnSpc>
                    <a:spcPct val="120000"/>
                  </a:lnSpc>
                  <a:buSzTx/>
                </a:pPr>
                <a:endParaRPr lang="zh-CN" altLang="en-US" sz="1200" kern="0" spc="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3841" y="5423"/>
              <a:ext cx="3577" cy="2608"/>
              <a:chOff x="8051941" y="2110814"/>
              <a:chExt cx="2271322" cy="1656118"/>
            </a:xfrm>
          </p:grpSpPr>
          <p:sp>
            <p:nvSpPr>
              <p:cNvPr id="51" name="文本框 50"/>
              <p:cNvSpPr txBox="1"/>
              <p:nvPr/>
            </p:nvSpPr>
            <p:spPr>
              <a:xfrm flipH="1">
                <a:off x="8051941" y="2110814"/>
                <a:ext cx="2271322" cy="342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20000"/>
                  </a:lnSpc>
                  <a:defRPr sz="1400" spc="8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defRPr>
                </a:lvl1pPr>
              </a:lstStyle>
              <a:p>
                <a:r>
                  <a:rPr lang="en-US" altLang="zh-CN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THFLOWER</a:t>
                </a:r>
                <a:endPara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 flipH="1">
                <a:off x="8051941" y="2374843"/>
                <a:ext cx="2271322" cy="1392089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20000"/>
                  </a:lnSpc>
                  <a:buSzTx/>
                </a:pPr>
                <a:r>
                  <a:rPr lang="zh-CN" altLang="zh-CN" sz="1200">
                    <a:solidFill>
                      <a:srgbClr val="595959"/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Maecenas porttitor congue massa. Lorem ipsum dolor sit amet, Maecenas porttitor congue massa. Lorem ipsum dolor sit amet, </a:t>
                </a:r>
                <a:endParaRPr lang="zh-CN" altLang="zh-CN" sz="1200" dirty="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endParaRPr>
              </a:p>
              <a:p>
                <a:pPr algn="ctr">
                  <a:lnSpc>
                    <a:spcPct val="120000"/>
                  </a:lnSpc>
                  <a:buSzTx/>
                </a:pPr>
                <a:endParaRPr lang="zh-CN" altLang="en-US" sz="1200" kern="0" spc="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2" name="图片 14"/>
          <p:cNvPicPr>
            <a:picLocks noChangeAspect="1"/>
          </p:cNvPicPr>
          <p:nvPr/>
        </p:nvPicPr>
        <p:blipFill>
          <a:blip r:embed="rId1"/>
          <a:srcRect l="74870" t="5354" r="17415" b="77112"/>
          <a:stretch>
            <a:fillRect/>
          </a:stretch>
        </p:blipFill>
        <p:spPr>
          <a:xfrm>
            <a:off x="-163512" y="2262188"/>
            <a:ext cx="2151062" cy="1782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3" name="图片 30"/>
          <p:cNvPicPr>
            <a:picLocks noChangeAspect="1"/>
          </p:cNvPicPr>
          <p:nvPr/>
        </p:nvPicPr>
        <p:blipFill>
          <a:blip r:embed="rId2"/>
          <a:srcRect l="84119"/>
          <a:stretch>
            <a:fillRect/>
          </a:stretch>
        </p:blipFill>
        <p:spPr>
          <a:xfrm>
            <a:off x="1576388" y="-1997710"/>
            <a:ext cx="2581275" cy="914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图片 33"/>
          <p:cNvPicPr>
            <a:picLocks noChangeAspect="1"/>
          </p:cNvPicPr>
          <p:nvPr/>
        </p:nvPicPr>
        <p:blipFill>
          <a:blip r:embed="rId3"/>
          <a:srcRect l="5890" t="2618" r="81129" b="80505"/>
          <a:stretch>
            <a:fillRect/>
          </a:stretch>
        </p:blipFill>
        <p:spPr>
          <a:xfrm>
            <a:off x="119063" y="358775"/>
            <a:ext cx="1774825" cy="154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文本框 16"/>
          <p:cNvSpPr txBox="1"/>
          <p:nvPr/>
        </p:nvSpPr>
        <p:spPr>
          <a:xfrm>
            <a:off x="2844800" y="2950845"/>
            <a:ext cx="68707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48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rPr>
              <a:t>输入您的内容</a:t>
            </a:r>
            <a:endParaRPr lang="zh-CN" altLang="en-US" sz="48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字魂17号-萌趣果冻体" pitchFamily="2" charset="-122"/>
            </a:endParaRPr>
          </a:p>
        </p:txBody>
      </p:sp>
      <p:sp>
        <p:nvSpPr>
          <p:cNvPr id="10246" name="文本框 21"/>
          <p:cNvSpPr txBox="1"/>
          <p:nvPr/>
        </p:nvSpPr>
        <p:spPr>
          <a:xfrm>
            <a:off x="2936875" y="4044633"/>
            <a:ext cx="66865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6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rPr>
              <a:t>YOUR TITLE HERE</a:t>
            </a:r>
            <a:endParaRPr lang="en-US" altLang="zh-CN" sz="36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字魂17号-萌趣果冻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38675" y="2049145"/>
            <a:ext cx="36398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17号-萌趣果冻体" pitchFamily="2" charset="-122"/>
              </a:rPr>
              <a:t>PART FOUR</a:t>
            </a:r>
            <a:endParaRPr lang="en-US" altLang="zh-CN" sz="4000" b="1" i="1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17号-萌趣果冻体" pitchFamily="2" charset="-122"/>
            </a:endParaRPr>
          </a:p>
        </p:txBody>
      </p:sp>
      <p:pic>
        <p:nvPicPr>
          <p:cNvPr id="2" name="图片 1" descr="幼儿园招生"/>
          <p:cNvPicPr>
            <a:picLocks noChangeAspect="1"/>
          </p:cNvPicPr>
          <p:nvPr/>
        </p:nvPicPr>
        <p:blipFill>
          <a:blip r:embed="rId4"/>
          <a:srcRect l="58025" t="40332" r="28349" b="38133"/>
          <a:stretch>
            <a:fillRect/>
          </a:stretch>
        </p:blipFill>
        <p:spPr>
          <a:xfrm>
            <a:off x="8937625" y="0"/>
            <a:ext cx="3254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87549" y="2270719"/>
            <a:ext cx="5740905" cy="1200753"/>
            <a:chOff x="-511096" y="1971586"/>
            <a:chExt cx="5740905" cy="1200753"/>
          </a:xfrm>
        </p:grpSpPr>
        <p:sp>
          <p:nvSpPr>
            <p:cNvPr id="15" name="矩形 14"/>
            <p:cNvSpPr/>
            <p:nvPr/>
          </p:nvSpPr>
          <p:spPr>
            <a:xfrm>
              <a:off x="-511096" y="1971586"/>
              <a:ext cx="1107996" cy="1200329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sz="7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charset="0"/>
                  <a:ea typeface="微软雅黑" panose="020B0503020204020204" charset="-122"/>
                  <a:cs typeface="Arial" panose="020B0604020202020204" pitchFamily="34" charset="0"/>
                </a:rPr>
                <a:t>“</a:t>
              </a:r>
              <a:endParaRPr lang="en-US" altLang="zh-CN" sz="7200" dirty="0">
                <a:solidFill>
                  <a:schemeClr val="bg1">
                    <a:lumMod val="65000"/>
                  </a:schemeClr>
                </a:solidFill>
                <a:latin typeface="Calibri" panose="020F050202020403020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710897" y="2233346"/>
              <a:ext cx="3518912" cy="74882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673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zh-CN" sz="160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Maecenas porttitor congue massa. Lorem ipsum dolor sit amet,</a:t>
              </a:r>
              <a:endParaRPr lang="zh-CN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78593" y="2043174"/>
              <a:ext cx="1107996" cy="1129165"/>
              <a:chOff x="2128106" y="3681833"/>
              <a:chExt cx="1260294" cy="1284373"/>
            </a:xfrm>
          </p:grpSpPr>
          <p:sp>
            <p:nvSpPr>
              <p:cNvPr id="2" name="Freeform 5"/>
              <p:cNvSpPr>
                <a:spLocks noEditPoints="1"/>
              </p:cNvSpPr>
              <p:nvPr/>
            </p:nvSpPr>
            <p:spPr bwMode="auto">
              <a:xfrm>
                <a:off x="2128106" y="3681833"/>
                <a:ext cx="1260294" cy="1284373"/>
              </a:xfrm>
              <a:custGeom>
                <a:avLst/>
                <a:gdLst>
                  <a:gd name="T0" fmla="*/ 468 w 936"/>
                  <a:gd name="T1" fmla="*/ 0 h 936"/>
                  <a:gd name="T2" fmla="*/ 936 w 936"/>
                  <a:gd name="T3" fmla="*/ 468 h 936"/>
                  <a:gd name="T4" fmla="*/ 468 w 936"/>
                  <a:gd name="T5" fmla="*/ 936 h 936"/>
                  <a:gd name="T6" fmla="*/ 0 w 936"/>
                  <a:gd name="T7" fmla="*/ 468 h 936"/>
                  <a:gd name="T8" fmla="*/ 468 w 936"/>
                  <a:gd name="T9" fmla="*/ 0 h 936"/>
                  <a:gd name="T10" fmla="*/ 468 w 936"/>
                  <a:gd name="T11" fmla="*/ 39 h 936"/>
                  <a:gd name="T12" fmla="*/ 896 w 936"/>
                  <a:gd name="T13" fmla="*/ 468 h 936"/>
                  <a:gd name="T14" fmla="*/ 468 w 936"/>
                  <a:gd name="T15" fmla="*/ 896 h 936"/>
                  <a:gd name="T16" fmla="*/ 39 w 936"/>
                  <a:gd name="T17" fmla="*/ 468 h 936"/>
                  <a:gd name="T18" fmla="*/ 468 w 936"/>
                  <a:gd name="T19" fmla="*/ 39 h 936"/>
                  <a:gd name="T20" fmla="*/ 468 w 936"/>
                  <a:gd name="T21" fmla="*/ 79 h 936"/>
                  <a:gd name="T22" fmla="*/ 857 w 936"/>
                  <a:gd name="T23" fmla="*/ 468 h 936"/>
                  <a:gd name="T24" fmla="*/ 468 w 936"/>
                  <a:gd name="T25" fmla="*/ 857 h 936"/>
                  <a:gd name="T26" fmla="*/ 79 w 936"/>
                  <a:gd name="T27" fmla="*/ 468 h 936"/>
                  <a:gd name="T28" fmla="*/ 468 w 936"/>
                  <a:gd name="T29" fmla="*/ 79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6" h="936">
                    <a:moveTo>
                      <a:pt x="468" y="0"/>
                    </a:moveTo>
                    <a:cubicBezTo>
                      <a:pt x="726" y="0"/>
                      <a:pt x="936" y="209"/>
                      <a:pt x="936" y="468"/>
                    </a:cubicBezTo>
                    <a:cubicBezTo>
                      <a:pt x="936" y="726"/>
                      <a:pt x="726" y="936"/>
                      <a:pt x="468" y="936"/>
                    </a:cubicBezTo>
                    <a:cubicBezTo>
                      <a:pt x="209" y="936"/>
                      <a:pt x="0" y="726"/>
                      <a:pt x="0" y="468"/>
                    </a:cubicBezTo>
                    <a:cubicBezTo>
                      <a:pt x="0" y="209"/>
                      <a:pt x="209" y="0"/>
                      <a:pt x="468" y="0"/>
                    </a:cubicBezTo>
                    <a:close/>
                    <a:moveTo>
                      <a:pt x="468" y="39"/>
                    </a:moveTo>
                    <a:cubicBezTo>
                      <a:pt x="704" y="39"/>
                      <a:pt x="896" y="231"/>
                      <a:pt x="896" y="468"/>
                    </a:cubicBezTo>
                    <a:cubicBezTo>
                      <a:pt x="896" y="704"/>
                      <a:pt x="704" y="896"/>
                      <a:pt x="468" y="896"/>
                    </a:cubicBezTo>
                    <a:cubicBezTo>
                      <a:pt x="231" y="896"/>
                      <a:pt x="39" y="704"/>
                      <a:pt x="39" y="468"/>
                    </a:cubicBezTo>
                    <a:cubicBezTo>
                      <a:pt x="39" y="231"/>
                      <a:pt x="231" y="39"/>
                      <a:pt x="468" y="39"/>
                    </a:cubicBezTo>
                    <a:close/>
                    <a:moveTo>
                      <a:pt x="468" y="79"/>
                    </a:moveTo>
                    <a:cubicBezTo>
                      <a:pt x="683" y="79"/>
                      <a:pt x="857" y="253"/>
                      <a:pt x="857" y="468"/>
                    </a:cubicBezTo>
                    <a:cubicBezTo>
                      <a:pt x="857" y="683"/>
                      <a:pt x="683" y="857"/>
                      <a:pt x="468" y="857"/>
                    </a:cubicBezTo>
                    <a:cubicBezTo>
                      <a:pt x="253" y="857"/>
                      <a:pt x="79" y="683"/>
                      <a:pt x="79" y="468"/>
                    </a:cubicBezTo>
                    <a:cubicBezTo>
                      <a:pt x="79" y="253"/>
                      <a:pt x="253" y="79"/>
                      <a:pt x="468" y="79"/>
                    </a:cubicBezTo>
                    <a:close/>
                  </a:path>
                </a:pathLst>
              </a:custGeom>
              <a:solidFill>
                <a:srgbClr val="AFB266"/>
              </a:solidFill>
              <a:ln>
                <a:noFill/>
              </a:ln>
            </p:spPr>
            <p:txBody>
              <a:bodyPr/>
              <a:p>
                <a:endParaRPr lang="zh-CN" altLang="en-US" sz="1800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2204255" y="4131474"/>
                <a:ext cx="1107995" cy="385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18" name="直接连接符 17"/>
            <p:cNvCxnSpPr>
              <a:stCxn id="2" idx="6"/>
              <a:endCxn id="16" idx="1"/>
            </p:cNvCxnSpPr>
            <p:nvPr/>
          </p:nvCxnSpPr>
          <p:spPr>
            <a:xfrm>
              <a:off x="1539239" y="2607757"/>
              <a:ext cx="171658" cy="0"/>
            </a:xfrm>
            <a:prstGeom prst="line">
              <a:avLst/>
            </a:prstGeom>
            <a:ln>
              <a:solidFill>
                <a:srgbClr val="6736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746669" y="2271354"/>
            <a:ext cx="5740905" cy="1200753"/>
            <a:chOff x="-511096" y="1971586"/>
            <a:chExt cx="5740905" cy="1200753"/>
          </a:xfrm>
        </p:grpSpPr>
        <p:sp>
          <p:nvSpPr>
            <p:cNvPr id="6" name="矩形 5"/>
            <p:cNvSpPr/>
            <p:nvPr/>
          </p:nvSpPr>
          <p:spPr>
            <a:xfrm>
              <a:off x="-511096" y="1971586"/>
              <a:ext cx="1107996" cy="1200329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sz="7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charset="0"/>
                  <a:ea typeface="微软雅黑" panose="020B0503020204020204" charset="-122"/>
                  <a:cs typeface="Arial" panose="020B0604020202020204" pitchFamily="34" charset="0"/>
                </a:rPr>
                <a:t>“</a:t>
              </a:r>
              <a:endParaRPr lang="en-US" altLang="zh-CN" sz="7200" dirty="0">
                <a:solidFill>
                  <a:schemeClr val="bg1">
                    <a:lumMod val="65000"/>
                  </a:schemeClr>
                </a:solidFill>
                <a:latin typeface="Calibri" panose="020F050202020403020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710897" y="2233346"/>
              <a:ext cx="3518912" cy="74882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673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zh-CN" sz="160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Maecenas porttitor congue massa. Lorem ipsum dolor sit amet,</a:t>
              </a:r>
              <a:endParaRPr lang="zh-CN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78593" y="2043174"/>
              <a:ext cx="1107996" cy="1129165"/>
              <a:chOff x="2128106" y="3681833"/>
              <a:chExt cx="1260294" cy="1284373"/>
            </a:xfrm>
          </p:grpSpPr>
          <p:sp>
            <p:nvSpPr>
              <p:cNvPr id="26" name="Freeform 5"/>
              <p:cNvSpPr>
                <a:spLocks noEditPoints="1"/>
              </p:cNvSpPr>
              <p:nvPr/>
            </p:nvSpPr>
            <p:spPr bwMode="auto">
              <a:xfrm>
                <a:off x="2128106" y="3681833"/>
                <a:ext cx="1260294" cy="1284373"/>
              </a:xfrm>
              <a:custGeom>
                <a:avLst/>
                <a:gdLst>
                  <a:gd name="T0" fmla="*/ 468 w 936"/>
                  <a:gd name="T1" fmla="*/ 0 h 936"/>
                  <a:gd name="T2" fmla="*/ 936 w 936"/>
                  <a:gd name="T3" fmla="*/ 468 h 936"/>
                  <a:gd name="T4" fmla="*/ 468 w 936"/>
                  <a:gd name="T5" fmla="*/ 936 h 936"/>
                  <a:gd name="T6" fmla="*/ 0 w 936"/>
                  <a:gd name="T7" fmla="*/ 468 h 936"/>
                  <a:gd name="T8" fmla="*/ 468 w 936"/>
                  <a:gd name="T9" fmla="*/ 0 h 936"/>
                  <a:gd name="T10" fmla="*/ 468 w 936"/>
                  <a:gd name="T11" fmla="*/ 39 h 936"/>
                  <a:gd name="T12" fmla="*/ 896 w 936"/>
                  <a:gd name="T13" fmla="*/ 468 h 936"/>
                  <a:gd name="T14" fmla="*/ 468 w 936"/>
                  <a:gd name="T15" fmla="*/ 896 h 936"/>
                  <a:gd name="T16" fmla="*/ 39 w 936"/>
                  <a:gd name="T17" fmla="*/ 468 h 936"/>
                  <a:gd name="T18" fmla="*/ 468 w 936"/>
                  <a:gd name="T19" fmla="*/ 39 h 936"/>
                  <a:gd name="T20" fmla="*/ 468 w 936"/>
                  <a:gd name="T21" fmla="*/ 79 h 936"/>
                  <a:gd name="T22" fmla="*/ 857 w 936"/>
                  <a:gd name="T23" fmla="*/ 468 h 936"/>
                  <a:gd name="T24" fmla="*/ 468 w 936"/>
                  <a:gd name="T25" fmla="*/ 857 h 936"/>
                  <a:gd name="T26" fmla="*/ 79 w 936"/>
                  <a:gd name="T27" fmla="*/ 468 h 936"/>
                  <a:gd name="T28" fmla="*/ 468 w 936"/>
                  <a:gd name="T29" fmla="*/ 79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6" h="936">
                    <a:moveTo>
                      <a:pt x="468" y="0"/>
                    </a:moveTo>
                    <a:cubicBezTo>
                      <a:pt x="726" y="0"/>
                      <a:pt x="936" y="209"/>
                      <a:pt x="936" y="468"/>
                    </a:cubicBezTo>
                    <a:cubicBezTo>
                      <a:pt x="936" y="726"/>
                      <a:pt x="726" y="936"/>
                      <a:pt x="468" y="936"/>
                    </a:cubicBezTo>
                    <a:cubicBezTo>
                      <a:pt x="209" y="936"/>
                      <a:pt x="0" y="726"/>
                      <a:pt x="0" y="468"/>
                    </a:cubicBezTo>
                    <a:cubicBezTo>
                      <a:pt x="0" y="209"/>
                      <a:pt x="209" y="0"/>
                      <a:pt x="468" y="0"/>
                    </a:cubicBezTo>
                    <a:close/>
                    <a:moveTo>
                      <a:pt x="468" y="39"/>
                    </a:moveTo>
                    <a:cubicBezTo>
                      <a:pt x="704" y="39"/>
                      <a:pt x="896" y="231"/>
                      <a:pt x="896" y="468"/>
                    </a:cubicBezTo>
                    <a:cubicBezTo>
                      <a:pt x="896" y="704"/>
                      <a:pt x="704" y="896"/>
                      <a:pt x="468" y="896"/>
                    </a:cubicBezTo>
                    <a:cubicBezTo>
                      <a:pt x="231" y="896"/>
                      <a:pt x="39" y="704"/>
                      <a:pt x="39" y="468"/>
                    </a:cubicBezTo>
                    <a:cubicBezTo>
                      <a:pt x="39" y="231"/>
                      <a:pt x="231" y="39"/>
                      <a:pt x="468" y="39"/>
                    </a:cubicBezTo>
                    <a:close/>
                    <a:moveTo>
                      <a:pt x="468" y="79"/>
                    </a:moveTo>
                    <a:cubicBezTo>
                      <a:pt x="683" y="79"/>
                      <a:pt x="857" y="253"/>
                      <a:pt x="857" y="468"/>
                    </a:cubicBezTo>
                    <a:cubicBezTo>
                      <a:pt x="857" y="683"/>
                      <a:pt x="683" y="857"/>
                      <a:pt x="468" y="857"/>
                    </a:cubicBezTo>
                    <a:cubicBezTo>
                      <a:pt x="253" y="857"/>
                      <a:pt x="79" y="683"/>
                      <a:pt x="79" y="468"/>
                    </a:cubicBezTo>
                    <a:cubicBezTo>
                      <a:pt x="79" y="253"/>
                      <a:pt x="253" y="79"/>
                      <a:pt x="468" y="79"/>
                    </a:cubicBezTo>
                    <a:close/>
                  </a:path>
                </a:pathLst>
              </a:custGeom>
              <a:solidFill>
                <a:srgbClr val="FFB5CF"/>
              </a:solidFill>
              <a:ln>
                <a:noFill/>
              </a:ln>
            </p:spPr>
            <p:txBody>
              <a:bodyPr/>
              <a:p>
                <a:endParaRPr lang="zh-CN" altLang="en-US" sz="180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204255" y="4131474"/>
                <a:ext cx="1107995" cy="385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8" name="直接连接符 7"/>
            <p:cNvCxnSpPr>
              <a:stCxn id="26" idx="6"/>
              <a:endCxn id="7" idx="1"/>
            </p:cNvCxnSpPr>
            <p:nvPr/>
          </p:nvCxnSpPr>
          <p:spPr>
            <a:xfrm>
              <a:off x="1539239" y="2607757"/>
              <a:ext cx="171658" cy="0"/>
            </a:xfrm>
            <a:prstGeom prst="line">
              <a:avLst/>
            </a:prstGeom>
            <a:ln>
              <a:solidFill>
                <a:srgbClr val="6736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87549" y="4159582"/>
            <a:ext cx="5740905" cy="1200753"/>
            <a:chOff x="-511096" y="1971586"/>
            <a:chExt cx="5740905" cy="1200753"/>
          </a:xfrm>
        </p:grpSpPr>
        <p:sp>
          <p:nvSpPr>
            <p:cNvPr id="29" name="矩形 28"/>
            <p:cNvSpPr/>
            <p:nvPr/>
          </p:nvSpPr>
          <p:spPr>
            <a:xfrm>
              <a:off x="-511096" y="1971586"/>
              <a:ext cx="1107996" cy="1200329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sz="7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charset="0"/>
                  <a:ea typeface="微软雅黑" panose="020B0503020204020204" charset="-122"/>
                  <a:cs typeface="Arial" panose="020B0604020202020204" pitchFamily="34" charset="0"/>
                </a:rPr>
                <a:t>“</a:t>
              </a:r>
              <a:endParaRPr lang="en-US" altLang="zh-CN" sz="7200" dirty="0">
                <a:solidFill>
                  <a:schemeClr val="bg1">
                    <a:lumMod val="65000"/>
                  </a:schemeClr>
                </a:solidFill>
                <a:latin typeface="Calibri" panose="020F050202020403020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710897" y="2233346"/>
              <a:ext cx="3518912" cy="74882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673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zh-CN" sz="160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Maecenas porttitor congue massa. Lorem ipsum dolor sit amet,</a:t>
              </a:r>
              <a:endParaRPr lang="zh-CN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78593" y="2043174"/>
              <a:ext cx="1107996" cy="1129165"/>
              <a:chOff x="2128106" y="3681833"/>
              <a:chExt cx="1260294" cy="1284373"/>
            </a:xfrm>
          </p:grpSpPr>
          <p:sp>
            <p:nvSpPr>
              <p:cNvPr id="33" name="Freeform 5"/>
              <p:cNvSpPr>
                <a:spLocks noEditPoints="1"/>
              </p:cNvSpPr>
              <p:nvPr/>
            </p:nvSpPr>
            <p:spPr bwMode="auto">
              <a:xfrm>
                <a:off x="2128106" y="3681833"/>
                <a:ext cx="1260294" cy="1284373"/>
              </a:xfrm>
              <a:custGeom>
                <a:avLst/>
                <a:gdLst>
                  <a:gd name="T0" fmla="*/ 468 w 936"/>
                  <a:gd name="T1" fmla="*/ 0 h 936"/>
                  <a:gd name="T2" fmla="*/ 936 w 936"/>
                  <a:gd name="T3" fmla="*/ 468 h 936"/>
                  <a:gd name="T4" fmla="*/ 468 w 936"/>
                  <a:gd name="T5" fmla="*/ 936 h 936"/>
                  <a:gd name="T6" fmla="*/ 0 w 936"/>
                  <a:gd name="T7" fmla="*/ 468 h 936"/>
                  <a:gd name="T8" fmla="*/ 468 w 936"/>
                  <a:gd name="T9" fmla="*/ 0 h 936"/>
                  <a:gd name="T10" fmla="*/ 468 w 936"/>
                  <a:gd name="T11" fmla="*/ 39 h 936"/>
                  <a:gd name="T12" fmla="*/ 896 w 936"/>
                  <a:gd name="T13" fmla="*/ 468 h 936"/>
                  <a:gd name="T14" fmla="*/ 468 w 936"/>
                  <a:gd name="T15" fmla="*/ 896 h 936"/>
                  <a:gd name="T16" fmla="*/ 39 w 936"/>
                  <a:gd name="T17" fmla="*/ 468 h 936"/>
                  <a:gd name="T18" fmla="*/ 468 w 936"/>
                  <a:gd name="T19" fmla="*/ 39 h 936"/>
                  <a:gd name="T20" fmla="*/ 468 w 936"/>
                  <a:gd name="T21" fmla="*/ 79 h 936"/>
                  <a:gd name="T22" fmla="*/ 857 w 936"/>
                  <a:gd name="T23" fmla="*/ 468 h 936"/>
                  <a:gd name="T24" fmla="*/ 468 w 936"/>
                  <a:gd name="T25" fmla="*/ 857 h 936"/>
                  <a:gd name="T26" fmla="*/ 79 w 936"/>
                  <a:gd name="T27" fmla="*/ 468 h 936"/>
                  <a:gd name="T28" fmla="*/ 468 w 936"/>
                  <a:gd name="T29" fmla="*/ 79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6" h="936">
                    <a:moveTo>
                      <a:pt x="468" y="0"/>
                    </a:moveTo>
                    <a:cubicBezTo>
                      <a:pt x="726" y="0"/>
                      <a:pt x="936" y="209"/>
                      <a:pt x="936" y="468"/>
                    </a:cubicBezTo>
                    <a:cubicBezTo>
                      <a:pt x="936" y="726"/>
                      <a:pt x="726" y="936"/>
                      <a:pt x="468" y="936"/>
                    </a:cubicBezTo>
                    <a:cubicBezTo>
                      <a:pt x="209" y="936"/>
                      <a:pt x="0" y="726"/>
                      <a:pt x="0" y="468"/>
                    </a:cubicBezTo>
                    <a:cubicBezTo>
                      <a:pt x="0" y="209"/>
                      <a:pt x="209" y="0"/>
                      <a:pt x="468" y="0"/>
                    </a:cubicBezTo>
                    <a:close/>
                    <a:moveTo>
                      <a:pt x="468" y="39"/>
                    </a:moveTo>
                    <a:cubicBezTo>
                      <a:pt x="704" y="39"/>
                      <a:pt x="896" y="231"/>
                      <a:pt x="896" y="468"/>
                    </a:cubicBezTo>
                    <a:cubicBezTo>
                      <a:pt x="896" y="704"/>
                      <a:pt x="704" y="896"/>
                      <a:pt x="468" y="896"/>
                    </a:cubicBezTo>
                    <a:cubicBezTo>
                      <a:pt x="231" y="896"/>
                      <a:pt x="39" y="704"/>
                      <a:pt x="39" y="468"/>
                    </a:cubicBezTo>
                    <a:cubicBezTo>
                      <a:pt x="39" y="231"/>
                      <a:pt x="231" y="39"/>
                      <a:pt x="468" y="39"/>
                    </a:cubicBezTo>
                    <a:close/>
                    <a:moveTo>
                      <a:pt x="468" y="79"/>
                    </a:moveTo>
                    <a:cubicBezTo>
                      <a:pt x="683" y="79"/>
                      <a:pt x="857" y="253"/>
                      <a:pt x="857" y="468"/>
                    </a:cubicBezTo>
                    <a:cubicBezTo>
                      <a:pt x="857" y="683"/>
                      <a:pt x="683" y="857"/>
                      <a:pt x="468" y="857"/>
                    </a:cubicBezTo>
                    <a:cubicBezTo>
                      <a:pt x="253" y="857"/>
                      <a:pt x="79" y="683"/>
                      <a:pt x="79" y="468"/>
                    </a:cubicBezTo>
                    <a:cubicBezTo>
                      <a:pt x="79" y="253"/>
                      <a:pt x="253" y="79"/>
                      <a:pt x="468" y="79"/>
                    </a:cubicBezTo>
                    <a:close/>
                  </a:path>
                </a:pathLst>
              </a:custGeom>
              <a:solidFill>
                <a:srgbClr val="A77068"/>
              </a:solidFill>
              <a:ln>
                <a:noFill/>
              </a:ln>
            </p:spPr>
            <p:txBody>
              <a:bodyPr/>
              <a:p>
                <a:endParaRPr lang="zh-CN" altLang="en-US" sz="1800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204255" y="4131474"/>
                <a:ext cx="1107995" cy="385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32" name="直接连接符 31"/>
            <p:cNvCxnSpPr>
              <a:stCxn id="33" idx="6"/>
              <a:endCxn id="30" idx="1"/>
            </p:cNvCxnSpPr>
            <p:nvPr/>
          </p:nvCxnSpPr>
          <p:spPr>
            <a:xfrm>
              <a:off x="1539239" y="2607757"/>
              <a:ext cx="171658" cy="0"/>
            </a:xfrm>
            <a:prstGeom prst="line">
              <a:avLst/>
            </a:prstGeom>
            <a:ln>
              <a:solidFill>
                <a:srgbClr val="6736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5746669" y="4159582"/>
            <a:ext cx="5740905" cy="1200753"/>
            <a:chOff x="-511096" y="1971586"/>
            <a:chExt cx="5740905" cy="1200753"/>
          </a:xfrm>
        </p:grpSpPr>
        <p:sp>
          <p:nvSpPr>
            <p:cNvPr id="36" name="矩形 35"/>
            <p:cNvSpPr/>
            <p:nvPr/>
          </p:nvSpPr>
          <p:spPr>
            <a:xfrm>
              <a:off x="-511096" y="1971586"/>
              <a:ext cx="1107996" cy="1200329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sz="72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charset="0"/>
                  <a:ea typeface="微软雅黑" panose="020B0503020204020204" charset="-122"/>
                  <a:cs typeface="Arial" panose="020B0604020202020204" pitchFamily="34" charset="0"/>
                </a:rPr>
                <a:t>“</a:t>
              </a:r>
              <a:endParaRPr lang="en-US" altLang="zh-CN" sz="7200" dirty="0">
                <a:solidFill>
                  <a:schemeClr val="bg1">
                    <a:lumMod val="65000"/>
                  </a:schemeClr>
                </a:solidFill>
                <a:latin typeface="Calibri" panose="020F050202020403020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710897" y="2233346"/>
              <a:ext cx="3518912" cy="74882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673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zh-CN" sz="1600">
                  <a:solidFill>
                    <a:srgbClr val="595959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Maecenas porttitor congue massa. Lorem ipsum dolor sit amet,</a:t>
              </a:r>
              <a:endParaRPr lang="zh-CN" altLang="zh-CN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78593" y="2043174"/>
              <a:ext cx="1107996" cy="1129165"/>
              <a:chOff x="2128106" y="3681833"/>
              <a:chExt cx="1260294" cy="1284373"/>
            </a:xfrm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auto">
              <a:xfrm>
                <a:off x="2128106" y="3681833"/>
                <a:ext cx="1260294" cy="1284373"/>
              </a:xfrm>
              <a:custGeom>
                <a:avLst/>
                <a:gdLst>
                  <a:gd name="T0" fmla="*/ 468 w 936"/>
                  <a:gd name="T1" fmla="*/ 0 h 936"/>
                  <a:gd name="T2" fmla="*/ 936 w 936"/>
                  <a:gd name="T3" fmla="*/ 468 h 936"/>
                  <a:gd name="T4" fmla="*/ 468 w 936"/>
                  <a:gd name="T5" fmla="*/ 936 h 936"/>
                  <a:gd name="T6" fmla="*/ 0 w 936"/>
                  <a:gd name="T7" fmla="*/ 468 h 936"/>
                  <a:gd name="T8" fmla="*/ 468 w 936"/>
                  <a:gd name="T9" fmla="*/ 0 h 936"/>
                  <a:gd name="T10" fmla="*/ 468 w 936"/>
                  <a:gd name="T11" fmla="*/ 39 h 936"/>
                  <a:gd name="T12" fmla="*/ 896 w 936"/>
                  <a:gd name="T13" fmla="*/ 468 h 936"/>
                  <a:gd name="T14" fmla="*/ 468 w 936"/>
                  <a:gd name="T15" fmla="*/ 896 h 936"/>
                  <a:gd name="T16" fmla="*/ 39 w 936"/>
                  <a:gd name="T17" fmla="*/ 468 h 936"/>
                  <a:gd name="T18" fmla="*/ 468 w 936"/>
                  <a:gd name="T19" fmla="*/ 39 h 936"/>
                  <a:gd name="T20" fmla="*/ 468 w 936"/>
                  <a:gd name="T21" fmla="*/ 79 h 936"/>
                  <a:gd name="T22" fmla="*/ 857 w 936"/>
                  <a:gd name="T23" fmla="*/ 468 h 936"/>
                  <a:gd name="T24" fmla="*/ 468 w 936"/>
                  <a:gd name="T25" fmla="*/ 857 h 936"/>
                  <a:gd name="T26" fmla="*/ 79 w 936"/>
                  <a:gd name="T27" fmla="*/ 468 h 936"/>
                  <a:gd name="T28" fmla="*/ 468 w 936"/>
                  <a:gd name="T29" fmla="*/ 79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6" h="936">
                    <a:moveTo>
                      <a:pt x="468" y="0"/>
                    </a:moveTo>
                    <a:cubicBezTo>
                      <a:pt x="726" y="0"/>
                      <a:pt x="936" y="209"/>
                      <a:pt x="936" y="468"/>
                    </a:cubicBezTo>
                    <a:cubicBezTo>
                      <a:pt x="936" y="726"/>
                      <a:pt x="726" y="936"/>
                      <a:pt x="468" y="936"/>
                    </a:cubicBezTo>
                    <a:cubicBezTo>
                      <a:pt x="209" y="936"/>
                      <a:pt x="0" y="726"/>
                      <a:pt x="0" y="468"/>
                    </a:cubicBezTo>
                    <a:cubicBezTo>
                      <a:pt x="0" y="209"/>
                      <a:pt x="209" y="0"/>
                      <a:pt x="468" y="0"/>
                    </a:cubicBezTo>
                    <a:close/>
                    <a:moveTo>
                      <a:pt x="468" y="39"/>
                    </a:moveTo>
                    <a:cubicBezTo>
                      <a:pt x="704" y="39"/>
                      <a:pt x="896" y="231"/>
                      <a:pt x="896" y="468"/>
                    </a:cubicBezTo>
                    <a:cubicBezTo>
                      <a:pt x="896" y="704"/>
                      <a:pt x="704" y="896"/>
                      <a:pt x="468" y="896"/>
                    </a:cubicBezTo>
                    <a:cubicBezTo>
                      <a:pt x="231" y="896"/>
                      <a:pt x="39" y="704"/>
                      <a:pt x="39" y="468"/>
                    </a:cubicBezTo>
                    <a:cubicBezTo>
                      <a:pt x="39" y="231"/>
                      <a:pt x="231" y="39"/>
                      <a:pt x="468" y="39"/>
                    </a:cubicBezTo>
                    <a:close/>
                    <a:moveTo>
                      <a:pt x="468" y="79"/>
                    </a:moveTo>
                    <a:cubicBezTo>
                      <a:pt x="683" y="79"/>
                      <a:pt x="857" y="253"/>
                      <a:pt x="857" y="468"/>
                    </a:cubicBezTo>
                    <a:cubicBezTo>
                      <a:pt x="857" y="683"/>
                      <a:pt x="683" y="857"/>
                      <a:pt x="468" y="857"/>
                    </a:cubicBezTo>
                    <a:cubicBezTo>
                      <a:pt x="253" y="857"/>
                      <a:pt x="79" y="683"/>
                      <a:pt x="79" y="468"/>
                    </a:cubicBezTo>
                    <a:cubicBezTo>
                      <a:pt x="79" y="253"/>
                      <a:pt x="253" y="79"/>
                      <a:pt x="468" y="79"/>
                    </a:cubicBezTo>
                    <a:close/>
                  </a:path>
                </a:pathLst>
              </a:custGeom>
              <a:solidFill>
                <a:srgbClr val="BBE0E3"/>
              </a:solidFill>
              <a:ln>
                <a:noFill/>
              </a:ln>
            </p:spPr>
            <p:txBody>
              <a:bodyPr/>
              <a:p>
                <a:endParaRPr lang="zh-CN" altLang="en-US" sz="1800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204255" y="4131474"/>
                <a:ext cx="1107995" cy="385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39" name="直接连接符 38"/>
            <p:cNvCxnSpPr>
              <a:stCxn id="40" idx="6"/>
              <a:endCxn id="37" idx="1"/>
            </p:cNvCxnSpPr>
            <p:nvPr/>
          </p:nvCxnSpPr>
          <p:spPr>
            <a:xfrm>
              <a:off x="1539239" y="2607757"/>
              <a:ext cx="171658" cy="0"/>
            </a:xfrm>
            <a:prstGeom prst="line">
              <a:avLst/>
            </a:prstGeom>
            <a:ln>
              <a:solidFill>
                <a:srgbClr val="6736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398147" y="2959016"/>
            <a:ext cx="3008976" cy="33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05" rIns="91412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字魂36号-正文宋楷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字魂36号-正文宋楷" panose="02000000000000000000" pitchFamily="2" charset="-122"/>
            </a:endParaRP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766963" y="4584398"/>
            <a:ext cx="2139463" cy="141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05" rIns="91412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buSzTx/>
            </a:pPr>
            <a:r>
              <a:rPr lang="zh-CN" altLang="zh-CN" sz="1200">
                <a:solidFill>
                  <a:srgbClr val="595959"/>
                </a:solidFill>
                <a:sym typeface="宋体" panose="02010600030101010101" pitchFamily="2" charset="-122"/>
              </a:rPr>
              <a:t>Maecenas porttitor congue massa. Lorem ipsum dolor sit amet, Maecenas porttitor congue massa. Lorem ipsum dolor sit amet,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字魂36号-正文宋楷" panose="02000000000000000000" pitchFamily="2" charset="-122"/>
            </a:endParaRPr>
          </a:p>
        </p:txBody>
      </p:sp>
      <p:sp>
        <p:nvSpPr>
          <p:cNvPr id="4" name="矩形 59"/>
          <p:cNvSpPr>
            <a:spLocks noChangeArrowheads="1"/>
          </p:cNvSpPr>
          <p:nvPr/>
        </p:nvSpPr>
        <p:spPr bwMode="auto">
          <a:xfrm>
            <a:off x="4629613" y="2959016"/>
            <a:ext cx="3008976" cy="33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05" rIns="91412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字魂36号-正文宋楷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字魂36号-正文宋楷" panose="02000000000000000000" pitchFamily="2" charset="-122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861080" y="2959016"/>
            <a:ext cx="3008976" cy="33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05" rIns="91412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字魂36号-正文宋楷" panose="02000000000000000000" pitchFamily="2" charset="-122"/>
              </a:rPr>
              <a:t>点击添加标题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字魂36号-正文宋楷" panose="02000000000000000000" pitchFamily="2" charset="-122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5054393" y="4584398"/>
            <a:ext cx="2159416" cy="141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05" rIns="91412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buSzTx/>
            </a:pPr>
            <a:r>
              <a:rPr lang="zh-CN" altLang="zh-CN" sz="1200">
                <a:solidFill>
                  <a:srgbClr val="595959"/>
                </a:solidFill>
                <a:sym typeface="宋体" panose="02010600030101010101" pitchFamily="2" charset="-122"/>
              </a:rPr>
              <a:t>Maecenas porttitor congue massa. Lorem ipsum dolor sit amet, Maecenas porttitor congue massa. Lorem ipsum dolor sit amet,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字魂36号-正文宋楷" panose="02000000000000000000" pitchFamily="2" charset="-122"/>
            </a:endParaRP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8362512" y="4584398"/>
            <a:ext cx="2090737" cy="141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05" rIns="91412" bIns="4570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20000"/>
              </a:lnSpc>
              <a:buSzTx/>
            </a:pPr>
            <a:r>
              <a:rPr lang="zh-CN" altLang="zh-CN" sz="1200">
                <a:solidFill>
                  <a:srgbClr val="595959"/>
                </a:solidFill>
                <a:sym typeface="宋体" panose="02010600030101010101" pitchFamily="2" charset="-122"/>
              </a:rPr>
              <a:t>Maecenas porttitor congue massa. Lorem ipsum dolor sit amet, Maecenas porttitor congue massa. Lorem ipsum dolor sit amet,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字魂36号-正文宋楷" panose="02000000000000000000" pitchFamily="2" charset="-122"/>
            </a:endParaRPr>
          </a:p>
        </p:txBody>
      </p:sp>
      <p:grpSp>
        <p:nvGrpSpPr>
          <p:cNvPr id="5" name="组合 40"/>
          <p:cNvGrpSpPr/>
          <p:nvPr/>
        </p:nvGrpSpPr>
        <p:grpSpPr>
          <a:xfrm>
            <a:off x="4985797" y="2011555"/>
            <a:ext cx="2296608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42" name="新月形 41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solidFill>
              <a:srgbClr val="FFB5CF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43" name="新月形 42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A77068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44" name="新月形 43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solidFill>
              <a:srgbClr val="FFB5CF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45" name="新月形 44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A77068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grpSp>
        <p:nvGrpSpPr>
          <p:cNvPr id="6" name="组合 45"/>
          <p:cNvGrpSpPr/>
          <p:nvPr/>
        </p:nvGrpSpPr>
        <p:grpSpPr>
          <a:xfrm>
            <a:off x="1775343" y="2011556"/>
            <a:ext cx="2296608" cy="2289309"/>
            <a:chOff x="3131707" y="1925084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47" name="新月形 46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solidFill>
              <a:srgbClr val="AFB266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48" name="新月形 47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FFB5CF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49" name="新月形 48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solidFill>
              <a:srgbClr val="AFB266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50" name="新月形 49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FFB5CF"/>
            </a:solidFill>
            <a:ln w="127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  <p:grpSp>
        <p:nvGrpSpPr>
          <p:cNvPr id="7" name="组合 50"/>
          <p:cNvGrpSpPr/>
          <p:nvPr/>
        </p:nvGrpSpPr>
        <p:grpSpPr>
          <a:xfrm>
            <a:off x="8197828" y="2011555"/>
            <a:ext cx="2296608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52" name="新月形 51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solidFill>
              <a:schemeClr val="accent1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53" name="新月形 52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FFB5CF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54" name="新月形 53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solidFill>
              <a:schemeClr val="accent1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55" name="新月形 54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FFB5CF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defRPr/>
              </a:pPr>
              <a:endParaRPr lang="zh-CN" altLang="en-US" sz="186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流程图: 顺序访问存储器 5"/>
          <p:cNvSpPr/>
          <p:nvPr/>
        </p:nvSpPr>
        <p:spPr>
          <a:xfrm>
            <a:off x="695960" y="1844675"/>
            <a:ext cx="3023870" cy="4032885"/>
          </a:xfrm>
          <a:prstGeom prst="flowChartMagneticTape">
            <a:avLst/>
          </a:prstGeom>
          <a:solidFill>
            <a:srgbClr val="FFB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-635" y="0"/>
            <a:ext cx="4955540" cy="915670"/>
            <a:chOff x="-1" y="0"/>
            <a:chExt cx="7804" cy="1442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-1" y="0"/>
              <a:ext cx="3346" cy="1442"/>
              <a:chOff x="1" y="0"/>
              <a:chExt cx="2256407" cy="972458"/>
            </a:xfrm>
            <a:solidFill>
              <a:srgbClr val="FFB5CF"/>
            </a:solidFill>
          </p:grpSpPr>
          <p:pic>
            <p:nvPicPr>
              <p:cNvPr id="19" name="그래픽 4"/>
              <p:cNvPicPr>
                <a:picLocks noChangeAspect="1"/>
              </p:cNvPicPr>
              <p:nvPr userDrawn="1"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" y="0"/>
                <a:ext cx="2256407" cy="972458"/>
              </a:xfrm>
              <a:prstGeom prst="rect">
                <a:avLst/>
              </a:prstGeom>
            </p:spPr>
          </p:pic>
          <p:pic>
            <p:nvPicPr>
              <p:cNvPr id="20" name="그래픽 6"/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5976" y="438776"/>
                <a:ext cx="242359" cy="242359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3047" y="126"/>
              <a:ext cx="4757" cy="884"/>
              <a:chOff x="6470247" y="1233364"/>
              <a:chExt cx="3020379" cy="561049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470247" y="1233364"/>
                <a:ext cx="1554480" cy="3683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输入标题内容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70247" y="1532803"/>
                <a:ext cx="302037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r>
                  <a:rPr lang="en-US" altLang="zh-CN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The background and significance of the topic </a:t>
                </a:r>
                <a:endPara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4" name="Picture 2" descr="D:\素PNG\卡通植物PNG\ced9ee55653928d1b833b75e52357a3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029" y="1678386"/>
            <a:ext cx="2800585" cy="4199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153" y="4202061"/>
            <a:ext cx="2535379" cy="184342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矩形: 圆角 35"/>
          <p:cNvSpPr/>
          <p:nvPr/>
        </p:nvSpPr>
        <p:spPr>
          <a:xfrm>
            <a:off x="5444889" y="2553259"/>
            <a:ext cx="2114532" cy="4272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200" dirty="0" smtClea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添加关键文本</a:t>
            </a:r>
            <a:endParaRPr lang="zh-CN" altLang="en-US" b="1" spc="200" dirty="0" smtClean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文本框 37"/>
          <p:cNvSpPr txBox="1"/>
          <p:nvPr/>
        </p:nvSpPr>
        <p:spPr>
          <a:xfrm>
            <a:off x="7832814" y="2397547"/>
            <a:ext cx="3550973" cy="66050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  <a:sym typeface="+mn-lt"/>
              </a:rPr>
              <a:t>阅读帮我们找到有着同样问题的朋友，他们能就如何解决这些问题给出建议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4" name="矩形: 圆角 38"/>
          <p:cNvSpPr/>
          <p:nvPr/>
        </p:nvSpPr>
        <p:spPr>
          <a:xfrm>
            <a:off x="5444889" y="3896945"/>
            <a:ext cx="2114532" cy="427240"/>
          </a:xfrm>
          <a:prstGeom prst="roundRect">
            <a:avLst>
              <a:gd name="adj" fmla="val 50000"/>
            </a:avLst>
          </a:prstGeom>
          <a:solidFill>
            <a:srgbClr val="AFB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2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添加关键文本</a:t>
            </a:r>
            <a:endParaRPr lang="zh-CN" altLang="en-US" b="1" spc="2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文本框 40"/>
          <p:cNvSpPr txBox="1"/>
          <p:nvPr/>
        </p:nvSpPr>
        <p:spPr>
          <a:xfrm>
            <a:off x="7849500" y="3714038"/>
            <a:ext cx="3550973" cy="66050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  <a:sym typeface="+mn-lt"/>
              </a:rPr>
              <a:t>阅读帮我们找到有着同样问题的朋友，他们能就如何解决这些问题给出建议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sp>
        <p:nvSpPr>
          <p:cNvPr id="26" name="矩形: 圆角 41"/>
          <p:cNvSpPr/>
          <p:nvPr/>
        </p:nvSpPr>
        <p:spPr>
          <a:xfrm>
            <a:off x="5444889" y="5240631"/>
            <a:ext cx="2114532" cy="427240"/>
          </a:xfrm>
          <a:prstGeom prst="roundRect">
            <a:avLst>
              <a:gd name="adj" fmla="val 50000"/>
            </a:avLst>
          </a:prstGeom>
          <a:solidFill>
            <a:srgbClr val="FFB5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20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添加关键文本</a:t>
            </a:r>
            <a:endParaRPr lang="zh-CN" altLang="en-US" b="1" spc="20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文本框 43"/>
          <p:cNvSpPr txBox="1"/>
          <p:nvPr/>
        </p:nvSpPr>
        <p:spPr>
          <a:xfrm>
            <a:off x="7832814" y="5084919"/>
            <a:ext cx="3550973" cy="66050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kern="0" spc="200">
                <a:solidFill>
                  <a:schemeClr val="bg2">
                    <a:lumMod val="10000"/>
                  </a:schemeClr>
                </a:solidFill>
                <a:cs typeface="+mn-ea"/>
              </a:defRPr>
            </a:lvl1pPr>
          </a:lstStyle>
          <a:p>
            <a:r>
              <a:rPr lang="zh-CN" altLang="en-US" sz="1300" dirty="0">
                <a:latin typeface="微软雅黑" panose="020B0503020204020204" charset="-122"/>
                <a:ea typeface="微软雅黑" panose="020B0503020204020204" charset="-122"/>
                <a:sym typeface="+mn-lt"/>
              </a:rPr>
              <a:t>阅读帮我们找到有着同样问题的朋友，他们能就如何解决这些问题给出建议</a:t>
            </a:r>
            <a:endParaRPr lang="zh-CN" altLang="en-US" sz="1300" dirty="0"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幼儿园招生"/>
          <p:cNvPicPr>
            <a:picLocks noChangeAspect="1"/>
          </p:cNvPicPr>
          <p:nvPr/>
        </p:nvPicPr>
        <p:blipFill>
          <a:blip r:embed="rId1"/>
          <a:srcRect l="18599" t="31264" r="18853" b="37218"/>
          <a:stretch>
            <a:fillRect/>
          </a:stretch>
        </p:blipFill>
        <p:spPr>
          <a:xfrm>
            <a:off x="858520" y="0"/>
            <a:ext cx="10233660" cy="6876415"/>
          </a:xfrm>
          <a:prstGeom prst="rect">
            <a:avLst/>
          </a:prstGeom>
        </p:spPr>
      </p:pic>
      <p:pic>
        <p:nvPicPr>
          <p:cNvPr id="8195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288" y="123825"/>
            <a:ext cx="2441575" cy="61404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196" name="组合 13"/>
          <p:cNvGrpSpPr/>
          <p:nvPr/>
        </p:nvGrpSpPr>
        <p:grpSpPr>
          <a:xfrm>
            <a:off x="-122237" y="434975"/>
            <a:ext cx="2149475" cy="4275138"/>
            <a:chOff x="-146" y="513"/>
            <a:chExt cx="2540" cy="5051"/>
          </a:xfrm>
        </p:grpSpPr>
        <p:pic>
          <p:nvPicPr>
            <p:cNvPr id="8197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6" y="3460"/>
              <a:ext cx="2540" cy="21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8" name="图片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513"/>
              <a:ext cx="2097" cy="182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3020060" y="2073910"/>
            <a:ext cx="5877560" cy="2729006"/>
            <a:chOff x="3858" y="3648"/>
            <a:chExt cx="11370" cy="5280"/>
          </a:xfrm>
        </p:grpSpPr>
        <p:sp>
          <p:nvSpPr>
            <p:cNvPr id="8199" name="文本框 7"/>
            <p:cNvSpPr txBox="1"/>
            <p:nvPr/>
          </p:nvSpPr>
          <p:spPr>
            <a:xfrm>
              <a:off x="4308" y="3648"/>
              <a:ext cx="10612" cy="214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ctr"/>
              <a:r>
                <a:rPr lang="zh-CN" altLang="en-US" sz="6600" dirty="0">
                  <a:solidFill>
                    <a:srgbClr val="404040"/>
                  </a:solidFill>
                  <a:latin typeface="腾祥嘉丽中圆简" panose="01010104010101010101" charset="-122"/>
                  <a:ea typeface="腾祥嘉丽中圆简" panose="01010104010101010101" charset="-122"/>
                  <a:sym typeface="字魂17号-萌趣果冻体" pitchFamily="2" charset="-122"/>
                </a:rPr>
                <a:t>谢谢您的欣赏</a:t>
              </a:r>
              <a:endParaRPr lang="zh-CN" altLang="en-US" sz="66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字魂17号-萌趣果冻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58" y="5630"/>
              <a:ext cx="11370" cy="7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800" spc="150" noProof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字魂17号-萌趣果冻体" pitchFamily="2" charset="-122"/>
                </a:rPr>
                <a:t>CARTOON EDUCATION AND TRAINING</a:t>
              </a:r>
              <a:endParaRPr lang="en-US" altLang="zh-CN" sz="1800" spc="15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字魂17号-萌趣果冻体" pitchFamily="2" charset="-122"/>
              </a:endParaRPr>
            </a:p>
          </p:txBody>
        </p:sp>
        <p:grpSp>
          <p:nvGrpSpPr>
            <p:cNvPr id="8201" name="组合 1"/>
            <p:cNvGrpSpPr/>
            <p:nvPr/>
          </p:nvGrpSpPr>
          <p:grpSpPr>
            <a:xfrm>
              <a:off x="4230" y="6788"/>
              <a:ext cx="10690" cy="1230"/>
              <a:chOff x="3484248" y="3913922"/>
              <a:chExt cx="5092701" cy="586247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3855763" y="4018965"/>
                <a:ext cx="4387761" cy="367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zh-CN" altLang="en-US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小学教育模板</a:t>
                </a:r>
                <a:r>
                  <a:rPr lang="en-US" altLang="zh-CN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/</a:t>
                </a:r>
                <a:r>
                  <a:rPr lang="zh-CN" altLang="en-US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主题班会</a:t>
                </a:r>
                <a:r>
                  <a:rPr lang="en-US" altLang="zh-CN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/</a:t>
                </a:r>
                <a:r>
                  <a:rPr lang="zh-CN" altLang="en-US" sz="2000" noProof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家长会</a:t>
                </a:r>
                <a:endParaRPr lang="zh-CN" altLang="en-US" sz="2000" noProof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17号-萌趣果冻体" pitchFamily="2" charset="-122"/>
                </a:endParaRPr>
              </a:p>
            </p:txBody>
          </p:sp>
          <p:sp>
            <p:nvSpPr>
              <p:cNvPr id="12" name="矩形: 圆角 11"/>
              <p:cNvSpPr/>
              <p:nvPr/>
            </p:nvSpPr>
            <p:spPr>
              <a:xfrm>
                <a:off x="3484248" y="3913922"/>
                <a:ext cx="5092701" cy="586247"/>
              </a:xfrm>
              <a:prstGeom prst="roundRect">
                <a:avLst/>
              </a:prstGeom>
              <a:noFill/>
              <a:ln w="19050">
                <a:solidFill>
                  <a:srgbClr val="FDDBDC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zh-CN" altLang="en-US" sz="1800" strike="noStrike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17号-萌趣果冻体" pitchFamily="2" charset="-122"/>
                </a:endParaRPr>
              </a:p>
            </p:txBody>
          </p:sp>
        </p:grpSp>
        <p:grpSp>
          <p:nvGrpSpPr>
            <p:cNvPr id="8204" name="组合 18"/>
            <p:cNvGrpSpPr/>
            <p:nvPr/>
          </p:nvGrpSpPr>
          <p:grpSpPr>
            <a:xfrm>
              <a:off x="5658" y="8215"/>
              <a:ext cx="8350" cy="713"/>
              <a:chOff x="4455597" y="4587834"/>
              <a:chExt cx="3976975" cy="339375"/>
            </a:xfrm>
          </p:grpSpPr>
          <p:sp>
            <p:nvSpPr>
              <p:cNvPr id="8205" name="文本框 19"/>
              <p:cNvSpPr txBox="1"/>
              <p:nvPr/>
            </p:nvSpPr>
            <p:spPr>
              <a:xfrm>
                <a:off x="4455597" y="4587834"/>
                <a:ext cx="2088358" cy="3393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pPr algn="ctr"/>
                <a:r>
                  <a:rPr lang="zh-CN" altLang="en-US" sz="18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授课老师：</a:t>
                </a:r>
                <a:r>
                  <a:rPr lang="en-US" altLang="zh-CN" sz="18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CN</a:t>
                </a:r>
                <a:endParaRPr lang="en-US" altLang="zh-CN" sz="18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17号-萌趣果冻体" pitchFamily="2" charset="-122"/>
                </a:endParaRPr>
              </a:p>
            </p:txBody>
          </p:sp>
          <p:sp>
            <p:nvSpPr>
              <p:cNvPr id="8206" name="文本框 20"/>
              <p:cNvSpPr txBox="1"/>
              <p:nvPr/>
            </p:nvSpPr>
            <p:spPr>
              <a:xfrm>
                <a:off x="6462241" y="4587834"/>
                <a:ext cx="1970331" cy="3393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pPr algn="ctr"/>
                <a:r>
                  <a:rPr lang="zh-CN" altLang="en-US" sz="18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时间：</a:t>
                </a:r>
                <a:r>
                  <a:rPr lang="en-US" altLang="zh-CN" sz="1800" dirty="0">
                    <a:solidFill>
                      <a:srgbClr val="404040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字魂17号-萌趣果冻体" pitchFamily="2" charset="-122"/>
                  </a:rPr>
                  <a:t>20XX.X.X</a:t>
                </a:r>
                <a:endParaRPr lang="en-US" altLang="zh-CN" sz="1800" dirty="0">
                  <a:solidFill>
                    <a:srgbClr val="40404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字魂17号-萌趣果冻体" pitchFamily="2" charset="-122"/>
                </a:endParaRPr>
              </a:p>
            </p:txBody>
          </p:sp>
        </p:grpSp>
      </p:grp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280" y="4603750"/>
            <a:ext cx="1567180" cy="2272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22" t="32890" b="26683"/>
          <a:stretch>
            <a:fillRect/>
          </a:stretch>
        </p:blipFill>
        <p:spPr>
          <a:xfrm>
            <a:off x="0" y="4533900"/>
            <a:ext cx="2027555" cy="2412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REFSHAPE" val="730898780"/>
</p:tagLst>
</file>

<file path=ppt/tags/tag5.xml><?xml version="1.0" encoding="utf-8"?>
<p:tagLst xmlns:p="http://schemas.openxmlformats.org/presentationml/2006/main">
  <p:tag name="REFSHAPE" val="730895652"/>
</p:tagLst>
</file>

<file path=ppt/tags/tag6.xml><?xml version="1.0" encoding="utf-8"?>
<p:tagLst xmlns:p="http://schemas.openxmlformats.org/presentationml/2006/main">
  <p:tag name="REFSHAPE" val="730902724"/>
</p:tagLst>
</file>

<file path=ppt/tags/tag7.xml><?xml version="1.0" encoding="utf-8"?>
<p:tagLst xmlns:p="http://schemas.openxmlformats.org/presentationml/2006/main">
  <p:tag name="REFSHAPE" val="730902044"/>
</p:tagLst>
</file>

<file path=ppt/tags/tag8.xml><?xml version="1.0" encoding="utf-8"?>
<p:tagLst xmlns:p="http://schemas.openxmlformats.org/presentationml/2006/main">
  <p:tag name="REFSHAPE" val="73090286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REFSHAPE" val="730898780"/>
</p:tagLst>
</file>

<file path=ppt/tags/tag13.xml><?xml version="1.0" encoding="utf-8"?>
<p:tagLst xmlns:p="http://schemas.openxmlformats.org/presentationml/2006/main">
  <p:tag name="REFSHAPE" val="730895652"/>
</p:tagLst>
</file>

<file path=ppt/tags/tag14.xml><?xml version="1.0" encoding="utf-8"?>
<p:tagLst xmlns:p="http://schemas.openxmlformats.org/presentationml/2006/main">
  <p:tag name="REFSHAPE" val="730902724"/>
</p:tagLst>
</file>

<file path=ppt/tags/tag15.xml><?xml version="1.0" encoding="utf-8"?>
<p:tagLst xmlns:p="http://schemas.openxmlformats.org/presentationml/2006/main">
  <p:tag name="REFSHAPE" val="730902044"/>
</p:tagLst>
</file>

<file path=ppt/tags/tag16.xml><?xml version="1.0" encoding="utf-8"?>
<p:tagLst xmlns:p="http://schemas.openxmlformats.org/presentationml/2006/main">
  <p:tag name="REFSHAPE" val="730902860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REFSHAPE" val="730898780"/>
</p:tagLst>
</file>

<file path=ppt/tags/tag21.xml><?xml version="1.0" encoding="utf-8"?>
<p:tagLst xmlns:p="http://schemas.openxmlformats.org/presentationml/2006/main">
  <p:tag name="REFSHAPE" val="730895652"/>
</p:tagLst>
</file>

<file path=ppt/tags/tag22.xml><?xml version="1.0" encoding="utf-8"?>
<p:tagLst xmlns:p="http://schemas.openxmlformats.org/presentationml/2006/main">
  <p:tag name="REFSHAPE" val="730902724"/>
</p:tagLst>
</file>

<file path=ppt/tags/tag23.xml><?xml version="1.0" encoding="utf-8"?>
<p:tagLst xmlns:p="http://schemas.openxmlformats.org/presentationml/2006/main">
  <p:tag name="REFSHAPE" val="730902044"/>
</p:tagLst>
</file>

<file path=ppt/tags/tag24.xml><?xml version="1.0" encoding="utf-8"?>
<p:tagLst xmlns:p="http://schemas.openxmlformats.org/presentationml/2006/main">
  <p:tag name="REFSHAPE" val="730902860"/>
</p:tagLst>
</file>

<file path=ppt/tags/tag25.xml><?xml version="1.0" encoding="utf-8"?>
<p:tagLst xmlns:p="http://schemas.openxmlformats.org/presentationml/2006/main">
  <p:tag name="KSO_WM_SLIDE_ITEM_CNT" val="3"/>
</p:tagLst>
</file>

<file path=ppt/tags/tag26.xml><?xml version="1.0" encoding="utf-8"?>
<p:tagLst xmlns:p="http://schemas.openxmlformats.org/presentationml/2006/main">
  <p:tag name="KSO_WM_SLIDE_ITEM_CNT" val="3"/>
</p:tagLst>
</file>

<file path=ppt/tags/tag27.xml><?xml version="1.0" encoding="utf-8"?>
<p:tagLst xmlns:p="http://schemas.openxmlformats.org/presentationml/2006/main">
  <p:tag name="MH" val="20170614111151"/>
  <p:tag name="MH_LIBRARY" val="GRAPHIC"/>
  <p:tag name="MH_TYPE" val="SubTitle"/>
  <p:tag name="MH_ORDER" val="1"/>
</p:tagLst>
</file>

<file path=ppt/tags/tag28.xml><?xml version="1.0" encoding="utf-8"?>
<p:tagLst xmlns:p="http://schemas.openxmlformats.org/presentationml/2006/main">
  <p:tag name="MH" val="20170614111151"/>
  <p:tag name="MH_LIBRARY" val="GRAPHIC"/>
  <p:tag name="MH_TYPE" val="SubTitle"/>
  <p:tag name="MH_ORDER" val="2"/>
</p:tagLst>
</file>

<file path=ppt/tags/tag29.xml><?xml version="1.0" encoding="utf-8"?>
<p:tagLst xmlns:p="http://schemas.openxmlformats.org/presentationml/2006/main">
  <p:tag name="MH" val="20170614111151"/>
  <p:tag name="MH_LIBRARY" val="GRAPHIC"/>
  <p:tag name="MH_TYPE" val="SubTitle"/>
  <p:tag name="MH_ORDER" val="3"/>
</p:tagLst>
</file>

<file path=ppt/tags/tag30.xml><?xml version="1.0" encoding="utf-8"?>
<p:tagLst xmlns:p="http://schemas.openxmlformats.org/presentationml/2006/main">
  <p:tag name="MH" val="20170614111151"/>
  <p:tag name="MH_LIBRARY" val="GRAPHIC"/>
  <p:tag name="MH_TYPE" val="SubTitle"/>
  <p:tag name="MH_ORDER" val="4"/>
</p:tagLst>
</file>

<file path=ppt/tags/tag31.xml><?xml version="1.0" encoding="utf-8"?>
<p:tagLst xmlns:p="http://schemas.openxmlformats.org/presentationml/2006/main">
  <p:tag name="KSO_WM_SLIDE_ITEM_CNT" val="3"/>
</p:tagLst>
</file>

<file path=ppt/tags/tag32.xml><?xml version="1.0" encoding="utf-8"?>
<p:tagLst xmlns:p="http://schemas.openxmlformats.org/presentationml/2006/main">
  <p:tag name="KSO_WM_SLIDE_ITEM_CNT" val="3"/>
</p:tagLst>
</file>

<file path=ppt/tags/tag33.xml><?xml version="1.0" encoding="utf-8"?>
<p:tagLst xmlns:p="http://schemas.openxmlformats.org/presentationml/2006/main">
  <p:tag name="KSO_WM_SLIDE_ITEM_CNT" val="3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5465</Words>
  <Application>WPS 演示</Application>
  <PresentationFormat/>
  <Paragraphs>333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38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20</vt:i4>
      </vt:variant>
    </vt:vector>
  </HeadingPairs>
  <TitlesOfParts>
    <vt:vector size="64" baseType="lpstr">
      <vt:lpstr>Arial</vt:lpstr>
      <vt:lpstr>宋体</vt:lpstr>
      <vt:lpstr>Wingdings</vt:lpstr>
      <vt:lpstr>微软雅黑</vt:lpstr>
      <vt:lpstr>Arial Unicode MS</vt:lpstr>
      <vt:lpstr>Calibri</vt:lpstr>
      <vt:lpstr>腾祥嘉丽中圆简</vt:lpstr>
      <vt:lpstr>字魂17号-萌趣果冻体</vt:lpstr>
      <vt:lpstr>字魂95号-手刻宋</vt:lpstr>
      <vt:lpstr>华康娃娃体W5(P)</vt:lpstr>
      <vt:lpstr>Segoe UI</vt:lpstr>
      <vt:lpstr>余生温柔都给你</vt:lpstr>
      <vt:lpstr>Microsoft JhengHei</vt:lpstr>
      <vt:lpstr>OPPOSans R</vt:lpstr>
      <vt:lpstr>杨任东竹石体-Heavy</vt:lpstr>
      <vt:lpstr>文泉驿微米黑</vt:lpstr>
      <vt:lpstr>黑体</vt:lpstr>
      <vt:lpstr>华文宋体</vt:lpstr>
      <vt:lpstr>华文楷体</vt:lpstr>
      <vt:lpstr>华文行楷</vt:lpstr>
      <vt:lpstr>华文隶书</vt:lpstr>
      <vt:lpstr>微软雅黑 Light</vt:lpstr>
      <vt:lpstr>文泉驿正黑</vt:lpstr>
      <vt:lpstr>手书体</vt:lpstr>
      <vt:lpstr>方正仿宋简体</vt:lpstr>
      <vt:lpstr>方正兰亭超细黑简体</vt:lpstr>
      <vt:lpstr>方正粗黑宋简体</vt:lpstr>
      <vt:lpstr>方正楷体简体</vt:lpstr>
      <vt:lpstr>Arial Unicode MS</vt:lpstr>
      <vt:lpstr>鸿飞汉魏体</vt:lpstr>
      <vt:lpstr>字魂175号-创中圆</vt:lpstr>
      <vt:lpstr>Calibri</vt:lpstr>
      <vt:lpstr>Source Han Sans K Normal</vt:lpstr>
      <vt:lpstr>Source Han Sans K Bold</vt:lpstr>
      <vt:lpstr>MS UI Gothic</vt:lpstr>
      <vt:lpstr>Agency FB</vt:lpstr>
      <vt:lpstr>Trebuchet MS</vt:lpstr>
      <vt:lpstr>字魂36号-正文宋楷</vt:lpstr>
      <vt:lpstr>默认设计模板</vt:lpstr>
      <vt:lpstr>1_默认设计模板</vt:lpstr>
      <vt:lpstr>2_默认设计模板</vt:lpstr>
      <vt:lpstr>3_默认设计模板</vt:lpstr>
      <vt:lpstr>4_默认设计模板</vt:lpstr>
      <vt:lpstr>5_默认设计模板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李凡</dc:creator>
  <cp:lastModifiedBy>罗祉璇</cp:lastModifiedBy>
  <cp:revision>8</cp:revision>
  <dcterms:created xsi:type="dcterms:W3CDTF">2020-04-26T14:02:48Z</dcterms:created>
  <dcterms:modified xsi:type="dcterms:W3CDTF">2020-07-17T08:17:36Z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