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3"/>
  </p:sldMasterIdLst>
  <p:notesMasterIdLst>
    <p:notesMasterId r:id="rId5"/>
  </p:notesMasterIdLst>
  <p:sldIdLst>
    <p:sldId id="481" r:id="rId4"/>
    <p:sldId id="3319" r:id="rId6"/>
    <p:sldId id="3320" r:id="rId7"/>
    <p:sldId id="272" r:id="rId8"/>
    <p:sldId id="455" r:id="rId9"/>
    <p:sldId id="456" r:id="rId10"/>
    <p:sldId id="457" r:id="rId11"/>
    <p:sldId id="458" r:id="rId12"/>
    <p:sldId id="3342" r:id="rId13"/>
    <p:sldId id="274" r:id="rId14"/>
    <p:sldId id="276" r:id="rId15"/>
    <p:sldId id="277" r:id="rId16"/>
    <p:sldId id="278" r:id="rId17"/>
    <p:sldId id="3343" r:id="rId18"/>
    <p:sldId id="279" r:id="rId19"/>
    <p:sldId id="269" r:id="rId20"/>
    <p:sldId id="268" r:id="rId21"/>
    <p:sldId id="271" r:id="rId22"/>
    <p:sldId id="3344" r:id="rId23"/>
    <p:sldId id="273" r:id="rId24"/>
    <p:sldId id="266" r:id="rId25"/>
    <p:sldId id="267" r:id="rId26"/>
    <p:sldId id="459" r:id="rId27"/>
    <p:sldId id="3345" r:id="rId28"/>
    <p:sldId id="3346" r:id="rId29"/>
  </p:sldIdLst>
  <p:sldSz cx="12192000" cy="6858000"/>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等线"/>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等线"/>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等线"/>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等线"/>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等线"/>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等线"/>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等线"/>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等线"/>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等线"/>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320D"/>
    <a:srgbClr val="142946"/>
    <a:srgbClr val="149FF2"/>
    <a:srgbClr val="0673F4"/>
    <a:srgbClr val="27B3B8"/>
    <a:srgbClr val="2CC6C6"/>
    <a:srgbClr val="1F2847"/>
    <a:srgbClr val="434343"/>
    <a:srgbClr val="080510"/>
    <a:srgbClr val="FFF4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14" autoAdjust="0"/>
    <p:restoredTop sz="94660"/>
  </p:normalViewPr>
  <p:slideViewPr>
    <p:cSldViewPr snapToGrid="0">
      <p:cViewPr varScale="1">
        <p:scale>
          <a:sx n="81" d="100"/>
          <a:sy n="81" d="100"/>
        </p:scale>
        <p:origin x="360" y="138"/>
      </p:cViewPr>
      <p:guideLst>
        <p:guide orient="horz" pos="2180"/>
        <p:guide pos="3817"/>
      </p:guideLst>
    </p:cSldViewPr>
  </p:slideViewPr>
  <p:notesTextViewPr>
    <p:cViewPr>
      <p:scale>
        <a:sx n="1" d="1"/>
        <a:sy n="1" d="1"/>
      </p:scale>
      <p:origin x="0" y="0"/>
    </p:cViewPr>
  </p:notesTextViewPr>
  <p:sorterViewPr>
    <p:cViewPr>
      <p:scale>
        <a:sx n="82" d="100"/>
        <a:sy n="82" d="100"/>
      </p:scale>
      <p:origin x="0" y="-134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23.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12793313701467"/>
          <c:y val="0.0249906531021862"/>
          <c:w val="0.937441337259707"/>
          <c:h val="0.869881999514617"/>
        </c:manualLayout>
      </c:layout>
      <c:barChart>
        <c:barDir val="col"/>
        <c:grouping val="clustered"/>
        <c:varyColors val="0"/>
        <c:ser>
          <c:idx val="0"/>
          <c:order val="0"/>
          <c:tx>
            <c:strRef>
              <c:f>Sheet1!$B$1</c:f>
              <c:strCache>
                <c:ptCount val="1"/>
                <c:pt idx="0">
                  <c:v>계열 1</c:v>
                </c:pt>
              </c:strCache>
            </c:strRef>
          </c:tx>
          <c:spPr>
            <a:solidFill>
              <a:schemeClr val="accent1"/>
            </a:solidFill>
            <a:ln w="19050">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solidFill>
                    <a:effectLst/>
                    <a:latin typeface="Calibri" panose="020F0502020204030204" pitchFamily="34" charset="0"/>
                    <a:ea typeface="Tahoma" panose="020B0604030504040204" pitchFamily="34" charset="0"/>
                    <a:cs typeface="Tahoma" panose="020B060403050404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60</c:v>
                </c:pt>
                <c:pt idx="2">
                  <c:v>45</c:v>
                </c:pt>
                <c:pt idx="3">
                  <c:v>30</c:v>
                </c:pt>
                <c:pt idx="4">
                  <c:v>80</c:v>
                </c:pt>
              </c:numCache>
            </c:numRef>
          </c:val>
        </c:ser>
        <c:dLbls>
          <c:showLegendKey val="0"/>
          <c:showVal val="0"/>
          <c:showCatName val="0"/>
          <c:showSerName val="0"/>
          <c:showPercent val="0"/>
          <c:showBubbleSize val="0"/>
        </c:dLbls>
        <c:gapWidth val="53"/>
        <c:axId val="217112640"/>
        <c:axId val="217112080"/>
      </c:barChart>
      <c:catAx>
        <c:axId val="217112640"/>
        <c:scaling>
          <c:orientation val="minMax"/>
        </c:scaling>
        <c:delete val="0"/>
        <c:axPos val="b"/>
        <c:numFmt formatCode="General" sourceLinked="0"/>
        <c:majorTickMark val="out"/>
        <c:minorTickMark val="none"/>
        <c:tickLblPos val="nextTo"/>
        <c:spPr>
          <a:ln w="3175" cap="flat" cmpd="sng" algn="ctr">
            <a:noFill/>
            <a:prstDash val="solid"/>
            <a:round/>
          </a:ln>
        </c:spPr>
        <c:txPr>
          <a:bodyPr rot="-60000000" spcFirstLastPara="0" vertOverflow="ellipsis" vert="horz" wrap="square" anchor="ctr" anchorCtr="1"/>
          <a:lstStyle/>
          <a:p>
            <a:pPr>
              <a:defRPr lang="zh-CN" sz="1000" b="0" i="0" u="none" strike="noStrike" kern="1200" baseline="0">
                <a:solidFill>
                  <a:schemeClr val="accent1"/>
                </a:solidFill>
                <a:latin typeface="Calibri" panose="020F0502020204030204" pitchFamily="34" charset="0"/>
                <a:ea typeface="Tahoma" panose="020B0604030504040204" pitchFamily="34" charset="0"/>
                <a:cs typeface="Tahoma" panose="020B0604030504040204" pitchFamily="34" charset="0"/>
              </a:defRPr>
            </a:pPr>
          </a:p>
        </c:txPr>
        <c:crossAx val="217112080"/>
        <c:crosses val="autoZero"/>
        <c:auto val="1"/>
        <c:lblAlgn val="ctr"/>
        <c:lblOffset val="100"/>
        <c:noMultiLvlLbl val="0"/>
      </c:catAx>
      <c:valAx>
        <c:axId val="217112080"/>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217112640"/>
        <c:crosses val="autoZero"/>
        <c:crossBetween val="between"/>
      </c:valAx>
    </c:plotArea>
    <c:plotVisOnly val="1"/>
    <c:dispBlanksAs val="gap"/>
    <c:showDLblsOverMax val="0"/>
  </c:chart>
  <c:spPr>
    <a:scene3d>
      <a:camera prst="orthographicFront"/>
      <a:lightRig rig="threePt" dir="t"/>
    </a:scene3d>
  </c:spPr>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12793313701467"/>
          <c:y val="0.0249906531021862"/>
          <c:w val="0.937441337259707"/>
          <c:h val="0.869881999514617"/>
        </c:manualLayout>
      </c:layout>
      <c:barChart>
        <c:barDir val="col"/>
        <c:grouping val="clustered"/>
        <c:varyColors val="0"/>
        <c:ser>
          <c:idx val="0"/>
          <c:order val="0"/>
          <c:tx>
            <c:strRef>
              <c:f>Sheet1!$B$1</c:f>
              <c:strCache>
                <c:ptCount val="1"/>
                <c:pt idx="0">
                  <c:v>계열 1</c:v>
                </c:pt>
              </c:strCache>
            </c:strRef>
          </c:tx>
          <c:spPr>
            <a:solidFill>
              <a:schemeClr val="accent2"/>
            </a:solidFill>
            <a:ln w="19050">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solidFill>
                    <a:effectLst/>
                    <a:latin typeface="Calibri" panose="020F0502020204030204" pitchFamily="34" charset="0"/>
                    <a:ea typeface="Tahoma" panose="020B0604030504040204" pitchFamily="34" charset="0"/>
                    <a:cs typeface="Tahoma" panose="020B0604030504040204" pitchFamily="34" charset="0"/>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30</c:v>
                </c:pt>
                <c:pt idx="4">
                  <c:v>50</c:v>
                </c:pt>
              </c:numCache>
            </c:numRef>
          </c:val>
        </c:ser>
        <c:dLbls>
          <c:showLegendKey val="0"/>
          <c:showVal val="0"/>
          <c:showCatName val="0"/>
          <c:showSerName val="0"/>
          <c:showPercent val="0"/>
          <c:showBubbleSize val="0"/>
        </c:dLbls>
        <c:gapWidth val="53"/>
        <c:axId val="210310784"/>
        <c:axId val="721633120"/>
      </c:barChart>
      <c:catAx>
        <c:axId val="210310784"/>
        <c:scaling>
          <c:orientation val="minMax"/>
        </c:scaling>
        <c:delete val="0"/>
        <c:axPos val="b"/>
        <c:numFmt formatCode="General" sourceLinked="0"/>
        <c:majorTickMark val="out"/>
        <c:minorTickMark val="none"/>
        <c:tickLblPos val="nextTo"/>
        <c:spPr>
          <a:ln w="3175" cap="flat" cmpd="sng" algn="ctr">
            <a:noFill/>
            <a:prstDash val="solid"/>
            <a:round/>
          </a:ln>
        </c:spPr>
        <c:txPr>
          <a:bodyPr rot="-60000000" spcFirstLastPara="0" vertOverflow="ellipsis" vert="horz" wrap="square" anchor="ctr" anchorCtr="1"/>
          <a:lstStyle/>
          <a:p>
            <a:pPr>
              <a:defRPr lang="zh-CN" sz="1000" b="0" i="0" u="none" strike="noStrike" kern="1200" baseline="0">
                <a:solidFill>
                  <a:schemeClr val="tx2"/>
                </a:solidFill>
                <a:latin typeface="Calibri" panose="020F0502020204030204" pitchFamily="34" charset="0"/>
                <a:ea typeface="Tahoma" panose="020B0604030504040204" pitchFamily="34" charset="0"/>
                <a:cs typeface="Tahoma" panose="020B0604030504040204" pitchFamily="34" charset="0"/>
              </a:defRPr>
            </a:pPr>
          </a:p>
        </c:txPr>
        <c:crossAx val="721633120"/>
        <c:crosses val="autoZero"/>
        <c:auto val="1"/>
        <c:lblAlgn val="ctr"/>
        <c:lblOffset val="100"/>
        <c:noMultiLvlLbl val="0"/>
      </c:catAx>
      <c:valAx>
        <c:axId val="721633120"/>
        <c:scaling>
          <c:orientation val="minMax"/>
          <c:max val="100"/>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210310784"/>
        <c:crosses val="autoZero"/>
        <c:crossBetween val="between"/>
      </c:valAx>
    </c:plotArea>
    <c:plotVisOnly val="1"/>
    <c:dispBlanksAs val="gap"/>
    <c:showDLblsOverMax val="0"/>
  </c:chart>
  <c:spPr>
    <a:scene3d>
      <a:camera prst="orthographicFront"/>
      <a:lightRig rig="threePt" dir="t"/>
    </a:scene3d>
  </c:spPr>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B0742-4119-401E-A6E7-12A1170D9A1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4D583-EF1E-4ED0-84E9-012CF00ADEB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E90E-5776-4F8A-ACD8-F3C897C8876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0A802-0140-4C44-92B2-D1A0E157035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6542A2-E9D4-4205-BFBA-BFA8FFE1FF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0A802-0140-4C44-92B2-D1A0E157035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E90E-5776-4F8A-ACD8-F3C897C8876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53189-12B9-473B-99A2-3B05A56BBF3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53189-12B9-473B-99A2-3B05A56BBF3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B2B86F-0BDE-4C9A-93E0-705925128E5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8CC2D-76F1-462D-95A1-A11D8438598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CDA890-BA5B-4CEC-A84B-1CB2E0B184A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TextBox 3"/>
          <p:cNvSpPr txBox="1"/>
          <p:nvPr userDrawn="1"/>
        </p:nvSpPr>
        <p:spPr>
          <a:xfrm>
            <a:off x="76808" y="117426"/>
            <a:ext cx="1790092" cy="677151"/>
          </a:xfrm>
          <a:prstGeom prst="rect">
            <a:avLst/>
          </a:prstGeom>
          <a:noFill/>
        </p:spPr>
        <p:txBody>
          <a:bodyPr wrap="square" lIns="121963" tIns="60981" rIns="121963" bIns="60981" rtlCol="0">
            <a:spAutoFit/>
          </a:bodyPr>
          <a:lstStyle/>
          <a:p>
            <a:r>
              <a:rPr lang="en-US" altLang="zh-CN" sz="3600" b="1" spc="-150" dirty="0">
                <a:solidFill>
                  <a:schemeClr val="accent1"/>
                </a:solidFill>
                <a:effectLst/>
                <a:latin typeface="微软雅黑" panose="020B0503020204020204" pitchFamily="34" charset="-122"/>
                <a:ea typeface="微软雅黑" panose="020B0503020204020204" pitchFamily="34" charset="-122"/>
              </a:rPr>
              <a:t>LOGO</a:t>
            </a:r>
            <a:endParaRPr lang="zh-CN" altLang="en-US" sz="3600" b="1" spc="-150" dirty="0">
              <a:solidFill>
                <a:schemeClr val="accent1"/>
              </a:solidFill>
              <a:effectLst/>
              <a:latin typeface="微软雅黑" panose="020B0503020204020204" pitchFamily="34" charset="-122"/>
              <a:ea typeface="微软雅黑" panose="020B0503020204020204" pitchFamily="34" charset="-122"/>
            </a:endParaRPr>
          </a:p>
        </p:txBody>
      </p:sp>
      <p:cxnSp>
        <p:nvCxnSpPr>
          <p:cNvPr id="8" name="直接连接符 7"/>
          <p:cNvCxnSpPr/>
          <p:nvPr userDrawn="1"/>
        </p:nvCxnSpPr>
        <p:spPr>
          <a:xfrm>
            <a:off x="0" y="693490"/>
            <a:ext cx="12192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2"/>
          <p:cNvSpPr txBox="1"/>
          <p:nvPr userDrawn="1"/>
        </p:nvSpPr>
        <p:spPr>
          <a:xfrm>
            <a:off x="1682442" y="170270"/>
            <a:ext cx="3288952" cy="523220"/>
          </a:xfrm>
          <a:prstGeom prst="rect">
            <a:avLst/>
          </a:prstGeom>
          <a:noFill/>
        </p:spPr>
        <p:txBody>
          <a:bodyPr wrap="square" rtlCol="0">
            <a:spAutoFit/>
          </a:bodyP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518DE36-4894-4D38-9D81-DFEBAC047679}"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6E9A6E-3BCF-404A-8DCC-74BE2BC251A5}"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3DD92A6-3DB4-4CF2-B1E4-7B8F275DCB8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131BBFE-AAD3-4ABD-84E6-C6731AB72EE0}"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E85A85A5-9C35-41B4-858A-45DEBCED216E}"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F9619E7-BCDA-4767-AE55-45821D6CEA3A}"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BCF0436-B3E2-4622-8A3A-ABB4003A6D60}"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FF56AE0-54D1-459B-AA8A-FF52FADB4F7B}"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BC5CAE49-E04F-490C-A9CE-C1F570147BFB}"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0AE4F6C-5AC8-4071-A5B4-606DC7AEDB1B}"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5A12EA-0B1D-4629-A73D-DC25C3B0DFB8}"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190BCE3-B0DB-4747-957E-0C7AD00F268D}"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B7F4105C-FE1F-4609-ABCC-6C5241F1BB18}"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D8B7410-8B39-4D4A-A7CC-8D9198255A94}"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69894C2C-6FA3-4710-B8C2-00A1B6D4A72D}"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5EA9564-EE22-4F93-A07F-4422DC277559}"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1C28251-6D28-4825-AF0E-32E9B0CC913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C33A73D-C85B-4BA1-8AF2-0373D140470A}"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92F4684-759A-46CA-BED6-EE7A224029C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A31E11F-9EB2-4818-9B9C-7D9FE831127E}"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TextBox 3"/>
          <p:cNvSpPr txBox="1"/>
          <p:nvPr userDrawn="1"/>
        </p:nvSpPr>
        <p:spPr>
          <a:xfrm>
            <a:off x="76808" y="117426"/>
            <a:ext cx="1790092" cy="677151"/>
          </a:xfrm>
          <a:prstGeom prst="rect">
            <a:avLst/>
          </a:prstGeom>
          <a:noFill/>
        </p:spPr>
        <p:txBody>
          <a:bodyPr wrap="square" lIns="121963" tIns="60981" rIns="121963" bIns="60981" rtlCol="0">
            <a:spAutoFit/>
          </a:bodyPr>
          <a:lstStyle/>
          <a:p>
            <a:r>
              <a:rPr lang="en-US" altLang="zh-CN" sz="3600" b="1" spc="-150" dirty="0">
                <a:solidFill>
                  <a:schemeClr val="accent1"/>
                </a:solidFill>
                <a:effectLst/>
                <a:latin typeface="微软雅黑" panose="020B0503020204020204" pitchFamily="34" charset="-122"/>
                <a:ea typeface="微软雅黑" panose="020B0503020204020204" pitchFamily="34" charset="-122"/>
              </a:rPr>
              <a:t>LOGO</a:t>
            </a:r>
            <a:endParaRPr lang="zh-CN" altLang="en-US" sz="3600" b="1" spc="-150" dirty="0">
              <a:solidFill>
                <a:schemeClr val="accent1"/>
              </a:solidFill>
              <a:effectLst/>
              <a:latin typeface="微软雅黑" panose="020B0503020204020204" pitchFamily="34" charset="-122"/>
              <a:ea typeface="微软雅黑" panose="020B0503020204020204" pitchFamily="34" charset="-122"/>
            </a:endParaRPr>
          </a:p>
        </p:txBody>
      </p:sp>
      <p:cxnSp>
        <p:nvCxnSpPr>
          <p:cNvPr id="8" name="直接连接符 7"/>
          <p:cNvCxnSpPr/>
          <p:nvPr userDrawn="1"/>
        </p:nvCxnSpPr>
        <p:spPr>
          <a:xfrm>
            <a:off x="0" y="693490"/>
            <a:ext cx="121920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2"/>
          <p:cNvSpPr txBox="1"/>
          <p:nvPr userDrawn="1"/>
        </p:nvSpPr>
        <p:spPr>
          <a:xfrm>
            <a:off x="1682442" y="170270"/>
            <a:ext cx="3288952" cy="523220"/>
          </a:xfrm>
          <a:prstGeom prst="rect">
            <a:avLst/>
          </a:prstGeom>
          <a:noFill/>
        </p:spPr>
        <p:txBody>
          <a:bodyPr wrap="square" rtlCol="0">
            <a:spAutoFit/>
          </a:bodyP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518DE36-4894-4D38-9D81-DFEBAC047679}"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6E9A6E-3BCF-404A-8DCC-74BE2BC251A5}" type="slidenum">
              <a:rPr lang="zh-CN" altLang="en-US"/>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3DD92A6-3DB4-4CF2-B1E4-7B8F275DCB8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131BBFE-AAD3-4ABD-84E6-C6731AB72EE0}" type="slidenum">
              <a:rPr lang="zh-CN" altLang="en-US"/>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E85A85A5-9C35-41B4-858A-45DEBCED216E}"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F9619E7-BCDA-4767-AE55-45821D6CEA3A}" type="slidenum">
              <a:rPr lang="zh-CN" altLang="en-US"/>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BCF0436-B3E2-4622-8A3A-ABB4003A6D60}"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FF56AE0-54D1-459B-AA8A-FF52FADB4F7B}" type="slidenum">
              <a:rPr lang="zh-CN" altLang="en-US"/>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BC5CAE49-E04F-490C-A9CE-C1F570147BFB}"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00AE4F6C-5AC8-4071-A5B4-606DC7AEDB1B}" type="slidenum">
              <a:rPr lang="zh-CN" altLang="en-US"/>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5A12EA-0B1D-4629-A73D-DC25C3B0DFB8}"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190BCE3-B0DB-4747-957E-0C7AD00F268D}" type="slidenum">
              <a:rPr lang="zh-CN" altLang="en-US"/>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B7F4105C-FE1F-4609-ABCC-6C5241F1BB18}"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D8B7410-8B39-4D4A-A7CC-8D9198255A94}"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69894C2C-6FA3-4710-B8C2-00A1B6D4A72D}"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5EA9564-EE22-4F93-A07F-4422DC277559}"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1C28251-6D28-4825-AF0E-32E9B0CC913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C33A73D-C85B-4BA1-8AF2-0373D140470A}" type="slidenum">
              <a:rPr lang="zh-CN" altLang="en-US"/>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92F4684-759A-46CA-BED6-EE7A224029C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A31E11F-9EB2-4818-9B9C-7D9FE831127E}"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CB0A203E-8AC0-4753-A3F8-952E004B3766}"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7B8225C0-98BE-4D9C-8FCF-E37E3ECB9C02}"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等线 Light"/>
        </a:defRPr>
      </a:lvl1pPr>
      <a:lvl2pPr algn="l" rtl="0" fontAlgn="base">
        <a:lnSpc>
          <a:spcPct val="90000"/>
        </a:lnSpc>
        <a:spcBef>
          <a:spcPct val="0"/>
        </a:spcBef>
        <a:spcAft>
          <a:spcPct val="0"/>
        </a:spcAft>
        <a:defRPr sz="4400">
          <a:solidFill>
            <a:schemeClr val="tx1"/>
          </a:solidFill>
          <a:latin typeface="等线 Light"/>
          <a:ea typeface="等线 Light"/>
          <a:cs typeface="等线 Light"/>
        </a:defRPr>
      </a:lvl2pPr>
      <a:lvl3pPr algn="l" rtl="0" fontAlgn="base">
        <a:lnSpc>
          <a:spcPct val="90000"/>
        </a:lnSpc>
        <a:spcBef>
          <a:spcPct val="0"/>
        </a:spcBef>
        <a:spcAft>
          <a:spcPct val="0"/>
        </a:spcAft>
        <a:defRPr sz="4400">
          <a:solidFill>
            <a:schemeClr val="tx1"/>
          </a:solidFill>
          <a:latin typeface="等线 Light"/>
          <a:ea typeface="等线 Light"/>
          <a:cs typeface="等线 Light"/>
        </a:defRPr>
      </a:lvl3pPr>
      <a:lvl4pPr algn="l" rtl="0" fontAlgn="base">
        <a:lnSpc>
          <a:spcPct val="90000"/>
        </a:lnSpc>
        <a:spcBef>
          <a:spcPct val="0"/>
        </a:spcBef>
        <a:spcAft>
          <a:spcPct val="0"/>
        </a:spcAft>
        <a:defRPr sz="4400">
          <a:solidFill>
            <a:schemeClr val="tx1"/>
          </a:solidFill>
          <a:latin typeface="等线 Light"/>
          <a:ea typeface="等线 Light"/>
          <a:cs typeface="等线 Light"/>
        </a:defRPr>
      </a:lvl4pPr>
      <a:lvl5pPr algn="l" rtl="0" fontAlgn="base">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CB0A203E-8AC0-4753-A3F8-952E004B3766}"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7B8225C0-98BE-4D9C-8FCF-E37E3ECB9C02}"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等线 Light"/>
        </a:defRPr>
      </a:lvl1pPr>
      <a:lvl2pPr algn="l" rtl="0" fontAlgn="base">
        <a:lnSpc>
          <a:spcPct val="90000"/>
        </a:lnSpc>
        <a:spcBef>
          <a:spcPct val="0"/>
        </a:spcBef>
        <a:spcAft>
          <a:spcPct val="0"/>
        </a:spcAft>
        <a:defRPr sz="4400">
          <a:solidFill>
            <a:schemeClr val="tx1"/>
          </a:solidFill>
          <a:latin typeface="等线 Light"/>
          <a:ea typeface="等线 Light"/>
          <a:cs typeface="等线 Light"/>
        </a:defRPr>
      </a:lvl2pPr>
      <a:lvl3pPr algn="l" rtl="0" fontAlgn="base">
        <a:lnSpc>
          <a:spcPct val="90000"/>
        </a:lnSpc>
        <a:spcBef>
          <a:spcPct val="0"/>
        </a:spcBef>
        <a:spcAft>
          <a:spcPct val="0"/>
        </a:spcAft>
        <a:defRPr sz="4400">
          <a:solidFill>
            <a:schemeClr val="tx1"/>
          </a:solidFill>
          <a:latin typeface="等线 Light"/>
          <a:ea typeface="等线 Light"/>
          <a:cs typeface="等线 Light"/>
        </a:defRPr>
      </a:lvl3pPr>
      <a:lvl4pPr algn="l" rtl="0" fontAlgn="base">
        <a:lnSpc>
          <a:spcPct val="90000"/>
        </a:lnSpc>
        <a:spcBef>
          <a:spcPct val="0"/>
        </a:spcBef>
        <a:spcAft>
          <a:spcPct val="0"/>
        </a:spcAft>
        <a:defRPr sz="4400">
          <a:solidFill>
            <a:schemeClr val="tx1"/>
          </a:solidFill>
          <a:latin typeface="等线 Light"/>
          <a:ea typeface="等线 Light"/>
          <a:cs typeface="等线 Light"/>
        </a:defRPr>
      </a:lvl4pPr>
      <a:lvl5pPr algn="l" rtl="0" fontAlgn="base">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8.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8.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8.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image" Target="../media/image3.png"/><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0" Type="http://schemas.openxmlformats.org/officeDocument/2006/relationships/notesSlide" Target="../notesSlides/notesSlide24.xml"/><Relationship Id="rId1" Type="http://schemas.openxmlformats.org/officeDocument/2006/relationships/audio" Target="../media/media1.mp3"/></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pic>
        <p:nvPicPr>
          <p:cNvPr id="5" name="小曲 passacaglia">
            <a:hlinkClick r:id="" action="ppaction://media"/>
          </p:cNvPr>
          <p:cNvPicPr>
            <a:picLocks noChangeAspect="1"/>
          </p:cNvPicPr>
          <p:nvPr>
            <a:audioFile r:link="rId1"/>
            <p:extLst>
              <p:ext uri="{DAA4B4D4-6D71-4841-9C94-3DE7FCFB9230}">
                <p14:media xmlns:p14="http://schemas.microsoft.com/office/powerpoint/2010/main" r:embed="rId2">
                  <p14:fade in="500.000000" out="500.000000"/>
                </p14:media>
              </p:ext>
            </p:extLst>
          </p:nvPr>
        </p:nvPicPr>
        <p:blipFill>
          <a:blip r:embed="rId3"/>
          <a:stretch>
            <a:fillRect/>
          </a:stretch>
        </p:blipFill>
        <p:spPr>
          <a:xfrm>
            <a:off x="-429497" y="245315"/>
            <a:ext cx="338276" cy="338276"/>
          </a:xfrm>
          <a:prstGeom prst="rect">
            <a:avLst/>
          </a:prstGeom>
        </p:spPr>
      </p:pic>
      <p:pic>
        <p:nvPicPr>
          <p:cNvPr id="4" name="图片 3" descr="D:\图图图\0fe1e59536dd524cec29d005411598709b3d45f6f53b-77dqIa_fw658.jpg0fe1e59536dd524cec29d005411598709b3d45f6f53b-77dqIa_fw658"/>
          <p:cNvPicPr>
            <a:picLocks noChangeAspect="1"/>
          </p:cNvPicPr>
          <p:nvPr/>
        </p:nvPicPr>
        <p:blipFill rotWithShape="1">
          <a:blip r:embed="rId4"/>
          <a:srcRect/>
          <a:stretch>
            <a:fillRect/>
          </a:stretch>
        </p:blipFill>
        <p:spPr>
          <a:xfrm>
            <a:off x="1009740" y="1481428"/>
            <a:ext cx="4649598" cy="3094990"/>
          </a:xfrm>
          <a:prstGeom prst="rect">
            <a:avLst/>
          </a:prstGeom>
        </p:spPr>
      </p:pic>
      <p:sp>
        <p:nvSpPr>
          <p:cNvPr id="32" name="矩形: 圆角 31"/>
          <p:cNvSpPr/>
          <p:nvPr/>
        </p:nvSpPr>
        <p:spPr>
          <a:xfrm>
            <a:off x="8237921" y="5241676"/>
            <a:ext cx="1635698" cy="489852"/>
          </a:xfrm>
          <a:prstGeom prst="roundRect">
            <a:avLst>
              <a:gd name="adj" fmla="val 50000"/>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sz="1600" dirty="0">
              <a:latin typeface="+mn-ea"/>
            </a:endParaRPr>
          </a:p>
        </p:txBody>
      </p:sp>
      <p:sp>
        <p:nvSpPr>
          <p:cNvPr id="33" name="矩形: 圆角 32"/>
          <p:cNvSpPr/>
          <p:nvPr/>
        </p:nvSpPr>
        <p:spPr>
          <a:xfrm>
            <a:off x="6315225" y="5241676"/>
            <a:ext cx="1635698" cy="48985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sz="1600" dirty="0">
              <a:latin typeface="+mn-ea"/>
            </a:endParaRPr>
          </a:p>
        </p:txBody>
      </p:sp>
      <p:sp>
        <p:nvSpPr>
          <p:cNvPr id="34" name="PA-文本框 4"/>
          <p:cNvSpPr txBox="1"/>
          <p:nvPr>
            <p:custDataLst>
              <p:tags r:id="rId5"/>
            </p:custDataLst>
          </p:nvPr>
        </p:nvSpPr>
        <p:spPr>
          <a:xfrm>
            <a:off x="6758856" y="5286547"/>
            <a:ext cx="691515" cy="398780"/>
          </a:xfrm>
          <a:prstGeom prst="rect">
            <a:avLst/>
          </a:prstGeom>
          <a:noFill/>
        </p:spPr>
        <p:txBody>
          <a:bodyPr wrap="none" rtlCol="0">
            <a:spAutoFit/>
            <a:scene3d>
              <a:camera prst="orthographicFront"/>
              <a:lightRig rig="threePt" dir="t"/>
            </a:scene3d>
            <a:sp3d contourW="12700"/>
          </a:bodyPr>
          <a:lstStyle/>
          <a:p>
            <a:pPr algn="ctr"/>
            <a:r>
              <a:rPr lang="en-US" sz="2000" dirty="0">
                <a:solidFill>
                  <a:schemeClr val="bg1"/>
                </a:solidFill>
                <a:latin typeface="+mn-ea"/>
                <a:ea typeface="+mn-ea"/>
              </a:rPr>
              <a:t>XXX</a:t>
            </a:r>
            <a:endParaRPr lang="en-US" sz="2000" dirty="0">
              <a:solidFill>
                <a:schemeClr val="bg1"/>
              </a:solidFill>
              <a:latin typeface="+mn-ea"/>
              <a:ea typeface="+mn-ea"/>
            </a:endParaRPr>
          </a:p>
        </p:txBody>
      </p:sp>
      <p:sp>
        <p:nvSpPr>
          <p:cNvPr id="35" name="PA-文本框 4"/>
          <p:cNvSpPr txBox="1"/>
          <p:nvPr>
            <p:custDataLst>
              <p:tags r:id="rId6"/>
            </p:custDataLst>
          </p:nvPr>
        </p:nvSpPr>
        <p:spPr>
          <a:xfrm>
            <a:off x="8463495" y="5286547"/>
            <a:ext cx="1181735"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latin typeface="+mn-ea"/>
                <a:ea typeface="+mn-ea"/>
              </a:rPr>
              <a:t>XX.XX.XX</a:t>
            </a:r>
            <a:endParaRPr lang="zh-CN" altLang="en-US" sz="2000" dirty="0">
              <a:latin typeface="+mn-ea"/>
              <a:ea typeface="+mn-ea"/>
            </a:endParaRPr>
          </a:p>
        </p:txBody>
      </p:sp>
      <p:sp>
        <p:nvSpPr>
          <p:cNvPr id="39" name="PA-文本框 4"/>
          <p:cNvSpPr txBox="1"/>
          <p:nvPr>
            <p:custDataLst>
              <p:tags r:id="rId7"/>
            </p:custDataLst>
          </p:nvPr>
        </p:nvSpPr>
        <p:spPr>
          <a:xfrm>
            <a:off x="6315075" y="2663190"/>
            <a:ext cx="5692140" cy="1198880"/>
          </a:xfrm>
          <a:prstGeom prst="rect">
            <a:avLst/>
          </a:prstGeom>
          <a:noFill/>
        </p:spPr>
        <p:txBody>
          <a:bodyPr wrap="none" rtlCol="0">
            <a:spAutoFit/>
            <a:scene3d>
              <a:camera prst="orthographicFront"/>
              <a:lightRig rig="threePt" dir="t"/>
            </a:scene3d>
            <a:sp3d contourW="12700"/>
          </a:bodyPr>
          <a:lstStyle/>
          <a:p>
            <a:r>
              <a:rPr lang="zh-CN" altLang="en-US" sz="7200" b="1" dirty="0">
                <a:latin typeface="+mn-ea"/>
                <a:ea typeface="+mn-ea"/>
              </a:rPr>
              <a:t>产品项目</a:t>
            </a:r>
            <a:r>
              <a:rPr lang="zh-CN" altLang="en-US" sz="7200" b="1" dirty="0">
                <a:latin typeface="+mn-ea"/>
                <a:ea typeface="+mn-ea"/>
              </a:rPr>
              <a:t>策划</a:t>
            </a:r>
            <a:endParaRPr lang="zh-CN" altLang="en-US" sz="7200" b="1" dirty="0">
              <a:latin typeface="+mn-ea"/>
              <a:ea typeface="+mn-ea"/>
            </a:endParaRPr>
          </a:p>
        </p:txBody>
      </p:sp>
      <p:sp>
        <p:nvSpPr>
          <p:cNvPr id="40" name="PA-文本框 4"/>
          <p:cNvSpPr txBox="1"/>
          <p:nvPr>
            <p:custDataLst>
              <p:tags r:id="rId8"/>
            </p:custDataLst>
          </p:nvPr>
        </p:nvSpPr>
        <p:spPr>
          <a:xfrm>
            <a:off x="6240934" y="1481305"/>
            <a:ext cx="3855720" cy="1198880"/>
          </a:xfrm>
          <a:prstGeom prst="rect">
            <a:avLst/>
          </a:prstGeom>
          <a:noFill/>
        </p:spPr>
        <p:txBody>
          <a:bodyPr wrap="none" rtlCol="0">
            <a:spAutoFit/>
            <a:scene3d>
              <a:camera prst="orthographicFront"/>
              <a:lightRig rig="threePt" dir="t"/>
            </a:scene3d>
            <a:sp3d contourW="12700"/>
          </a:bodyPr>
          <a:lstStyle/>
          <a:p>
            <a:r>
              <a:rPr lang="zh-CN" altLang="en-US" sz="7200" b="1" dirty="0">
                <a:solidFill>
                  <a:schemeClr val="accent1"/>
                </a:solidFill>
                <a:latin typeface="+mn-ea"/>
                <a:ea typeface="+mn-ea"/>
              </a:rPr>
              <a:t>合作</a:t>
            </a:r>
            <a:r>
              <a:rPr lang="zh-CN" altLang="en-US" sz="7200" b="1" dirty="0">
                <a:solidFill>
                  <a:schemeClr val="accent1"/>
                </a:solidFill>
                <a:latin typeface="+mn-ea"/>
                <a:ea typeface="+mn-ea"/>
              </a:rPr>
              <a:t>汇报</a:t>
            </a:r>
            <a:endParaRPr lang="zh-CN" altLang="en-US" sz="7200" b="1" dirty="0">
              <a:solidFill>
                <a:schemeClr val="accent1"/>
              </a:solidFill>
              <a:latin typeface="+mn-ea"/>
              <a:ea typeface="+mn-ea"/>
            </a:endParaRPr>
          </a:p>
        </p:txBody>
      </p:sp>
      <p:sp>
        <p:nvSpPr>
          <p:cNvPr id="41" name="文本框 40"/>
          <p:cNvSpPr txBox="1"/>
          <p:nvPr/>
        </p:nvSpPr>
        <p:spPr>
          <a:xfrm>
            <a:off x="6240484" y="4057027"/>
            <a:ext cx="4874949" cy="677621"/>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65000"/>
                    <a:lumOff val="35000"/>
                  </a:schemeClr>
                </a:solidFill>
                <a:latin typeface="+mn-ea"/>
                <a:ea typeface="+mn-ea"/>
              </a:rPr>
              <a:t>This template is exclusively designed by Fei </a:t>
            </a:r>
            <a:r>
              <a:rPr lang="en-US" altLang="zh-CN" sz="1050" dirty="0" err="1">
                <a:solidFill>
                  <a:schemeClr val="tx1">
                    <a:lumMod val="65000"/>
                    <a:lumOff val="35000"/>
                  </a:schemeClr>
                </a:solidFill>
                <a:latin typeface="+mn-ea"/>
                <a:ea typeface="+mn-ea"/>
              </a:rPr>
              <a:t>er</a:t>
            </a:r>
            <a:r>
              <a:rPr lang="en-US" altLang="zh-CN" sz="1050" dirty="0">
                <a:solidFill>
                  <a:schemeClr val="tx1">
                    <a:lumMod val="65000"/>
                    <a:lumOff val="35000"/>
                  </a:schemeClr>
                </a:solidFill>
                <a:latin typeface="+mn-ea"/>
                <a:ea typeface="+mn-ea"/>
              </a:rPr>
              <a:t> creative and copyrights belong to Bao </a:t>
            </a:r>
            <a:r>
              <a:rPr lang="en-US" altLang="zh-CN" sz="1050" dirty="0" err="1">
                <a:solidFill>
                  <a:schemeClr val="tx1">
                    <a:lumMod val="65000"/>
                    <a:lumOff val="35000"/>
                  </a:schemeClr>
                </a:solidFill>
                <a:latin typeface="+mn-ea"/>
                <a:ea typeface="+mn-ea"/>
              </a:rPr>
              <a:t>tu</a:t>
            </a:r>
            <a:r>
              <a:rPr lang="en-US" altLang="zh-CN" sz="1050" dirty="0">
                <a:solidFill>
                  <a:schemeClr val="tx1">
                    <a:lumMod val="65000"/>
                    <a:lumOff val="35000"/>
                  </a:schemeClr>
                </a:solidFill>
                <a:latin typeface="+mn-ea"/>
                <a:ea typeface="+mn-ea"/>
              </a:rPr>
              <a:t> </a:t>
            </a:r>
            <a:r>
              <a:rPr lang="en-US" altLang="zh-CN" sz="1050" dirty="0" err="1">
                <a:solidFill>
                  <a:schemeClr val="tx1">
                    <a:lumMod val="65000"/>
                    <a:lumOff val="35000"/>
                  </a:schemeClr>
                </a:solidFill>
                <a:latin typeface="+mn-ea"/>
                <a:ea typeface="+mn-ea"/>
              </a:rPr>
              <a:t>internetThis</a:t>
            </a:r>
            <a:r>
              <a:rPr lang="en-US" altLang="zh-CN" sz="1050" dirty="0">
                <a:solidFill>
                  <a:schemeClr val="tx1">
                    <a:lumMod val="65000"/>
                    <a:lumOff val="35000"/>
                  </a:schemeClr>
                </a:solidFill>
                <a:latin typeface="+mn-ea"/>
                <a:ea typeface="+mn-ea"/>
              </a:rPr>
              <a:t> template is exclusively designed by Fei </a:t>
            </a:r>
            <a:r>
              <a:rPr lang="en-US" altLang="zh-CN" sz="1050" dirty="0" err="1">
                <a:solidFill>
                  <a:schemeClr val="tx1">
                    <a:lumMod val="65000"/>
                    <a:lumOff val="35000"/>
                  </a:schemeClr>
                </a:solidFill>
                <a:latin typeface="+mn-ea"/>
                <a:ea typeface="+mn-ea"/>
              </a:rPr>
              <a:t>er</a:t>
            </a:r>
            <a:r>
              <a:rPr lang="en-US" altLang="zh-CN" sz="1050" dirty="0">
                <a:solidFill>
                  <a:schemeClr val="tx1">
                    <a:lumMod val="65000"/>
                    <a:lumOff val="35000"/>
                  </a:schemeClr>
                </a:solidFill>
                <a:latin typeface="+mn-ea"/>
                <a:ea typeface="+mn-ea"/>
              </a:rPr>
              <a:t> creative and copyrights belong to Bao </a:t>
            </a:r>
            <a:r>
              <a:rPr lang="en-US" altLang="zh-CN" sz="1050" dirty="0" err="1">
                <a:solidFill>
                  <a:schemeClr val="tx1">
                    <a:lumMod val="65000"/>
                    <a:lumOff val="35000"/>
                  </a:schemeClr>
                </a:solidFill>
                <a:latin typeface="+mn-ea"/>
                <a:ea typeface="+mn-ea"/>
              </a:rPr>
              <a:t>tu</a:t>
            </a:r>
            <a:r>
              <a:rPr lang="en-US" altLang="zh-CN" sz="1050" dirty="0">
                <a:solidFill>
                  <a:schemeClr val="tx1">
                    <a:lumMod val="65000"/>
                    <a:lumOff val="35000"/>
                  </a:schemeClr>
                </a:solidFill>
                <a:latin typeface="+mn-ea"/>
                <a:ea typeface="+mn-ea"/>
              </a:rPr>
              <a:t> internet</a:t>
            </a:r>
            <a:endParaRPr lang="en-US" altLang="zh-CN" sz="1050" dirty="0">
              <a:solidFill>
                <a:schemeClr val="tx1">
                  <a:lumMod val="65000"/>
                  <a:lumOff val="35000"/>
                </a:schemeClr>
              </a:solidFill>
              <a:latin typeface="+mn-ea"/>
              <a:ea typeface="+mn-ea"/>
            </a:endParaRPr>
          </a:p>
        </p:txBody>
      </p:sp>
      <p:pic>
        <p:nvPicPr>
          <p:cNvPr id="3" name="图片 2" descr="图片1"/>
          <p:cNvPicPr>
            <a:picLocks noChangeAspect="1"/>
          </p:cNvPicPr>
          <p:nvPr/>
        </p:nvPicPr>
        <p:blipFill>
          <a:blip r:embed="rId9"/>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1000" fill="hold"/>
                                        <p:tgtEl>
                                          <p:spTgt spid="40"/>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randombar(horizontal)">
                                      <p:cBhvr>
                                        <p:cTn id="22" dur="500"/>
                                        <p:tgtEl>
                                          <p:spTgt spid="41"/>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5"/>
                </p:tgtEl>
              </p:cMediaNode>
            </p:audio>
          </p:childTnLst>
        </p:cTn>
      </p:par>
    </p:tnLst>
    <p:bldLst>
      <p:bldP spid="2" grpId="0" animBg="1"/>
      <p:bldP spid="32" grpId="0" animBg="1"/>
      <p:bldP spid="33" grpId="0" animBg="1"/>
      <p:bldP spid="34" grpId="0"/>
      <p:bldP spid="35" grpId="0"/>
      <p:bldP spid="40" grpId="0"/>
      <p:bldP spid="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flipH="1">
            <a:off x="6738166" y="335466"/>
            <a:ext cx="5017172" cy="5648890"/>
            <a:chOff x="555171" y="414453"/>
            <a:chExt cx="5017172" cy="564889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pic>
          <p:nvPicPr>
            <p:cNvPr id="4" name="图片 3" descr="D:\图图图\01d4eff8674b2f4e96bd06da69d134652d765f4b6b2be-GVZQab_fw658.jpg01d4eff8674b2f4e96bd06da69d134652d765f4b6b2be-GVZQab_fw658"/>
            <p:cNvPicPr>
              <a:picLocks noChangeAspect="1"/>
            </p:cNvPicPr>
            <p:nvPr/>
          </p:nvPicPr>
          <p:blipFill rotWithShape="1">
            <a:blip r:embed="rId1"/>
            <a:srcRect/>
            <a:stretch>
              <a:fillRect/>
            </a:stretch>
          </p:blipFill>
          <p:spPr>
            <a:xfrm>
              <a:off x="922745" y="1636051"/>
              <a:ext cx="4649598" cy="3101975"/>
            </a:xfrm>
            <a:prstGeom prst="rect">
              <a:avLst/>
            </a:prstGeom>
          </p:spPr>
        </p:pic>
      </p:grpSp>
      <p:sp>
        <p:nvSpPr>
          <p:cNvPr id="18" name="矩形 17"/>
          <p:cNvSpPr/>
          <p:nvPr/>
        </p:nvSpPr>
        <p:spPr>
          <a:xfrm>
            <a:off x="4712847" y="1694612"/>
            <a:ext cx="1452766" cy="3619500"/>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ts val="9000"/>
              </a:lnSpc>
            </a:pPr>
            <a:r>
              <a:rPr lang="zh-CN" altLang="en-US" sz="6600" b="1" dirty="0">
                <a:solidFill>
                  <a:schemeClr val="tx1">
                    <a:lumMod val="95000"/>
                    <a:lumOff val="5000"/>
                  </a:schemeClr>
                </a:solidFill>
                <a:latin typeface="+mn-ea"/>
              </a:rPr>
              <a:t>目</a:t>
            </a:r>
            <a:endParaRPr lang="en-US" altLang="zh-CN" sz="6600" b="1" dirty="0">
              <a:solidFill>
                <a:schemeClr val="tx1">
                  <a:lumMod val="95000"/>
                  <a:lumOff val="5000"/>
                </a:schemeClr>
              </a:solidFill>
              <a:latin typeface="+mn-ea"/>
            </a:endParaRPr>
          </a:p>
          <a:p>
            <a:pPr algn="ctr">
              <a:lnSpc>
                <a:spcPts val="9000"/>
              </a:lnSpc>
            </a:pPr>
            <a:r>
              <a:rPr lang="zh-CN" altLang="en-US" sz="6600" b="1" dirty="0">
                <a:solidFill>
                  <a:schemeClr val="tx1">
                    <a:lumMod val="95000"/>
                    <a:lumOff val="5000"/>
                  </a:schemeClr>
                </a:solidFill>
                <a:latin typeface="+mn-ea"/>
              </a:rPr>
              <a:t>录</a:t>
            </a:r>
            <a:endParaRPr lang="zh-CN" altLang="en-US" sz="6600" b="1" dirty="0">
              <a:solidFill>
                <a:schemeClr val="tx1">
                  <a:lumMod val="95000"/>
                  <a:lumOff val="5000"/>
                </a:schemeClr>
              </a:solidFill>
              <a:latin typeface="+mn-ea"/>
            </a:endParaRPr>
          </a:p>
        </p:txBody>
      </p:sp>
      <p:grpSp>
        <p:nvGrpSpPr>
          <p:cNvPr id="19" name="组合 18"/>
          <p:cNvGrpSpPr/>
          <p:nvPr/>
        </p:nvGrpSpPr>
        <p:grpSpPr>
          <a:xfrm>
            <a:off x="555218" y="1130999"/>
            <a:ext cx="3876891" cy="1243762"/>
            <a:chOff x="1228318" y="1029399"/>
            <a:chExt cx="3876891" cy="1243762"/>
          </a:xfrm>
        </p:grpSpPr>
        <p:sp>
          <p:nvSpPr>
            <p:cNvPr id="20" name="文本框 19"/>
            <p:cNvSpPr txBox="1"/>
            <p:nvPr/>
          </p:nvSpPr>
          <p:spPr>
            <a:xfrm>
              <a:off x="2402649" y="1629677"/>
              <a:ext cx="2702560" cy="502767"/>
            </a:xfrm>
            <a:prstGeom prst="rect">
              <a:avLst/>
            </a:prstGeom>
            <a:noFill/>
          </p:spPr>
          <p:txBody>
            <a:bodyPr wrap="square" rtlCol="0">
              <a:spAutoFit/>
            </a:bodyPr>
            <a:lstStyle/>
            <a:p>
              <a:r>
                <a:rPr lang="zh-CN" altLang="en-US" sz="2665" dirty="0">
                  <a:solidFill>
                    <a:schemeClr val="tx1">
                      <a:lumMod val="95000"/>
                      <a:lumOff val="5000"/>
                    </a:schemeClr>
                  </a:solidFill>
                  <a:latin typeface="+mn-ea"/>
                  <a:ea typeface="+mn-ea"/>
                </a:rPr>
                <a:t>添加标题信息</a:t>
              </a:r>
              <a:endParaRPr lang="zh-CN" altLang="en-US" sz="2665" dirty="0">
                <a:solidFill>
                  <a:schemeClr val="tx1">
                    <a:lumMod val="95000"/>
                    <a:lumOff val="5000"/>
                  </a:schemeClr>
                </a:solidFill>
                <a:latin typeface="+mn-ea"/>
                <a:ea typeface="+mn-ea"/>
              </a:endParaRPr>
            </a:p>
          </p:txBody>
        </p:sp>
        <p:grpSp>
          <p:nvGrpSpPr>
            <p:cNvPr id="21" name="组合 20"/>
            <p:cNvGrpSpPr/>
            <p:nvPr/>
          </p:nvGrpSpPr>
          <p:grpSpPr>
            <a:xfrm>
              <a:off x="1228318" y="1029399"/>
              <a:ext cx="1127227" cy="1243762"/>
              <a:chOff x="1280995" y="-283677"/>
              <a:chExt cx="1127227" cy="1243762"/>
            </a:xfrm>
          </p:grpSpPr>
          <p:sp>
            <p:nvSpPr>
              <p:cNvPr id="22" name="矩形 21"/>
              <p:cNvSpPr/>
              <p:nvPr/>
            </p:nvSpPr>
            <p:spPr>
              <a:xfrm>
                <a:off x="1442185" y="142315"/>
                <a:ext cx="817770" cy="817770"/>
              </a:xfrm>
              <a:prstGeom prst="rect">
                <a:avLst/>
              </a:prstGeom>
              <a:solidFill>
                <a:schemeClr val="accent1"/>
              </a:solid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endParaRPr lang="zh-CN" altLang="en-US" sz="5400" b="1" dirty="0">
                  <a:solidFill>
                    <a:schemeClr val="tx1">
                      <a:lumMod val="95000"/>
                      <a:lumOff val="5000"/>
                    </a:schemeClr>
                  </a:solidFill>
                  <a:latin typeface="+mn-ea"/>
                </a:endParaRPr>
              </a:p>
            </p:txBody>
          </p:sp>
          <p:sp>
            <p:nvSpPr>
              <p:cNvPr id="23" name="矩形 22"/>
              <p:cNvSpPr/>
              <p:nvPr/>
            </p:nvSpPr>
            <p:spPr>
              <a:xfrm>
                <a:off x="1280995" y="-283677"/>
                <a:ext cx="1127227" cy="1127227"/>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r>
                  <a:rPr lang="en-US" altLang="zh-CN" sz="3600" b="1" dirty="0">
                    <a:solidFill>
                      <a:schemeClr val="bg1"/>
                    </a:solidFill>
                    <a:latin typeface="+mn-ea"/>
                  </a:rPr>
                  <a:t>01</a:t>
                </a:r>
                <a:endParaRPr lang="zh-CN" altLang="en-US" sz="3600" b="1" dirty="0">
                  <a:solidFill>
                    <a:schemeClr val="bg1"/>
                  </a:solidFill>
                  <a:latin typeface="+mn-ea"/>
                </a:endParaRPr>
              </a:p>
            </p:txBody>
          </p:sp>
        </p:grpSp>
      </p:grpSp>
      <p:grpSp>
        <p:nvGrpSpPr>
          <p:cNvPr id="24" name="组合 23"/>
          <p:cNvGrpSpPr/>
          <p:nvPr/>
        </p:nvGrpSpPr>
        <p:grpSpPr>
          <a:xfrm>
            <a:off x="549609" y="4246379"/>
            <a:ext cx="3863730" cy="1243762"/>
            <a:chOff x="1222709" y="4144779"/>
            <a:chExt cx="3863730" cy="1243762"/>
          </a:xfrm>
        </p:grpSpPr>
        <p:sp>
          <p:nvSpPr>
            <p:cNvPr id="25" name="文本框 24"/>
            <p:cNvSpPr txBox="1"/>
            <p:nvPr/>
          </p:nvSpPr>
          <p:spPr>
            <a:xfrm>
              <a:off x="2383879" y="4680046"/>
              <a:ext cx="2702560" cy="502767"/>
            </a:xfrm>
            <a:prstGeom prst="rect">
              <a:avLst/>
            </a:prstGeom>
            <a:noFill/>
          </p:spPr>
          <p:txBody>
            <a:bodyPr wrap="square" rtlCol="0">
              <a:spAutoFit/>
            </a:bodyPr>
            <a:lstStyle/>
            <a:p>
              <a:r>
                <a:rPr lang="zh-CN" altLang="en-US" sz="2665" dirty="0">
                  <a:solidFill>
                    <a:schemeClr val="tx1">
                      <a:lumMod val="95000"/>
                      <a:lumOff val="5000"/>
                    </a:schemeClr>
                  </a:solidFill>
                  <a:latin typeface="+mn-ea"/>
                  <a:ea typeface="+mn-ea"/>
                </a:rPr>
                <a:t>添加标题信息</a:t>
              </a:r>
              <a:endParaRPr lang="zh-CN" altLang="en-US" sz="2665" dirty="0">
                <a:solidFill>
                  <a:schemeClr val="tx1">
                    <a:lumMod val="95000"/>
                    <a:lumOff val="5000"/>
                  </a:schemeClr>
                </a:solidFill>
                <a:latin typeface="+mn-ea"/>
                <a:ea typeface="+mn-ea"/>
              </a:endParaRPr>
            </a:p>
          </p:txBody>
        </p:sp>
        <p:grpSp>
          <p:nvGrpSpPr>
            <p:cNvPr id="26" name="组合 25"/>
            <p:cNvGrpSpPr/>
            <p:nvPr/>
          </p:nvGrpSpPr>
          <p:grpSpPr>
            <a:xfrm>
              <a:off x="1222709" y="4144779"/>
              <a:ext cx="1127227" cy="1243762"/>
              <a:chOff x="1280995" y="-283677"/>
              <a:chExt cx="1127227" cy="1243762"/>
            </a:xfrm>
          </p:grpSpPr>
          <p:sp>
            <p:nvSpPr>
              <p:cNvPr id="27" name="矩形 26"/>
              <p:cNvSpPr/>
              <p:nvPr/>
            </p:nvSpPr>
            <p:spPr>
              <a:xfrm>
                <a:off x="1442185" y="142315"/>
                <a:ext cx="817770" cy="817770"/>
              </a:xfrm>
              <a:prstGeom prst="rect">
                <a:avLst/>
              </a:prstGeom>
              <a:solidFill>
                <a:schemeClr val="accent4"/>
              </a:solid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endParaRPr lang="zh-CN" altLang="en-US" sz="5400" b="1" dirty="0">
                  <a:solidFill>
                    <a:schemeClr val="tx1">
                      <a:lumMod val="95000"/>
                      <a:lumOff val="5000"/>
                    </a:schemeClr>
                  </a:solidFill>
                  <a:latin typeface="+mn-ea"/>
                </a:endParaRPr>
              </a:p>
            </p:txBody>
          </p:sp>
          <p:sp>
            <p:nvSpPr>
              <p:cNvPr id="28" name="矩形 27"/>
              <p:cNvSpPr/>
              <p:nvPr/>
            </p:nvSpPr>
            <p:spPr>
              <a:xfrm>
                <a:off x="1280995" y="-283677"/>
                <a:ext cx="1127227" cy="1127227"/>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r>
                  <a:rPr lang="en-US" altLang="zh-CN" sz="3600" b="1" dirty="0">
                    <a:solidFill>
                      <a:schemeClr val="bg1"/>
                    </a:solidFill>
                    <a:latin typeface="+mn-ea"/>
                  </a:rPr>
                  <a:t>04</a:t>
                </a:r>
                <a:endParaRPr lang="zh-CN" altLang="en-US" sz="3600" b="1" dirty="0">
                  <a:solidFill>
                    <a:schemeClr val="bg1"/>
                  </a:solidFill>
                  <a:latin typeface="+mn-ea"/>
                </a:endParaRPr>
              </a:p>
            </p:txBody>
          </p:sp>
        </p:grpSp>
      </p:grpSp>
      <p:grpSp>
        <p:nvGrpSpPr>
          <p:cNvPr id="29" name="组合 28"/>
          <p:cNvGrpSpPr/>
          <p:nvPr/>
        </p:nvGrpSpPr>
        <p:grpSpPr>
          <a:xfrm>
            <a:off x="555853" y="2179826"/>
            <a:ext cx="3877851" cy="1243762"/>
            <a:chOff x="1228953" y="2078226"/>
            <a:chExt cx="3877851" cy="1243762"/>
          </a:xfrm>
        </p:grpSpPr>
        <p:sp>
          <p:nvSpPr>
            <p:cNvPr id="30" name="文本框 29"/>
            <p:cNvSpPr txBox="1"/>
            <p:nvPr/>
          </p:nvSpPr>
          <p:spPr>
            <a:xfrm>
              <a:off x="2404244" y="2621610"/>
              <a:ext cx="2702560" cy="502767"/>
            </a:xfrm>
            <a:prstGeom prst="rect">
              <a:avLst/>
            </a:prstGeom>
            <a:noFill/>
          </p:spPr>
          <p:txBody>
            <a:bodyPr wrap="square" rtlCol="0">
              <a:spAutoFit/>
            </a:bodyPr>
            <a:lstStyle/>
            <a:p>
              <a:r>
                <a:rPr lang="zh-CN" altLang="en-US" sz="2665" dirty="0">
                  <a:solidFill>
                    <a:schemeClr val="tx1">
                      <a:lumMod val="95000"/>
                      <a:lumOff val="5000"/>
                    </a:schemeClr>
                  </a:solidFill>
                  <a:latin typeface="+mn-ea"/>
                  <a:ea typeface="+mn-ea"/>
                </a:rPr>
                <a:t>添加标题信息</a:t>
              </a:r>
              <a:endParaRPr lang="zh-CN" altLang="en-US" sz="2665" dirty="0">
                <a:solidFill>
                  <a:schemeClr val="tx1">
                    <a:lumMod val="95000"/>
                    <a:lumOff val="5000"/>
                  </a:schemeClr>
                </a:solidFill>
                <a:latin typeface="+mn-ea"/>
                <a:ea typeface="+mn-ea"/>
              </a:endParaRPr>
            </a:p>
          </p:txBody>
        </p:sp>
        <p:grpSp>
          <p:nvGrpSpPr>
            <p:cNvPr id="31" name="组合 30"/>
            <p:cNvGrpSpPr/>
            <p:nvPr/>
          </p:nvGrpSpPr>
          <p:grpSpPr>
            <a:xfrm>
              <a:off x="1228953" y="2078226"/>
              <a:ext cx="1127227" cy="1243762"/>
              <a:chOff x="1280995" y="-283677"/>
              <a:chExt cx="1127227" cy="1243762"/>
            </a:xfrm>
          </p:grpSpPr>
          <p:sp>
            <p:nvSpPr>
              <p:cNvPr id="42" name="矩形 41"/>
              <p:cNvSpPr/>
              <p:nvPr/>
            </p:nvSpPr>
            <p:spPr>
              <a:xfrm>
                <a:off x="1442185" y="142315"/>
                <a:ext cx="817770" cy="817770"/>
              </a:xfrm>
              <a:prstGeom prst="rect">
                <a:avLst/>
              </a:prstGeom>
              <a:solidFill>
                <a:schemeClr val="accent2"/>
              </a:solid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endParaRPr lang="zh-CN" altLang="en-US" sz="5400" b="1" dirty="0">
                  <a:solidFill>
                    <a:schemeClr val="tx1">
                      <a:lumMod val="95000"/>
                      <a:lumOff val="5000"/>
                    </a:schemeClr>
                  </a:solidFill>
                  <a:latin typeface="+mn-ea"/>
                </a:endParaRPr>
              </a:p>
            </p:txBody>
          </p:sp>
          <p:sp>
            <p:nvSpPr>
              <p:cNvPr id="43" name="矩形 42"/>
              <p:cNvSpPr/>
              <p:nvPr/>
            </p:nvSpPr>
            <p:spPr>
              <a:xfrm>
                <a:off x="1280995" y="-283677"/>
                <a:ext cx="1127227" cy="1127227"/>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r>
                  <a:rPr lang="en-US" altLang="zh-CN" sz="3600" b="1" dirty="0">
                    <a:solidFill>
                      <a:schemeClr val="bg1"/>
                    </a:solidFill>
                    <a:latin typeface="+mn-ea"/>
                  </a:rPr>
                  <a:t>02</a:t>
                </a:r>
                <a:endParaRPr lang="zh-CN" altLang="en-US" sz="3600" b="1" dirty="0">
                  <a:solidFill>
                    <a:schemeClr val="bg1"/>
                  </a:solidFill>
                  <a:latin typeface="+mn-ea"/>
                </a:endParaRPr>
              </a:p>
            </p:txBody>
          </p:sp>
        </p:grpSp>
      </p:grpSp>
      <p:grpSp>
        <p:nvGrpSpPr>
          <p:cNvPr id="44" name="组合 43"/>
          <p:cNvGrpSpPr/>
          <p:nvPr/>
        </p:nvGrpSpPr>
        <p:grpSpPr>
          <a:xfrm>
            <a:off x="553449" y="3218411"/>
            <a:ext cx="3894155" cy="1243762"/>
            <a:chOff x="1226549" y="3116811"/>
            <a:chExt cx="3894155" cy="1243762"/>
          </a:xfrm>
        </p:grpSpPr>
        <p:sp>
          <p:nvSpPr>
            <p:cNvPr id="45" name="文本框 44"/>
            <p:cNvSpPr txBox="1"/>
            <p:nvPr/>
          </p:nvSpPr>
          <p:spPr>
            <a:xfrm>
              <a:off x="2418144" y="3653388"/>
              <a:ext cx="2702560" cy="502767"/>
            </a:xfrm>
            <a:prstGeom prst="rect">
              <a:avLst/>
            </a:prstGeom>
            <a:noFill/>
          </p:spPr>
          <p:txBody>
            <a:bodyPr wrap="square" rtlCol="0">
              <a:spAutoFit/>
            </a:bodyPr>
            <a:lstStyle/>
            <a:p>
              <a:r>
                <a:rPr lang="zh-CN" altLang="en-US" sz="2665" dirty="0">
                  <a:solidFill>
                    <a:schemeClr val="tx1">
                      <a:lumMod val="95000"/>
                      <a:lumOff val="5000"/>
                    </a:schemeClr>
                  </a:solidFill>
                  <a:latin typeface="+mn-ea"/>
                  <a:ea typeface="+mn-ea"/>
                </a:rPr>
                <a:t>添加标题信息</a:t>
              </a:r>
              <a:endParaRPr lang="zh-CN" altLang="en-US" sz="2665" dirty="0">
                <a:solidFill>
                  <a:schemeClr val="tx1">
                    <a:lumMod val="95000"/>
                    <a:lumOff val="5000"/>
                  </a:schemeClr>
                </a:solidFill>
                <a:latin typeface="+mn-ea"/>
                <a:ea typeface="+mn-ea"/>
              </a:endParaRPr>
            </a:p>
          </p:txBody>
        </p:sp>
        <p:grpSp>
          <p:nvGrpSpPr>
            <p:cNvPr id="46" name="组合 45"/>
            <p:cNvGrpSpPr/>
            <p:nvPr/>
          </p:nvGrpSpPr>
          <p:grpSpPr>
            <a:xfrm>
              <a:off x="1226549" y="3116811"/>
              <a:ext cx="1127227" cy="1243762"/>
              <a:chOff x="1280995" y="-283677"/>
              <a:chExt cx="1127227" cy="1243762"/>
            </a:xfrm>
          </p:grpSpPr>
          <p:sp>
            <p:nvSpPr>
              <p:cNvPr id="47" name="矩形 46"/>
              <p:cNvSpPr/>
              <p:nvPr/>
            </p:nvSpPr>
            <p:spPr>
              <a:xfrm>
                <a:off x="1442185" y="142315"/>
                <a:ext cx="817770" cy="817770"/>
              </a:xfrm>
              <a:prstGeom prst="rect">
                <a:avLst/>
              </a:prstGeom>
              <a:solidFill>
                <a:schemeClr val="accent3"/>
              </a:solid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endParaRPr lang="zh-CN" altLang="en-US" sz="5400" b="1" dirty="0">
                  <a:solidFill>
                    <a:schemeClr val="tx1">
                      <a:lumMod val="95000"/>
                      <a:lumOff val="5000"/>
                    </a:schemeClr>
                  </a:solidFill>
                  <a:latin typeface="+mn-ea"/>
                </a:endParaRPr>
              </a:p>
            </p:txBody>
          </p:sp>
          <p:sp>
            <p:nvSpPr>
              <p:cNvPr id="48" name="矩形 47"/>
              <p:cNvSpPr/>
              <p:nvPr/>
            </p:nvSpPr>
            <p:spPr>
              <a:xfrm>
                <a:off x="1280995" y="-283677"/>
                <a:ext cx="1127227" cy="1127227"/>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noAutofit/>
              </a:bodyPr>
              <a:lstStyle/>
              <a:p>
                <a:pPr algn="ctr">
                  <a:lnSpc>
                    <a:spcPts val="5000"/>
                  </a:lnSpc>
                </a:pPr>
                <a:r>
                  <a:rPr lang="en-US" altLang="zh-CN" sz="3600" b="1" dirty="0">
                    <a:solidFill>
                      <a:schemeClr val="bg1"/>
                    </a:solidFill>
                    <a:latin typeface="+mn-ea"/>
                  </a:rPr>
                  <a:t>03</a:t>
                </a:r>
                <a:endParaRPr lang="zh-CN" altLang="en-US" sz="3600" b="1" dirty="0">
                  <a:solidFill>
                    <a:schemeClr val="bg1"/>
                  </a:solidFill>
                  <a:latin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mn-ea"/>
            </a:endParaRPr>
          </a:p>
        </p:txBody>
      </p:sp>
      <p:pic>
        <p:nvPicPr>
          <p:cNvPr id="4" name="图片 3" descr="D:\图图图\0fe1e59536dd524cec29d005411598709b3d45f6f53b-77dqIa_fw658.jpg0fe1e59536dd524cec29d005411598709b3d45f6f53b-77dqIa_fw658"/>
          <p:cNvPicPr>
            <a:picLocks noChangeAspect="1"/>
          </p:cNvPicPr>
          <p:nvPr/>
        </p:nvPicPr>
        <p:blipFill rotWithShape="1">
          <a:blip r:embed="rId1"/>
          <a:srcRect/>
          <a:stretch>
            <a:fillRect/>
          </a:stretch>
        </p:blipFill>
        <p:spPr>
          <a:xfrm>
            <a:off x="922110" y="1881478"/>
            <a:ext cx="4649598" cy="3094990"/>
          </a:xfrm>
          <a:prstGeom prst="rect">
            <a:avLst/>
          </a:prstGeom>
        </p:spPr>
      </p:pic>
      <p:sp>
        <p:nvSpPr>
          <p:cNvPr id="18" name="PA-文本框 4"/>
          <p:cNvSpPr txBox="1"/>
          <p:nvPr>
            <p:custDataLst>
              <p:tags r:id="rId2"/>
            </p:custDataLst>
          </p:nvPr>
        </p:nvSpPr>
        <p:spPr>
          <a:xfrm>
            <a:off x="6235328" y="3320149"/>
            <a:ext cx="4801314" cy="1015663"/>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tx1">
                    <a:lumMod val="85000"/>
                    <a:lumOff val="15000"/>
                  </a:schemeClr>
                </a:solidFill>
                <a:latin typeface="+mn-ea"/>
                <a:ea typeface="+mn-ea"/>
              </a:rPr>
              <a:t>标题文字添加</a:t>
            </a:r>
            <a:endParaRPr lang="zh-CN" altLang="en-US" sz="6000" b="1" dirty="0">
              <a:solidFill>
                <a:schemeClr val="tx1">
                  <a:lumMod val="85000"/>
                  <a:lumOff val="15000"/>
                </a:schemeClr>
              </a:solidFill>
              <a:latin typeface="+mn-ea"/>
              <a:ea typeface="+mn-ea"/>
            </a:endParaRPr>
          </a:p>
        </p:txBody>
      </p:sp>
      <p:sp>
        <p:nvSpPr>
          <p:cNvPr id="21" name="PA-文本框 4"/>
          <p:cNvSpPr txBox="1"/>
          <p:nvPr>
            <p:custDataLst>
              <p:tags r:id="rId3"/>
            </p:custDataLst>
          </p:nvPr>
        </p:nvSpPr>
        <p:spPr>
          <a:xfrm>
            <a:off x="6235328" y="2304486"/>
            <a:ext cx="3262432" cy="1015663"/>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accent1"/>
                </a:solidFill>
                <a:latin typeface="+mn-ea"/>
                <a:ea typeface="+mn-ea"/>
              </a:rPr>
              <a:t>第一部分</a:t>
            </a:r>
            <a:endParaRPr lang="zh-CN" altLang="en-US" sz="6000" b="1" dirty="0">
              <a:solidFill>
                <a:schemeClr val="accent1"/>
              </a:solidFill>
              <a:latin typeface="+mn-ea"/>
              <a:ea typeface="+mn-ea"/>
            </a:endParaRPr>
          </a:p>
        </p:txBody>
      </p:sp>
      <p:sp>
        <p:nvSpPr>
          <p:cNvPr id="22" name="文本框 21"/>
          <p:cNvSpPr txBox="1"/>
          <p:nvPr/>
        </p:nvSpPr>
        <p:spPr>
          <a:xfrm>
            <a:off x="6240513" y="4440471"/>
            <a:ext cx="5265687" cy="481799"/>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85000"/>
                    <a:lumOff val="15000"/>
                  </a:schemeClr>
                </a:solidFill>
                <a:latin typeface="+mn-ea"/>
                <a:ea typeface="+mn-ea"/>
              </a:rPr>
              <a:t>This template is exclusively designed by Fei </a:t>
            </a:r>
            <a:r>
              <a:rPr lang="en-US" altLang="zh-CN" sz="1050" dirty="0" err="1">
                <a:solidFill>
                  <a:schemeClr val="tx1">
                    <a:lumMod val="85000"/>
                    <a:lumOff val="15000"/>
                  </a:schemeClr>
                </a:solidFill>
                <a:latin typeface="+mn-ea"/>
                <a:ea typeface="+mn-ea"/>
              </a:rPr>
              <a:t>er</a:t>
            </a:r>
            <a:r>
              <a:rPr lang="en-US" altLang="zh-CN" sz="1050" dirty="0">
                <a:solidFill>
                  <a:schemeClr val="tx1">
                    <a:lumMod val="85000"/>
                    <a:lumOff val="15000"/>
                  </a:schemeClr>
                </a:solidFill>
                <a:latin typeface="+mn-ea"/>
                <a:ea typeface="+mn-ea"/>
              </a:rPr>
              <a:t> creative and copyrights belong to Bao </a:t>
            </a:r>
            <a:r>
              <a:rPr lang="en-US" altLang="zh-CN" sz="1050" dirty="0" err="1">
                <a:solidFill>
                  <a:schemeClr val="tx1">
                    <a:lumMod val="85000"/>
                    <a:lumOff val="15000"/>
                  </a:schemeClr>
                </a:solidFill>
                <a:latin typeface="+mn-ea"/>
                <a:ea typeface="+mn-ea"/>
              </a:rPr>
              <a:t>tu</a:t>
            </a:r>
            <a:r>
              <a:rPr lang="en-US" altLang="zh-CN" sz="1050" dirty="0">
                <a:solidFill>
                  <a:schemeClr val="tx1">
                    <a:lumMod val="85000"/>
                    <a:lumOff val="15000"/>
                  </a:schemeClr>
                </a:solidFill>
                <a:latin typeface="+mn-ea"/>
                <a:ea typeface="+mn-ea"/>
              </a:rPr>
              <a:t> </a:t>
            </a:r>
            <a:r>
              <a:rPr lang="en-US" altLang="zh-CN" sz="1050" dirty="0" err="1">
                <a:solidFill>
                  <a:schemeClr val="tx1">
                    <a:lumMod val="85000"/>
                    <a:lumOff val="15000"/>
                  </a:schemeClr>
                </a:solidFill>
                <a:latin typeface="+mn-ea"/>
                <a:ea typeface="+mn-ea"/>
              </a:rPr>
              <a:t>internetThis</a:t>
            </a:r>
            <a:r>
              <a:rPr lang="en-US" altLang="zh-CN" sz="1050" dirty="0">
                <a:solidFill>
                  <a:schemeClr val="tx1">
                    <a:lumMod val="85000"/>
                    <a:lumOff val="15000"/>
                  </a:schemeClr>
                </a:solidFill>
                <a:latin typeface="+mn-ea"/>
                <a:ea typeface="+mn-ea"/>
              </a:rPr>
              <a:t> template is exclusively</a:t>
            </a:r>
            <a:endParaRPr lang="en-US" altLang="zh-CN" sz="1050" dirty="0">
              <a:solidFill>
                <a:schemeClr val="tx1">
                  <a:lumMod val="85000"/>
                  <a:lumOff val="1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000"/>
                                        <p:tgtEl>
                                          <p:spTgt spid="1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017cfed-b063-4a2f-aab6-68688076e4ba"/>
          <p:cNvGrpSpPr>
            <a:grpSpLocks noChangeAspect="1"/>
          </p:cNvGrpSpPr>
          <p:nvPr/>
        </p:nvGrpSpPr>
        <p:grpSpPr>
          <a:xfrm>
            <a:off x="707231" y="1204131"/>
            <a:ext cx="10777539" cy="4449740"/>
            <a:chOff x="755650" y="912552"/>
            <a:chExt cx="10777538" cy="4449740"/>
          </a:xfrm>
        </p:grpSpPr>
        <p:sp>
          <p:nvSpPr>
            <p:cNvPr id="3" name="i$liḋe-Oval 4"/>
            <p:cNvSpPr/>
            <p:nvPr/>
          </p:nvSpPr>
          <p:spPr bwMode="auto">
            <a:xfrm>
              <a:off x="1560731" y="1654001"/>
              <a:ext cx="2222500" cy="2223081"/>
            </a:xfrm>
            <a:prstGeom prst="ellipse">
              <a:avLst/>
            </a:prstGeom>
            <a:solidFill>
              <a:schemeClr val="accent4"/>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p>
              <a:pPr algn="ctr">
                <a:defRPr/>
              </a:pPr>
              <a:r>
                <a:rPr lang="zh-CN" altLang="en-US" sz="1600" b="1" dirty="0">
                  <a:solidFill>
                    <a:schemeClr val="bg1"/>
                  </a:solidFill>
                  <a:latin typeface="Arial" panose="020B0604020202020204"/>
                  <a:ea typeface="微软雅黑" panose="020B0503020204020204" pitchFamily="34" charset="-122"/>
                  <a:cs typeface="+mn-ea"/>
                  <a:sym typeface="Arial" panose="020B0604020202020204"/>
                </a:rPr>
                <a:t>输入标题</a:t>
              </a:r>
              <a:endParaRPr lang="zh-CN" altLang="en-US" sz="1600"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4" name="i$liḋe-Oval 6"/>
            <p:cNvSpPr/>
            <p:nvPr/>
          </p:nvSpPr>
          <p:spPr bwMode="auto">
            <a:xfrm>
              <a:off x="3967956" y="2991820"/>
              <a:ext cx="350044" cy="34934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5" name="i$liḋe-Oval 7"/>
            <p:cNvSpPr/>
            <p:nvPr/>
          </p:nvSpPr>
          <p:spPr bwMode="auto">
            <a:xfrm>
              <a:off x="1524000" y="3225243"/>
              <a:ext cx="349250" cy="34934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6" name="i$liḋe-Oval 8"/>
            <p:cNvSpPr/>
            <p:nvPr/>
          </p:nvSpPr>
          <p:spPr bwMode="auto">
            <a:xfrm>
              <a:off x="2010569" y="3754019"/>
              <a:ext cx="603250" cy="603408"/>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7" name="i$liḋe-Oval 9"/>
            <p:cNvSpPr/>
            <p:nvPr/>
          </p:nvSpPr>
          <p:spPr bwMode="auto">
            <a:xfrm>
              <a:off x="2486819" y="1319745"/>
              <a:ext cx="200819" cy="200871"/>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8" name="i$liḋe-Oval 10"/>
            <p:cNvSpPr/>
            <p:nvPr/>
          </p:nvSpPr>
          <p:spPr bwMode="auto">
            <a:xfrm>
              <a:off x="755650" y="2500360"/>
              <a:ext cx="433388" cy="435089"/>
            </a:xfrm>
            <a:prstGeom prst="ellipse">
              <a:avLst/>
            </a:prstGeom>
            <a:solidFill>
              <a:schemeClr val="bg1">
                <a:lumMod val="75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9" name="i$liḋe-Oval 12"/>
            <p:cNvSpPr/>
            <p:nvPr/>
          </p:nvSpPr>
          <p:spPr bwMode="auto">
            <a:xfrm>
              <a:off x="4996764" y="1591208"/>
              <a:ext cx="2284976" cy="2283619"/>
            </a:xfrm>
            <a:prstGeom prst="ellipse">
              <a:avLst/>
            </a:prstGeom>
            <a:solidFill>
              <a:schemeClr val="accent1"/>
            </a:solidFill>
            <a:ln w="50800">
              <a:solidFill>
                <a:schemeClr val="tx1">
                  <a:alpha val="0"/>
                </a:schemeClr>
              </a:solidFill>
              <a:miter lim="800000"/>
            </a:ln>
          </p:spPr>
          <p:txBody>
            <a:bodyPr wrap="none" lIns="0" tIns="0" rIns="0" bIns="0" anchor="ctr">
              <a:normAutofit/>
            </a:bodyPr>
            <a:lstStyle/>
            <a:p>
              <a:pPr algn="ctr"/>
              <a:r>
                <a:rPr lang="zh-CN" altLang="en-US" sz="1600" b="1" dirty="0">
                  <a:solidFill>
                    <a:schemeClr val="bg1"/>
                  </a:solidFill>
                  <a:latin typeface="Arial" panose="020B0604020202020204"/>
                  <a:ea typeface="微软雅黑" panose="020B0503020204020204" pitchFamily="34" charset="-122"/>
                  <a:cs typeface="+mn-ea"/>
                  <a:sym typeface="Arial" panose="020B0604020202020204"/>
                </a:rPr>
                <a:t>输入标题</a:t>
              </a:r>
              <a:endParaRPr lang="zh-CN" altLang="en-US" sz="1600"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10" name="i$liḋe-Oval 14"/>
            <p:cNvSpPr/>
            <p:nvPr/>
          </p:nvSpPr>
          <p:spPr bwMode="auto">
            <a:xfrm>
              <a:off x="4561682" y="2438933"/>
              <a:ext cx="326312" cy="326231"/>
            </a:xfrm>
            <a:prstGeom prst="ellipse">
              <a:avLst/>
            </a:prstGeom>
            <a:solidFill>
              <a:schemeClr val="bg1">
                <a:lumMod val="75000"/>
                <a:alpha val="20000"/>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1" name="i$liḋe-Oval 15"/>
            <p:cNvSpPr/>
            <p:nvPr/>
          </p:nvSpPr>
          <p:spPr bwMode="auto">
            <a:xfrm>
              <a:off x="5878044" y="3744652"/>
              <a:ext cx="543853" cy="543719"/>
            </a:xfrm>
            <a:prstGeom prst="ellipse">
              <a:avLst/>
            </a:prstGeom>
            <a:solidFill>
              <a:schemeClr val="bg1">
                <a:lumMod val="75000"/>
                <a:alpha val="20000"/>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2" name="i$liḋe-Oval 16"/>
            <p:cNvSpPr/>
            <p:nvPr/>
          </p:nvSpPr>
          <p:spPr bwMode="auto">
            <a:xfrm>
              <a:off x="6856979" y="1612639"/>
              <a:ext cx="173874" cy="173831"/>
            </a:xfrm>
            <a:prstGeom prst="ellipse">
              <a:avLst/>
            </a:prstGeom>
            <a:solidFill>
              <a:schemeClr val="bg1">
                <a:lumMod val="75000"/>
                <a:alpha val="20000"/>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3" name="i$liḋe-Oval 17"/>
            <p:cNvSpPr/>
            <p:nvPr/>
          </p:nvSpPr>
          <p:spPr bwMode="auto">
            <a:xfrm>
              <a:off x="7118187" y="3298565"/>
              <a:ext cx="402530" cy="402431"/>
            </a:xfrm>
            <a:prstGeom prst="ellipse">
              <a:avLst/>
            </a:prstGeom>
            <a:solidFill>
              <a:schemeClr val="bg1">
                <a:lumMod val="75000"/>
                <a:alpha val="20000"/>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4" name="i$liḋe-Oval 18"/>
            <p:cNvSpPr/>
            <p:nvPr/>
          </p:nvSpPr>
          <p:spPr bwMode="auto">
            <a:xfrm>
              <a:off x="7292061" y="2330189"/>
              <a:ext cx="489071" cy="489744"/>
            </a:xfrm>
            <a:prstGeom prst="ellipse">
              <a:avLst/>
            </a:prstGeom>
            <a:solidFill>
              <a:schemeClr val="bg1">
                <a:lumMod val="75000"/>
                <a:alpha val="20000"/>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5" name="i$liḋe-Oval 20"/>
            <p:cNvSpPr/>
            <p:nvPr/>
          </p:nvSpPr>
          <p:spPr bwMode="auto">
            <a:xfrm>
              <a:off x="8528050" y="1592796"/>
              <a:ext cx="2294732" cy="2295525"/>
            </a:xfrm>
            <a:prstGeom prst="ellipse">
              <a:avLst/>
            </a:prstGeom>
            <a:solidFill>
              <a:schemeClr val="accent2"/>
            </a:solidFill>
            <a:ln w="50800">
              <a:solidFill>
                <a:schemeClr val="tx1">
                  <a:alpha val="0"/>
                </a:schemeClr>
              </a:solidFill>
              <a:miter lim="800000"/>
            </a:ln>
          </p:spPr>
          <p:txBody>
            <a:bodyPr wrap="none" lIns="0" tIns="0" rIns="0" bIns="0" anchor="ctr">
              <a:normAutofit/>
            </a:bodyPr>
            <a:lstStyle/>
            <a:p>
              <a:pPr algn="ctr"/>
              <a:r>
                <a:rPr lang="zh-CN" altLang="en-US" sz="1600" b="1" dirty="0">
                  <a:solidFill>
                    <a:schemeClr val="bg1"/>
                  </a:solidFill>
                  <a:latin typeface="Arial" panose="020B0604020202020204"/>
                  <a:ea typeface="微软雅黑" panose="020B0503020204020204" pitchFamily="34" charset="-122"/>
                  <a:cs typeface="+mn-ea"/>
                  <a:sym typeface="Arial" panose="020B0604020202020204"/>
                </a:rPr>
                <a:t>输入标题设</a:t>
              </a:r>
              <a:endParaRPr lang="zh-CN" altLang="en-US" sz="1600"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16" name="i$liḋe-Oval 22"/>
            <p:cNvSpPr/>
            <p:nvPr/>
          </p:nvSpPr>
          <p:spPr bwMode="auto">
            <a:xfrm>
              <a:off x="7981950" y="2551646"/>
              <a:ext cx="491331" cy="491331"/>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7" name="i$liḋe-Oval 23"/>
            <p:cNvSpPr/>
            <p:nvPr/>
          </p:nvSpPr>
          <p:spPr bwMode="auto">
            <a:xfrm>
              <a:off x="9205913" y="912552"/>
              <a:ext cx="250825" cy="250825"/>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8" name="îṣļîḑé-Oval 24"/>
            <p:cNvSpPr/>
            <p:nvPr/>
          </p:nvSpPr>
          <p:spPr bwMode="auto">
            <a:xfrm>
              <a:off x="10167144" y="3305708"/>
              <a:ext cx="623094" cy="623094"/>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9" name="îṣļîḑé-Oval 25"/>
            <p:cNvSpPr/>
            <p:nvPr/>
          </p:nvSpPr>
          <p:spPr bwMode="auto">
            <a:xfrm>
              <a:off x="11358563" y="2868352"/>
              <a:ext cx="174625" cy="174625"/>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20" name="îṣļîḑé-Oval 26"/>
            <p:cNvSpPr/>
            <p:nvPr/>
          </p:nvSpPr>
          <p:spPr bwMode="auto">
            <a:xfrm>
              <a:off x="9752013" y="1426108"/>
              <a:ext cx="415131" cy="415131"/>
            </a:xfrm>
            <a:prstGeom prst="ellipse">
              <a:avLst/>
            </a:prstGeom>
            <a:solidFill>
              <a:schemeClr val="bg1">
                <a:lumMod val="75000"/>
                <a:alpha val="29803"/>
              </a:schemeClr>
            </a:solidFill>
            <a:ln w="50800">
              <a:solidFill>
                <a:schemeClr val="tx1">
                  <a:alpha val="0"/>
                </a:schemeClr>
              </a:solidFill>
              <a:miter lim="800000"/>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grpSp>
          <p:nvGrpSpPr>
            <p:cNvPr id="21" name="Group 30"/>
            <p:cNvGrpSpPr/>
            <p:nvPr/>
          </p:nvGrpSpPr>
          <p:grpSpPr>
            <a:xfrm>
              <a:off x="4996764" y="3874827"/>
              <a:ext cx="2386516" cy="1473971"/>
              <a:chOff x="2237030" y="4835638"/>
              <a:chExt cx="2386516" cy="1473971"/>
            </a:xfrm>
          </p:grpSpPr>
          <p:sp>
            <p:nvSpPr>
              <p:cNvPr id="28" name="îṣļîḑé-TextBox 33"/>
              <p:cNvSpPr txBox="1"/>
              <p:nvPr/>
            </p:nvSpPr>
            <p:spPr bwMode="auto">
              <a:xfrm>
                <a:off x="2237030" y="4835638"/>
                <a:ext cx="2386516" cy="636357"/>
              </a:xfrm>
              <a:prstGeom prst="rect">
                <a:avLst/>
              </a:prstGeom>
              <a:noFill/>
            </p:spPr>
            <p:txBody>
              <a:bodyPr wrap="none" lIns="0" tIns="0" rIns="0" bIns="0" anchor="b" anchorCtr="1">
                <a:normAutofit/>
              </a:bodyPr>
              <a:lstStyle/>
              <a:p>
                <a:pPr latinLnBrk="0"/>
                <a:r>
                  <a:rPr lang="zh-CN" altLang="en-US" sz="1400">
                    <a:solidFill>
                      <a:schemeClr val="accent1">
                        <a:lumMod val="100000"/>
                      </a:schemeClr>
                    </a:solidFill>
                    <a:latin typeface="Arial" panose="020B0604020202020204"/>
                    <a:ea typeface="微软雅黑" panose="020B0503020204020204" pitchFamily="34" charset="-122"/>
                    <a:cs typeface="+mn-ea"/>
                    <a:sym typeface="Arial" panose="020B0604020202020204"/>
                  </a:rPr>
                  <a:t>标题文本预设</a:t>
                </a:r>
                <a:endParaRPr lang="zh-CN" altLang="en-US" sz="1400">
                  <a:solidFill>
                    <a:schemeClr val="accent1">
                      <a:lumMod val="100000"/>
                    </a:schemeClr>
                  </a:solidFill>
                  <a:latin typeface="Arial" panose="020B0604020202020204"/>
                  <a:ea typeface="微软雅黑" panose="020B0503020204020204" pitchFamily="34" charset="-122"/>
                  <a:cs typeface="+mn-ea"/>
                  <a:sym typeface="Arial" panose="020B0604020202020204"/>
                </a:endParaRPr>
              </a:p>
            </p:txBody>
          </p:sp>
          <p:sp>
            <p:nvSpPr>
              <p:cNvPr id="29" name="îṣļîḑé-TextBox 36"/>
              <p:cNvSpPr txBox="1"/>
              <p:nvPr/>
            </p:nvSpPr>
            <p:spPr bwMode="auto">
              <a:xfrm>
                <a:off x="2237030" y="5471995"/>
                <a:ext cx="2386516" cy="837614"/>
              </a:xfrm>
              <a:prstGeom prst="rect">
                <a:avLst/>
              </a:prstGeom>
              <a:noFill/>
            </p:spPr>
            <p:txBody>
              <a:bodyPr wrap="square" lIns="90000" tIns="46800" rIns="90000" bIns="46800" anchor="ctr" anchorCtr="1">
                <a:normAutofit/>
              </a:bodyPr>
              <a:lstStyle/>
              <a:p>
                <a:pPr>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0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grpSp>
          <p:nvGrpSpPr>
            <p:cNvPr id="22" name="Group 39"/>
            <p:cNvGrpSpPr/>
            <p:nvPr/>
          </p:nvGrpSpPr>
          <p:grpSpPr>
            <a:xfrm>
              <a:off x="8488254" y="3888321"/>
              <a:ext cx="2386516" cy="1473971"/>
              <a:chOff x="2237030" y="4835638"/>
              <a:chExt cx="2386516" cy="1473971"/>
            </a:xfrm>
          </p:grpSpPr>
          <p:sp>
            <p:nvSpPr>
              <p:cNvPr id="26" name="îṣļîḑé-TextBox 40"/>
              <p:cNvSpPr txBox="1"/>
              <p:nvPr/>
            </p:nvSpPr>
            <p:spPr bwMode="auto">
              <a:xfrm>
                <a:off x="2237030" y="4835638"/>
                <a:ext cx="2386516" cy="636357"/>
              </a:xfrm>
              <a:prstGeom prst="rect">
                <a:avLst/>
              </a:prstGeom>
              <a:noFill/>
            </p:spPr>
            <p:txBody>
              <a:bodyPr wrap="none" lIns="0" tIns="0" rIns="0" bIns="0" anchor="b" anchorCtr="1">
                <a:normAutofit/>
              </a:bodyPr>
              <a:lstStyle/>
              <a:p>
                <a:pPr latinLnBrk="0"/>
                <a:r>
                  <a:rPr lang="zh-CN" altLang="en-US" sz="1400">
                    <a:solidFill>
                      <a:schemeClr val="accent2">
                        <a:lumMod val="100000"/>
                      </a:schemeClr>
                    </a:solidFill>
                    <a:latin typeface="Arial" panose="020B0604020202020204"/>
                    <a:ea typeface="微软雅黑" panose="020B0503020204020204" pitchFamily="34" charset="-122"/>
                    <a:cs typeface="+mn-ea"/>
                    <a:sym typeface="Arial" panose="020B0604020202020204"/>
                  </a:rPr>
                  <a:t>标题文本预设</a:t>
                </a:r>
                <a:endParaRPr lang="zh-CN" altLang="en-US" sz="1400">
                  <a:solidFill>
                    <a:schemeClr val="accent2">
                      <a:lumMod val="100000"/>
                    </a:schemeClr>
                  </a:solidFill>
                  <a:latin typeface="Arial" panose="020B0604020202020204"/>
                  <a:ea typeface="微软雅黑" panose="020B0503020204020204" pitchFamily="34" charset="-122"/>
                  <a:cs typeface="+mn-ea"/>
                  <a:sym typeface="Arial" panose="020B0604020202020204"/>
                </a:endParaRPr>
              </a:p>
            </p:txBody>
          </p:sp>
          <p:sp>
            <p:nvSpPr>
              <p:cNvPr id="27" name="îṣļîḑé-TextBox 41"/>
              <p:cNvSpPr txBox="1"/>
              <p:nvPr/>
            </p:nvSpPr>
            <p:spPr bwMode="auto">
              <a:xfrm>
                <a:off x="2237030" y="5471995"/>
                <a:ext cx="2386516" cy="837614"/>
              </a:xfrm>
              <a:prstGeom prst="rect">
                <a:avLst/>
              </a:prstGeom>
              <a:noFill/>
            </p:spPr>
            <p:txBody>
              <a:bodyPr wrap="square" lIns="90000" tIns="46800" rIns="90000" bIns="46800" anchor="ctr" anchorCtr="1">
                <a:normAutofit/>
              </a:bodyPr>
              <a:lstStyle/>
              <a:p>
                <a:pPr>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0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grpSp>
          <p:nvGrpSpPr>
            <p:cNvPr id="23" name="Group 42"/>
            <p:cNvGrpSpPr/>
            <p:nvPr/>
          </p:nvGrpSpPr>
          <p:grpSpPr>
            <a:xfrm>
              <a:off x="1478723" y="3888321"/>
              <a:ext cx="2386516" cy="1473971"/>
              <a:chOff x="2237030" y="4835638"/>
              <a:chExt cx="2386516" cy="1473971"/>
            </a:xfrm>
          </p:grpSpPr>
          <p:sp>
            <p:nvSpPr>
              <p:cNvPr id="24" name="îṣļîḑé-TextBox 43"/>
              <p:cNvSpPr txBox="1"/>
              <p:nvPr/>
            </p:nvSpPr>
            <p:spPr bwMode="auto">
              <a:xfrm>
                <a:off x="2237030" y="4835638"/>
                <a:ext cx="2386516" cy="636357"/>
              </a:xfrm>
              <a:prstGeom prst="rect">
                <a:avLst/>
              </a:prstGeom>
              <a:noFill/>
            </p:spPr>
            <p:txBody>
              <a:bodyPr wrap="none" lIns="0" tIns="0" rIns="0" bIns="0" anchor="b" anchorCtr="1">
                <a:normAutofit/>
              </a:bodyPr>
              <a:lstStyle/>
              <a:p>
                <a:pPr latinLnBrk="0"/>
                <a:r>
                  <a:rPr lang="zh-CN" altLang="en-US" sz="1400">
                    <a:solidFill>
                      <a:schemeClr val="accent4">
                        <a:lumMod val="100000"/>
                      </a:schemeClr>
                    </a:solidFill>
                    <a:latin typeface="Arial" panose="020B0604020202020204"/>
                    <a:ea typeface="微软雅黑" panose="020B0503020204020204" pitchFamily="34" charset="-122"/>
                    <a:cs typeface="+mn-ea"/>
                    <a:sym typeface="Arial" panose="020B0604020202020204"/>
                  </a:rPr>
                  <a:t>标题文本预设</a:t>
                </a:r>
                <a:endParaRPr lang="zh-CN" altLang="en-US" sz="1400">
                  <a:solidFill>
                    <a:schemeClr val="accent4">
                      <a:lumMod val="100000"/>
                    </a:schemeClr>
                  </a:solidFill>
                  <a:latin typeface="Arial" panose="020B0604020202020204"/>
                  <a:ea typeface="微软雅黑" panose="020B0503020204020204" pitchFamily="34" charset="-122"/>
                  <a:cs typeface="+mn-ea"/>
                  <a:sym typeface="Arial" panose="020B0604020202020204"/>
                </a:endParaRPr>
              </a:p>
            </p:txBody>
          </p:sp>
          <p:sp>
            <p:nvSpPr>
              <p:cNvPr id="25" name="îṣļîḑé-TextBox 44"/>
              <p:cNvSpPr txBox="1"/>
              <p:nvPr/>
            </p:nvSpPr>
            <p:spPr bwMode="auto">
              <a:xfrm>
                <a:off x="2237030" y="5471995"/>
                <a:ext cx="2386516" cy="837614"/>
              </a:xfrm>
              <a:prstGeom prst="rect">
                <a:avLst/>
              </a:prstGeom>
              <a:noFill/>
            </p:spPr>
            <p:txBody>
              <a:bodyPr wrap="square" lIns="90000" tIns="46800" rIns="90000" bIns="46800" anchor="ctr" anchorCtr="1">
                <a:normAutofit/>
              </a:bodyPr>
              <a:lstStyle/>
              <a:p>
                <a:pPr>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0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灯片编号占位符 38"/>
          <p:cNvSpPr>
            <a:spLocks noGrp="1"/>
          </p:cNvSpPr>
          <p:nvPr>
            <p:ph type="sldNum" sz="quarter" idx="4294967295"/>
          </p:nvPr>
        </p:nvSpPr>
        <p:spPr/>
        <p:txBody>
          <a:bodyPr/>
          <a:lstStyle/>
          <a:p>
            <a:fld id="{34FFDC9D-D022-4C4F-9F36-3FAD1C14D3EB}" type="slidenum">
              <a:rPr lang="zh-CN" altLang="en-US" smtClean="0"/>
            </a:fld>
            <a:endParaRPr lang="zh-CN" altLang="en-US"/>
          </a:p>
        </p:txBody>
      </p:sp>
      <p:pic>
        <p:nvPicPr>
          <p:cNvPr id="2" name="图片占位符 17" descr="D:\图图图\6e063803906a8a3206f57329930cc7d00401c161281a29-iwgmNp_fw658.jpg6e063803906a8a3206f57329930cc7d00401c161281a29-iwgmNp_fw658"/>
          <p:cNvPicPr>
            <a:picLocks noGrp="1" noChangeAspect="1"/>
          </p:cNvPicPr>
          <p:nvPr/>
        </p:nvPicPr>
        <p:blipFill>
          <a:blip r:embed="rId1"/>
          <a:srcRect/>
          <a:stretch>
            <a:fillRect/>
          </a:stretch>
        </p:blipFill>
        <p:spPr>
          <a:xfrm>
            <a:off x="1055688" y="2225676"/>
            <a:ext cx="5011284" cy="3343275"/>
          </a:xfrm>
          <a:custGeom>
            <a:avLst/>
            <a:gdLst>
              <a:gd name="connsiteX0" fmla="*/ 0 w 5011284"/>
              <a:gd name="connsiteY0" fmla="*/ 0 h 3821373"/>
              <a:gd name="connsiteX1" fmla="*/ 5011284 w 5011284"/>
              <a:gd name="connsiteY1" fmla="*/ 0 h 3821373"/>
              <a:gd name="connsiteX2" fmla="*/ 5011284 w 5011284"/>
              <a:gd name="connsiteY2" fmla="*/ 3821373 h 3821373"/>
              <a:gd name="connsiteX3" fmla="*/ 0 w 5011284"/>
              <a:gd name="connsiteY3" fmla="*/ 3821373 h 3821373"/>
            </a:gdLst>
            <a:ahLst/>
            <a:cxnLst>
              <a:cxn ang="0">
                <a:pos x="connsiteX0" y="connsiteY0"/>
              </a:cxn>
              <a:cxn ang="0">
                <a:pos x="connsiteX1" y="connsiteY1"/>
              </a:cxn>
              <a:cxn ang="0">
                <a:pos x="connsiteX2" y="connsiteY2"/>
              </a:cxn>
              <a:cxn ang="0">
                <a:pos x="connsiteX3" y="connsiteY3"/>
              </a:cxn>
            </a:cxnLst>
            <a:rect l="l" t="t" r="r" b="b"/>
            <a:pathLst>
              <a:path w="5011284" h="3821373">
                <a:moveTo>
                  <a:pt x="0" y="0"/>
                </a:moveTo>
                <a:lnTo>
                  <a:pt x="5011284" y="0"/>
                </a:lnTo>
                <a:lnTo>
                  <a:pt x="5011284" y="3821373"/>
                </a:lnTo>
                <a:lnTo>
                  <a:pt x="0" y="3821373"/>
                </a:lnTo>
                <a:close/>
              </a:path>
            </a:pathLst>
          </a:custGeom>
        </p:spPr>
      </p:pic>
      <p:sp>
        <p:nvSpPr>
          <p:cNvPr id="3" name="矩形 2"/>
          <p:cNvSpPr/>
          <p:nvPr/>
        </p:nvSpPr>
        <p:spPr>
          <a:xfrm>
            <a:off x="5850340" y="2415653"/>
            <a:ext cx="491320" cy="491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519081" y="4203510"/>
            <a:ext cx="1505804" cy="15058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7844918" y="4203510"/>
            <a:ext cx="1505804" cy="15058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170754" y="4203510"/>
            <a:ext cx="1505804" cy="15058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19080" y="2242083"/>
            <a:ext cx="4342543" cy="1484791"/>
            <a:chOff x="1136194" y="2091953"/>
            <a:chExt cx="4342543" cy="1484791"/>
          </a:xfrm>
        </p:grpSpPr>
        <p:sp>
          <p:nvSpPr>
            <p:cNvPr id="40" name="文本框 39"/>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endParaRPr lang="zh-CN" altLang="en-US" sz="2000" b="1" dirty="0">
                <a:solidFill>
                  <a:schemeClr val="tx1">
                    <a:lumMod val="65000"/>
                    <a:lumOff val="35000"/>
                  </a:schemeClr>
                </a:solidFill>
                <a:latin typeface="+mj-ea"/>
                <a:ea typeface="+mj-ea"/>
              </a:endParaRPr>
            </a:p>
          </p:txBody>
        </p:sp>
        <p:sp>
          <p:nvSpPr>
            <p:cNvPr id="41" name="文本框 40"/>
            <p:cNvSpPr txBox="1"/>
            <p:nvPr/>
          </p:nvSpPr>
          <p:spPr>
            <a:xfrm>
              <a:off x="1136194" y="2407193"/>
              <a:ext cx="4342543" cy="116955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latin typeface="Agency FB" panose="020B0503020202020204" pitchFamily="34" charset="0"/>
                  <a:ea typeface="时尚中黑简体" panose="01010104010101010101" pitchFamily="2" charset="-122"/>
                </a:rPr>
                <a:t>intoThe</a:t>
              </a:r>
              <a:r>
                <a:rPr lang="en-US" altLang="zh-CN" sz="1400" dirty="0">
                  <a:solidFill>
                    <a:prstClr val="white">
                      <a:lumMod val="50000"/>
                    </a:prstClr>
                  </a:solidFill>
                  <a:latin typeface="Agency FB" panose="020B0503020202020204" pitchFamily="34" charset="0"/>
                  <a:ea typeface="时尚中黑简体" panose="01010104010101010101" pitchFamily="2" charset="-122"/>
                </a:rPr>
                <a:t>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a:p>
              <a:pPr lvl="0"/>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p:txBody>
        </p:sp>
      </p:grpSp>
      <p:sp>
        <p:nvSpPr>
          <p:cNvPr id="42" name="文本框 41"/>
          <p:cNvSpPr txBox="1"/>
          <p:nvPr/>
        </p:nvSpPr>
        <p:spPr>
          <a:xfrm>
            <a:off x="6921235" y="4602469"/>
            <a:ext cx="697627" cy="707886"/>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mj-ea"/>
                <a:ea typeface="+mj-ea"/>
              </a:rPr>
              <a:t>标题</a:t>
            </a:r>
            <a:endParaRPr lang="en-US" altLang="zh-CN" sz="2000" b="1" dirty="0">
              <a:solidFill>
                <a:schemeClr val="bg1"/>
              </a:solidFill>
              <a:latin typeface="+mj-ea"/>
              <a:ea typeface="+mj-ea"/>
            </a:endParaRPr>
          </a:p>
          <a:p>
            <a:pPr algn="ctr"/>
            <a:r>
              <a:rPr lang="zh-CN" altLang="en-US" sz="2000" b="1" dirty="0">
                <a:solidFill>
                  <a:schemeClr val="bg1"/>
                </a:solidFill>
                <a:latin typeface="+mj-ea"/>
                <a:ea typeface="+mj-ea"/>
              </a:rPr>
              <a:t>添加</a:t>
            </a:r>
            <a:endParaRPr lang="zh-CN" altLang="en-US" sz="2000" b="1" dirty="0">
              <a:solidFill>
                <a:schemeClr val="bg1"/>
              </a:solidFill>
              <a:latin typeface="+mj-ea"/>
              <a:ea typeface="+mj-ea"/>
            </a:endParaRPr>
          </a:p>
        </p:txBody>
      </p:sp>
      <p:sp>
        <p:nvSpPr>
          <p:cNvPr id="43" name="文本框 42"/>
          <p:cNvSpPr txBox="1"/>
          <p:nvPr/>
        </p:nvSpPr>
        <p:spPr>
          <a:xfrm>
            <a:off x="8249006" y="4602469"/>
            <a:ext cx="697627" cy="707886"/>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mj-ea"/>
                <a:ea typeface="+mj-ea"/>
              </a:rPr>
              <a:t>标题</a:t>
            </a:r>
            <a:endParaRPr lang="en-US" altLang="zh-CN" sz="2000" b="1" dirty="0">
              <a:solidFill>
                <a:schemeClr val="bg1"/>
              </a:solidFill>
              <a:latin typeface="+mj-ea"/>
              <a:ea typeface="+mj-ea"/>
            </a:endParaRPr>
          </a:p>
          <a:p>
            <a:pPr algn="ctr"/>
            <a:r>
              <a:rPr lang="zh-CN" altLang="en-US" sz="2000" b="1" dirty="0">
                <a:solidFill>
                  <a:schemeClr val="bg1"/>
                </a:solidFill>
                <a:latin typeface="+mj-ea"/>
                <a:ea typeface="+mj-ea"/>
              </a:rPr>
              <a:t>添加</a:t>
            </a:r>
            <a:endParaRPr lang="zh-CN" altLang="en-US" sz="2000" b="1" dirty="0">
              <a:solidFill>
                <a:schemeClr val="bg1"/>
              </a:solidFill>
              <a:latin typeface="+mj-ea"/>
              <a:ea typeface="+mj-ea"/>
            </a:endParaRPr>
          </a:p>
        </p:txBody>
      </p:sp>
      <p:sp>
        <p:nvSpPr>
          <p:cNvPr id="44" name="文本框 43"/>
          <p:cNvSpPr txBox="1"/>
          <p:nvPr/>
        </p:nvSpPr>
        <p:spPr>
          <a:xfrm>
            <a:off x="9574843" y="4602469"/>
            <a:ext cx="697627" cy="707886"/>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mj-ea"/>
                <a:ea typeface="+mj-ea"/>
              </a:rPr>
              <a:t>标题</a:t>
            </a:r>
            <a:endParaRPr lang="en-US" altLang="zh-CN" sz="2000" b="1" dirty="0">
              <a:solidFill>
                <a:schemeClr val="bg1"/>
              </a:solidFill>
              <a:latin typeface="+mj-ea"/>
              <a:ea typeface="+mj-ea"/>
            </a:endParaRPr>
          </a:p>
          <a:p>
            <a:pPr algn="ctr"/>
            <a:r>
              <a:rPr lang="zh-CN" altLang="en-US" sz="2000" b="1" dirty="0">
                <a:solidFill>
                  <a:schemeClr val="bg1"/>
                </a:solidFill>
                <a:latin typeface="+mj-ea"/>
                <a:ea typeface="+mj-ea"/>
              </a:rPr>
              <a:t>添加</a:t>
            </a:r>
            <a:endParaRPr lang="zh-CN" altLang="en-US" sz="20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p:cTn id="48" dur="500" fill="hold"/>
                                        <p:tgtEl>
                                          <p:spTgt spid="44"/>
                                        </p:tgtEl>
                                        <p:attrNameLst>
                                          <p:attrName>ppt_w</p:attrName>
                                        </p:attrNameLst>
                                      </p:cBhvr>
                                      <p:tavLst>
                                        <p:tav tm="0">
                                          <p:val>
                                            <p:fltVal val="0"/>
                                          </p:val>
                                        </p:tav>
                                        <p:tav tm="100000">
                                          <p:val>
                                            <p:strVal val="#ppt_w"/>
                                          </p:val>
                                        </p:tav>
                                      </p:tavLst>
                                    </p:anim>
                                    <p:anim calcmode="lin" valueType="num">
                                      <p:cBhvr>
                                        <p:cTn id="49" dur="500" fill="hold"/>
                                        <p:tgtEl>
                                          <p:spTgt spid="44"/>
                                        </p:tgtEl>
                                        <p:attrNameLst>
                                          <p:attrName>ppt_h</p:attrName>
                                        </p:attrNameLst>
                                      </p:cBhvr>
                                      <p:tavLst>
                                        <p:tav tm="0">
                                          <p:val>
                                            <p:fltVal val="0"/>
                                          </p:val>
                                        </p:tav>
                                        <p:tav tm="100000">
                                          <p:val>
                                            <p:strVal val="#ppt_h"/>
                                          </p:val>
                                        </p:tav>
                                      </p:tavLst>
                                    </p:anim>
                                    <p:animEffect transition="in" filter="fade">
                                      <p:cBhvr>
                                        <p:cTn id="5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2349154" y="2095500"/>
            <a:ext cx="1727892" cy="2260600"/>
            <a:chOff x="1274962" y="2057401"/>
            <a:chExt cx="2420482" cy="3166714"/>
          </a:xfrm>
        </p:grpSpPr>
        <p:sp>
          <p:nvSpPr>
            <p:cNvPr id="3" name="BackShape1"/>
            <p:cNvSpPr/>
            <p:nvPr/>
          </p:nvSpPr>
          <p:spPr>
            <a:xfrm>
              <a:off x="1274962" y="2057401"/>
              <a:ext cx="2420482" cy="2420484"/>
            </a:xfrm>
            <a:prstGeom prst="ellipse">
              <a:avLst/>
            </a:prstGeom>
            <a:noFill/>
            <a:ln w="127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4" name="ValueShape"/>
            <p:cNvSpPr/>
            <p:nvPr/>
          </p:nvSpPr>
          <p:spPr>
            <a:xfrm>
              <a:off x="1274962" y="2057401"/>
              <a:ext cx="2420482" cy="2420484"/>
            </a:xfrm>
            <a:prstGeom prst="arc">
              <a:avLst>
                <a:gd name="adj1" fmla="val 16200000"/>
                <a:gd name="adj2" fmla="val 2808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5"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6"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p:spPr>
          <p:txBody>
            <a:bodyPr anchor="ctr"/>
            <a:lstStyle/>
            <a:p>
              <a:pPr algn="ctr"/>
              <a:endParaRPr>
                <a:solidFill>
                  <a:schemeClr val="accent1"/>
                </a:solidFill>
                <a:latin typeface="Century Gothic" panose="020B0502020202020204" pitchFamily="34" charset="0"/>
              </a:endParaRPr>
            </a:p>
          </p:txBody>
        </p:sp>
        <p:sp>
          <p:nvSpPr>
            <p:cNvPr id="7" name="ValueText"/>
            <p:cNvSpPr txBox="1"/>
            <p:nvPr/>
          </p:nvSpPr>
          <p:spPr>
            <a:xfrm>
              <a:off x="1970160" y="2881360"/>
              <a:ext cx="1030083" cy="772563"/>
            </a:xfrm>
            <a:prstGeom prst="rect">
              <a:avLst/>
            </a:prstGeom>
          </p:spPr>
          <p:txBody>
            <a:bodyPr wrap="none" lIns="0" tIns="0" rIns="0" bIns="0">
              <a:prstTxWarp prst="textPlain">
                <a:avLst/>
              </a:prstTxWarp>
              <a:normAutofit/>
            </a:bodyPr>
            <a:lstStyle/>
            <a:p>
              <a:r>
                <a:rPr lang="en-US" dirty="0">
                  <a:solidFill>
                    <a:schemeClr val="accent1"/>
                  </a:solidFill>
                  <a:latin typeface="Century Gothic" panose="020B0502020202020204" pitchFamily="34" charset="0"/>
                </a:rPr>
                <a:t>38%</a:t>
              </a:r>
              <a:endParaRPr lang="en-US" dirty="0">
                <a:solidFill>
                  <a:schemeClr val="accent1"/>
                </a:solidFill>
                <a:latin typeface="Century Gothic" panose="020B0502020202020204" pitchFamily="34" charset="0"/>
              </a:endParaRPr>
            </a:p>
          </p:txBody>
        </p:sp>
        <p:sp>
          <p:nvSpPr>
            <p:cNvPr id="8" name="CustomText1"/>
            <p:cNvSpPr/>
            <p:nvPr/>
          </p:nvSpPr>
          <p:spPr>
            <a:xfrm>
              <a:off x="1462290" y="4954404"/>
              <a:ext cx="2045824" cy="269711"/>
            </a:xfrm>
            <a:prstGeom prst="rect">
              <a:avLst/>
            </a:prstGeom>
            <a:noFill/>
          </p:spPr>
          <p:txBody>
            <a:bodyPr wrap="none" lIns="0" tIns="0" rIns="0" bIns="0" anchor="ctr">
              <a:normAutofit fontScale="85000" lnSpcReduction="20000"/>
            </a:bodyPr>
            <a:lstStyle/>
            <a:p>
              <a:pPr algn="ctr"/>
              <a:r>
                <a:rPr lang="en-US" altLang="zh-CN">
                  <a:solidFill>
                    <a:schemeClr val="accent1"/>
                  </a:solidFill>
                  <a:latin typeface="Century Gothic" panose="020B0502020202020204" pitchFamily="34" charset="0"/>
                </a:rPr>
                <a:t>TEXT HERE</a:t>
              </a:r>
              <a:endParaRPr lang="en-US" altLang="zh-CN">
                <a:solidFill>
                  <a:schemeClr val="accent1"/>
                </a:solidFill>
                <a:latin typeface="Century Gothic" panose="020B0502020202020204" pitchFamily="34" charset="0"/>
              </a:endParaRPr>
            </a:p>
          </p:txBody>
        </p:sp>
      </p:grpSp>
      <p:grpSp>
        <p:nvGrpSpPr>
          <p:cNvPr id="9"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5232054" y="2095500"/>
            <a:ext cx="1727892" cy="2260600"/>
            <a:chOff x="1274962" y="2057401"/>
            <a:chExt cx="2420482" cy="3166714"/>
          </a:xfrm>
        </p:grpSpPr>
        <p:sp>
          <p:nvSpPr>
            <p:cNvPr id="10" name="BackShape1"/>
            <p:cNvSpPr/>
            <p:nvPr/>
          </p:nvSpPr>
          <p:spPr>
            <a:xfrm>
              <a:off x="1274962" y="2057401"/>
              <a:ext cx="2420482" cy="2420484"/>
            </a:xfrm>
            <a:prstGeom prst="ellipse">
              <a:avLst/>
            </a:prstGeom>
            <a:noFill/>
            <a:ln w="127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11" name="ValueShape"/>
            <p:cNvSpPr/>
            <p:nvPr/>
          </p:nvSpPr>
          <p:spPr>
            <a:xfrm>
              <a:off x="1274962" y="2057401"/>
              <a:ext cx="2420482" cy="2420484"/>
            </a:xfrm>
            <a:prstGeom prst="arc">
              <a:avLst>
                <a:gd name="adj1" fmla="val 16200000"/>
                <a:gd name="adj2" fmla="val 9072000"/>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12" name="BackShape2"/>
            <p:cNvSpPr/>
            <p:nvPr/>
          </p:nvSpPr>
          <p:spPr>
            <a:xfrm>
              <a:off x="2131440" y="4093076"/>
              <a:ext cx="707526" cy="707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1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p:spPr>
          <p:txBody>
            <a:bodyPr anchor="ctr"/>
            <a:lstStyle/>
            <a:p>
              <a:pPr algn="ctr"/>
              <a:endParaRPr>
                <a:solidFill>
                  <a:schemeClr val="accent1"/>
                </a:solidFill>
                <a:latin typeface="Century Gothic" panose="020B0502020202020204" pitchFamily="34" charset="0"/>
              </a:endParaRPr>
            </a:p>
          </p:txBody>
        </p:sp>
        <p:sp>
          <p:nvSpPr>
            <p:cNvPr id="14" name="ValueText"/>
            <p:cNvSpPr txBox="1"/>
            <p:nvPr/>
          </p:nvSpPr>
          <p:spPr>
            <a:xfrm>
              <a:off x="1970160" y="2881360"/>
              <a:ext cx="1030083" cy="772563"/>
            </a:xfrm>
            <a:prstGeom prst="rect">
              <a:avLst/>
            </a:prstGeom>
          </p:spPr>
          <p:txBody>
            <a:bodyPr wrap="none" lIns="0" tIns="0" rIns="0" bIns="0">
              <a:prstTxWarp prst="textPlain">
                <a:avLst/>
              </a:prstTxWarp>
              <a:normAutofit/>
            </a:bodyPr>
            <a:lstStyle/>
            <a:p>
              <a:r>
                <a:rPr lang="en-US" dirty="0">
                  <a:solidFill>
                    <a:schemeClr val="accent2"/>
                  </a:solidFill>
                  <a:latin typeface="Century Gothic" panose="020B0502020202020204" pitchFamily="34" charset="0"/>
                </a:rPr>
                <a:t>67%</a:t>
              </a:r>
              <a:endParaRPr lang="en-US" dirty="0">
                <a:solidFill>
                  <a:schemeClr val="accent2"/>
                </a:solidFill>
                <a:latin typeface="Century Gothic" panose="020B0502020202020204" pitchFamily="34" charset="0"/>
              </a:endParaRPr>
            </a:p>
          </p:txBody>
        </p:sp>
        <p:sp>
          <p:nvSpPr>
            <p:cNvPr id="15" name="CustomText1"/>
            <p:cNvSpPr/>
            <p:nvPr/>
          </p:nvSpPr>
          <p:spPr>
            <a:xfrm>
              <a:off x="1462290" y="4954404"/>
              <a:ext cx="2045824" cy="269711"/>
            </a:xfrm>
            <a:prstGeom prst="rect">
              <a:avLst/>
            </a:prstGeom>
            <a:noFill/>
          </p:spPr>
          <p:txBody>
            <a:bodyPr wrap="none" lIns="0" tIns="0" rIns="0" bIns="0" anchor="ctr">
              <a:normAutofit fontScale="85000" lnSpcReduction="20000"/>
            </a:bodyPr>
            <a:lstStyle/>
            <a:p>
              <a:pPr algn="ctr"/>
              <a:r>
                <a:rPr lang="en-US" altLang="zh-CN">
                  <a:solidFill>
                    <a:schemeClr val="accent1"/>
                  </a:solidFill>
                  <a:latin typeface="Century Gothic" panose="020B0502020202020204" pitchFamily="34" charset="0"/>
                </a:rPr>
                <a:t>TEXT HERE</a:t>
              </a:r>
              <a:endParaRPr lang="en-US" altLang="zh-CN">
                <a:solidFill>
                  <a:schemeClr val="accent1"/>
                </a:solidFill>
                <a:latin typeface="Century Gothic" panose="020B0502020202020204" pitchFamily="34" charset="0"/>
              </a:endParaRPr>
            </a:p>
          </p:txBody>
        </p:sp>
      </p:grpSp>
      <p:grpSp>
        <p:nvGrpSpPr>
          <p:cNvPr id="16"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8114954" y="2095500"/>
            <a:ext cx="1727892" cy="2260600"/>
            <a:chOff x="1274962" y="2057401"/>
            <a:chExt cx="2420482" cy="3166714"/>
          </a:xfrm>
        </p:grpSpPr>
        <p:sp>
          <p:nvSpPr>
            <p:cNvPr id="17" name="BackShape1"/>
            <p:cNvSpPr/>
            <p:nvPr/>
          </p:nvSpPr>
          <p:spPr>
            <a:xfrm>
              <a:off x="1274962" y="2057401"/>
              <a:ext cx="2420482" cy="2420484"/>
            </a:xfrm>
            <a:prstGeom prst="ellipse">
              <a:avLst/>
            </a:prstGeom>
            <a:noFill/>
            <a:ln w="127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18" name="ValueShape"/>
            <p:cNvSpPr/>
            <p:nvPr/>
          </p:nvSpPr>
          <p:spPr>
            <a:xfrm>
              <a:off x="1274962" y="2057401"/>
              <a:ext cx="2420482" cy="2420484"/>
            </a:xfrm>
            <a:prstGeom prst="arc">
              <a:avLst>
                <a:gd name="adj1" fmla="val 16200000"/>
                <a:gd name="adj2" fmla="val 14040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19"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solidFill>
                <a:latin typeface="Century Gothic" panose="020B0502020202020204" pitchFamily="34" charset="0"/>
              </a:endParaRPr>
            </a:p>
          </p:txBody>
        </p:sp>
        <p:sp>
          <p:nvSpPr>
            <p:cNvPr id="20"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p:spPr>
          <p:txBody>
            <a:bodyPr anchor="ctr"/>
            <a:lstStyle/>
            <a:p>
              <a:pPr algn="ctr"/>
              <a:endParaRPr>
                <a:solidFill>
                  <a:schemeClr val="accent1"/>
                </a:solidFill>
                <a:latin typeface="Century Gothic" panose="020B0502020202020204" pitchFamily="34" charset="0"/>
              </a:endParaRPr>
            </a:p>
          </p:txBody>
        </p:sp>
        <p:sp>
          <p:nvSpPr>
            <p:cNvPr id="21" name="ValueText"/>
            <p:cNvSpPr txBox="1"/>
            <p:nvPr/>
          </p:nvSpPr>
          <p:spPr>
            <a:xfrm>
              <a:off x="1970160" y="2881360"/>
              <a:ext cx="1030083" cy="772563"/>
            </a:xfrm>
            <a:prstGeom prst="rect">
              <a:avLst/>
            </a:prstGeom>
          </p:spPr>
          <p:txBody>
            <a:bodyPr wrap="none" lIns="0" tIns="0" rIns="0" bIns="0">
              <a:prstTxWarp prst="textPlain">
                <a:avLst/>
              </a:prstTxWarp>
              <a:normAutofit/>
            </a:bodyPr>
            <a:lstStyle/>
            <a:p>
              <a:r>
                <a:rPr lang="en-US">
                  <a:solidFill>
                    <a:schemeClr val="accent1"/>
                  </a:solidFill>
                  <a:latin typeface="Century Gothic" panose="020B0502020202020204" pitchFamily="34" charset="0"/>
                </a:rPr>
                <a:t>90%</a:t>
              </a:r>
              <a:endParaRPr lang="en-US">
                <a:solidFill>
                  <a:schemeClr val="accent1"/>
                </a:solidFill>
                <a:latin typeface="Century Gothic" panose="020B0502020202020204" pitchFamily="34" charset="0"/>
              </a:endParaRPr>
            </a:p>
          </p:txBody>
        </p:sp>
        <p:sp>
          <p:nvSpPr>
            <p:cNvPr id="22" name="CustomText1"/>
            <p:cNvSpPr/>
            <p:nvPr/>
          </p:nvSpPr>
          <p:spPr>
            <a:xfrm>
              <a:off x="1462290" y="4954404"/>
              <a:ext cx="2045824" cy="269711"/>
            </a:xfrm>
            <a:prstGeom prst="rect">
              <a:avLst/>
            </a:prstGeom>
            <a:noFill/>
          </p:spPr>
          <p:txBody>
            <a:bodyPr wrap="none" lIns="0" tIns="0" rIns="0" bIns="0" anchor="ctr">
              <a:normAutofit fontScale="85000" lnSpcReduction="20000"/>
            </a:bodyPr>
            <a:lstStyle/>
            <a:p>
              <a:pPr algn="ctr"/>
              <a:r>
                <a:rPr lang="en-US" altLang="zh-CN">
                  <a:solidFill>
                    <a:schemeClr val="accent1"/>
                  </a:solidFill>
                  <a:latin typeface="Century Gothic" panose="020B0502020202020204" pitchFamily="34" charset="0"/>
                </a:rPr>
                <a:t>TEXT HERE</a:t>
              </a:r>
              <a:endParaRPr lang="en-US" altLang="zh-CN">
                <a:solidFill>
                  <a:schemeClr val="accent1"/>
                </a:solidFill>
                <a:latin typeface="Century Gothic" panose="020B0502020202020204" pitchFamily="34" charset="0"/>
              </a:endParaRPr>
            </a:p>
          </p:txBody>
        </p:sp>
      </p:grpSp>
      <p:grpSp>
        <p:nvGrpSpPr>
          <p:cNvPr id="26" name="组合 25"/>
          <p:cNvGrpSpPr/>
          <p:nvPr/>
        </p:nvGrpSpPr>
        <p:grpSpPr>
          <a:xfrm>
            <a:off x="2107818" y="4571112"/>
            <a:ext cx="2210562" cy="1132950"/>
            <a:chOff x="7805427" y="3341205"/>
            <a:chExt cx="2210562" cy="1132950"/>
          </a:xfrm>
        </p:grpSpPr>
        <p:sp>
          <p:nvSpPr>
            <p:cNvPr id="27" name="矩形 26"/>
            <p:cNvSpPr/>
            <p:nvPr/>
          </p:nvSpPr>
          <p:spPr>
            <a:xfrm>
              <a:off x="7805427" y="3747033"/>
              <a:ext cx="221056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28" name="矩形 27"/>
            <p:cNvSpPr/>
            <p:nvPr/>
          </p:nvSpPr>
          <p:spPr>
            <a:xfrm>
              <a:off x="7885432" y="334120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grpSp>
      <p:grpSp>
        <p:nvGrpSpPr>
          <p:cNvPr id="29" name="组合 28"/>
          <p:cNvGrpSpPr/>
          <p:nvPr/>
        </p:nvGrpSpPr>
        <p:grpSpPr>
          <a:xfrm>
            <a:off x="4990719" y="4571112"/>
            <a:ext cx="2210562" cy="1132950"/>
            <a:chOff x="7805427" y="3341205"/>
            <a:chExt cx="2210562" cy="1132950"/>
          </a:xfrm>
        </p:grpSpPr>
        <p:sp>
          <p:nvSpPr>
            <p:cNvPr id="30" name="矩形 29"/>
            <p:cNvSpPr/>
            <p:nvPr/>
          </p:nvSpPr>
          <p:spPr>
            <a:xfrm>
              <a:off x="7805427" y="3747033"/>
              <a:ext cx="221056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31" name="矩形 30"/>
            <p:cNvSpPr/>
            <p:nvPr/>
          </p:nvSpPr>
          <p:spPr>
            <a:xfrm>
              <a:off x="7885432" y="334120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grpSp>
      <p:grpSp>
        <p:nvGrpSpPr>
          <p:cNvPr id="32" name="组合 31"/>
          <p:cNvGrpSpPr/>
          <p:nvPr/>
        </p:nvGrpSpPr>
        <p:grpSpPr>
          <a:xfrm>
            <a:off x="7873618" y="4571112"/>
            <a:ext cx="2210562" cy="1132950"/>
            <a:chOff x="7805427" y="3341205"/>
            <a:chExt cx="2210562" cy="1132950"/>
          </a:xfrm>
        </p:grpSpPr>
        <p:sp>
          <p:nvSpPr>
            <p:cNvPr id="33" name="矩形 32"/>
            <p:cNvSpPr/>
            <p:nvPr/>
          </p:nvSpPr>
          <p:spPr>
            <a:xfrm>
              <a:off x="7805427" y="3747033"/>
              <a:ext cx="221056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34" name="矩形 33"/>
            <p:cNvSpPr/>
            <p:nvPr/>
          </p:nvSpPr>
          <p:spPr>
            <a:xfrm>
              <a:off x="7885432" y="334120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endParaRPr lang="zh-CN" altLang="en-US" b="1" dirty="0">
                <a:latin typeface="+mn-ea"/>
              </a:endParaRPr>
            </a:p>
          </p:txBody>
        </p:sp>
      </p:grpSp>
      <p:sp>
        <p:nvSpPr>
          <p:cNvPr id="42" name="灯片编号占位符 41"/>
          <p:cNvSpPr>
            <a:spLocks noGrp="1"/>
          </p:cNvSpPr>
          <p:nvPr>
            <p:ph type="sldNum" sz="quarter" idx="4294967295"/>
          </p:nvPr>
        </p:nvSpPr>
        <p:spPr/>
        <p:txBody>
          <a:bodyPr/>
          <a:lstStyle/>
          <a:p>
            <a:fld id="{34FFDC9D-D022-4C4F-9F36-3FAD1C14D3E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차트 37"/>
          <p:cNvGraphicFramePr/>
          <p:nvPr/>
        </p:nvGraphicFramePr>
        <p:xfrm>
          <a:off x="6320772" y="1703615"/>
          <a:ext cx="3348608" cy="273217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차트 21"/>
          <p:cNvGraphicFramePr/>
          <p:nvPr/>
        </p:nvGraphicFramePr>
        <p:xfrm>
          <a:off x="2547525" y="1703615"/>
          <a:ext cx="3348608" cy="2732172"/>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6"/>
          <p:cNvCxnSpPr/>
          <p:nvPr/>
        </p:nvCxnSpPr>
        <p:spPr>
          <a:xfrm>
            <a:off x="6096000" y="2113615"/>
            <a:ext cx="0" cy="35986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2655493" y="4628696"/>
            <a:ext cx="3215736" cy="1121655"/>
            <a:chOff x="5354322" y="1967781"/>
            <a:chExt cx="3215736" cy="1121655"/>
          </a:xfrm>
        </p:grpSpPr>
        <p:sp>
          <p:nvSpPr>
            <p:cNvPr id="10" name="矩形 9"/>
            <p:cNvSpPr/>
            <p:nvPr/>
          </p:nvSpPr>
          <p:spPr>
            <a:xfrm>
              <a:off x="5354322" y="2332306"/>
              <a:ext cx="32157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用户可以在投影仪或者计算机上可以将演示文稿打印出来制成胶片成便应用以便应用作成胶片以便应用到更广泛的领域中</a:t>
              </a:r>
              <a:endParaRPr lang="zh-CN" altLang="en-US" sz="1200" dirty="0">
                <a:solidFill>
                  <a:schemeClr val="tx1">
                    <a:lumMod val="75000"/>
                    <a:lumOff val="25000"/>
                  </a:schemeClr>
                </a:solidFill>
              </a:endParaRPr>
            </a:p>
          </p:txBody>
        </p:sp>
        <p:sp>
          <p:nvSpPr>
            <p:cNvPr id="11" name="矩形 10"/>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12" name="组合 11"/>
          <p:cNvGrpSpPr/>
          <p:nvPr/>
        </p:nvGrpSpPr>
        <p:grpSpPr>
          <a:xfrm>
            <a:off x="6559836" y="4628696"/>
            <a:ext cx="3215736" cy="1121655"/>
            <a:chOff x="5354322" y="1967781"/>
            <a:chExt cx="3215736" cy="1121655"/>
          </a:xfrm>
        </p:grpSpPr>
        <p:sp>
          <p:nvSpPr>
            <p:cNvPr id="13" name="矩形 12"/>
            <p:cNvSpPr/>
            <p:nvPr/>
          </p:nvSpPr>
          <p:spPr>
            <a:xfrm>
              <a:off x="5354322" y="2332306"/>
              <a:ext cx="32157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用户可以在投影仪或者计算机上可以将演示文稿打印出来制成胶片成便应用以便应用作成胶片以便应用到更广泛的领域中</a:t>
              </a:r>
              <a:endParaRPr lang="zh-CN" altLang="en-US" sz="1200" dirty="0">
                <a:solidFill>
                  <a:schemeClr val="tx1">
                    <a:lumMod val="75000"/>
                    <a:lumOff val="25000"/>
                  </a:schemeClr>
                </a:solidFill>
              </a:endParaRPr>
            </a:p>
          </p:txBody>
        </p:sp>
        <p:sp>
          <p:nvSpPr>
            <p:cNvPr id="14" name="矩形 13"/>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sp>
        <p:nvSpPr>
          <p:cNvPr id="22" name="灯片编号占位符 21"/>
          <p:cNvSpPr>
            <a:spLocks noGrp="1"/>
          </p:cNvSpPr>
          <p:nvPr>
            <p:ph type="sldNum" sz="quarter" idx="4294967295"/>
          </p:nvPr>
        </p:nvSpPr>
        <p:spPr/>
        <p:txBody>
          <a:bodyPr/>
          <a:lstStyle/>
          <a:p>
            <a:fld id="{34FFDC9D-D022-4C4F-9F36-3FAD1C14D3E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4713" y="2036590"/>
            <a:ext cx="6106146" cy="3811760"/>
          </a:xfrm>
          <a:prstGeom prst="rect">
            <a:avLst/>
          </a:prstGeom>
        </p:spPr>
      </p:pic>
      <p:grpSp>
        <p:nvGrpSpPr>
          <p:cNvPr id="26" name="组合 25"/>
          <p:cNvGrpSpPr/>
          <p:nvPr/>
        </p:nvGrpSpPr>
        <p:grpSpPr>
          <a:xfrm>
            <a:off x="7107859" y="2036590"/>
            <a:ext cx="614825" cy="614825"/>
            <a:chOff x="7991475" y="1649875"/>
            <a:chExt cx="1123950" cy="1123950"/>
          </a:xfrm>
        </p:grpSpPr>
        <p:sp>
          <p:nvSpPr>
            <p:cNvPr id="27" name="椭圆 26"/>
            <p:cNvSpPr/>
            <p:nvPr/>
          </p:nvSpPr>
          <p:spPr>
            <a:xfrm>
              <a:off x="7991475" y="1649875"/>
              <a:ext cx="1123950" cy="11239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3"/>
            <p:cNvSpPr/>
            <p:nvPr/>
          </p:nvSpPr>
          <p:spPr>
            <a:xfrm>
              <a:off x="8332239" y="1927860"/>
              <a:ext cx="442421" cy="567980"/>
            </a:xfrm>
            <a:custGeom>
              <a:avLst/>
              <a:gdLst>
                <a:gd name="connsiteX0" fmla="*/ 281697 w 473423"/>
                <a:gd name="connsiteY0" fmla="*/ 495228 h 607780"/>
                <a:gd name="connsiteX1" fmla="*/ 394602 w 473423"/>
                <a:gd name="connsiteY1" fmla="*/ 495228 h 607780"/>
                <a:gd name="connsiteX2" fmla="*/ 394602 w 473423"/>
                <a:gd name="connsiteY2" fmla="*/ 517738 h 607780"/>
                <a:gd name="connsiteX3" fmla="*/ 281697 w 473423"/>
                <a:gd name="connsiteY3" fmla="*/ 517738 h 607780"/>
                <a:gd name="connsiteX4" fmla="*/ 281697 w 473423"/>
                <a:gd name="connsiteY4" fmla="*/ 450278 h 607780"/>
                <a:gd name="connsiteX5" fmla="*/ 417112 w 473423"/>
                <a:gd name="connsiteY5" fmla="*/ 450278 h 607780"/>
                <a:gd name="connsiteX6" fmla="*/ 417112 w 473423"/>
                <a:gd name="connsiteY6" fmla="*/ 472788 h 607780"/>
                <a:gd name="connsiteX7" fmla="*/ 281697 w 473423"/>
                <a:gd name="connsiteY7" fmla="*/ 472788 h 607780"/>
                <a:gd name="connsiteX8" fmla="*/ 110813 w 473423"/>
                <a:gd name="connsiteY8" fmla="*/ 410759 h 607780"/>
                <a:gd name="connsiteX9" fmla="*/ 74755 w 473423"/>
                <a:gd name="connsiteY9" fmla="*/ 446773 h 607780"/>
                <a:gd name="connsiteX10" fmla="*/ 143389 w 473423"/>
                <a:gd name="connsiteY10" fmla="*/ 527803 h 607780"/>
                <a:gd name="connsiteX11" fmla="*/ 212022 w 473423"/>
                <a:gd name="connsiteY11" fmla="*/ 446773 h 607780"/>
                <a:gd name="connsiteX12" fmla="*/ 175964 w 473423"/>
                <a:gd name="connsiteY12" fmla="*/ 410759 h 607780"/>
                <a:gd name="connsiteX13" fmla="*/ 151174 w 473423"/>
                <a:gd name="connsiteY13" fmla="*/ 420581 h 607780"/>
                <a:gd name="connsiteX14" fmla="*/ 135603 w 473423"/>
                <a:gd name="connsiteY14" fmla="*/ 420581 h 607780"/>
                <a:gd name="connsiteX15" fmla="*/ 110813 w 473423"/>
                <a:gd name="connsiteY15" fmla="*/ 410759 h 607780"/>
                <a:gd name="connsiteX16" fmla="*/ 110813 w 473423"/>
                <a:gd name="connsiteY16" fmla="*/ 388251 h 607780"/>
                <a:gd name="connsiteX17" fmla="*/ 143389 w 473423"/>
                <a:gd name="connsiteY17" fmla="*/ 398073 h 607780"/>
                <a:gd name="connsiteX18" fmla="*/ 175964 w 473423"/>
                <a:gd name="connsiteY18" fmla="*/ 388251 h 607780"/>
                <a:gd name="connsiteX19" fmla="*/ 234559 w 473423"/>
                <a:gd name="connsiteY19" fmla="*/ 446773 h 607780"/>
                <a:gd name="connsiteX20" fmla="*/ 177398 w 473423"/>
                <a:gd name="connsiteY20" fmla="*/ 528621 h 607780"/>
                <a:gd name="connsiteX21" fmla="*/ 144003 w 473423"/>
                <a:gd name="connsiteY21" fmla="*/ 551539 h 607780"/>
                <a:gd name="connsiteX22" fmla="*/ 142979 w 473423"/>
                <a:gd name="connsiteY22" fmla="*/ 551539 h 607780"/>
                <a:gd name="connsiteX23" fmla="*/ 108559 w 473423"/>
                <a:gd name="connsiteY23" fmla="*/ 528008 h 607780"/>
                <a:gd name="connsiteX24" fmla="*/ 52218 w 473423"/>
                <a:gd name="connsiteY24" fmla="*/ 446773 h 607780"/>
                <a:gd name="connsiteX25" fmla="*/ 110813 w 473423"/>
                <a:gd name="connsiteY25" fmla="*/ 388251 h 607780"/>
                <a:gd name="connsiteX26" fmla="*/ 259143 w 473423"/>
                <a:gd name="connsiteY26" fmla="*/ 22503 h 607780"/>
                <a:gd name="connsiteX27" fmla="*/ 259143 w 473423"/>
                <a:gd name="connsiteY27" fmla="*/ 180431 h 607780"/>
                <a:gd name="connsiteX28" fmla="*/ 303392 w 473423"/>
                <a:gd name="connsiteY28" fmla="*/ 148518 h 607780"/>
                <a:gd name="connsiteX29" fmla="*/ 309948 w 473423"/>
                <a:gd name="connsiteY29" fmla="*/ 146268 h 607780"/>
                <a:gd name="connsiteX30" fmla="*/ 316503 w 473423"/>
                <a:gd name="connsiteY30" fmla="*/ 148518 h 607780"/>
                <a:gd name="connsiteX31" fmla="*/ 360752 w 473423"/>
                <a:gd name="connsiteY31" fmla="*/ 180431 h 607780"/>
                <a:gd name="connsiteX32" fmla="*/ 360752 w 473423"/>
                <a:gd name="connsiteY32" fmla="*/ 22503 h 607780"/>
                <a:gd name="connsiteX33" fmla="*/ 56335 w 473423"/>
                <a:gd name="connsiteY33" fmla="*/ 22503 h 607780"/>
                <a:gd name="connsiteX34" fmla="*/ 22534 w 473423"/>
                <a:gd name="connsiteY34" fmla="*/ 56257 h 607780"/>
                <a:gd name="connsiteX35" fmla="*/ 22534 w 473423"/>
                <a:gd name="connsiteY35" fmla="*/ 551523 h 607780"/>
                <a:gd name="connsiteX36" fmla="*/ 56335 w 473423"/>
                <a:gd name="connsiteY36" fmla="*/ 585277 h 607780"/>
                <a:gd name="connsiteX37" fmla="*/ 417088 w 473423"/>
                <a:gd name="connsiteY37" fmla="*/ 585277 h 607780"/>
                <a:gd name="connsiteX38" fmla="*/ 450889 w 473423"/>
                <a:gd name="connsiteY38" fmla="*/ 551523 h 607780"/>
                <a:gd name="connsiteX39" fmla="*/ 450889 w 473423"/>
                <a:gd name="connsiteY39" fmla="*/ 56257 h 607780"/>
                <a:gd name="connsiteX40" fmla="*/ 417088 w 473423"/>
                <a:gd name="connsiteY40" fmla="*/ 22503 h 607780"/>
                <a:gd name="connsiteX41" fmla="*/ 383286 w 473423"/>
                <a:gd name="connsiteY41" fmla="*/ 22503 h 607780"/>
                <a:gd name="connsiteX42" fmla="*/ 383286 w 473423"/>
                <a:gd name="connsiteY42" fmla="*/ 202525 h 607780"/>
                <a:gd name="connsiteX43" fmla="*/ 377141 w 473423"/>
                <a:gd name="connsiteY43" fmla="*/ 212549 h 607780"/>
                <a:gd name="connsiteX44" fmla="*/ 372019 w 473423"/>
                <a:gd name="connsiteY44" fmla="*/ 213777 h 607780"/>
                <a:gd name="connsiteX45" fmla="*/ 365259 w 473423"/>
                <a:gd name="connsiteY45" fmla="*/ 211731 h 607780"/>
                <a:gd name="connsiteX46" fmla="*/ 309948 w 473423"/>
                <a:gd name="connsiteY46" fmla="*/ 171430 h 607780"/>
                <a:gd name="connsiteX47" fmla="*/ 254636 w 473423"/>
                <a:gd name="connsiteY47" fmla="*/ 211731 h 607780"/>
                <a:gd name="connsiteX48" fmla="*/ 242755 w 473423"/>
                <a:gd name="connsiteY48" fmla="*/ 212549 h 607780"/>
                <a:gd name="connsiteX49" fmla="*/ 236609 w 473423"/>
                <a:gd name="connsiteY49" fmla="*/ 202525 h 607780"/>
                <a:gd name="connsiteX50" fmla="*/ 236609 w 473423"/>
                <a:gd name="connsiteY50" fmla="*/ 22503 h 607780"/>
                <a:gd name="connsiteX51" fmla="*/ 56335 w 473423"/>
                <a:gd name="connsiteY51" fmla="*/ 0 h 607780"/>
                <a:gd name="connsiteX52" fmla="*/ 247876 w 473423"/>
                <a:gd name="connsiteY52" fmla="*/ 0 h 607780"/>
                <a:gd name="connsiteX53" fmla="*/ 372019 w 473423"/>
                <a:gd name="connsiteY53" fmla="*/ 0 h 607780"/>
                <a:gd name="connsiteX54" fmla="*/ 417088 w 473423"/>
                <a:gd name="connsiteY54" fmla="*/ 0 h 607780"/>
                <a:gd name="connsiteX55" fmla="*/ 473423 w 473423"/>
                <a:gd name="connsiteY55" fmla="*/ 56257 h 607780"/>
                <a:gd name="connsiteX56" fmla="*/ 473423 w 473423"/>
                <a:gd name="connsiteY56" fmla="*/ 551523 h 607780"/>
                <a:gd name="connsiteX57" fmla="*/ 417088 w 473423"/>
                <a:gd name="connsiteY57" fmla="*/ 607780 h 607780"/>
                <a:gd name="connsiteX58" fmla="*/ 56335 w 473423"/>
                <a:gd name="connsiteY58" fmla="*/ 607780 h 607780"/>
                <a:gd name="connsiteX59" fmla="*/ 0 w 473423"/>
                <a:gd name="connsiteY59" fmla="*/ 551523 h 607780"/>
                <a:gd name="connsiteX60" fmla="*/ 0 w 473423"/>
                <a:gd name="connsiteY60" fmla="*/ 56257 h 607780"/>
                <a:gd name="connsiteX61" fmla="*/ 56335 w 473423"/>
                <a:gd name="connsiteY61"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73423" h="607780">
                  <a:moveTo>
                    <a:pt x="281697" y="495228"/>
                  </a:moveTo>
                  <a:lnTo>
                    <a:pt x="394602" y="495228"/>
                  </a:lnTo>
                  <a:lnTo>
                    <a:pt x="394602" y="517738"/>
                  </a:lnTo>
                  <a:lnTo>
                    <a:pt x="281697" y="517738"/>
                  </a:lnTo>
                  <a:close/>
                  <a:moveTo>
                    <a:pt x="281697" y="450278"/>
                  </a:moveTo>
                  <a:lnTo>
                    <a:pt x="417112" y="450278"/>
                  </a:lnTo>
                  <a:lnTo>
                    <a:pt x="417112" y="472788"/>
                  </a:lnTo>
                  <a:lnTo>
                    <a:pt x="281697" y="472788"/>
                  </a:lnTo>
                  <a:close/>
                  <a:moveTo>
                    <a:pt x="110813" y="410759"/>
                  </a:moveTo>
                  <a:cubicBezTo>
                    <a:pt x="94218" y="410759"/>
                    <a:pt x="74755" y="420172"/>
                    <a:pt x="74755" y="446773"/>
                  </a:cubicBezTo>
                  <a:cubicBezTo>
                    <a:pt x="74755" y="466416"/>
                    <a:pt x="126384" y="516344"/>
                    <a:pt x="143389" y="527803"/>
                  </a:cubicBezTo>
                  <a:cubicBezTo>
                    <a:pt x="160393" y="516344"/>
                    <a:pt x="212022" y="466621"/>
                    <a:pt x="212022" y="446773"/>
                  </a:cubicBezTo>
                  <a:cubicBezTo>
                    <a:pt x="212022" y="420172"/>
                    <a:pt x="192559" y="410759"/>
                    <a:pt x="175964" y="410759"/>
                  </a:cubicBezTo>
                  <a:cubicBezTo>
                    <a:pt x="166745" y="410759"/>
                    <a:pt x="157935" y="414238"/>
                    <a:pt x="151174" y="420581"/>
                  </a:cubicBezTo>
                  <a:cubicBezTo>
                    <a:pt x="146871" y="424674"/>
                    <a:pt x="140110" y="424674"/>
                    <a:pt x="135603" y="420581"/>
                  </a:cubicBezTo>
                  <a:cubicBezTo>
                    <a:pt x="129047" y="414238"/>
                    <a:pt x="120237" y="410759"/>
                    <a:pt x="110813" y="410759"/>
                  </a:cubicBezTo>
                  <a:close/>
                  <a:moveTo>
                    <a:pt x="110813" y="388251"/>
                  </a:moveTo>
                  <a:cubicBezTo>
                    <a:pt x="122696" y="388251"/>
                    <a:pt x="133964" y="391730"/>
                    <a:pt x="143389" y="398073"/>
                  </a:cubicBezTo>
                  <a:cubicBezTo>
                    <a:pt x="153018" y="391730"/>
                    <a:pt x="164286" y="388251"/>
                    <a:pt x="175964" y="388251"/>
                  </a:cubicBezTo>
                  <a:cubicBezTo>
                    <a:pt x="210383" y="388251"/>
                    <a:pt x="234559" y="412396"/>
                    <a:pt x="234559" y="446773"/>
                  </a:cubicBezTo>
                  <a:cubicBezTo>
                    <a:pt x="234559" y="473987"/>
                    <a:pt x="194608" y="513070"/>
                    <a:pt x="177398" y="528621"/>
                  </a:cubicBezTo>
                  <a:cubicBezTo>
                    <a:pt x="154657" y="549288"/>
                    <a:pt x="147896" y="551539"/>
                    <a:pt x="144003" y="551539"/>
                  </a:cubicBezTo>
                  <a:cubicBezTo>
                    <a:pt x="143593" y="551539"/>
                    <a:pt x="143184" y="551539"/>
                    <a:pt x="142979" y="551539"/>
                  </a:cubicBezTo>
                  <a:cubicBezTo>
                    <a:pt x="139086" y="551539"/>
                    <a:pt x="131915" y="549288"/>
                    <a:pt x="108559" y="528008"/>
                  </a:cubicBezTo>
                  <a:cubicBezTo>
                    <a:pt x="91554" y="512661"/>
                    <a:pt x="52218" y="473783"/>
                    <a:pt x="52218" y="446773"/>
                  </a:cubicBezTo>
                  <a:cubicBezTo>
                    <a:pt x="52218" y="412396"/>
                    <a:pt x="76394" y="388251"/>
                    <a:pt x="110813" y="388251"/>
                  </a:cubicBezTo>
                  <a:close/>
                  <a:moveTo>
                    <a:pt x="259143" y="22503"/>
                  </a:moveTo>
                  <a:lnTo>
                    <a:pt x="259143" y="180431"/>
                  </a:lnTo>
                  <a:lnTo>
                    <a:pt x="303392" y="148518"/>
                  </a:lnTo>
                  <a:cubicBezTo>
                    <a:pt x="305236" y="147086"/>
                    <a:pt x="307694" y="146268"/>
                    <a:pt x="309948" y="146268"/>
                  </a:cubicBezTo>
                  <a:cubicBezTo>
                    <a:pt x="312201" y="146268"/>
                    <a:pt x="314659" y="147086"/>
                    <a:pt x="316503" y="148518"/>
                  </a:cubicBezTo>
                  <a:lnTo>
                    <a:pt x="360752" y="180431"/>
                  </a:lnTo>
                  <a:lnTo>
                    <a:pt x="360752" y="22503"/>
                  </a:lnTo>
                  <a:close/>
                  <a:moveTo>
                    <a:pt x="56335" y="22503"/>
                  </a:moveTo>
                  <a:cubicBezTo>
                    <a:pt x="37694" y="22503"/>
                    <a:pt x="22534" y="37641"/>
                    <a:pt x="22534" y="56257"/>
                  </a:cubicBezTo>
                  <a:lnTo>
                    <a:pt x="22534" y="551523"/>
                  </a:lnTo>
                  <a:cubicBezTo>
                    <a:pt x="22534" y="570139"/>
                    <a:pt x="37694" y="585277"/>
                    <a:pt x="56335" y="585277"/>
                  </a:cubicBezTo>
                  <a:lnTo>
                    <a:pt x="417088" y="585277"/>
                  </a:lnTo>
                  <a:cubicBezTo>
                    <a:pt x="435729" y="585277"/>
                    <a:pt x="450889" y="570139"/>
                    <a:pt x="450889" y="551523"/>
                  </a:cubicBezTo>
                  <a:lnTo>
                    <a:pt x="450889" y="56257"/>
                  </a:lnTo>
                  <a:cubicBezTo>
                    <a:pt x="450889" y="37641"/>
                    <a:pt x="435729" y="22503"/>
                    <a:pt x="417088" y="22503"/>
                  </a:cubicBezTo>
                  <a:lnTo>
                    <a:pt x="383286" y="22503"/>
                  </a:lnTo>
                  <a:lnTo>
                    <a:pt x="383286" y="202525"/>
                  </a:lnTo>
                  <a:cubicBezTo>
                    <a:pt x="383286" y="206821"/>
                    <a:pt x="380828" y="210708"/>
                    <a:pt x="377141" y="212549"/>
                  </a:cubicBezTo>
                  <a:cubicBezTo>
                    <a:pt x="375502" y="213367"/>
                    <a:pt x="373658" y="213777"/>
                    <a:pt x="372019" y="213777"/>
                  </a:cubicBezTo>
                  <a:cubicBezTo>
                    <a:pt x="369561" y="213777"/>
                    <a:pt x="367307" y="213163"/>
                    <a:pt x="365259" y="211731"/>
                  </a:cubicBezTo>
                  <a:lnTo>
                    <a:pt x="309948" y="171430"/>
                  </a:lnTo>
                  <a:lnTo>
                    <a:pt x="254636" y="211731"/>
                  </a:lnTo>
                  <a:cubicBezTo>
                    <a:pt x="251154" y="214186"/>
                    <a:pt x="246647" y="214595"/>
                    <a:pt x="242755" y="212549"/>
                  </a:cubicBezTo>
                  <a:cubicBezTo>
                    <a:pt x="239067" y="210708"/>
                    <a:pt x="236609" y="206821"/>
                    <a:pt x="236609" y="202525"/>
                  </a:cubicBezTo>
                  <a:lnTo>
                    <a:pt x="236609" y="22503"/>
                  </a:lnTo>
                  <a:close/>
                  <a:moveTo>
                    <a:pt x="56335" y="0"/>
                  </a:moveTo>
                  <a:lnTo>
                    <a:pt x="247876" y="0"/>
                  </a:lnTo>
                  <a:lnTo>
                    <a:pt x="372019" y="0"/>
                  </a:lnTo>
                  <a:lnTo>
                    <a:pt x="417088" y="0"/>
                  </a:lnTo>
                  <a:cubicBezTo>
                    <a:pt x="448021" y="0"/>
                    <a:pt x="473423" y="25162"/>
                    <a:pt x="473423" y="56257"/>
                  </a:cubicBezTo>
                  <a:lnTo>
                    <a:pt x="473423" y="551523"/>
                  </a:lnTo>
                  <a:cubicBezTo>
                    <a:pt x="473423" y="582618"/>
                    <a:pt x="448021" y="607780"/>
                    <a:pt x="417088" y="607780"/>
                  </a:cubicBezTo>
                  <a:lnTo>
                    <a:pt x="56335" y="607780"/>
                  </a:lnTo>
                  <a:cubicBezTo>
                    <a:pt x="25402" y="607780"/>
                    <a:pt x="0" y="582618"/>
                    <a:pt x="0" y="551523"/>
                  </a:cubicBezTo>
                  <a:lnTo>
                    <a:pt x="0" y="56257"/>
                  </a:lnTo>
                  <a:cubicBezTo>
                    <a:pt x="0" y="25162"/>
                    <a:pt x="25402" y="0"/>
                    <a:pt x="563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7107859" y="3460419"/>
            <a:ext cx="614825" cy="614825"/>
            <a:chOff x="7991475" y="1649875"/>
            <a:chExt cx="1123950" cy="1123950"/>
          </a:xfrm>
        </p:grpSpPr>
        <p:sp>
          <p:nvSpPr>
            <p:cNvPr id="30" name="椭圆 29"/>
            <p:cNvSpPr/>
            <p:nvPr/>
          </p:nvSpPr>
          <p:spPr>
            <a:xfrm>
              <a:off x="7991475" y="1649875"/>
              <a:ext cx="1123950" cy="11239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7"/>
            <p:cNvSpPr/>
            <p:nvPr/>
          </p:nvSpPr>
          <p:spPr>
            <a:xfrm>
              <a:off x="8269460" y="1929770"/>
              <a:ext cx="567980" cy="564160"/>
            </a:xfrm>
            <a:custGeom>
              <a:avLst/>
              <a:gdLst>
                <a:gd name="connsiteX0" fmla="*/ 243617 w 608485"/>
                <a:gd name="connsiteY0" fmla="*/ 410283 h 604393"/>
                <a:gd name="connsiteX1" fmla="*/ 46885 w 608485"/>
                <a:gd name="connsiteY1" fmla="*/ 579086 h 604393"/>
                <a:gd name="connsiteX2" fmla="*/ 561600 w 608485"/>
                <a:gd name="connsiteY2" fmla="*/ 579086 h 604393"/>
                <a:gd name="connsiteX3" fmla="*/ 364868 w 608485"/>
                <a:gd name="connsiteY3" fmla="*/ 410283 h 604393"/>
                <a:gd name="connsiteX4" fmla="*/ 304242 w 608485"/>
                <a:gd name="connsiteY4" fmla="*/ 448475 h 604393"/>
                <a:gd name="connsiteX5" fmla="*/ 583139 w 608485"/>
                <a:gd name="connsiteY5" fmla="*/ 272904 h 604393"/>
                <a:gd name="connsiteX6" fmla="*/ 387243 w 608485"/>
                <a:gd name="connsiteY6" fmla="*/ 396193 h 604393"/>
                <a:gd name="connsiteX7" fmla="*/ 583139 w 608485"/>
                <a:gd name="connsiteY7" fmla="*/ 564162 h 604393"/>
                <a:gd name="connsiteX8" fmla="*/ 25346 w 608485"/>
                <a:gd name="connsiteY8" fmla="*/ 272904 h 604393"/>
                <a:gd name="connsiteX9" fmla="*/ 25346 w 608485"/>
                <a:gd name="connsiteY9" fmla="*/ 564162 h 604393"/>
                <a:gd name="connsiteX10" fmla="*/ 221149 w 608485"/>
                <a:gd name="connsiteY10" fmla="*/ 396193 h 604393"/>
                <a:gd name="connsiteX11" fmla="*/ 190126 w 608485"/>
                <a:gd name="connsiteY11" fmla="*/ 231002 h 604393"/>
                <a:gd name="connsiteX12" fmla="*/ 190126 w 608485"/>
                <a:gd name="connsiteY12" fmla="*/ 288006 h 604393"/>
                <a:gd name="connsiteX13" fmla="*/ 215483 w 608485"/>
                <a:gd name="connsiteY13" fmla="*/ 288006 h 604393"/>
                <a:gd name="connsiteX14" fmla="*/ 215483 w 608485"/>
                <a:gd name="connsiteY14" fmla="*/ 231002 h 604393"/>
                <a:gd name="connsiteX15" fmla="*/ 164770 w 608485"/>
                <a:gd name="connsiteY15" fmla="*/ 205698 h 604393"/>
                <a:gd name="connsiteX16" fmla="*/ 240839 w 608485"/>
                <a:gd name="connsiteY16" fmla="*/ 205698 h 604393"/>
                <a:gd name="connsiteX17" fmla="*/ 240839 w 608485"/>
                <a:gd name="connsiteY17" fmla="*/ 313310 h 604393"/>
                <a:gd name="connsiteX18" fmla="*/ 164770 w 608485"/>
                <a:gd name="connsiteY18" fmla="*/ 313310 h 604393"/>
                <a:gd name="connsiteX19" fmla="*/ 519728 w 608485"/>
                <a:gd name="connsiteY19" fmla="*/ 203658 h 604393"/>
                <a:gd name="connsiteX20" fmla="*/ 519728 w 608485"/>
                <a:gd name="connsiteY20" fmla="*/ 282915 h 604393"/>
                <a:gd name="connsiteX21" fmla="*/ 574226 w 608485"/>
                <a:gd name="connsiteY21" fmla="*/ 248617 h 604393"/>
                <a:gd name="connsiteX22" fmla="*/ 88757 w 608485"/>
                <a:gd name="connsiteY22" fmla="*/ 203658 h 604393"/>
                <a:gd name="connsiteX23" fmla="*/ 34259 w 608485"/>
                <a:gd name="connsiteY23" fmla="*/ 248617 h 604393"/>
                <a:gd name="connsiteX24" fmla="*/ 88757 w 608485"/>
                <a:gd name="connsiteY24" fmla="*/ 282915 h 604393"/>
                <a:gd name="connsiteX25" fmla="*/ 291528 w 608485"/>
                <a:gd name="connsiteY25" fmla="*/ 184007 h 604393"/>
                <a:gd name="connsiteX26" fmla="*/ 291528 w 608485"/>
                <a:gd name="connsiteY26" fmla="*/ 288006 h 604393"/>
                <a:gd name="connsiteX27" fmla="*/ 316885 w 608485"/>
                <a:gd name="connsiteY27" fmla="*/ 288006 h 604393"/>
                <a:gd name="connsiteX28" fmla="*/ 316885 w 608485"/>
                <a:gd name="connsiteY28" fmla="*/ 184007 h 604393"/>
                <a:gd name="connsiteX29" fmla="*/ 266172 w 608485"/>
                <a:gd name="connsiteY29" fmla="*/ 158702 h 604393"/>
                <a:gd name="connsiteX30" fmla="*/ 342241 w 608485"/>
                <a:gd name="connsiteY30" fmla="*/ 158702 h 604393"/>
                <a:gd name="connsiteX31" fmla="*/ 342241 w 608485"/>
                <a:gd name="connsiteY31" fmla="*/ 313311 h 604393"/>
                <a:gd name="connsiteX32" fmla="*/ 266172 w 608485"/>
                <a:gd name="connsiteY32" fmla="*/ 313311 h 604393"/>
                <a:gd name="connsiteX33" fmla="*/ 393017 w 608485"/>
                <a:gd name="connsiteY33" fmla="*/ 148793 h 604393"/>
                <a:gd name="connsiteX34" fmla="*/ 393017 w 608485"/>
                <a:gd name="connsiteY34" fmla="*/ 288008 h 604393"/>
                <a:gd name="connsiteX35" fmla="*/ 418366 w 608485"/>
                <a:gd name="connsiteY35" fmla="*/ 288008 h 604393"/>
                <a:gd name="connsiteX36" fmla="*/ 418366 w 608485"/>
                <a:gd name="connsiteY36" fmla="*/ 148793 h 604393"/>
                <a:gd name="connsiteX37" fmla="*/ 367575 w 608485"/>
                <a:gd name="connsiteY37" fmla="*/ 123490 h 604393"/>
                <a:gd name="connsiteX38" fmla="*/ 443715 w 608485"/>
                <a:gd name="connsiteY38" fmla="*/ 123490 h 604393"/>
                <a:gd name="connsiteX39" fmla="*/ 443715 w 608485"/>
                <a:gd name="connsiteY39" fmla="*/ 313311 h 604393"/>
                <a:gd name="connsiteX40" fmla="*/ 367575 w 608485"/>
                <a:gd name="connsiteY40" fmla="*/ 313311 h 604393"/>
                <a:gd name="connsiteX41" fmla="*/ 114103 w 608485"/>
                <a:gd name="connsiteY41" fmla="*/ 98167 h 604393"/>
                <a:gd name="connsiteX42" fmla="*/ 114103 w 608485"/>
                <a:gd name="connsiteY42" fmla="*/ 298859 h 604393"/>
                <a:gd name="connsiteX43" fmla="*/ 304242 w 608485"/>
                <a:gd name="connsiteY43" fmla="*/ 418533 h 604393"/>
                <a:gd name="connsiteX44" fmla="*/ 494382 w 608485"/>
                <a:gd name="connsiteY44" fmla="*/ 298859 h 604393"/>
                <a:gd name="connsiteX45" fmla="*/ 494382 w 608485"/>
                <a:gd name="connsiteY45" fmla="*/ 98167 h 604393"/>
                <a:gd name="connsiteX46" fmla="*/ 304242 w 608485"/>
                <a:gd name="connsiteY46" fmla="*/ 31703 h 604393"/>
                <a:gd name="connsiteX47" fmla="*/ 249930 w 608485"/>
                <a:gd name="connsiteY47" fmla="*/ 72768 h 604393"/>
                <a:gd name="connsiteX48" fmla="*/ 358555 w 608485"/>
                <a:gd name="connsiteY48" fmla="*/ 72768 h 604393"/>
                <a:gd name="connsiteX49" fmla="*/ 304242 w 608485"/>
                <a:gd name="connsiteY49" fmla="*/ 0 h 604393"/>
                <a:gd name="connsiteX50" fmla="*/ 400519 w 608485"/>
                <a:gd name="connsiteY50" fmla="*/ 72768 h 604393"/>
                <a:gd name="connsiteX51" fmla="*/ 519728 w 608485"/>
                <a:gd name="connsiteY51" fmla="*/ 72768 h 604393"/>
                <a:gd name="connsiteX52" fmla="*/ 519728 w 608485"/>
                <a:gd name="connsiteY52" fmla="*/ 170843 h 604393"/>
                <a:gd name="connsiteX53" fmla="*/ 603843 w 608485"/>
                <a:gd name="connsiteY53" fmla="*/ 240274 h 604393"/>
                <a:gd name="connsiteX54" fmla="*/ 601243 w 608485"/>
                <a:gd name="connsiteY54" fmla="*/ 243426 h 604393"/>
                <a:gd name="connsiteX55" fmla="*/ 608485 w 608485"/>
                <a:gd name="connsiteY55" fmla="*/ 250656 h 604393"/>
                <a:gd name="connsiteX56" fmla="*/ 608485 w 608485"/>
                <a:gd name="connsiteY56" fmla="*/ 604393 h 604393"/>
                <a:gd name="connsiteX57" fmla="*/ 0 w 608485"/>
                <a:gd name="connsiteY57" fmla="*/ 604393 h 604393"/>
                <a:gd name="connsiteX58" fmla="*/ 0 w 608485"/>
                <a:gd name="connsiteY58" fmla="*/ 237957 h 604393"/>
                <a:gd name="connsiteX59" fmla="*/ 7799 w 608485"/>
                <a:gd name="connsiteY59" fmla="*/ 237586 h 604393"/>
                <a:gd name="connsiteX60" fmla="*/ 88757 w 608485"/>
                <a:gd name="connsiteY60" fmla="*/ 170843 h 604393"/>
                <a:gd name="connsiteX61" fmla="*/ 88757 w 608485"/>
                <a:gd name="connsiteY61" fmla="*/ 72768 h 604393"/>
                <a:gd name="connsiteX62" fmla="*/ 207873 w 608485"/>
                <a:gd name="connsiteY62" fmla="*/ 72768 h 60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485" h="604393">
                  <a:moveTo>
                    <a:pt x="243617" y="410283"/>
                  </a:moveTo>
                  <a:lnTo>
                    <a:pt x="46885" y="579086"/>
                  </a:lnTo>
                  <a:lnTo>
                    <a:pt x="561600" y="579086"/>
                  </a:lnTo>
                  <a:lnTo>
                    <a:pt x="364868" y="410283"/>
                  </a:lnTo>
                  <a:lnTo>
                    <a:pt x="304242" y="448475"/>
                  </a:lnTo>
                  <a:close/>
                  <a:moveTo>
                    <a:pt x="583139" y="272904"/>
                  </a:moveTo>
                  <a:lnTo>
                    <a:pt x="387243" y="396193"/>
                  </a:lnTo>
                  <a:lnTo>
                    <a:pt x="583139" y="564162"/>
                  </a:lnTo>
                  <a:close/>
                  <a:moveTo>
                    <a:pt x="25346" y="272904"/>
                  </a:moveTo>
                  <a:lnTo>
                    <a:pt x="25346" y="564162"/>
                  </a:lnTo>
                  <a:lnTo>
                    <a:pt x="221149" y="396193"/>
                  </a:lnTo>
                  <a:close/>
                  <a:moveTo>
                    <a:pt x="190126" y="231002"/>
                  </a:moveTo>
                  <a:lnTo>
                    <a:pt x="190126" y="288006"/>
                  </a:lnTo>
                  <a:lnTo>
                    <a:pt x="215483" y="288006"/>
                  </a:lnTo>
                  <a:lnTo>
                    <a:pt x="215483" y="231002"/>
                  </a:lnTo>
                  <a:close/>
                  <a:moveTo>
                    <a:pt x="164770" y="205698"/>
                  </a:moveTo>
                  <a:lnTo>
                    <a:pt x="240839" y="205698"/>
                  </a:lnTo>
                  <a:lnTo>
                    <a:pt x="240839" y="313310"/>
                  </a:lnTo>
                  <a:lnTo>
                    <a:pt x="164770" y="313310"/>
                  </a:lnTo>
                  <a:close/>
                  <a:moveTo>
                    <a:pt x="519728" y="203658"/>
                  </a:moveTo>
                  <a:lnTo>
                    <a:pt x="519728" y="282915"/>
                  </a:lnTo>
                  <a:lnTo>
                    <a:pt x="574226" y="248617"/>
                  </a:lnTo>
                  <a:close/>
                  <a:moveTo>
                    <a:pt x="88757" y="203658"/>
                  </a:moveTo>
                  <a:lnTo>
                    <a:pt x="34259" y="248617"/>
                  </a:lnTo>
                  <a:lnTo>
                    <a:pt x="88757" y="282915"/>
                  </a:lnTo>
                  <a:close/>
                  <a:moveTo>
                    <a:pt x="291528" y="184007"/>
                  </a:moveTo>
                  <a:lnTo>
                    <a:pt x="291528" y="288006"/>
                  </a:lnTo>
                  <a:lnTo>
                    <a:pt x="316885" y="288006"/>
                  </a:lnTo>
                  <a:lnTo>
                    <a:pt x="316885" y="184007"/>
                  </a:lnTo>
                  <a:close/>
                  <a:moveTo>
                    <a:pt x="266172" y="158702"/>
                  </a:moveTo>
                  <a:lnTo>
                    <a:pt x="342241" y="158702"/>
                  </a:lnTo>
                  <a:lnTo>
                    <a:pt x="342241" y="313311"/>
                  </a:lnTo>
                  <a:lnTo>
                    <a:pt x="266172" y="313311"/>
                  </a:lnTo>
                  <a:close/>
                  <a:moveTo>
                    <a:pt x="393017" y="148793"/>
                  </a:moveTo>
                  <a:lnTo>
                    <a:pt x="393017" y="288008"/>
                  </a:lnTo>
                  <a:lnTo>
                    <a:pt x="418366" y="288008"/>
                  </a:lnTo>
                  <a:lnTo>
                    <a:pt x="418366" y="148793"/>
                  </a:lnTo>
                  <a:close/>
                  <a:moveTo>
                    <a:pt x="367575" y="123490"/>
                  </a:moveTo>
                  <a:lnTo>
                    <a:pt x="443715" y="123490"/>
                  </a:lnTo>
                  <a:lnTo>
                    <a:pt x="443715" y="313311"/>
                  </a:lnTo>
                  <a:lnTo>
                    <a:pt x="367575" y="313311"/>
                  </a:lnTo>
                  <a:close/>
                  <a:moveTo>
                    <a:pt x="114103" y="98167"/>
                  </a:moveTo>
                  <a:lnTo>
                    <a:pt x="114103" y="298859"/>
                  </a:lnTo>
                  <a:lnTo>
                    <a:pt x="304242" y="418533"/>
                  </a:lnTo>
                  <a:lnTo>
                    <a:pt x="494382" y="298859"/>
                  </a:lnTo>
                  <a:lnTo>
                    <a:pt x="494382" y="98167"/>
                  </a:lnTo>
                  <a:close/>
                  <a:moveTo>
                    <a:pt x="304242" y="31703"/>
                  </a:moveTo>
                  <a:lnTo>
                    <a:pt x="249930" y="72768"/>
                  </a:lnTo>
                  <a:lnTo>
                    <a:pt x="358555" y="72768"/>
                  </a:lnTo>
                  <a:close/>
                  <a:moveTo>
                    <a:pt x="304242" y="0"/>
                  </a:moveTo>
                  <a:lnTo>
                    <a:pt x="400519" y="72768"/>
                  </a:lnTo>
                  <a:lnTo>
                    <a:pt x="519728" y="72768"/>
                  </a:lnTo>
                  <a:lnTo>
                    <a:pt x="519728" y="170843"/>
                  </a:lnTo>
                  <a:lnTo>
                    <a:pt x="603843" y="240274"/>
                  </a:lnTo>
                  <a:lnTo>
                    <a:pt x="601243" y="243426"/>
                  </a:lnTo>
                  <a:lnTo>
                    <a:pt x="608485" y="250656"/>
                  </a:lnTo>
                  <a:lnTo>
                    <a:pt x="608485" y="604393"/>
                  </a:lnTo>
                  <a:lnTo>
                    <a:pt x="0" y="604393"/>
                  </a:lnTo>
                  <a:lnTo>
                    <a:pt x="0" y="237957"/>
                  </a:lnTo>
                  <a:lnTo>
                    <a:pt x="7799" y="237586"/>
                  </a:lnTo>
                  <a:lnTo>
                    <a:pt x="88757" y="170843"/>
                  </a:lnTo>
                  <a:lnTo>
                    <a:pt x="88757" y="72768"/>
                  </a:lnTo>
                  <a:lnTo>
                    <a:pt x="207873" y="727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7107859" y="4884248"/>
            <a:ext cx="614825" cy="614825"/>
            <a:chOff x="7991475" y="1649875"/>
            <a:chExt cx="1123950" cy="1123950"/>
          </a:xfrm>
        </p:grpSpPr>
        <p:sp>
          <p:nvSpPr>
            <p:cNvPr id="33" name="椭圆 32"/>
            <p:cNvSpPr/>
            <p:nvPr/>
          </p:nvSpPr>
          <p:spPr>
            <a:xfrm>
              <a:off x="7991475" y="1649875"/>
              <a:ext cx="1123950" cy="11239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0"/>
            <p:cNvSpPr/>
            <p:nvPr/>
          </p:nvSpPr>
          <p:spPr>
            <a:xfrm>
              <a:off x="8269460" y="1975711"/>
              <a:ext cx="567980" cy="472278"/>
            </a:xfrm>
            <a:custGeom>
              <a:avLst/>
              <a:gdLst>
                <a:gd name="connsiteX0" fmla="*/ 429142 w 608536"/>
                <a:gd name="connsiteY0" fmla="*/ 368388 h 506001"/>
                <a:gd name="connsiteX1" fmla="*/ 419096 w 608536"/>
                <a:gd name="connsiteY1" fmla="*/ 378422 h 506001"/>
                <a:gd name="connsiteX2" fmla="*/ 419096 w 608536"/>
                <a:gd name="connsiteY2" fmla="*/ 389890 h 506001"/>
                <a:gd name="connsiteX3" fmla="*/ 429142 w 608536"/>
                <a:gd name="connsiteY3" fmla="*/ 399924 h 506001"/>
                <a:gd name="connsiteX4" fmla="*/ 545389 w 608536"/>
                <a:gd name="connsiteY4" fmla="*/ 399924 h 506001"/>
                <a:gd name="connsiteX5" fmla="*/ 555435 w 608536"/>
                <a:gd name="connsiteY5" fmla="*/ 389890 h 506001"/>
                <a:gd name="connsiteX6" fmla="*/ 555435 w 608536"/>
                <a:gd name="connsiteY6" fmla="*/ 378422 h 506001"/>
                <a:gd name="connsiteX7" fmla="*/ 545389 w 608536"/>
                <a:gd name="connsiteY7" fmla="*/ 368388 h 506001"/>
                <a:gd name="connsiteX8" fmla="*/ 318637 w 608536"/>
                <a:gd name="connsiteY8" fmla="*/ 278174 h 506001"/>
                <a:gd name="connsiteX9" fmla="*/ 370364 w 608536"/>
                <a:gd name="connsiteY9" fmla="*/ 278174 h 506001"/>
                <a:gd name="connsiteX10" fmla="*/ 343064 w 608536"/>
                <a:gd name="connsiteY10" fmla="*/ 323923 h 506001"/>
                <a:gd name="connsiteX11" fmla="*/ 330132 w 608536"/>
                <a:gd name="connsiteY11" fmla="*/ 323923 h 506001"/>
                <a:gd name="connsiteX12" fmla="*/ 330132 w 608536"/>
                <a:gd name="connsiteY12" fmla="*/ 315345 h 506001"/>
                <a:gd name="connsiteX13" fmla="*/ 318637 w 608536"/>
                <a:gd name="connsiteY13" fmla="*/ 278174 h 506001"/>
                <a:gd name="connsiteX14" fmla="*/ 487983 w 608536"/>
                <a:gd name="connsiteY14" fmla="*/ 262311 h 506001"/>
                <a:gd name="connsiteX15" fmla="*/ 608536 w 608536"/>
                <a:gd name="connsiteY15" fmla="*/ 384156 h 506001"/>
                <a:gd name="connsiteX16" fmla="*/ 487983 w 608536"/>
                <a:gd name="connsiteY16" fmla="*/ 506001 h 506001"/>
                <a:gd name="connsiteX17" fmla="*/ 365995 w 608536"/>
                <a:gd name="connsiteY17" fmla="*/ 384156 h 506001"/>
                <a:gd name="connsiteX18" fmla="*/ 487983 w 608536"/>
                <a:gd name="connsiteY18" fmla="*/ 262311 h 506001"/>
                <a:gd name="connsiteX19" fmla="*/ 289997 w 608536"/>
                <a:gd name="connsiteY19" fmla="*/ 196561 h 506001"/>
                <a:gd name="connsiteX20" fmla="*/ 420662 w 608536"/>
                <a:gd name="connsiteY20" fmla="*/ 196561 h 506001"/>
                <a:gd name="connsiteX21" fmla="*/ 433585 w 608536"/>
                <a:gd name="connsiteY21" fmla="*/ 209428 h 506001"/>
                <a:gd name="connsiteX22" fmla="*/ 433585 w 608536"/>
                <a:gd name="connsiteY22" fmla="*/ 229443 h 506001"/>
                <a:gd name="connsiteX23" fmla="*/ 432149 w 608536"/>
                <a:gd name="connsiteY23" fmla="*/ 235162 h 506001"/>
                <a:gd name="connsiteX24" fmla="*/ 416354 w 608536"/>
                <a:gd name="connsiteY24" fmla="*/ 242310 h 506001"/>
                <a:gd name="connsiteX25" fmla="*/ 264151 w 608536"/>
                <a:gd name="connsiteY25" fmla="*/ 242310 h 506001"/>
                <a:gd name="connsiteX26" fmla="*/ 264151 w 608536"/>
                <a:gd name="connsiteY26" fmla="*/ 229443 h 506001"/>
                <a:gd name="connsiteX27" fmla="*/ 265587 w 608536"/>
                <a:gd name="connsiteY27" fmla="*/ 228013 h 506001"/>
                <a:gd name="connsiteX28" fmla="*/ 289997 w 608536"/>
                <a:gd name="connsiteY28" fmla="*/ 196561 h 506001"/>
                <a:gd name="connsiteX29" fmla="*/ 271278 w 608536"/>
                <a:gd name="connsiteY29" fmla="*/ 114718 h 506001"/>
                <a:gd name="connsiteX30" fmla="*/ 420658 w 608536"/>
                <a:gd name="connsiteY30" fmla="*/ 114718 h 506001"/>
                <a:gd name="connsiteX31" fmla="*/ 433585 w 608536"/>
                <a:gd name="connsiteY31" fmla="*/ 127600 h 506001"/>
                <a:gd name="connsiteX32" fmla="*/ 433585 w 608536"/>
                <a:gd name="connsiteY32" fmla="*/ 147638 h 506001"/>
                <a:gd name="connsiteX33" fmla="*/ 420658 w 608536"/>
                <a:gd name="connsiteY33" fmla="*/ 159088 h 506001"/>
                <a:gd name="connsiteX34" fmla="*/ 287078 w 608536"/>
                <a:gd name="connsiteY34" fmla="*/ 159088 h 506001"/>
                <a:gd name="connsiteX35" fmla="*/ 279896 w 608536"/>
                <a:gd name="connsiteY35" fmla="*/ 150500 h 506001"/>
                <a:gd name="connsiteX36" fmla="*/ 271278 w 608536"/>
                <a:gd name="connsiteY36" fmla="*/ 114718 h 506001"/>
                <a:gd name="connsiteX37" fmla="*/ 206650 w 608536"/>
                <a:gd name="connsiteY37" fmla="*/ 91728 h 506001"/>
                <a:gd name="connsiteX38" fmla="*/ 264047 w 608536"/>
                <a:gd name="connsiteY38" fmla="*/ 163409 h 506001"/>
                <a:gd name="connsiteX39" fmla="*/ 266916 w 608536"/>
                <a:gd name="connsiteY39" fmla="*/ 163409 h 506001"/>
                <a:gd name="connsiteX40" fmla="*/ 276961 w 608536"/>
                <a:gd name="connsiteY40" fmla="*/ 184914 h 506001"/>
                <a:gd name="connsiteX41" fmla="*/ 259742 w 608536"/>
                <a:gd name="connsiteY41" fmla="*/ 213586 h 506001"/>
                <a:gd name="connsiteX42" fmla="*/ 255437 w 608536"/>
                <a:gd name="connsiteY42" fmla="*/ 212152 h 506001"/>
                <a:gd name="connsiteX43" fmla="*/ 236783 w 608536"/>
                <a:gd name="connsiteY43" fmla="*/ 242258 h 506001"/>
                <a:gd name="connsiteX44" fmla="*/ 233913 w 608536"/>
                <a:gd name="connsiteY44" fmla="*/ 249427 h 506001"/>
                <a:gd name="connsiteX45" fmla="*/ 246827 w 608536"/>
                <a:gd name="connsiteY45" fmla="*/ 262329 h 506001"/>
                <a:gd name="connsiteX46" fmla="*/ 259742 w 608536"/>
                <a:gd name="connsiteY46" fmla="*/ 262329 h 506001"/>
                <a:gd name="connsiteX47" fmla="*/ 314269 w 608536"/>
                <a:gd name="connsiteY47" fmla="*/ 315373 h 506001"/>
                <a:gd name="connsiteX48" fmla="*/ 314269 w 608536"/>
                <a:gd name="connsiteY48" fmla="*/ 329710 h 506001"/>
                <a:gd name="connsiteX49" fmla="*/ 297050 w 608536"/>
                <a:gd name="connsiteY49" fmla="*/ 346913 h 506001"/>
                <a:gd name="connsiteX50" fmla="*/ 117684 w 608536"/>
                <a:gd name="connsiteY50" fmla="*/ 346913 h 506001"/>
                <a:gd name="connsiteX51" fmla="*/ 100465 w 608536"/>
                <a:gd name="connsiteY51" fmla="*/ 329710 h 506001"/>
                <a:gd name="connsiteX52" fmla="*/ 100465 w 608536"/>
                <a:gd name="connsiteY52" fmla="*/ 315373 h 506001"/>
                <a:gd name="connsiteX53" fmla="*/ 154992 w 608536"/>
                <a:gd name="connsiteY53" fmla="*/ 262329 h 506001"/>
                <a:gd name="connsiteX54" fmla="*/ 167907 w 608536"/>
                <a:gd name="connsiteY54" fmla="*/ 262329 h 506001"/>
                <a:gd name="connsiteX55" fmla="*/ 180821 w 608536"/>
                <a:gd name="connsiteY55" fmla="*/ 249427 h 506001"/>
                <a:gd name="connsiteX56" fmla="*/ 177951 w 608536"/>
                <a:gd name="connsiteY56" fmla="*/ 242258 h 506001"/>
                <a:gd name="connsiteX57" fmla="*/ 159297 w 608536"/>
                <a:gd name="connsiteY57" fmla="*/ 212152 h 506001"/>
                <a:gd name="connsiteX58" fmla="*/ 156427 w 608536"/>
                <a:gd name="connsiteY58" fmla="*/ 213586 h 506001"/>
                <a:gd name="connsiteX59" fmla="*/ 139208 w 608536"/>
                <a:gd name="connsiteY59" fmla="*/ 184914 h 506001"/>
                <a:gd name="connsiteX60" fmla="*/ 147818 w 608536"/>
                <a:gd name="connsiteY60" fmla="*/ 163409 h 506001"/>
                <a:gd name="connsiteX61" fmla="*/ 150687 w 608536"/>
                <a:gd name="connsiteY61" fmla="*/ 163409 h 506001"/>
                <a:gd name="connsiteX62" fmla="*/ 206650 w 608536"/>
                <a:gd name="connsiteY62" fmla="*/ 91728 h 506001"/>
                <a:gd name="connsiteX63" fmla="*/ 87567 w 608536"/>
                <a:gd name="connsiteY63" fmla="*/ 0 h 506001"/>
                <a:gd name="connsiteX64" fmla="*/ 469417 w 608536"/>
                <a:gd name="connsiteY64" fmla="*/ 0 h 506001"/>
                <a:gd name="connsiteX65" fmla="*/ 558419 w 608536"/>
                <a:gd name="connsiteY65" fmla="*/ 106077 h 506001"/>
                <a:gd name="connsiteX66" fmla="*/ 558419 w 608536"/>
                <a:gd name="connsiteY66" fmla="*/ 240823 h 506001"/>
                <a:gd name="connsiteX67" fmla="*/ 522531 w 608536"/>
                <a:gd name="connsiteY67" fmla="*/ 227921 h 506001"/>
                <a:gd name="connsiteX68" fmla="*/ 522531 w 608536"/>
                <a:gd name="connsiteY68" fmla="*/ 106077 h 506001"/>
                <a:gd name="connsiteX69" fmla="*/ 469417 w 608536"/>
                <a:gd name="connsiteY69" fmla="*/ 34403 h 506001"/>
                <a:gd name="connsiteX70" fmla="*/ 87567 w 608536"/>
                <a:gd name="connsiteY70" fmla="*/ 34403 h 506001"/>
                <a:gd name="connsiteX71" fmla="*/ 34453 w 608536"/>
                <a:gd name="connsiteY71" fmla="*/ 106077 h 506001"/>
                <a:gd name="connsiteX72" fmla="*/ 34453 w 608536"/>
                <a:gd name="connsiteY72" fmla="*/ 356933 h 506001"/>
                <a:gd name="connsiteX73" fmla="*/ 87567 w 608536"/>
                <a:gd name="connsiteY73" fmla="*/ 427173 h 506001"/>
                <a:gd name="connsiteX74" fmla="*/ 341655 w 608536"/>
                <a:gd name="connsiteY74" fmla="*/ 427173 h 506001"/>
                <a:gd name="connsiteX75" fmla="*/ 357446 w 608536"/>
                <a:gd name="connsiteY75" fmla="*/ 463010 h 506001"/>
                <a:gd name="connsiteX76" fmla="*/ 87567 w 608536"/>
                <a:gd name="connsiteY76" fmla="*/ 463010 h 506001"/>
                <a:gd name="connsiteX77" fmla="*/ 0 w 608536"/>
                <a:gd name="connsiteY77" fmla="*/ 356933 h 506001"/>
                <a:gd name="connsiteX78" fmla="*/ 0 w 608536"/>
                <a:gd name="connsiteY78" fmla="*/ 106077 h 506001"/>
                <a:gd name="connsiteX79" fmla="*/ 87567 w 608536"/>
                <a:gd name="connsiteY79" fmla="*/ 0 h 50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08536" h="506001">
                  <a:moveTo>
                    <a:pt x="429142" y="368388"/>
                  </a:moveTo>
                  <a:cubicBezTo>
                    <a:pt x="423401" y="368388"/>
                    <a:pt x="419096" y="372688"/>
                    <a:pt x="419096" y="378422"/>
                  </a:cubicBezTo>
                  <a:lnTo>
                    <a:pt x="419096" y="389890"/>
                  </a:lnTo>
                  <a:cubicBezTo>
                    <a:pt x="419096" y="395624"/>
                    <a:pt x="423401" y="399924"/>
                    <a:pt x="429142" y="399924"/>
                  </a:cubicBezTo>
                  <a:lnTo>
                    <a:pt x="545389" y="399924"/>
                  </a:lnTo>
                  <a:cubicBezTo>
                    <a:pt x="551130" y="399924"/>
                    <a:pt x="555435" y="395624"/>
                    <a:pt x="555435" y="389890"/>
                  </a:cubicBezTo>
                  <a:lnTo>
                    <a:pt x="555435" y="378422"/>
                  </a:lnTo>
                  <a:cubicBezTo>
                    <a:pt x="555435" y="372688"/>
                    <a:pt x="551130" y="368388"/>
                    <a:pt x="545389" y="368388"/>
                  </a:cubicBezTo>
                  <a:close/>
                  <a:moveTo>
                    <a:pt x="318637" y="278174"/>
                  </a:moveTo>
                  <a:lnTo>
                    <a:pt x="370364" y="278174"/>
                  </a:lnTo>
                  <a:cubicBezTo>
                    <a:pt x="358869" y="292471"/>
                    <a:pt x="350248" y="306767"/>
                    <a:pt x="343064" y="323923"/>
                  </a:cubicBezTo>
                  <a:lnTo>
                    <a:pt x="330132" y="323923"/>
                  </a:lnTo>
                  <a:lnTo>
                    <a:pt x="330132" y="315345"/>
                  </a:lnTo>
                  <a:cubicBezTo>
                    <a:pt x="330132" y="302478"/>
                    <a:pt x="325821" y="289611"/>
                    <a:pt x="318637" y="278174"/>
                  </a:cubicBezTo>
                  <a:close/>
                  <a:moveTo>
                    <a:pt x="487983" y="262311"/>
                  </a:moveTo>
                  <a:cubicBezTo>
                    <a:pt x="554000" y="262311"/>
                    <a:pt x="608536" y="316783"/>
                    <a:pt x="608536" y="384156"/>
                  </a:cubicBezTo>
                  <a:cubicBezTo>
                    <a:pt x="608536" y="451529"/>
                    <a:pt x="554000" y="506001"/>
                    <a:pt x="487983" y="506001"/>
                  </a:cubicBezTo>
                  <a:cubicBezTo>
                    <a:pt x="420531" y="506001"/>
                    <a:pt x="365995" y="451529"/>
                    <a:pt x="365995" y="384156"/>
                  </a:cubicBezTo>
                  <a:cubicBezTo>
                    <a:pt x="365995" y="316783"/>
                    <a:pt x="420531" y="262311"/>
                    <a:pt x="487983" y="262311"/>
                  </a:cubicBezTo>
                  <a:close/>
                  <a:moveTo>
                    <a:pt x="289997" y="196561"/>
                  </a:moveTo>
                  <a:lnTo>
                    <a:pt x="420662" y="196561"/>
                  </a:lnTo>
                  <a:cubicBezTo>
                    <a:pt x="427841" y="196561"/>
                    <a:pt x="433585" y="202280"/>
                    <a:pt x="433585" y="209428"/>
                  </a:cubicBezTo>
                  <a:lnTo>
                    <a:pt x="433585" y="229443"/>
                  </a:lnTo>
                  <a:cubicBezTo>
                    <a:pt x="433585" y="230873"/>
                    <a:pt x="433585" y="232302"/>
                    <a:pt x="432149" y="235162"/>
                  </a:cubicBezTo>
                  <a:cubicBezTo>
                    <a:pt x="426406" y="236591"/>
                    <a:pt x="422098" y="239451"/>
                    <a:pt x="416354" y="242310"/>
                  </a:cubicBezTo>
                  <a:lnTo>
                    <a:pt x="264151" y="242310"/>
                  </a:lnTo>
                  <a:lnTo>
                    <a:pt x="264151" y="229443"/>
                  </a:lnTo>
                  <a:cubicBezTo>
                    <a:pt x="265587" y="229443"/>
                    <a:pt x="265587" y="228013"/>
                    <a:pt x="265587" y="228013"/>
                  </a:cubicBezTo>
                  <a:cubicBezTo>
                    <a:pt x="278510" y="223724"/>
                    <a:pt x="287125" y="209428"/>
                    <a:pt x="289997" y="196561"/>
                  </a:cubicBezTo>
                  <a:close/>
                  <a:moveTo>
                    <a:pt x="271278" y="114718"/>
                  </a:moveTo>
                  <a:lnTo>
                    <a:pt x="420658" y="114718"/>
                  </a:lnTo>
                  <a:cubicBezTo>
                    <a:pt x="427840" y="114718"/>
                    <a:pt x="433585" y="120443"/>
                    <a:pt x="433585" y="127600"/>
                  </a:cubicBezTo>
                  <a:lnTo>
                    <a:pt x="433585" y="147638"/>
                  </a:lnTo>
                  <a:cubicBezTo>
                    <a:pt x="433585" y="153363"/>
                    <a:pt x="427840" y="159088"/>
                    <a:pt x="420658" y="159088"/>
                  </a:cubicBezTo>
                  <a:lnTo>
                    <a:pt x="287078" y="159088"/>
                  </a:lnTo>
                  <a:cubicBezTo>
                    <a:pt x="285641" y="156225"/>
                    <a:pt x="282769" y="151932"/>
                    <a:pt x="279896" y="150500"/>
                  </a:cubicBezTo>
                  <a:cubicBezTo>
                    <a:pt x="278460" y="136187"/>
                    <a:pt x="275587" y="124737"/>
                    <a:pt x="271278" y="114718"/>
                  </a:cubicBezTo>
                  <a:close/>
                  <a:moveTo>
                    <a:pt x="206650" y="91728"/>
                  </a:moveTo>
                  <a:cubicBezTo>
                    <a:pt x="255437" y="91728"/>
                    <a:pt x="264047" y="131869"/>
                    <a:pt x="264047" y="163409"/>
                  </a:cubicBezTo>
                  <a:cubicBezTo>
                    <a:pt x="265482" y="163409"/>
                    <a:pt x="266916" y="163409"/>
                    <a:pt x="266916" y="163409"/>
                  </a:cubicBezTo>
                  <a:cubicBezTo>
                    <a:pt x="275526" y="163409"/>
                    <a:pt x="276961" y="172011"/>
                    <a:pt x="276961" y="184914"/>
                  </a:cubicBezTo>
                  <a:cubicBezTo>
                    <a:pt x="276961" y="196383"/>
                    <a:pt x="266916" y="213586"/>
                    <a:pt x="259742" y="213586"/>
                  </a:cubicBezTo>
                  <a:cubicBezTo>
                    <a:pt x="258307" y="213586"/>
                    <a:pt x="256872" y="212152"/>
                    <a:pt x="255437" y="212152"/>
                  </a:cubicBezTo>
                  <a:cubicBezTo>
                    <a:pt x="251132" y="223621"/>
                    <a:pt x="243958" y="233657"/>
                    <a:pt x="236783" y="242258"/>
                  </a:cubicBezTo>
                  <a:cubicBezTo>
                    <a:pt x="233913" y="243692"/>
                    <a:pt x="233913" y="246559"/>
                    <a:pt x="233913" y="249427"/>
                  </a:cubicBezTo>
                  <a:cubicBezTo>
                    <a:pt x="233913" y="256595"/>
                    <a:pt x="239653" y="262329"/>
                    <a:pt x="246827" y="262329"/>
                  </a:cubicBezTo>
                  <a:lnTo>
                    <a:pt x="259742" y="262329"/>
                  </a:lnTo>
                  <a:cubicBezTo>
                    <a:pt x="289875" y="262329"/>
                    <a:pt x="314269" y="285267"/>
                    <a:pt x="314269" y="315373"/>
                  </a:cubicBezTo>
                  <a:lnTo>
                    <a:pt x="314269" y="329710"/>
                  </a:lnTo>
                  <a:cubicBezTo>
                    <a:pt x="314269" y="339745"/>
                    <a:pt x="305659" y="346913"/>
                    <a:pt x="297050" y="346913"/>
                  </a:cubicBezTo>
                  <a:lnTo>
                    <a:pt x="117684" y="346913"/>
                  </a:lnTo>
                  <a:cubicBezTo>
                    <a:pt x="107640" y="346913"/>
                    <a:pt x="100465" y="339745"/>
                    <a:pt x="100465" y="329710"/>
                  </a:cubicBezTo>
                  <a:lnTo>
                    <a:pt x="100465" y="315373"/>
                  </a:lnTo>
                  <a:cubicBezTo>
                    <a:pt x="100465" y="285267"/>
                    <a:pt x="124859" y="262329"/>
                    <a:pt x="154992" y="262329"/>
                  </a:cubicBezTo>
                  <a:lnTo>
                    <a:pt x="167907" y="262329"/>
                  </a:lnTo>
                  <a:cubicBezTo>
                    <a:pt x="175081" y="262329"/>
                    <a:pt x="180821" y="256595"/>
                    <a:pt x="180821" y="249427"/>
                  </a:cubicBezTo>
                  <a:cubicBezTo>
                    <a:pt x="180821" y="246559"/>
                    <a:pt x="180821" y="243692"/>
                    <a:pt x="177951" y="242258"/>
                  </a:cubicBezTo>
                  <a:cubicBezTo>
                    <a:pt x="170776" y="233657"/>
                    <a:pt x="163602" y="223621"/>
                    <a:pt x="159297" y="212152"/>
                  </a:cubicBezTo>
                  <a:cubicBezTo>
                    <a:pt x="157862" y="213586"/>
                    <a:pt x="156427" y="213586"/>
                    <a:pt x="156427" y="213586"/>
                  </a:cubicBezTo>
                  <a:cubicBezTo>
                    <a:pt x="147818" y="213586"/>
                    <a:pt x="139208" y="196383"/>
                    <a:pt x="139208" y="184914"/>
                  </a:cubicBezTo>
                  <a:cubicBezTo>
                    <a:pt x="139208" y="172011"/>
                    <a:pt x="140643" y="163409"/>
                    <a:pt x="147818" y="163409"/>
                  </a:cubicBezTo>
                  <a:cubicBezTo>
                    <a:pt x="149252" y="163409"/>
                    <a:pt x="149252" y="163409"/>
                    <a:pt x="150687" y="163409"/>
                  </a:cubicBezTo>
                  <a:cubicBezTo>
                    <a:pt x="150687" y="131869"/>
                    <a:pt x="156427" y="91728"/>
                    <a:pt x="206650" y="91728"/>
                  </a:cubicBezTo>
                  <a:close/>
                  <a:moveTo>
                    <a:pt x="87567" y="0"/>
                  </a:moveTo>
                  <a:lnTo>
                    <a:pt x="469417" y="0"/>
                  </a:lnTo>
                  <a:cubicBezTo>
                    <a:pt x="518224" y="0"/>
                    <a:pt x="558419" y="47304"/>
                    <a:pt x="558419" y="106077"/>
                  </a:cubicBezTo>
                  <a:lnTo>
                    <a:pt x="558419" y="240823"/>
                  </a:lnTo>
                  <a:cubicBezTo>
                    <a:pt x="546935" y="235089"/>
                    <a:pt x="535451" y="230788"/>
                    <a:pt x="522531" y="227921"/>
                  </a:cubicBezTo>
                  <a:lnTo>
                    <a:pt x="522531" y="106077"/>
                  </a:lnTo>
                  <a:cubicBezTo>
                    <a:pt x="522531" y="65940"/>
                    <a:pt x="499563" y="34403"/>
                    <a:pt x="469417" y="34403"/>
                  </a:cubicBezTo>
                  <a:lnTo>
                    <a:pt x="87567" y="34403"/>
                  </a:lnTo>
                  <a:cubicBezTo>
                    <a:pt x="58857" y="34403"/>
                    <a:pt x="34453" y="65940"/>
                    <a:pt x="34453" y="106077"/>
                  </a:cubicBezTo>
                  <a:lnTo>
                    <a:pt x="34453" y="356933"/>
                  </a:lnTo>
                  <a:cubicBezTo>
                    <a:pt x="34453" y="395637"/>
                    <a:pt x="58857" y="427173"/>
                    <a:pt x="87567" y="427173"/>
                  </a:cubicBezTo>
                  <a:lnTo>
                    <a:pt x="341655" y="427173"/>
                  </a:lnTo>
                  <a:cubicBezTo>
                    <a:pt x="345961" y="440075"/>
                    <a:pt x="351703" y="451542"/>
                    <a:pt x="357446" y="463010"/>
                  </a:cubicBezTo>
                  <a:lnTo>
                    <a:pt x="87567" y="463010"/>
                  </a:lnTo>
                  <a:cubicBezTo>
                    <a:pt x="38759" y="463010"/>
                    <a:pt x="0" y="415706"/>
                    <a:pt x="0" y="356933"/>
                  </a:cubicBezTo>
                  <a:lnTo>
                    <a:pt x="0" y="106077"/>
                  </a:lnTo>
                  <a:cubicBezTo>
                    <a:pt x="0" y="47304"/>
                    <a:pt x="38759" y="0"/>
                    <a:pt x="875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7862048" y="1902375"/>
            <a:ext cx="3329370" cy="883254"/>
            <a:chOff x="7805426" y="3341205"/>
            <a:chExt cx="3329370" cy="883254"/>
          </a:xfrm>
        </p:grpSpPr>
        <p:sp>
          <p:nvSpPr>
            <p:cNvPr id="17" name="矩形 16"/>
            <p:cNvSpPr/>
            <p:nvPr/>
          </p:nvSpPr>
          <p:spPr>
            <a:xfrm>
              <a:off x="7805426" y="3708933"/>
              <a:ext cx="3329370"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18" name="矩形 17"/>
            <p:cNvSpPr/>
            <p:nvPr/>
          </p:nvSpPr>
          <p:spPr>
            <a:xfrm>
              <a:off x="7805427" y="334120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标题文字添加</a:t>
              </a:r>
              <a:endParaRPr lang="zh-CN" altLang="en-US" b="1" dirty="0">
                <a:latin typeface="+mn-ea"/>
              </a:endParaRPr>
            </a:p>
          </p:txBody>
        </p:sp>
      </p:grpSp>
      <p:grpSp>
        <p:nvGrpSpPr>
          <p:cNvPr id="19" name="组合 18"/>
          <p:cNvGrpSpPr/>
          <p:nvPr/>
        </p:nvGrpSpPr>
        <p:grpSpPr>
          <a:xfrm>
            <a:off x="7862048" y="3326204"/>
            <a:ext cx="3329370" cy="883254"/>
            <a:chOff x="7805426" y="3341205"/>
            <a:chExt cx="3329370" cy="883254"/>
          </a:xfrm>
        </p:grpSpPr>
        <p:sp>
          <p:nvSpPr>
            <p:cNvPr id="20" name="矩形 19"/>
            <p:cNvSpPr/>
            <p:nvPr/>
          </p:nvSpPr>
          <p:spPr>
            <a:xfrm>
              <a:off x="7805426" y="3708933"/>
              <a:ext cx="3329370"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21" name="矩形 20"/>
            <p:cNvSpPr/>
            <p:nvPr/>
          </p:nvSpPr>
          <p:spPr>
            <a:xfrm>
              <a:off x="7805427" y="334120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标题文字添加</a:t>
              </a:r>
              <a:endParaRPr lang="zh-CN" altLang="en-US" b="1" dirty="0">
                <a:latin typeface="+mn-ea"/>
              </a:endParaRPr>
            </a:p>
          </p:txBody>
        </p:sp>
      </p:grpSp>
      <p:grpSp>
        <p:nvGrpSpPr>
          <p:cNvPr id="22" name="组合 21"/>
          <p:cNvGrpSpPr/>
          <p:nvPr/>
        </p:nvGrpSpPr>
        <p:grpSpPr>
          <a:xfrm>
            <a:off x="7862048" y="4750033"/>
            <a:ext cx="3329370" cy="883254"/>
            <a:chOff x="7805426" y="3341205"/>
            <a:chExt cx="3329370" cy="883254"/>
          </a:xfrm>
        </p:grpSpPr>
        <p:sp>
          <p:nvSpPr>
            <p:cNvPr id="23" name="矩形 22"/>
            <p:cNvSpPr/>
            <p:nvPr/>
          </p:nvSpPr>
          <p:spPr>
            <a:xfrm>
              <a:off x="7805426" y="3708933"/>
              <a:ext cx="3329370"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用户可以在投影仪或者计算机上进行演示也可以将演示文稿打印出来制作成胶片用户以在投影仪</a:t>
              </a:r>
              <a:endParaRPr lang="zh-CN" altLang="en-US" sz="1100" dirty="0">
                <a:solidFill>
                  <a:schemeClr val="tx1">
                    <a:lumMod val="75000"/>
                    <a:lumOff val="25000"/>
                  </a:schemeClr>
                </a:solidFill>
                <a:latin typeface="+mn-ea"/>
              </a:endParaRPr>
            </a:p>
          </p:txBody>
        </p:sp>
        <p:sp>
          <p:nvSpPr>
            <p:cNvPr id="24" name="矩形 23"/>
            <p:cNvSpPr/>
            <p:nvPr/>
          </p:nvSpPr>
          <p:spPr>
            <a:xfrm>
              <a:off x="7805427" y="334120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标题文字添加</a:t>
              </a:r>
              <a:endParaRPr lang="zh-CN" altLang="en-US" b="1" dirty="0">
                <a:latin typeface="+mn-ea"/>
              </a:endParaRPr>
            </a:p>
          </p:txBody>
        </p:sp>
      </p:grpSp>
      <p:sp>
        <p:nvSpPr>
          <p:cNvPr id="4" name="矩形 3"/>
          <p:cNvSpPr/>
          <p:nvPr/>
        </p:nvSpPr>
        <p:spPr>
          <a:xfrm>
            <a:off x="2019533" y="2499351"/>
            <a:ext cx="3758967" cy="2384897"/>
          </a:xfrm>
          <a:prstGeom prst="rect">
            <a:avLst/>
          </a:prstGeom>
          <a:blipFill>
            <a:blip r:embed="rId2"/>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灯片编号占位符 5"/>
          <p:cNvSpPr>
            <a:spLocks noGrp="1"/>
          </p:cNvSpPr>
          <p:nvPr>
            <p:ph type="sldNum" sz="quarter" idx="4294967295"/>
          </p:nvPr>
        </p:nvSpPr>
        <p:spPr/>
        <p:txBody>
          <a:bodyPr/>
          <a:lstStyle/>
          <a:p>
            <a:fld id="{34FFDC9D-D022-4C4F-9F36-3FAD1C14D3E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par>
                                <p:cTn id="21" presetID="53" presetClass="entr" presetSubtype="16"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53" presetClass="entr" presetSubtype="16"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1+#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5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1+#ppt_w/2"/>
                                          </p:val>
                                        </p:tav>
                                        <p:tav tm="100000">
                                          <p:val>
                                            <p:strVal val="#ppt_x"/>
                                          </p:val>
                                        </p:tav>
                                      </p:tavLst>
                                    </p:anim>
                                    <p:anim calcmode="lin" valueType="num">
                                      <p:cBhvr additive="base">
                                        <p:cTn id="39" dur="500" fill="hold"/>
                                        <p:tgtEl>
                                          <p:spTgt spid="1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mn-ea"/>
            </a:endParaRPr>
          </a:p>
        </p:txBody>
      </p:sp>
      <p:pic>
        <p:nvPicPr>
          <p:cNvPr id="4" name="图片 3" descr="D:\图图图\0fe1e59536dd524cec29d005411598709b3d45f6f53b-77dqIa_fw658.jpg0fe1e59536dd524cec29d005411598709b3d45f6f53b-77dqIa_fw658"/>
          <p:cNvPicPr>
            <a:picLocks noChangeAspect="1"/>
          </p:cNvPicPr>
          <p:nvPr/>
        </p:nvPicPr>
        <p:blipFill rotWithShape="1">
          <a:blip r:embed="rId1"/>
          <a:srcRect/>
          <a:stretch>
            <a:fillRect/>
          </a:stretch>
        </p:blipFill>
        <p:spPr>
          <a:xfrm>
            <a:off x="922110" y="1881478"/>
            <a:ext cx="4649598" cy="3094990"/>
          </a:xfrm>
          <a:prstGeom prst="rect">
            <a:avLst/>
          </a:prstGeom>
        </p:spPr>
      </p:pic>
      <p:sp>
        <p:nvSpPr>
          <p:cNvPr id="18" name="PA-文本框 4"/>
          <p:cNvSpPr txBox="1"/>
          <p:nvPr>
            <p:custDataLst>
              <p:tags r:id="rId2"/>
            </p:custDataLst>
          </p:nvPr>
        </p:nvSpPr>
        <p:spPr>
          <a:xfrm>
            <a:off x="6235328" y="3320149"/>
            <a:ext cx="4801314" cy="1015663"/>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tx1">
                    <a:lumMod val="85000"/>
                    <a:lumOff val="15000"/>
                  </a:schemeClr>
                </a:solidFill>
                <a:latin typeface="+mn-ea"/>
                <a:ea typeface="+mn-ea"/>
              </a:rPr>
              <a:t>标题文字添加</a:t>
            </a:r>
            <a:endParaRPr lang="zh-CN" altLang="en-US" sz="6000" b="1" dirty="0">
              <a:solidFill>
                <a:schemeClr val="tx1">
                  <a:lumMod val="85000"/>
                  <a:lumOff val="15000"/>
                </a:schemeClr>
              </a:solidFill>
              <a:latin typeface="+mn-ea"/>
              <a:ea typeface="+mn-ea"/>
            </a:endParaRPr>
          </a:p>
        </p:txBody>
      </p:sp>
      <p:sp>
        <p:nvSpPr>
          <p:cNvPr id="21" name="PA-文本框 4"/>
          <p:cNvSpPr txBox="1"/>
          <p:nvPr>
            <p:custDataLst>
              <p:tags r:id="rId3"/>
            </p:custDataLst>
          </p:nvPr>
        </p:nvSpPr>
        <p:spPr>
          <a:xfrm>
            <a:off x="6235328" y="2304486"/>
            <a:ext cx="3243580" cy="1014730"/>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accent1"/>
                </a:solidFill>
                <a:latin typeface="+mn-ea"/>
                <a:ea typeface="+mn-ea"/>
              </a:rPr>
              <a:t>第二部分</a:t>
            </a:r>
            <a:endParaRPr lang="zh-CN" altLang="en-US" sz="6000" b="1" dirty="0">
              <a:solidFill>
                <a:schemeClr val="accent1"/>
              </a:solidFill>
              <a:latin typeface="+mn-ea"/>
              <a:ea typeface="+mn-ea"/>
            </a:endParaRPr>
          </a:p>
        </p:txBody>
      </p:sp>
      <p:sp>
        <p:nvSpPr>
          <p:cNvPr id="22" name="文本框 21"/>
          <p:cNvSpPr txBox="1"/>
          <p:nvPr/>
        </p:nvSpPr>
        <p:spPr>
          <a:xfrm>
            <a:off x="6240513" y="4440471"/>
            <a:ext cx="5265687" cy="481799"/>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85000"/>
                    <a:lumOff val="15000"/>
                  </a:schemeClr>
                </a:solidFill>
                <a:latin typeface="+mn-ea"/>
                <a:ea typeface="+mn-ea"/>
              </a:rPr>
              <a:t>This template is exclusively designed by Fei </a:t>
            </a:r>
            <a:r>
              <a:rPr lang="en-US" altLang="zh-CN" sz="1050" dirty="0" err="1">
                <a:solidFill>
                  <a:schemeClr val="tx1">
                    <a:lumMod val="85000"/>
                    <a:lumOff val="15000"/>
                  </a:schemeClr>
                </a:solidFill>
                <a:latin typeface="+mn-ea"/>
                <a:ea typeface="+mn-ea"/>
              </a:rPr>
              <a:t>er</a:t>
            </a:r>
            <a:r>
              <a:rPr lang="en-US" altLang="zh-CN" sz="1050" dirty="0">
                <a:solidFill>
                  <a:schemeClr val="tx1">
                    <a:lumMod val="85000"/>
                    <a:lumOff val="15000"/>
                  </a:schemeClr>
                </a:solidFill>
                <a:latin typeface="+mn-ea"/>
                <a:ea typeface="+mn-ea"/>
              </a:rPr>
              <a:t> creative and copyrights belong to Bao </a:t>
            </a:r>
            <a:r>
              <a:rPr lang="en-US" altLang="zh-CN" sz="1050" dirty="0" err="1">
                <a:solidFill>
                  <a:schemeClr val="tx1">
                    <a:lumMod val="85000"/>
                    <a:lumOff val="15000"/>
                  </a:schemeClr>
                </a:solidFill>
                <a:latin typeface="+mn-ea"/>
                <a:ea typeface="+mn-ea"/>
              </a:rPr>
              <a:t>tu</a:t>
            </a:r>
            <a:r>
              <a:rPr lang="en-US" altLang="zh-CN" sz="1050" dirty="0">
                <a:solidFill>
                  <a:schemeClr val="tx1">
                    <a:lumMod val="85000"/>
                    <a:lumOff val="15000"/>
                  </a:schemeClr>
                </a:solidFill>
                <a:latin typeface="+mn-ea"/>
                <a:ea typeface="+mn-ea"/>
              </a:rPr>
              <a:t> </a:t>
            </a:r>
            <a:r>
              <a:rPr lang="en-US" altLang="zh-CN" sz="1050" dirty="0" err="1">
                <a:solidFill>
                  <a:schemeClr val="tx1">
                    <a:lumMod val="85000"/>
                    <a:lumOff val="15000"/>
                  </a:schemeClr>
                </a:solidFill>
                <a:latin typeface="+mn-ea"/>
                <a:ea typeface="+mn-ea"/>
              </a:rPr>
              <a:t>internetThis</a:t>
            </a:r>
            <a:r>
              <a:rPr lang="en-US" altLang="zh-CN" sz="1050" dirty="0">
                <a:solidFill>
                  <a:schemeClr val="tx1">
                    <a:lumMod val="85000"/>
                    <a:lumOff val="15000"/>
                  </a:schemeClr>
                </a:solidFill>
                <a:latin typeface="+mn-ea"/>
                <a:ea typeface="+mn-ea"/>
              </a:rPr>
              <a:t> template is exclusively</a:t>
            </a:r>
            <a:endParaRPr lang="en-US" altLang="zh-CN" sz="1050" dirty="0">
              <a:solidFill>
                <a:schemeClr val="tx1">
                  <a:lumMod val="85000"/>
                  <a:lumOff val="1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000"/>
                                        <p:tgtEl>
                                          <p:spTgt spid="1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8"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374257" y="876300"/>
            <a:ext cx="0" cy="5981512"/>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6" name="组合 29"/>
          <p:cNvGrpSpPr/>
          <p:nvPr/>
        </p:nvGrpSpPr>
        <p:grpSpPr bwMode="auto">
          <a:xfrm>
            <a:off x="5020793" y="1995241"/>
            <a:ext cx="734444" cy="736559"/>
            <a:chOff x="2307521" y="2283162"/>
            <a:chExt cx="551398" cy="551398"/>
          </a:xfrm>
        </p:grpSpPr>
        <p:sp>
          <p:nvSpPr>
            <p:cNvPr id="31" name="矩形 30"/>
            <p:cNvSpPr/>
            <p:nvPr/>
          </p:nvSpPr>
          <p:spPr>
            <a:xfrm>
              <a:off x="2307521" y="2283162"/>
              <a:ext cx="551398" cy="55139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46"/>
          <p:cNvGrpSpPr/>
          <p:nvPr/>
        </p:nvGrpSpPr>
        <p:grpSpPr bwMode="auto">
          <a:xfrm>
            <a:off x="5020793" y="4856817"/>
            <a:ext cx="734444" cy="736559"/>
            <a:chOff x="2307521" y="2283162"/>
            <a:chExt cx="551398" cy="551398"/>
          </a:xfrm>
        </p:grpSpPr>
        <p:sp>
          <p:nvSpPr>
            <p:cNvPr id="48" name="矩形 47"/>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49" name="五角星 48"/>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6064253" y="1673525"/>
            <a:ext cx="6127748" cy="4381260"/>
            <a:chOff x="6395891" y="1299199"/>
            <a:chExt cx="6462859" cy="4620860"/>
          </a:xfrm>
        </p:grpSpPr>
        <p:pic>
          <p:nvPicPr>
            <p:cNvPr id="27665" name="图片 1"/>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95891" y="1299199"/>
              <a:ext cx="6462141" cy="462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7293471" y="1528093"/>
              <a:ext cx="5565279" cy="369102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Box 27"/>
          <p:cNvSpPr txBox="1"/>
          <p:nvPr/>
        </p:nvSpPr>
        <p:spPr>
          <a:xfrm>
            <a:off x="1110320" y="2053347"/>
            <a:ext cx="1856424" cy="325858"/>
          </a:xfrm>
          <a:prstGeom prst="rect">
            <a:avLst/>
          </a:prstGeom>
          <a:noFill/>
        </p:spPr>
        <p:txBody>
          <a:bodyPr wrap="square" lIns="91412" tIns="0" rIns="91412" bIns="0" rtlCol="0" anchor="t">
            <a:spAutoFit/>
          </a:bodyPr>
          <a:lstStyle/>
          <a:p>
            <a:pPr>
              <a:lnSpc>
                <a:spcPct val="15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输入标题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TextBox 28"/>
          <p:cNvSpPr txBox="1"/>
          <p:nvPr/>
        </p:nvSpPr>
        <p:spPr>
          <a:xfrm>
            <a:off x="1110320" y="2348778"/>
            <a:ext cx="3790298" cy="350837"/>
          </a:xfrm>
          <a:prstGeom prst="rect">
            <a:avLst/>
          </a:prstGeom>
          <a:noFill/>
        </p:spPr>
        <p:txBody>
          <a:bodyPr wrap="square" lIns="91412" tIns="45706" rIns="91412" bIns="45706" rtlCol="0">
            <a:spAutoFit/>
          </a:bodyPr>
          <a:lstStyle/>
          <a:p>
            <a:pPr>
              <a:lnSpc>
                <a:spcPct val="120000"/>
              </a:lnSpc>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4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28" name="TextBox 27"/>
          <p:cNvSpPr txBox="1"/>
          <p:nvPr/>
        </p:nvSpPr>
        <p:spPr>
          <a:xfrm>
            <a:off x="1136037" y="4812194"/>
            <a:ext cx="1856424" cy="325858"/>
          </a:xfrm>
          <a:prstGeom prst="rect">
            <a:avLst/>
          </a:prstGeom>
          <a:noFill/>
        </p:spPr>
        <p:txBody>
          <a:bodyPr wrap="square" lIns="91412" tIns="0" rIns="91412" bIns="0" rtlCol="0" anchor="t">
            <a:spAutoFit/>
          </a:bodyPr>
          <a:lstStyle/>
          <a:p>
            <a:pPr>
              <a:lnSpc>
                <a:spcPct val="15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输入标题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9" name="TextBox 28"/>
          <p:cNvSpPr txBox="1"/>
          <p:nvPr/>
        </p:nvSpPr>
        <p:spPr>
          <a:xfrm>
            <a:off x="1136037" y="5107625"/>
            <a:ext cx="3790298" cy="350837"/>
          </a:xfrm>
          <a:prstGeom prst="rect">
            <a:avLst/>
          </a:prstGeom>
          <a:noFill/>
        </p:spPr>
        <p:txBody>
          <a:bodyPr wrap="square" lIns="91412" tIns="45706" rIns="91412" bIns="45706" rtlCol="0">
            <a:spAutoFit/>
          </a:bodyPr>
          <a:lstStyle/>
          <a:p>
            <a:pPr>
              <a:lnSpc>
                <a:spcPct val="120000"/>
              </a:lnSpc>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400" dirty="0">
              <a:solidFill>
                <a:schemeClr val="tx1">
                  <a:lumMod val="75000"/>
                </a:schemeClr>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par>
                                <p:cTn id="12" presetID="53" presetClass="entr" presetSubtype="16" fill="hold" nodeType="withEffect">
                                  <p:stCondLst>
                                    <p:cond delay="200"/>
                                  </p:stCondLst>
                                  <p:childTnLst>
                                    <p:set>
                                      <p:cBhvr>
                                        <p:cTn id="13" dur="1" fill="hold">
                                          <p:stCondLst>
                                            <p:cond delay="0"/>
                                          </p:stCondLst>
                                        </p:cTn>
                                        <p:tgtEl>
                                          <p:spTgt spid="6"/>
                                        </p:tgtEl>
                                        <p:attrNameLst>
                                          <p:attrName>style.visibility</p:attrName>
                                        </p:attrNameLst>
                                      </p:cBhvr>
                                      <p:to>
                                        <p:strVal val="visible"/>
                                      </p:to>
                                    </p:set>
                                    <p:anim calcmode="lin" valueType="num">
                                      <p:cBhvr>
                                        <p:cTn id="14" dur="750" fill="hold"/>
                                        <p:tgtEl>
                                          <p:spTgt spid="6"/>
                                        </p:tgtEl>
                                        <p:attrNameLst>
                                          <p:attrName>ppt_w</p:attrName>
                                        </p:attrNameLst>
                                      </p:cBhvr>
                                      <p:tavLst>
                                        <p:tav tm="0">
                                          <p:val>
                                            <p:fltVal val="0"/>
                                          </p:val>
                                        </p:tav>
                                        <p:tav tm="100000">
                                          <p:val>
                                            <p:strVal val="#ppt_w"/>
                                          </p:val>
                                        </p:tav>
                                      </p:tavLst>
                                    </p:anim>
                                    <p:anim calcmode="lin" valueType="num">
                                      <p:cBhvr>
                                        <p:cTn id="15" dur="750" fill="hold"/>
                                        <p:tgtEl>
                                          <p:spTgt spid="6"/>
                                        </p:tgtEl>
                                        <p:attrNameLst>
                                          <p:attrName>ppt_h</p:attrName>
                                        </p:attrNameLst>
                                      </p:cBhvr>
                                      <p:tavLst>
                                        <p:tav tm="0">
                                          <p:val>
                                            <p:fltVal val="0"/>
                                          </p:val>
                                        </p:tav>
                                        <p:tav tm="100000">
                                          <p:val>
                                            <p:strVal val="#ppt_h"/>
                                          </p:val>
                                        </p:tav>
                                      </p:tavLst>
                                    </p:anim>
                                    <p:animEffect transition="in" filter="fade">
                                      <p:cBhvr>
                                        <p:cTn id="16" dur="750"/>
                                        <p:tgtEl>
                                          <p:spTgt spid="6"/>
                                        </p:tgtEl>
                                      </p:cBhvr>
                                    </p:animEffect>
                                  </p:childTnLst>
                                </p:cTn>
                              </p:par>
                              <p:par>
                                <p:cTn id="17" presetID="53" presetClass="entr" presetSubtype="16"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ppt_w</p:attrName>
                                        </p:attrNameLst>
                                      </p:cBhvr>
                                      <p:tavLst>
                                        <p:tav tm="0">
                                          <p:val>
                                            <p:fltVal val="0"/>
                                          </p:val>
                                        </p:tav>
                                        <p:tav tm="100000">
                                          <p:val>
                                            <p:strVal val="#ppt_w"/>
                                          </p:val>
                                        </p:tav>
                                      </p:tavLst>
                                    </p:anim>
                                    <p:anim calcmode="lin" valueType="num">
                                      <p:cBhvr>
                                        <p:cTn id="20" dur="750" fill="hold"/>
                                        <p:tgtEl>
                                          <p:spTgt spid="8"/>
                                        </p:tgtEl>
                                        <p:attrNameLst>
                                          <p:attrName>ppt_h</p:attrName>
                                        </p:attrNameLst>
                                      </p:cBhvr>
                                      <p:tavLst>
                                        <p:tav tm="0">
                                          <p:val>
                                            <p:fltVal val="0"/>
                                          </p:val>
                                        </p:tav>
                                        <p:tav tm="100000">
                                          <p:val>
                                            <p:strVal val="#ppt_h"/>
                                          </p:val>
                                        </p:tav>
                                      </p:tavLst>
                                    </p:anim>
                                    <p:animEffect transition="in" filter="fade">
                                      <p:cBhvr>
                                        <p:cTn id="21" dur="750"/>
                                        <p:tgtEl>
                                          <p:spTgt spid="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fa1beeb-2c3c-429c-8c7c-19408bb784df"/>
          <p:cNvGrpSpPr>
            <a:grpSpLocks noChangeAspect="1"/>
          </p:cNvGrpSpPr>
          <p:nvPr/>
        </p:nvGrpSpPr>
        <p:grpSpPr>
          <a:xfrm>
            <a:off x="1770325" y="1412777"/>
            <a:ext cx="8651351" cy="4318097"/>
            <a:chOff x="1770324" y="1412775"/>
            <a:chExt cx="8651351" cy="4318097"/>
          </a:xfrm>
        </p:grpSpPr>
        <p:grpSp>
          <p:nvGrpSpPr>
            <p:cNvPr id="3" name="Group 20"/>
            <p:cNvGrpSpPr/>
            <p:nvPr/>
          </p:nvGrpSpPr>
          <p:grpSpPr>
            <a:xfrm>
              <a:off x="2476500" y="1412775"/>
              <a:ext cx="7239001" cy="3032363"/>
              <a:chOff x="1260866" y="1641971"/>
              <a:chExt cx="9670268" cy="4050804"/>
            </a:xfrm>
          </p:grpSpPr>
          <p:sp>
            <p:nvSpPr>
              <p:cNvPr id="14" name="i$liḋe-Oval 6"/>
              <p:cNvSpPr/>
              <p:nvPr/>
            </p:nvSpPr>
            <p:spPr>
              <a:xfrm>
                <a:off x="1651000"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5" name="i$liḋe-Teardrop 3"/>
              <p:cNvSpPr/>
              <p:nvPr/>
            </p:nvSpPr>
            <p:spPr>
              <a:xfrm rot="8100000">
                <a:off x="1260866" y="2431847"/>
                <a:ext cx="2405870" cy="2405870"/>
              </a:xfrm>
              <a:prstGeom prst="teardrop">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6" name="i$liḋe-Oval 7"/>
              <p:cNvSpPr/>
              <p:nvPr/>
            </p:nvSpPr>
            <p:spPr>
              <a:xfrm>
                <a:off x="5283200"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7" name="i$liḋe-Oval 8"/>
              <p:cNvSpPr/>
              <p:nvPr/>
            </p:nvSpPr>
            <p:spPr>
              <a:xfrm>
                <a:off x="8915399" y="4994274"/>
                <a:ext cx="1625600" cy="698501"/>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8" name="i$liḋe-Teardrop 4"/>
              <p:cNvSpPr/>
              <p:nvPr/>
            </p:nvSpPr>
            <p:spPr>
              <a:xfrm rot="8100000">
                <a:off x="4893065" y="2431847"/>
                <a:ext cx="2405870" cy="2405870"/>
              </a:xfrm>
              <a:prstGeom prst="teardrop">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19" name="i$liḋe-Teardrop 5"/>
              <p:cNvSpPr/>
              <p:nvPr/>
            </p:nvSpPr>
            <p:spPr>
              <a:xfrm rot="8100000">
                <a:off x="8525264" y="2431847"/>
                <a:ext cx="2405870" cy="2405870"/>
              </a:xfrm>
              <a:prstGeom prst="teardrop">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20" name="i$liḋe-Rectangle 10"/>
              <p:cNvSpPr/>
              <p:nvPr/>
            </p:nvSpPr>
            <p:spPr>
              <a:xfrm>
                <a:off x="1484076" y="3790053"/>
                <a:ext cx="2020976" cy="325409"/>
              </a:xfrm>
              <a:prstGeom prst="rect">
                <a:avLst/>
              </a:prstGeom>
            </p:spPr>
            <p:txBody>
              <a:bodyPr wrap="none" lIns="0" tIns="0" rIns="0" bIns="0" anchor="ctr" anchorCtr="1">
                <a:normAutofit fontScale="90000" lnSpcReduction="10000"/>
              </a:bodyPr>
              <a:lstStyle/>
              <a:p>
                <a:pPr algn="ctr" defTabSz="1218565">
                  <a:spcBef>
                    <a:spcPct val="0"/>
                  </a:spcBef>
                  <a:defRPr/>
                </a:pPr>
                <a:r>
                  <a:rPr lang="zh-CN" altLang="en-US" b="1" dirty="0">
                    <a:solidFill>
                      <a:schemeClr val="bg1"/>
                    </a:solidFill>
                    <a:latin typeface="Arial" panose="020B0604020202020204"/>
                    <a:ea typeface="微软雅黑" panose="020B0503020204020204" pitchFamily="34" charset="-122"/>
                    <a:cs typeface="+mn-ea"/>
                    <a:sym typeface="Arial" panose="020B0604020202020204"/>
                  </a:rPr>
                  <a:t>输入标题</a:t>
                </a:r>
                <a:endParaRPr lang="zh-CN" altLang="en-US"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21" name="i$liḋe-Freeform: Shape 11"/>
              <p:cNvSpPr/>
              <p:nvPr/>
            </p:nvSpPr>
            <p:spPr bwMode="auto">
              <a:xfrm>
                <a:off x="2289509" y="2774835"/>
                <a:ext cx="348580" cy="627444"/>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22" name="i$liḋe-Rectangle 13"/>
              <p:cNvSpPr/>
              <p:nvPr/>
            </p:nvSpPr>
            <p:spPr>
              <a:xfrm>
                <a:off x="5056600" y="3790053"/>
                <a:ext cx="2020976" cy="325409"/>
              </a:xfrm>
              <a:prstGeom prst="rect">
                <a:avLst/>
              </a:prstGeom>
            </p:spPr>
            <p:txBody>
              <a:bodyPr wrap="none" lIns="0" tIns="0" rIns="0" bIns="0" anchor="ctr" anchorCtr="1">
                <a:normAutofit fontScale="90000" lnSpcReduction="10000"/>
              </a:bodyPr>
              <a:lstStyle/>
              <a:p>
                <a:pPr algn="ctr" defTabSz="1218565">
                  <a:spcBef>
                    <a:spcPct val="0"/>
                  </a:spcBef>
                  <a:defRPr/>
                </a:pPr>
                <a:r>
                  <a:rPr lang="zh-CN" altLang="en-US" b="1" dirty="0">
                    <a:solidFill>
                      <a:schemeClr val="bg1"/>
                    </a:solidFill>
                    <a:latin typeface="Arial" panose="020B0604020202020204"/>
                    <a:ea typeface="微软雅黑" panose="020B0503020204020204" pitchFamily="34" charset="-122"/>
                    <a:cs typeface="+mn-ea"/>
                    <a:sym typeface="Arial" panose="020B0604020202020204"/>
                  </a:rPr>
                  <a:t>输入标题</a:t>
                </a:r>
                <a:endParaRPr lang="zh-CN" altLang="en-US"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23" name="i$liḋe-Rectangle 15"/>
              <p:cNvSpPr/>
              <p:nvPr/>
            </p:nvSpPr>
            <p:spPr>
              <a:xfrm>
                <a:off x="8717710" y="3790053"/>
                <a:ext cx="2020976" cy="325409"/>
              </a:xfrm>
              <a:prstGeom prst="rect">
                <a:avLst/>
              </a:prstGeom>
            </p:spPr>
            <p:txBody>
              <a:bodyPr wrap="none" lIns="0" tIns="0" rIns="0" bIns="0" anchor="ctr" anchorCtr="1">
                <a:normAutofit fontScale="90000" lnSpcReduction="10000"/>
              </a:bodyPr>
              <a:lstStyle/>
              <a:p>
                <a:pPr algn="ctr" defTabSz="1218565">
                  <a:spcBef>
                    <a:spcPct val="0"/>
                  </a:spcBef>
                  <a:defRPr/>
                </a:pPr>
                <a:r>
                  <a:rPr lang="zh-CN" altLang="en-US" b="1" dirty="0">
                    <a:solidFill>
                      <a:schemeClr val="bg1"/>
                    </a:solidFill>
                    <a:latin typeface="Arial" panose="020B0604020202020204"/>
                    <a:ea typeface="微软雅黑" panose="020B0503020204020204" pitchFamily="34" charset="-122"/>
                    <a:cs typeface="+mn-ea"/>
                    <a:sym typeface="Arial" panose="020B0604020202020204"/>
                  </a:rPr>
                  <a:t>输入标题</a:t>
                </a:r>
                <a:endParaRPr lang="zh-CN" altLang="en-US" b="1" dirty="0">
                  <a:solidFill>
                    <a:schemeClr val="bg1"/>
                  </a:solidFill>
                  <a:latin typeface="Arial" panose="020B0604020202020204"/>
                  <a:ea typeface="微软雅黑" panose="020B0503020204020204" pitchFamily="34" charset="-122"/>
                  <a:cs typeface="+mn-ea"/>
                  <a:sym typeface="Arial" panose="020B0604020202020204"/>
                </a:endParaRPr>
              </a:p>
            </p:txBody>
          </p:sp>
          <p:sp>
            <p:nvSpPr>
              <p:cNvPr id="24" name="i$liḋe-Freeform: Shape 16"/>
              <p:cNvSpPr/>
              <p:nvPr/>
            </p:nvSpPr>
            <p:spPr bwMode="auto">
              <a:xfrm>
                <a:off x="9374221" y="2774835"/>
                <a:ext cx="707954" cy="706642"/>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25" name="i$liḋe-Freeform: Shape 17"/>
              <p:cNvSpPr/>
              <p:nvPr/>
            </p:nvSpPr>
            <p:spPr bwMode="auto">
              <a:xfrm>
                <a:off x="5738628" y="2813434"/>
                <a:ext cx="714744" cy="58745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latin typeface="Arial" panose="020B0604020202020204"/>
                  <a:ea typeface="微软雅黑" panose="020B0503020204020204" pitchFamily="34" charset="-122"/>
                  <a:cs typeface="+mn-ea"/>
                  <a:sym typeface="Arial" panose="020B0604020202020204"/>
                </a:endParaRPr>
              </a:p>
            </p:txBody>
          </p:sp>
          <p:sp>
            <p:nvSpPr>
              <p:cNvPr id="26" name="i$liḋe-Rectangle 2"/>
              <p:cNvSpPr/>
              <p:nvPr/>
            </p:nvSpPr>
            <p:spPr>
              <a:xfrm>
                <a:off x="2151308" y="1641971"/>
                <a:ext cx="589308" cy="863406"/>
              </a:xfrm>
              <a:prstGeom prst="rect">
                <a:avLst/>
              </a:prstGeom>
            </p:spPr>
            <p:txBody>
              <a:bodyPr wrap="none">
                <a:normAutofit/>
              </a:bodyPr>
              <a:lstStyle/>
              <a:p>
                <a:pPr algn="ctr"/>
                <a:r>
                  <a:rPr lang="en-US" altLang="zh-CN" sz="3600" b="1">
                    <a:solidFill>
                      <a:schemeClr val="accent1"/>
                    </a:solidFill>
                    <a:latin typeface="Arial" panose="020B0604020202020204"/>
                    <a:ea typeface="微软雅黑" panose="020B0503020204020204" pitchFamily="34" charset="-122"/>
                    <a:cs typeface="+mn-ea"/>
                    <a:sym typeface="Arial" panose="020B0604020202020204"/>
                  </a:rPr>
                  <a:t>1</a:t>
                </a:r>
                <a:endParaRPr lang="en-US" altLang="zh-CN" sz="3600" b="1">
                  <a:solidFill>
                    <a:schemeClr val="accent1"/>
                  </a:solidFill>
                  <a:latin typeface="Arial" panose="020B0604020202020204"/>
                  <a:ea typeface="微软雅黑" panose="020B0503020204020204" pitchFamily="34" charset="-122"/>
                  <a:cs typeface="+mn-ea"/>
                  <a:sym typeface="Arial" panose="020B0604020202020204"/>
                </a:endParaRPr>
              </a:p>
            </p:txBody>
          </p:sp>
          <p:sp>
            <p:nvSpPr>
              <p:cNvPr id="27" name="îṥļîḑé-Rectangle 18"/>
              <p:cNvSpPr/>
              <p:nvPr/>
            </p:nvSpPr>
            <p:spPr>
              <a:xfrm>
                <a:off x="5801346" y="1641971"/>
                <a:ext cx="589308" cy="863406"/>
              </a:xfrm>
              <a:prstGeom prst="rect">
                <a:avLst/>
              </a:prstGeom>
            </p:spPr>
            <p:txBody>
              <a:bodyPr wrap="none">
                <a:normAutofit/>
              </a:bodyPr>
              <a:lstStyle/>
              <a:p>
                <a:pPr algn="ctr"/>
                <a:r>
                  <a:rPr lang="en-US" altLang="zh-CN" sz="3600" b="1">
                    <a:solidFill>
                      <a:schemeClr val="accent2"/>
                    </a:solidFill>
                    <a:latin typeface="Arial" panose="020B0604020202020204"/>
                    <a:ea typeface="微软雅黑" panose="020B0503020204020204" pitchFamily="34" charset="-122"/>
                    <a:cs typeface="+mn-ea"/>
                    <a:sym typeface="Arial" panose="020B0604020202020204"/>
                  </a:rPr>
                  <a:t>2</a:t>
                </a:r>
                <a:endParaRPr lang="en-US" altLang="zh-CN" sz="3600" b="1">
                  <a:solidFill>
                    <a:schemeClr val="accent2"/>
                  </a:solidFill>
                  <a:latin typeface="Arial" panose="020B0604020202020204"/>
                  <a:ea typeface="微软雅黑" panose="020B0503020204020204" pitchFamily="34" charset="-122"/>
                  <a:cs typeface="+mn-ea"/>
                  <a:sym typeface="Arial" panose="020B0604020202020204"/>
                </a:endParaRPr>
              </a:p>
            </p:txBody>
          </p:sp>
          <p:sp>
            <p:nvSpPr>
              <p:cNvPr id="28" name="îṥļîḑé-Rectangle 19"/>
              <p:cNvSpPr/>
              <p:nvPr/>
            </p:nvSpPr>
            <p:spPr>
              <a:xfrm>
                <a:off x="9433544" y="1641971"/>
                <a:ext cx="589308" cy="863406"/>
              </a:xfrm>
              <a:prstGeom prst="rect">
                <a:avLst/>
              </a:prstGeom>
            </p:spPr>
            <p:txBody>
              <a:bodyPr wrap="none">
                <a:normAutofit/>
              </a:bodyPr>
              <a:lstStyle/>
              <a:p>
                <a:pPr algn="ctr"/>
                <a:r>
                  <a:rPr lang="en-US" altLang="zh-CN" sz="3600" b="1">
                    <a:solidFill>
                      <a:schemeClr val="accent3"/>
                    </a:solidFill>
                    <a:latin typeface="Arial" panose="020B0604020202020204"/>
                    <a:ea typeface="微软雅黑" panose="020B0503020204020204" pitchFamily="34" charset="-122"/>
                    <a:cs typeface="+mn-ea"/>
                    <a:sym typeface="Arial" panose="020B0604020202020204"/>
                  </a:rPr>
                  <a:t>3</a:t>
                </a:r>
                <a:endParaRPr lang="en-US" altLang="zh-CN" sz="3600" b="1">
                  <a:solidFill>
                    <a:schemeClr val="accent3"/>
                  </a:solidFill>
                  <a:latin typeface="Arial" panose="020B0604020202020204"/>
                  <a:ea typeface="微软雅黑" panose="020B0503020204020204" pitchFamily="34" charset="-122"/>
                  <a:cs typeface="+mn-ea"/>
                  <a:sym typeface="Arial" panose="020B0604020202020204"/>
                </a:endParaRPr>
              </a:p>
            </p:txBody>
          </p:sp>
        </p:grpSp>
        <p:grpSp>
          <p:nvGrpSpPr>
            <p:cNvPr id="4" name="Group 21"/>
            <p:cNvGrpSpPr/>
            <p:nvPr/>
          </p:nvGrpSpPr>
          <p:grpSpPr>
            <a:xfrm>
              <a:off x="1770324" y="4873612"/>
              <a:ext cx="8651351" cy="857260"/>
              <a:chOff x="1768931" y="4705020"/>
              <a:chExt cx="8651351" cy="857260"/>
            </a:xfrm>
          </p:grpSpPr>
          <p:grpSp>
            <p:nvGrpSpPr>
              <p:cNvPr id="5" name="Group 22"/>
              <p:cNvGrpSpPr/>
              <p:nvPr/>
            </p:nvGrpSpPr>
            <p:grpSpPr>
              <a:xfrm>
                <a:off x="1768931" y="4705020"/>
                <a:ext cx="2213143" cy="857260"/>
                <a:chOff x="1732858" y="5001250"/>
                <a:chExt cx="2213143" cy="857260"/>
              </a:xfrm>
            </p:grpSpPr>
            <p:sp>
              <p:nvSpPr>
                <p:cNvPr id="12" name="îṥļîḑé-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latin typeface="Arial" panose="020B0604020202020204"/>
                      <a:ea typeface="微软雅黑" panose="020B0503020204020204" pitchFamily="34" charset="-122"/>
                      <a:cs typeface="+mn-ea"/>
                      <a:sym typeface="Arial" panose="020B0604020202020204"/>
                    </a:rPr>
                    <a:t>输入标题</a:t>
                  </a:r>
                  <a:endParaRPr lang="zh-CN" altLang="en-US" sz="1400" b="1" dirty="0">
                    <a:solidFill>
                      <a:schemeClr val="accent1"/>
                    </a:solidFill>
                    <a:latin typeface="Arial" panose="020B0604020202020204"/>
                    <a:ea typeface="微软雅黑" panose="020B0503020204020204" pitchFamily="34" charset="-122"/>
                    <a:cs typeface="+mn-ea"/>
                    <a:sym typeface="Arial" panose="020B0604020202020204"/>
                  </a:endParaRPr>
                </a:p>
              </p:txBody>
            </p:sp>
            <p:sp>
              <p:nvSpPr>
                <p:cNvPr id="13" name="îṥļîḑé-TextBox 3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latin typeface="Arial" panose="020B0604020202020204"/>
                    <a:ea typeface="微软雅黑" panose="020B0503020204020204" pitchFamily="34" charset="-122"/>
                    <a:cs typeface="+mn-ea"/>
                    <a:sym typeface="Arial" panose="020B0604020202020204"/>
                  </a:endParaRPr>
                </a:p>
              </p:txBody>
            </p:sp>
          </p:grpSp>
          <p:grpSp>
            <p:nvGrpSpPr>
              <p:cNvPr id="6" name="Group 23"/>
              <p:cNvGrpSpPr/>
              <p:nvPr/>
            </p:nvGrpSpPr>
            <p:grpSpPr>
              <a:xfrm>
                <a:off x="4988035" y="4705020"/>
                <a:ext cx="2213143" cy="857260"/>
                <a:chOff x="1732858" y="5001250"/>
                <a:chExt cx="2213143" cy="857260"/>
              </a:xfrm>
            </p:grpSpPr>
            <p:sp>
              <p:nvSpPr>
                <p:cNvPr id="10" name="îṥļîḑé-TextBox 2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latin typeface="Arial" panose="020B0604020202020204"/>
                      <a:ea typeface="微软雅黑" panose="020B0503020204020204" pitchFamily="34" charset="-122"/>
                      <a:cs typeface="+mn-ea"/>
                      <a:sym typeface="Arial" panose="020B0604020202020204"/>
                    </a:rPr>
                    <a:t>输入标题</a:t>
                  </a:r>
                  <a:endParaRPr lang="zh-CN" altLang="en-US" sz="1400" b="1" dirty="0">
                    <a:solidFill>
                      <a:schemeClr val="accent2"/>
                    </a:solidFill>
                    <a:latin typeface="Arial" panose="020B0604020202020204"/>
                    <a:ea typeface="微软雅黑" panose="020B0503020204020204" pitchFamily="34" charset="-122"/>
                    <a:cs typeface="+mn-ea"/>
                    <a:sym typeface="Arial" panose="020B0604020202020204"/>
                  </a:endParaRPr>
                </a:p>
              </p:txBody>
            </p:sp>
            <p:sp>
              <p:nvSpPr>
                <p:cNvPr id="11" name="îṥļîḑé-TextBox 28"/>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grpSp>
            <p:nvGrpSpPr>
              <p:cNvPr id="7" name="Group 24"/>
              <p:cNvGrpSpPr/>
              <p:nvPr/>
            </p:nvGrpSpPr>
            <p:grpSpPr>
              <a:xfrm>
                <a:off x="8207139" y="4705020"/>
                <a:ext cx="2213143" cy="857260"/>
                <a:chOff x="1732858" y="5001250"/>
                <a:chExt cx="2213143" cy="857260"/>
              </a:xfrm>
            </p:grpSpPr>
            <p:sp>
              <p:nvSpPr>
                <p:cNvPr id="8" name="îṥļîḑé-TextBox 2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latin typeface="Arial" panose="020B0604020202020204"/>
                      <a:ea typeface="微软雅黑" panose="020B0503020204020204" pitchFamily="34" charset="-122"/>
                      <a:cs typeface="+mn-ea"/>
                      <a:sym typeface="Arial" panose="020B0604020202020204"/>
                    </a:rPr>
                    <a:t>输入标题</a:t>
                  </a:r>
                  <a:endParaRPr lang="zh-CN" altLang="en-US" sz="1400" b="1" dirty="0">
                    <a:solidFill>
                      <a:schemeClr val="accent3"/>
                    </a:solidFill>
                    <a:latin typeface="Arial" panose="020B0604020202020204"/>
                    <a:ea typeface="微软雅黑" panose="020B0503020204020204" pitchFamily="34" charset="-122"/>
                    <a:cs typeface="+mn-ea"/>
                    <a:sym typeface="Arial" panose="020B0604020202020204"/>
                  </a:endParaRPr>
                </a:p>
              </p:txBody>
            </p:sp>
            <p:sp>
              <p:nvSpPr>
                <p:cNvPr id="9" name="îṥļîḑé-TextBox 2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dirty="0">
                    <a:solidFill>
                      <a:schemeClr val="tx1">
                        <a:lumMod val="85000"/>
                        <a:lumOff val="15000"/>
                      </a:schemeClr>
                    </a:solidFill>
                    <a:latin typeface="方正姚体" panose="02010601030101010101" pitchFamily="2" charset="-122"/>
                    <a:ea typeface="方正姚体" panose="02010601030101010101" pitchFamily="2" charset="-122"/>
                  </a:endParaRPr>
                </a:p>
              </p:txBody>
            </p:sp>
          </p:grpSp>
        </p:gr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7934" y="3896079"/>
            <a:ext cx="3776135" cy="2041525"/>
            <a:chOff x="3154362" y="2616200"/>
            <a:chExt cx="2832101" cy="1531144"/>
          </a:xfrm>
        </p:grpSpPr>
        <p:sp>
          <p:nvSpPr>
            <p:cNvPr id="96" name="Freeform 6"/>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97" name="Freeform 7"/>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98" name="Freeform 8"/>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grpSp>
      <p:grpSp>
        <p:nvGrpSpPr>
          <p:cNvPr id="101" name="组合 100"/>
          <p:cNvGrpSpPr/>
          <p:nvPr/>
        </p:nvGrpSpPr>
        <p:grpSpPr>
          <a:xfrm>
            <a:off x="4586819" y="3163711"/>
            <a:ext cx="3018367" cy="1630892"/>
            <a:chOff x="3438526" y="2066925"/>
            <a:chExt cx="2263775" cy="1223169"/>
          </a:xfrm>
        </p:grpSpPr>
        <p:sp>
          <p:nvSpPr>
            <p:cNvPr id="102" name="Freeform 10"/>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03" name="Freeform 11"/>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04" name="Freeform 12"/>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grpSp>
      <p:grpSp>
        <p:nvGrpSpPr>
          <p:cNvPr id="107" name="组合 106"/>
          <p:cNvGrpSpPr/>
          <p:nvPr/>
        </p:nvGrpSpPr>
        <p:grpSpPr>
          <a:xfrm>
            <a:off x="4965702" y="2613378"/>
            <a:ext cx="2262718" cy="1224492"/>
            <a:chOff x="3722688" y="1654175"/>
            <a:chExt cx="1697038" cy="918369"/>
          </a:xfrm>
        </p:grpSpPr>
        <p:sp>
          <p:nvSpPr>
            <p:cNvPr id="108" name="Freeform 14"/>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09" name="Freeform 15"/>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10" name="Freeform 16"/>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grpSp>
      <p:grpSp>
        <p:nvGrpSpPr>
          <p:cNvPr id="113" name="组合 112"/>
          <p:cNvGrpSpPr/>
          <p:nvPr/>
        </p:nvGrpSpPr>
        <p:grpSpPr>
          <a:xfrm>
            <a:off x="5342469" y="2249311"/>
            <a:ext cx="1507066" cy="813860"/>
            <a:chOff x="4005263" y="1381125"/>
            <a:chExt cx="1130300" cy="610395"/>
          </a:xfrm>
        </p:grpSpPr>
        <p:sp>
          <p:nvSpPr>
            <p:cNvPr id="114" name="Freeform 18"/>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15" name="Freeform 19"/>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16" name="Freeform 20"/>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lstStyle/>
            <a:p>
              <a:endParaRPr lang="zh-CN" altLang="en-US" sz="1600">
                <a:latin typeface="Arial" panose="020B0604020202020204"/>
                <a:ea typeface="微软雅黑" panose="020B0503020204020204" pitchFamily="34" charset="-122"/>
                <a:cs typeface="+mn-ea"/>
                <a:sym typeface="Arial" panose="020B0604020202020204"/>
              </a:endParaRPr>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grpSp>
      <p:cxnSp>
        <p:nvCxnSpPr>
          <p:cNvPr id="123" name="直接连接符 122"/>
          <p:cNvCxnSpPr/>
          <p:nvPr/>
        </p:nvCxnSpPr>
        <p:spPr>
          <a:xfrm flipV="1">
            <a:off x="3521158" y="2608630"/>
            <a:ext cx="162863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157" y="3937415"/>
            <a:ext cx="9776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325" y="4794607"/>
            <a:ext cx="54530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722" y="3163713"/>
            <a:ext cx="129490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9" y="1343112"/>
            <a:ext cx="705382"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Arial" panose="020B0604020202020204"/>
              <a:ea typeface="微软雅黑" panose="020B0503020204020204" pitchFamily="34" charset="-122"/>
              <a:cs typeface="+mn-ea"/>
              <a:sym typeface="Arial" panose="020B0604020202020204"/>
            </a:endParaRPr>
          </a:p>
        </p:txBody>
      </p:sp>
      <p:cxnSp>
        <p:nvCxnSpPr>
          <p:cNvPr id="130" name="直接连接符 129"/>
          <p:cNvCxnSpPr/>
          <p:nvPr/>
        </p:nvCxnSpPr>
        <p:spPr>
          <a:xfrm>
            <a:off x="6949441" y="1741312"/>
            <a:ext cx="1778186"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6"/>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39" name="Rectangle 29"/>
          <p:cNvSpPr/>
          <p:nvPr/>
        </p:nvSpPr>
        <p:spPr>
          <a:xfrm>
            <a:off x="8857177" y="1659951"/>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0" name="Rectangle 30"/>
          <p:cNvSpPr/>
          <p:nvPr/>
        </p:nvSpPr>
        <p:spPr>
          <a:xfrm>
            <a:off x="8857177" y="1319626"/>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41" name="Rectangle 29"/>
          <p:cNvSpPr/>
          <p:nvPr/>
        </p:nvSpPr>
        <p:spPr>
          <a:xfrm>
            <a:off x="1465828" y="2249311"/>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2" name="Rectangle 30"/>
          <p:cNvSpPr/>
          <p:nvPr/>
        </p:nvSpPr>
        <p:spPr>
          <a:xfrm>
            <a:off x="1465828" y="1908986"/>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43" name="Rectangle 29"/>
          <p:cNvSpPr/>
          <p:nvPr/>
        </p:nvSpPr>
        <p:spPr>
          <a:xfrm>
            <a:off x="8858320" y="3178710"/>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4" name="Rectangle 30"/>
          <p:cNvSpPr/>
          <p:nvPr/>
        </p:nvSpPr>
        <p:spPr>
          <a:xfrm>
            <a:off x="8858320" y="2838385"/>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45" name="Rectangle 29"/>
          <p:cNvSpPr/>
          <p:nvPr/>
        </p:nvSpPr>
        <p:spPr>
          <a:xfrm>
            <a:off x="1454889" y="3691264"/>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6" name="Rectangle 30"/>
          <p:cNvSpPr/>
          <p:nvPr/>
        </p:nvSpPr>
        <p:spPr>
          <a:xfrm>
            <a:off x="1454889" y="3350939"/>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47" name="Rectangle 29"/>
          <p:cNvSpPr/>
          <p:nvPr/>
        </p:nvSpPr>
        <p:spPr>
          <a:xfrm>
            <a:off x="8857177" y="4613680"/>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8" name="Rectangle 30"/>
          <p:cNvSpPr/>
          <p:nvPr/>
        </p:nvSpPr>
        <p:spPr>
          <a:xfrm>
            <a:off x="8857177" y="4273355"/>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wipe(right)">
                                      <p:cBhvr>
                                        <p:cTn id="35" dur="300"/>
                                        <p:tgtEl>
                                          <p:spTgt spid="126"/>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wipe(right)">
                                      <p:cBhvr>
                                        <p:cTn id="39" dur="300"/>
                                        <p:tgtEl>
                                          <p:spTgt spid="124"/>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wipe(right)">
                                      <p:cBhvr>
                                        <p:cTn id="43" dur="300"/>
                                        <p:tgtEl>
                                          <p:spTgt spid="125"/>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127"/>
                                        </p:tgtEl>
                                        <p:attrNameLst>
                                          <p:attrName>style.visibility</p:attrName>
                                        </p:attrNameLst>
                                      </p:cBhvr>
                                      <p:to>
                                        <p:strVal val="visible"/>
                                      </p:to>
                                    </p:set>
                                    <p:animEffect transition="in" filter="wipe(down)">
                                      <p:cBhvr>
                                        <p:cTn id="47" dur="300"/>
                                        <p:tgtEl>
                                          <p:spTgt spid="127"/>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ipe(left)">
                                      <p:cBhvr>
                                        <p:cTn id="51" dur="300"/>
                                        <p:tgtEl>
                                          <p:spTgt spid="128"/>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30"/>
                                        </p:tgtEl>
                                        <p:attrNameLst>
                                          <p:attrName>style.visibility</p:attrName>
                                        </p:attrNameLst>
                                      </p:cBhvr>
                                      <p:to>
                                        <p:strVal val="visible"/>
                                      </p:to>
                                    </p:set>
                                    <p:animEffect transition="in" filter="wipe(right)">
                                      <p:cBhvr>
                                        <p:cTn id="55" dur="300"/>
                                        <p:tgtEl>
                                          <p:spTgt spid="130"/>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1000"/>
                                        <p:tgtEl>
                                          <p:spTgt spid="40"/>
                                        </p:tgtEl>
                                      </p:cBhvr>
                                    </p:animEffect>
                                    <p:anim calcmode="lin" valueType="num">
                                      <p:cBhvr>
                                        <p:cTn id="66" dur="1000" fill="hold"/>
                                        <p:tgtEl>
                                          <p:spTgt spid="40"/>
                                        </p:tgtEl>
                                        <p:attrNameLst>
                                          <p:attrName>ppt_x</p:attrName>
                                        </p:attrNameLst>
                                      </p:cBhvr>
                                      <p:tavLst>
                                        <p:tav tm="0">
                                          <p:val>
                                            <p:strVal val="#ppt_x"/>
                                          </p:val>
                                        </p:tav>
                                        <p:tav tm="100000">
                                          <p:val>
                                            <p:strVal val="#ppt_x"/>
                                          </p:val>
                                        </p:tav>
                                      </p:tavLst>
                                    </p:anim>
                                    <p:anim calcmode="lin" valueType="num">
                                      <p:cBhvr>
                                        <p:cTn id="6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anim calcmode="lin" valueType="num">
                                      <p:cBhvr>
                                        <p:cTn id="85" dur="1000" fill="hold"/>
                                        <p:tgtEl>
                                          <p:spTgt spid="43"/>
                                        </p:tgtEl>
                                        <p:attrNameLst>
                                          <p:attrName>ppt_x</p:attrName>
                                        </p:attrNameLst>
                                      </p:cBhvr>
                                      <p:tavLst>
                                        <p:tav tm="0">
                                          <p:val>
                                            <p:strVal val="#ppt_x"/>
                                          </p:val>
                                        </p:tav>
                                        <p:tav tm="100000">
                                          <p:val>
                                            <p:strVal val="#ppt_x"/>
                                          </p:val>
                                        </p:tav>
                                      </p:tavLst>
                                    </p:anim>
                                    <p:anim calcmode="lin" valueType="num">
                                      <p:cBhvr>
                                        <p:cTn id="86" dur="1000" fill="hold"/>
                                        <p:tgtEl>
                                          <p:spTgt spid="4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1000"/>
                                        <p:tgtEl>
                                          <p:spTgt spid="44"/>
                                        </p:tgtEl>
                                      </p:cBhvr>
                                    </p:animEffect>
                                    <p:anim calcmode="lin" valueType="num">
                                      <p:cBhvr>
                                        <p:cTn id="90" dur="1000" fill="hold"/>
                                        <p:tgtEl>
                                          <p:spTgt spid="44"/>
                                        </p:tgtEl>
                                        <p:attrNameLst>
                                          <p:attrName>ppt_x</p:attrName>
                                        </p:attrNameLst>
                                      </p:cBhvr>
                                      <p:tavLst>
                                        <p:tav tm="0">
                                          <p:val>
                                            <p:strVal val="#ppt_x"/>
                                          </p:val>
                                        </p:tav>
                                        <p:tav tm="100000">
                                          <p:val>
                                            <p:strVal val="#ppt_x"/>
                                          </p:val>
                                        </p:tav>
                                      </p:tavLst>
                                    </p:anim>
                                    <p:anim calcmode="lin" valueType="num">
                                      <p:cBhvr>
                                        <p:cTn id="9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1000"/>
                                        <p:tgtEl>
                                          <p:spTgt spid="45"/>
                                        </p:tgtEl>
                                      </p:cBhvr>
                                    </p:animEffect>
                                    <p:anim calcmode="lin" valueType="num">
                                      <p:cBhvr>
                                        <p:cTn id="97" dur="1000" fill="hold"/>
                                        <p:tgtEl>
                                          <p:spTgt spid="45"/>
                                        </p:tgtEl>
                                        <p:attrNameLst>
                                          <p:attrName>ppt_x</p:attrName>
                                        </p:attrNameLst>
                                      </p:cBhvr>
                                      <p:tavLst>
                                        <p:tav tm="0">
                                          <p:val>
                                            <p:strVal val="#ppt_x"/>
                                          </p:val>
                                        </p:tav>
                                        <p:tav tm="100000">
                                          <p:val>
                                            <p:strVal val="#ppt_x"/>
                                          </p:val>
                                        </p:tav>
                                      </p:tavLst>
                                    </p:anim>
                                    <p:anim calcmode="lin" valueType="num">
                                      <p:cBhvr>
                                        <p:cTn id="98" dur="1000" fill="hold"/>
                                        <p:tgtEl>
                                          <p:spTgt spid="4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1000"/>
                                        <p:tgtEl>
                                          <p:spTgt spid="46"/>
                                        </p:tgtEl>
                                      </p:cBhvr>
                                    </p:animEffect>
                                    <p:anim calcmode="lin" valueType="num">
                                      <p:cBhvr>
                                        <p:cTn id="102" dur="1000" fill="hold"/>
                                        <p:tgtEl>
                                          <p:spTgt spid="46"/>
                                        </p:tgtEl>
                                        <p:attrNameLst>
                                          <p:attrName>ppt_x</p:attrName>
                                        </p:attrNameLst>
                                      </p:cBhvr>
                                      <p:tavLst>
                                        <p:tav tm="0">
                                          <p:val>
                                            <p:strVal val="#ppt_x"/>
                                          </p:val>
                                        </p:tav>
                                        <p:tav tm="100000">
                                          <p:val>
                                            <p:strVal val="#ppt_x"/>
                                          </p:val>
                                        </p:tav>
                                      </p:tavLst>
                                    </p:anim>
                                    <p:anim calcmode="lin" valueType="num">
                                      <p:cBhvr>
                                        <p:cTn id="103"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39" grpId="0"/>
      <p:bldP spid="40" grpId="0"/>
      <p:bldP spid="41" grpId="0"/>
      <p:bldP spid="42" grpId="0"/>
      <p:bldP spid="43" grpId="0"/>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a:off x="7148598" y="1557332"/>
            <a:ext cx="743182" cy="743181"/>
            <a:chOff x="4293355" y="3074389"/>
            <a:chExt cx="440084" cy="440084"/>
          </a:xfrm>
        </p:grpSpPr>
        <p:sp>
          <p:nvSpPr>
            <p:cNvPr id="159" name="椭圆 15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cs typeface="+mn-ea"/>
                <a:sym typeface="Arial" panose="020B0604020202020204"/>
              </a:endParaRPr>
            </a:p>
          </p:txBody>
        </p:sp>
        <p:grpSp>
          <p:nvGrpSpPr>
            <p:cNvPr id="160" name="组合 159"/>
            <p:cNvGrpSpPr/>
            <p:nvPr/>
          </p:nvGrpSpPr>
          <p:grpSpPr>
            <a:xfrm>
              <a:off x="4437444" y="3184699"/>
              <a:ext cx="151907" cy="219466"/>
              <a:chOff x="6689725" y="4826000"/>
              <a:chExt cx="588963" cy="850901"/>
            </a:xfrm>
          </p:grpSpPr>
          <p:sp>
            <p:nvSpPr>
              <p:cNvPr id="16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6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6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grpSp>
      </p:grpSp>
      <p:grpSp>
        <p:nvGrpSpPr>
          <p:cNvPr id="164" name="组合 163"/>
          <p:cNvGrpSpPr/>
          <p:nvPr/>
        </p:nvGrpSpPr>
        <p:grpSpPr>
          <a:xfrm>
            <a:off x="9912119" y="1557332"/>
            <a:ext cx="743182" cy="743181"/>
            <a:chOff x="6438167" y="2632898"/>
            <a:chExt cx="440084" cy="440084"/>
          </a:xfrm>
        </p:grpSpPr>
        <p:sp>
          <p:nvSpPr>
            <p:cNvPr id="165" name="椭圆 164"/>
            <p:cNvSpPr/>
            <p:nvPr/>
          </p:nvSpPr>
          <p:spPr>
            <a:xfrm>
              <a:off x="6438167" y="2632898"/>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cs typeface="+mn-ea"/>
                <a:sym typeface="Arial" panose="020B0604020202020204"/>
              </a:endParaRPr>
            </a:p>
          </p:txBody>
        </p:sp>
        <p:grpSp>
          <p:nvGrpSpPr>
            <p:cNvPr id="166" name="组合 165"/>
            <p:cNvGrpSpPr/>
            <p:nvPr/>
          </p:nvGrpSpPr>
          <p:grpSpPr>
            <a:xfrm>
              <a:off x="6546634" y="2743208"/>
              <a:ext cx="223152" cy="219466"/>
              <a:chOff x="5294313" y="6135688"/>
              <a:chExt cx="865188" cy="850900"/>
            </a:xfrm>
          </p:grpSpPr>
          <p:sp>
            <p:nvSpPr>
              <p:cNvPr id="167"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68"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69"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0"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1"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grpSp>
      </p:grpSp>
      <p:grpSp>
        <p:nvGrpSpPr>
          <p:cNvPr id="172" name="组合 171"/>
          <p:cNvGrpSpPr/>
          <p:nvPr/>
        </p:nvGrpSpPr>
        <p:grpSpPr>
          <a:xfrm>
            <a:off x="4385077" y="1557332"/>
            <a:ext cx="743182" cy="743181"/>
            <a:chOff x="3225712" y="2624053"/>
            <a:chExt cx="440084" cy="440084"/>
          </a:xfrm>
        </p:grpSpPr>
        <p:sp>
          <p:nvSpPr>
            <p:cNvPr id="173" name="椭圆 172"/>
            <p:cNvSpPr/>
            <p:nvPr/>
          </p:nvSpPr>
          <p:spPr>
            <a:xfrm>
              <a:off x="3225712" y="2624053"/>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cs typeface="+mn-ea"/>
                <a:sym typeface="Arial" panose="020B0604020202020204"/>
              </a:endParaRPr>
            </a:p>
          </p:txBody>
        </p:sp>
        <p:grpSp>
          <p:nvGrpSpPr>
            <p:cNvPr id="174" name="组合 173"/>
            <p:cNvGrpSpPr/>
            <p:nvPr/>
          </p:nvGrpSpPr>
          <p:grpSpPr>
            <a:xfrm>
              <a:off x="3335817" y="2734363"/>
              <a:ext cx="219875" cy="219466"/>
              <a:chOff x="4064000" y="6135688"/>
              <a:chExt cx="852488" cy="850900"/>
            </a:xfrm>
          </p:grpSpPr>
          <p:sp>
            <p:nvSpPr>
              <p:cNvPr id="175"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6"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7"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8"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79"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0"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1"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2"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3"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4"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85"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grpSp>
      </p:grpSp>
      <p:grpSp>
        <p:nvGrpSpPr>
          <p:cNvPr id="187" name="组合 186"/>
          <p:cNvGrpSpPr/>
          <p:nvPr/>
        </p:nvGrpSpPr>
        <p:grpSpPr>
          <a:xfrm>
            <a:off x="1621557" y="1557332"/>
            <a:ext cx="743182" cy="743181"/>
            <a:chOff x="2139017" y="3437940"/>
            <a:chExt cx="440084" cy="440084"/>
          </a:xfrm>
        </p:grpSpPr>
        <p:sp>
          <p:nvSpPr>
            <p:cNvPr id="188" name="椭圆 187"/>
            <p:cNvSpPr/>
            <p:nvPr/>
          </p:nvSpPr>
          <p:spPr>
            <a:xfrm>
              <a:off x="2139017" y="3437940"/>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pitchFamily="34" charset="-122"/>
                <a:cs typeface="+mn-ea"/>
                <a:sym typeface="Arial" panose="020B0604020202020204"/>
              </a:endParaRPr>
            </a:p>
          </p:txBody>
        </p:sp>
        <p:grpSp>
          <p:nvGrpSpPr>
            <p:cNvPr id="189" name="组合 188"/>
            <p:cNvGrpSpPr/>
            <p:nvPr/>
          </p:nvGrpSpPr>
          <p:grpSpPr>
            <a:xfrm>
              <a:off x="2248713" y="3548250"/>
              <a:ext cx="220694" cy="219466"/>
              <a:chOff x="4083050" y="4826000"/>
              <a:chExt cx="855663" cy="850900"/>
            </a:xfrm>
          </p:grpSpPr>
          <p:sp>
            <p:nvSpPr>
              <p:cNvPr id="190"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91"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sp>
            <p:nvSpPr>
              <p:cNvPr id="192"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pitchFamily="34" charset="-122"/>
                  <a:cs typeface="+mn-ea"/>
                  <a:sym typeface="Arial" panose="020B0604020202020204"/>
                </a:endParaRPr>
              </a:p>
            </p:txBody>
          </p:sp>
        </p:grpSp>
      </p:grpSp>
      <p:sp>
        <p:nvSpPr>
          <p:cNvPr id="193" name="右大括号 192"/>
          <p:cNvSpPr/>
          <p:nvPr/>
        </p:nvSpPr>
        <p:spPr>
          <a:xfrm rot="16200000">
            <a:off x="1893770" y="1256854"/>
            <a:ext cx="198764" cy="2544901"/>
          </a:xfrm>
          <a:prstGeom prst="rightBrace">
            <a:avLst>
              <a:gd name="adj1" fmla="val 49086"/>
              <a:gd name="adj2" fmla="val 50000"/>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194" name="左中括号 193"/>
          <p:cNvSpPr/>
          <p:nvPr/>
        </p:nvSpPr>
        <p:spPr>
          <a:xfrm rot="16200000">
            <a:off x="1944969" y="1404424"/>
            <a:ext cx="96373" cy="2544902"/>
          </a:xfrm>
          <a:prstGeom prst="leftBracket">
            <a:avLst>
              <a:gd name="adj" fmla="val 97793"/>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196" name="右大括号 195"/>
          <p:cNvSpPr/>
          <p:nvPr/>
        </p:nvSpPr>
        <p:spPr>
          <a:xfrm rot="16200000">
            <a:off x="4657291" y="1256855"/>
            <a:ext cx="198764" cy="2544901"/>
          </a:xfrm>
          <a:prstGeom prst="rightBrace">
            <a:avLst>
              <a:gd name="adj1" fmla="val 49086"/>
              <a:gd name="adj2" fmla="val 5000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197" name="左中括号 196"/>
          <p:cNvSpPr/>
          <p:nvPr/>
        </p:nvSpPr>
        <p:spPr>
          <a:xfrm rot="16200000">
            <a:off x="4708490" y="1404426"/>
            <a:ext cx="96373" cy="2544902"/>
          </a:xfrm>
          <a:prstGeom prst="leftBracket">
            <a:avLst>
              <a:gd name="adj" fmla="val 97793"/>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199" name="右大括号 198"/>
          <p:cNvSpPr/>
          <p:nvPr/>
        </p:nvSpPr>
        <p:spPr>
          <a:xfrm rot="16200000">
            <a:off x="7420813" y="1256855"/>
            <a:ext cx="198764" cy="2544901"/>
          </a:xfrm>
          <a:prstGeom prst="rightBrace">
            <a:avLst>
              <a:gd name="adj1" fmla="val 49086"/>
              <a:gd name="adj2" fmla="val 50000"/>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200" name="左中括号 199"/>
          <p:cNvSpPr/>
          <p:nvPr/>
        </p:nvSpPr>
        <p:spPr>
          <a:xfrm rot="16200000">
            <a:off x="7472011" y="1404426"/>
            <a:ext cx="96373" cy="2544902"/>
          </a:xfrm>
          <a:prstGeom prst="leftBracket">
            <a:avLst>
              <a:gd name="adj" fmla="val 97793"/>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202" name="右大括号 201"/>
          <p:cNvSpPr/>
          <p:nvPr/>
        </p:nvSpPr>
        <p:spPr>
          <a:xfrm rot="16200000">
            <a:off x="10184330" y="1256855"/>
            <a:ext cx="198764" cy="2544901"/>
          </a:xfrm>
          <a:prstGeom prst="rightBrace">
            <a:avLst>
              <a:gd name="adj1" fmla="val 49086"/>
              <a:gd name="adj2" fmla="val 50000"/>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203" name="左中括号 202"/>
          <p:cNvSpPr/>
          <p:nvPr/>
        </p:nvSpPr>
        <p:spPr>
          <a:xfrm rot="16200000">
            <a:off x="10235529" y="1404426"/>
            <a:ext cx="96373" cy="2544902"/>
          </a:xfrm>
          <a:prstGeom prst="leftBracket">
            <a:avLst>
              <a:gd name="adj" fmla="val 97793"/>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sz="1600">
              <a:solidFill>
                <a:schemeClr val="tx1">
                  <a:lumMod val="65000"/>
                </a:schemeClr>
              </a:solidFill>
              <a:latin typeface="Arial" panose="020B0604020202020204"/>
              <a:ea typeface="微软雅黑" panose="020B0503020204020204" pitchFamily="34" charset="-122"/>
              <a:cs typeface="+mn-ea"/>
              <a:sym typeface="Arial" panose="020B0604020202020204"/>
            </a:endParaRPr>
          </a:p>
        </p:txBody>
      </p:sp>
      <p:sp>
        <p:nvSpPr>
          <p:cNvPr id="49" name="Rectangle 29"/>
          <p:cNvSpPr/>
          <p:nvPr/>
        </p:nvSpPr>
        <p:spPr>
          <a:xfrm>
            <a:off x="1263166" y="4200306"/>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0" name="Rectangle 30"/>
          <p:cNvSpPr/>
          <p:nvPr/>
        </p:nvSpPr>
        <p:spPr>
          <a:xfrm>
            <a:off x="1263166" y="3859981"/>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1" name="Rectangle 29"/>
          <p:cNvSpPr/>
          <p:nvPr/>
        </p:nvSpPr>
        <p:spPr>
          <a:xfrm>
            <a:off x="3962690" y="4223956"/>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2" name="Rectangle 30"/>
          <p:cNvSpPr/>
          <p:nvPr/>
        </p:nvSpPr>
        <p:spPr>
          <a:xfrm>
            <a:off x="3962690" y="3883631"/>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3" name="Rectangle 29"/>
          <p:cNvSpPr/>
          <p:nvPr/>
        </p:nvSpPr>
        <p:spPr>
          <a:xfrm>
            <a:off x="6541488" y="4242569"/>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4" name="Rectangle 30"/>
          <p:cNvSpPr/>
          <p:nvPr/>
        </p:nvSpPr>
        <p:spPr>
          <a:xfrm>
            <a:off x="6541488" y="3902244"/>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5" name="Rectangle 29"/>
          <p:cNvSpPr/>
          <p:nvPr/>
        </p:nvSpPr>
        <p:spPr>
          <a:xfrm>
            <a:off x="9120286" y="4229118"/>
            <a:ext cx="2009488"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6" name="Rectangle 30"/>
          <p:cNvSpPr/>
          <p:nvPr/>
        </p:nvSpPr>
        <p:spPr>
          <a:xfrm>
            <a:off x="9120286" y="3888793"/>
            <a:ext cx="1092141"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p:cTn id="7" dur="300" fill="hold"/>
                                        <p:tgtEl>
                                          <p:spTgt spid="187"/>
                                        </p:tgtEl>
                                        <p:attrNameLst>
                                          <p:attrName>ppt_w</p:attrName>
                                        </p:attrNameLst>
                                      </p:cBhvr>
                                      <p:tavLst>
                                        <p:tav tm="0">
                                          <p:val>
                                            <p:fltVal val="0"/>
                                          </p:val>
                                        </p:tav>
                                        <p:tav tm="100000">
                                          <p:val>
                                            <p:strVal val="#ppt_w"/>
                                          </p:val>
                                        </p:tav>
                                      </p:tavLst>
                                    </p:anim>
                                    <p:anim calcmode="lin" valueType="num">
                                      <p:cBhvr>
                                        <p:cTn id="8" dur="300" fill="hold"/>
                                        <p:tgtEl>
                                          <p:spTgt spid="187"/>
                                        </p:tgtEl>
                                        <p:attrNameLst>
                                          <p:attrName>ppt_h</p:attrName>
                                        </p:attrNameLst>
                                      </p:cBhvr>
                                      <p:tavLst>
                                        <p:tav tm="0">
                                          <p:val>
                                            <p:fltVal val="0"/>
                                          </p:val>
                                        </p:tav>
                                        <p:tav tm="100000">
                                          <p:val>
                                            <p:strVal val="#ppt_h"/>
                                          </p:val>
                                        </p:tav>
                                      </p:tavLst>
                                    </p:anim>
                                    <p:animEffect transition="in" filter="fade">
                                      <p:cBhvr>
                                        <p:cTn id="9" dur="300"/>
                                        <p:tgtEl>
                                          <p:spTgt spid="18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Effect transition="in" filter="fade">
                                      <p:cBhvr>
                                        <p:cTn id="13" dur="300"/>
                                        <p:tgtEl>
                                          <p:spTgt spid="19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fade">
                                      <p:cBhvr>
                                        <p:cTn id="16" dur="300"/>
                                        <p:tgtEl>
                                          <p:spTgt spid="194"/>
                                        </p:tgtEl>
                                      </p:cBhvr>
                                    </p:animEffect>
                                  </p:childTnLst>
                                </p:cTn>
                              </p:par>
                            </p:childTnLst>
                          </p:cTn>
                        </p:par>
                        <p:par>
                          <p:cTn id="17" fill="hold">
                            <p:stCondLst>
                              <p:cond delay="1000"/>
                            </p:stCondLst>
                            <p:childTnLst>
                              <p:par>
                                <p:cTn id="18" presetID="42" presetClass="path" presetSubtype="0" accel="50000" decel="50000" fill="hold" grpId="1" nodeType="afterEffect">
                                  <p:stCondLst>
                                    <p:cond delay="0"/>
                                  </p:stCondLst>
                                  <p:childTnLst>
                                    <p:animMotion origin="layout" path="M 1.94444E-6 -2.09877E-6 L 1.94444E-6 0.41729 " pathEditMode="relative" rAng="0" ptsTypes="AA">
                                      <p:cBhvr>
                                        <p:cTn id="19" dur="500" fill="hold"/>
                                        <p:tgtEl>
                                          <p:spTgt spid="194"/>
                                        </p:tgtEl>
                                        <p:attrNameLst>
                                          <p:attrName>ppt_x</p:attrName>
                                          <p:attrName>ppt_y</p:attrName>
                                        </p:attrNameLst>
                                      </p:cBhvr>
                                      <p:rCtr x="0" y="20864"/>
                                    </p:animMotion>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72"/>
                                        </p:tgtEl>
                                        <p:attrNameLst>
                                          <p:attrName>style.visibility</p:attrName>
                                        </p:attrNameLst>
                                      </p:cBhvr>
                                      <p:to>
                                        <p:strVal val="visible"/>
                                      </p:to>
                                    </p:set>
                                    <p:anim calcmode="lin" valueType="num">
                                      <p:cBhvr>
                                        <p:cTn id="23" dur="300" fill="hold"/>
                                        <p:tgtEl>
                                          <p:spTgt spid="172"/>
                                        </p:tgtEl>
                                        <p:attrNameLst>
                                          <p:attrName>ppt_w</p:attrName>
                                        </p:attrNameLst>
                                      </p:cBhvr>
                                      <p:tavLst>
                                        <p:tav tm="0">
                                          <p:val>
                                            <p:fltVal val="0"/>
                                          </p:val>
                                        </p:tav>
                                        <p:tav tm="100000">
                                          <p:val>
                                            <p:strVal val="#ppt_w"/>
                                          </p:val>
                                        </p:tav>
                                      </p:tavLst>
                                    </p:anim>
                                    <p:anim calcmode="lin" valueType="num">
                                      <p:cBhvr>
                                        <p:cTn id="24" dur="300" fill="hold"/>
                                        <p:tgtEl>
                                          <p:spTgt spid="172"/>
                                        </p:tgtEl>
                                        <p:attrNameLst>
                                          <p:attrName>ppt_h</p:attrName>
                                        </p:attrNameLst>
                                      </p:cBhvr>
                                      <p:tavLst>
                                        <p:tav tm="0">
                                          <p:val>
                                            <p:fltVal val="0"/>
                                          </p:val>
                                        </p:tav>
                                        <p:tav tm="100000">
                                          <p:val>
                                            <p:strVal val="#ppt_h"/>
                                          </p:val>
                                        </p:tav>
                                      </p:tavLst>
                                    </p:anim>
                                    <p:animEffect transition="in" filter="fade">
                                      <p:cBhvr>
                                        <p:cTn id="25" dur="300"/>
                                        <p:tgtEl>
                                          <p:spTgt spid="172"/>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96"/>
                                        </p:tgtEl>
                                        <p:attrNameLst>
                                          <p:attrName>style.visibility</p:attrName>
                                        </p:attrNameLst>
                                      </p:cBhvr>
                                      <p:to>
                                        <p:strVal val="visible"/>
                                      </p:to>
                                    </p:set>
                                    <p:animEffect transition="in" filter="fade">
                                      <p:cBhvr>
                                        <p:cTn id="29" dur="300"/>
                                        <p:tgtEl>
                                          <p:spTgt spid="19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7"/>
                                        </p:tgtEl>
                                        <p:attrNameLst>
                                          <p:attrName>style.visibility</p:attrName>
                                        </p:attrNameLst>
                                      </p:cBhvr>
                                      <p:to>
                                        <p:strVal val="visible"/>
                                      </p:to>
                                    </p:set>
                                    <p:animEffect transition="in" filter="fade">
                                      <p:cBhvr>
                                        <p:cTn id="32" dur="300"/>
                                        <p:tgtEl>
                                          <p:spTgt spid="197"/>
                                        </p:tgtEl>
                                      </p:cBhvr>
                                    </p:animEffect>
                                  </p:childTnLst>
                                </p:cTn>
                              </p:par>
                            </p:childTnLst>
                          </p:cTn>
                        </p:par>
                        <p:par>
                          <p:cTn id="33" fill="hold">
                            <p:stCondLst>
                              <p:cond delay="2500"/>
                            </p:stCondLst>
                            <p:childTnLst>
                              <p:par>
                                <p:cTn id="34" presetID="42" presetClass="path" presetSubtype="0" accel="50000" decel="50000" fill="hold" grpId="1" nodeType="afterEffect">
                                  <p:stCondLst>
                                    <p:cond delay="0"/>
                                  </p:stCondLst>
                                  <p:childTnLst>
                                    <p:animMotion origin="layout" path="M -4.16667E-6 -2.09877E-6 L -4.16667E-6 0.41729 " pathEditMode="relative" rAng="0" ptsTypes="AA">
                                      <p:cBhvr>
                                        <p:cTn id="35" dur="500" fill="hold"/>
                                        <p:tgtEl>
                                          <p:spTgt spid="197"/>
                                        </p:tgtEl>
                                        <p:attrNameLst>
                                          <p:attrName>ppt_x</p:attrName>
                                          <p:attrName>ppt_y</p:attrName>
                                        </p:attrNameLst>
                                      </p:cBhvr>
                                      <p:rCtr x="0" y="20864"/>
                                    </p:animMotion>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58"/>
                                        </p:tgtEl>
                                        <p:attrNameLst>
                                          <p:attrName>style.visibility</p:attrName>
                                        </p:attrNameLst>
                                      </p:cBhvr>
                                      <p:to>
                                        <p:strVal val="visible"/>
                                      </p:to>
                                    </p:set>
                                    <p:anim calcmode="lin" valueType="num">
                                      <p:cBhvr>
                                        <p:cTn id="39" dur="300" fill="hold"/>
                                        <p:tgtEl>
                                          <p:spTgt spid="158"/>
                                        </p:tgtEl>
                                        <p:attrNameLst>
                                          <p:attrName>ppt_w</p:attrName>
                                        </p:attrNameLst>
                                      </p:cBhvr>
                                      <p:tavLst>
                                        <p:tav tm="0">
                                          <p:val>
                                            <p:fltVal val="0"/>
                                          </p:val>
                                        </p:tav>
                                        <p:tav tm="100000">
                                          <p:val>
                                            <p:strVal val="#ppt_w"/>
                                          </p:val>
                                        </p:tav>
                                      </p:tavLst>
                                    </p:anim>
                                    <p:anim calcmode="lin" valueType="num">
                                      <p:cBhvr>
                                        <p:cTn id="40" dur="300" fill="hold"/>
                                        <p:tgtEl>
                                          <p:spTgt spid="158"/>
                                        </p:tgtEl>
                                        <p:attrNameLst>
                                          <p:attrName>ppt_h</p:attrName>
                                        </p:attrNameLst>
                                      </p:cBhvr>
                                      <p:tavLst>
                                        <p:tav tm="0">
                                          <p:val>
                                            <p:fltVal val="0"/>
                                          </p:val>
                                        </p:tav>
                                        <p:tav tm="100000">
                                          <p:val>
                                            <p:strVal val="#ppt_h"/>
                                          </p:val>
                                        </p:tav>
                                      </p:tavLst>
                                    </p:anim>
                                    <p:animEffect transition="in" filter="fade">
                                      <p:cBhvr>
                                        <p:cTn id="41" dur="300"/>
                                        <p:tgtEl>
                                          <p:spTgt spid="158"/>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99"/>
                                        </p:tgtEl>
                                        <p:attrNameLst>
                                          <p:attrName>style.visibility</p:attrName>
                                        </p:attrNameLst>
                                      </p:cBhvr>
                                      <p:to>
                                        <p:strVal val="visible"/>
                                      </p:to>
                                    </p:set>
                                    <p:animEffect transition="in" filter="fade">
                                      <p:cBhvr>
                                        <p:cTn id="45" dur="300"/>
                                        <p:tgtEl>
                                          <p:spTgt spid="19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0"/>
                                        </p:tgtEl>
                                        <p:attrNameLst>
                                          <p:attrName>style.visibility</p:attrName>
                                        </p:attrNameLst>
                                      </p:cBhvr>
                                      <p:to>
                                        <p:strVal val="visible"/>
                                      </p:to>
                                    </p:set>
                                    <p:animEffect transition="in" filter="fade">
                                      <p:cBhvr>
                                        <p:cTn id="48" dur="300"/>
                                        <p:tgtEl>
                                          <p:spTgt spid="200"/>
                                        </p:tgtEl>
                                      </p:cBhvr>
                                    </p:animEffect>
                                  </p:childTnLst>
                                </p:cTn>
                              </p:par>
                            </p:childTnLst>
                          </p:cTn>
                        </p:par>
                        <p:par>
                          <p:cTn id="49" fill="hold">
                            <p:stCondLst>
                              <p:cond delay="4000"/>
                            </p:stCondLst>
                            <p:childTnLst>
                              <p:par>
                                <p:cTn id="50" presetID="42" presetClass="path" presetSubtype="0" accel="50000" decel="50000" fill="hold" grpId="1" nodeType="afterEffect">
                                  <p:stCondLst>
                                    <p:cond delay="0"/>
                                  </p:stCondLst>
                                  <p:childTnLst>
                                    <p:animMotion origin="layout" path="M -2.77778E-7 -2.09877E-6 L -2.77778E-7 0.41729 " pathEditMode="relative" rAng="0" ptsTypes="AA">
                                      <p:cBhvr>
                                        <p:cTn id="51" dur="500" fill="hold"/>
                                        <p:tgtEl>
                                          <p:spTgt spid="200"/>
                                        </p:tgtEl>
                                        <p:attrNameLst>
                                          <p:attrName>ppt_x</p:attrName>
                                          <p:attrName>ppt_y</p:attrName>
                                        </p:attrNameLst>
                                      </p:cBhvr>
                                      <p:rCtr x="0" y="20864"/>
                                    </p:animMotion>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64"/>
                                        </p:tgtEl>
                                        <p:attrNameLst>
                                          <p:attrName>style.visibility</p:attrName>
                                        </p:attrNameLst>
                                      </p:cBhvr>
                                      <p:to>
                                        <p:strVal val="visible"/>
                                      </p:to>
                                    </p:set>
                                    <p:anim calcmode="lin" valueType="num">
                                      <p:cBhvr>
                                        <p:cTn id="55" dur="300" fill="hold"/>
                                        <p:tgtEl>
                                          <p:spTgt spid="164"/>
                                        </p:tgtEl>
                                        <p:attrNameLst>
                                          <p:attrName>ppt_w</p:attrName>
                                        </p:attrNameLst>
                                      </p:cBhvr>
                                      <p:tavLst>
                                        <p:tav tm="0">
                                          <p:val>
                                            <p:fltVal val="0"/>
                                          </p:val>
                                        </p:tav>
                                        <p:tav tm="100000">
                                          <p:val>
                                            <p:strVal val="#ppt_w"/>
                                          </p:val>
                                        </p:tav>
                                      </p:tavLst>
                                    </p:anim>
                                    <p:anim calcmode="lin" valueType="num">
                                      <p:cBhvr>
                                        <p:cTn id="56" dur="300" fill="hold"/>
                                        <p:tgtEl>
                                          <p:spTgt spid="164"/>
                                        </p:tgtEl>
                                        <p:attrNameLst>
                                          <p:attrName>ppt_h</p:attrName>
                                        </p:attrNameLst>
                                      </p:cBhvr>
                                      <p:tavLst>
                                        <p:tav tm="0">
                                          <p:val>
                                            <p:fltVal val="0"/>
                                          </p:val>
                                        </p:tav>
                                        <p:tav tm="100000">
                                          <p:val>
                                            <p:strVal val="#ppt_h"/>
                                          </p:val>
                                        </p:tav>
                                      </p:tavLst>
                                    </p:anim>
                                    <p:animEffect transition="in" filter="fade">
                                      <p:cBhvr>
                                        <p:cTn id="57" dur="300"/>
                                        <p:tgtEl>
                                          <p:spTgt spid="164"/>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02"/>
                                        </p:tgtEl>
                                        <p:attrNameLst>
                                          <p:attrName>style.visibility</p:attrName>
                                        </p:attrNameLst>
                                      </p:cBhvr>
                                      <p:to>
                                        <p:strVal val="visible"/>
                                      </p:to>
                                    </p:set>
                                    <p:animEffect transition="in" filter="fade">
                                      <p:cBhvr>
                                        <p:cTn id="61" dur="300"/>
                                        <p:tgtEl>
                                          <p:spTgt spid="20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3"/>
                                        </p:tgtEl>
                                        <p:attrNameLst>
                                          <p:attrName>style.visibility</p:attrName>
                                        </p:attrNameLst>
                                      </p:cBhvr>
                                      <p:to>
                                        <p:strVal val="visible"/>
                                      </p:to>
                                    </p:set>
                                    <p:animEffect transition="in" filter="fade">
                                      <p:cBhvr>
                                        <p:cTn id="64" dur="300"/>
                                        <p:tgtEl>
                                          <p:spTgt spid="203"/>
                                        </p:tgtEl>
                                      </p:cBhvr>
                                    </p:animEffect>
                                  </p:childTnLst>
                                </p:cTn>
                              </p:par>
                            </p:childTnLst>
                          </p:cTn>
                        </p:par>
                        <p:par>
                          <p:cTn id="65" fill="hold">
                            <p:stCondLst>
                              <p:cond delay="5500"/>
                            </p:stCondLst>
                            <p:childTnLst>
                              <p:par>
                                <p:cTn id="66" presetID="42" presetClass="path" presetSubtype="0" accel="50000" decel="50000" fill="hold" grpId="1" nodeType="afterEffect">
                                  <p:stCondLst>
                                    <p:cond delay="0"/>
                                  </p:stCondLst>
                                  <p:childTnLst>
                                    <p:animMotion origin="layout" path="M -2.77778E-6 -2.09877E-6 L -2.77778E-6 0.41729 " pathEditMode="relative" rAng="0" ptsTypes="AA">
                                      <p:cBhvr>
                                        <p:cTn id="67" dur="500" fill="hold"/>
                                        <p:tgtEl>
                                          <p:spTgt spid="203"/>
                                        </p:tgtEl>
                                        <p:attrNameLst>
                                          <p:attrName>ppt_x</p:attrName>
                                          <p:attrName>ppt_y</p:attrName>
                                        </p:attrNameLst>
                                      </p:cBhvr>
                                      <p:rCtr x="0" y="20864"/>
                                    </p:animMotion>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1000"/>
                                        <p:tgtEl>
                                          <p:spTgt spid="49"/>
                                        </p:tgtEl>
                                      </p:cBhvr>
                                    </p:animEffect>
                                    <p:anim calcmode="lin" valueType="num">
                                      <p:cBhvr>
                                        <p:cTn id="73" dur="1000" fill="hold"/>
                                        <p:tgtEl>
                                          <p:spTgt spid="49"/>
                                        </p:tgtEl>
                                        <p:attrNameLst>
                                          <p:attrName>ppt_x</p:attrName>
                                        </p:attrNameLst>
                                      </p:cBhvr>
                                      <p:tavLst>
                                        <p:tav tm="0">
                                          <p:val>
                                            <p:strVal val="#ppt_x"/>
                                          </p:val>
                                        </p:tav>
                                        <p:tav tm="100000">
                                          <p:val>
                                            <p:strVal val="#ppt_x"/>
                                          </p:val>
                                        </p:tav>
                                      </p:tavLst>
                                    </p:anim>
                                    <p:anim calcmode="lin" valueType="num">
                                      <p:cBhvr>
                                        <p:cTn id="74" dur="1000" fill="hold"/>
                                        <p:tgtEl>
                                          <p:spTgt spid="4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1000"/>
                                        <p:tgtEl>
                                          <p:spTgt spid="50"/>
                                        </p:tgtEl>
                                      </p:cBhvr>
                                    </p:animEffect>
                                    <p:anim calcmode="lin" valueType="num">
                                      <p:cBhvr>
                                        <p:cTn id="78" dur="1000" fill="hold"/>
                                        <p:tgtEl>
                                          <p:spTgt spid="50"/>
                                        </p:tgtEl>
                                        <p:attrNameLst>
                                          <p:attrName>ppt_x</p:attrName>
                                        </p:attrNameLst>
                                      </p:cBhvr>
                                      <p:tavLst>
                                        <p:tav tm="0">
                                          <p:val>
                                            <p:strVal val="#ppt_x"/>
                                          </p:val>
                                        </p:tav>
                                        <p:tav tm="100000">
                                          <p:val>
                                            <p:strVal val="#ppt_x"/>
                                          </p:val>
                                        </p:tav>
                                      </p:tavLst>
                                    </p:anim>
                                    <p:anim calcmode="lin" valueType="num">
                                      <p:cBhvr>
                                        <p:cTn id="7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1000"/>
                                        <p:tgtEl>
                                          <p:spTgt spid="51"/>
                                        </p:tgtEl>
                                      </p:cBhvr>
                                    </p:animEffect>
                                    <p:anim calcmode="lin" valueType="num">
                                      <p:cBhvr>
                                        <p:cTn id="85" dur="1000" fill="hold"/>
                                        <p:tgtEl>
                                          <p:spTgt spid="51"/>
                                        </p:tgtEl>
                                        <p:attrNameLst>
                                          <p:attrName>ppt_x</p:attrName>
                                        </p:attrNameLst>
                                      </p:cBhvr>
                                      <p:tavLst>
                                        <p:tav tm="0">
                                          <p:val>
                                            <p:strVal val="#ppt_x"/>
                                          </p:val>
                                        </p:tav>
                                        <p:tav tm="100000">
                                          <p:val>
                                            <p:strVal val="#ppt_x"/>
                                          </p:val>
                                        </p:tav>
                                      </p:tavLst>
                                    </p:anim>
                                    <p:anim calcmode="lin" valueType="num">
                                      <p:cBhvr>
                                        <p:cTn id="86" dur="1000" fill="hold"/>
                                        <p:tgtEl>
                                          <p:spTgt spid="5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fade">
                                      <p:cBhvr>
                                        <p:cTn id="89" dur="1000"/>
                                        <p:tgtEl>
                                          <p:spTgt spid="52"/>
                                        </p:tgtEl>
                                      </p:cBhvr>
                                    </p:animEffect>
                                    <p:anim calcmode="lin" valueType="num">
                                      <p:cBhvr>
                                        <p:cTn id="90" dur="1000" fill="hold"/>
                                        <p:tgtEl>
                                          <p:spTgt spid="52"/>
                                        </p:tgtEl>
                                        <p:attrNameLst>
                                          <p:attrName>ppt_x</p:attrName>
                                        </p:attrNameLst>
                                      </p:cBhvr>
                                      <p:tavLst>
                                        <p:tav tm="0">
                                          <p:val>
                                            <p:strVal val="#ppt_x"/>
                                          </p:val>
                                        </p:tav>
                                        <p:tav tm="100000">
                                          <p:val>
                                            <p:strVal val="#ppt_x"/>
                                          </p:val>
                                        </p:tav>
                                      </p:tavLst>
                                    </p:anim>
                                    <p:anim calcmode="lin" valueType="num">
                                      <p:cBhvr>
                                        <p:cTn id="9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1000"/>
                                        <p:tgtEl>
                                          <p:spTgt spid="53"/>
                                        </p:tgtEl>
                                      </p:cBhvr>
                                    </p:animEffect>
                                    <p:anim calcmode="lin" valueType="num">
                                      <p:cBhvr>
                                        <p:cTn id="97" dur="1000" fill="hold"/>
                                        <p:tgtEl>
                                          <p:spTgt spid="53"/>
                                        </p:tgtEl>
                                        <p:attrNameLst>
                                          <p:attrName>ppt_x</p:attrName>
                                        </p:attrNameLst>
                                      </p:cBhvr>
                                      <p:tavLst>
                                        <p:tav tm="0">
                                          <p:val>
                                            <p:strVal val="#ppt_x"/>
                                          </p:val>
                                        </p:tav>
                                        <p:tav tm="100000">
                                          <p:val>
                                            <p:strVal val="#ppt_x"/>
                                          </p:val>
                                        </p:tav>
                                      </p:tavLst>
                                    </p:anim>
                                    <p:anim calcmode="lin" valueType="num">
                                      <p:cBhvr>
                                        <p:cTn id="98" dur="1000" fill="hold"/>
                                        <p:tgtEl>
                                          <p:spTgt spid="5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anim calcmode="lin" valueType="num">
                                      <p:cBhvr>
                                        <p:cTn id="102" dur="1000" fill="hold"/>
                                        <p:tgtEl>
                                          <p:spTgt spid="54"/>
                                        </p:tgtEl>
                                        <p:attrNameLst>
                                          <p:attrName>ppt_x</p:attrName>
                                        </p:attrNameLst>
                                      </p:cBhvr>
                                      <p:tavLst>
                                        <p:tav tm="0">
                                          <p:val>
                                            <p:strVal val="#ppt_x"/>
                                          </p:val>
                                        </p:tav>
                                        <p:tav tm="100000">
                                          <p:val>
                                            <p:strVal val="#ppt_x"/>
                                          </p:val>
                                        </p:tav>
                                      </p:tavLst>
                                    </p:anim>
                                    <p:anim calcmode="lin" valueType="num">
                                      <p:cBhvr>
                                        <p:cTn id="10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1000"/>
                                        <p:tgtEl>
                                          <p:spTgt spid="55"/>
                                        </p:tgtEl>
                                      </p:cBhvr>
                                    </p:animEffect>
                                    <p:anim calcmode="lin" valueType="num">
                                      <p:cBhvr>
                                        <p:cTn id="109" dur="1000" fill="hold"/>
                                        <p:tgtEl>
                                          <p:spTgt spid="55"/>
                                        </p:tgtEl>
                                        <p:attrNameLst>
                                          <p:attrName>ppt_x</p:attrName>
                                        </p:attrNameLst>
                                      </p:cBhvr>
                                      <p:tavLst>
                                        <p:tav tm="0">
                                          <p:val>
                                            <p:strVal val="#ppt_x"/>
                                          </p:val>
                                        </p:tav>
                                        <p:tav tm="100000">
                                          <p:val>
                                            <p:strVal val="#ppt_x"/>
                                          </p:val>
                                        </p:tav>
                                      </p:tavLst>
                                    </p:anim>
                                    <p:anim calcmode="lin" valueType="num">
                                      <p:cBhvr>
                                        <p:cTn id="110" dur="1000" fill="hold"/>
                                        <p:tgtEl>
                                          <p:spTgt spid="5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Effect transition="in" filter="fade">
                                      <p:cBhvr>
                                        <p:cTn id="113" dur="1000"/>
                                        <p:tgtEl>
                                          <p:spTgt spid="56"/>
                                        </p:tgtEl>
                                      </p:cBhvr>
                                    </p:animEffect>
                                    <p:anim calcmode="lin" valueType="num">
                                      <p:cBhvr>
                                        <p:cTn id="114" dur="1000" fill="hold"/>
                                        <p:tgtEl>
                                          <p:spTgt spid="56"/>
                                        </p:tgtEl>
                                        <p:attrNameLst>
                                          <p:attrName>ppt_x</p:attrName>
                                        </p:attrNameLst>
                                      </p:cBhvr>
                                      <p:tavLst>
                                        <p:tav tm="0">
                                          <p:val>
                                            <p:strVal val="#ppt_x"/>
                                          </p:val>
                                        </p:tav>
                                        <p:tav tm="100000">
                                          <p:val>
                                            <p:strVal val="#ppt_x"/>
                                          </p:val>
                                        </p:tav>
                                      </p:tavLst>
                                    </p:anim>
                                    <p:anim calcmode="lin" valueType="num">
                                      <p:cBhvr>
                                        <p:cTn id="115"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animBg="1"/>
      <p:bldP spid="194" grpId="1" animBg="1"/>
      <p:bldP spid="196" grpId="0" animBg="1"/>
      <p:bldP spid="197" grpId="0" animBg="1"/>
      <p:bldP spid="197" grpId="1" animBg="1"/>
      <p:bldP spid="199" grpId="0" animBg="1"/>
      <p:bldP spid="200" grpId="0" animBg="1"/>
      <p:bldP spid="200" grpId="1" animBg="1"/>
      <p:bldP spid="202" grpId="0" animBg="1"/>
      <p:bldP spid="203" grpId="0" animBg="1"/>
      <p:bldP spid="203" grpId="1" animBg="1"/>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mn-ea"/>
            </a:endParaRPr>
          </a:p>
        </p:txBody>
      </p:sp>
      <p:pic>
        <p:nvPicPr>
          <p:cNvPr id="4" name="图片 3" descr="D:\图图图\0fe1e59536dd524cec29d005411598709b3d45f6f53b-77dqIa_fw658.jpg0fe1e59536dd524cec29d005411598709b3d45f6f53b-77dqIa_fw658"/>
          <p:cNvPicPr>
            <a:picLocks noChangeAspect="1"/>
          </p:cNvPicPr>
          <p:nvPr/>
        </p:nvPicPr>
        <p:blipFill rotWithShape="1">
          <a:blip r:embed="rId1"/>
          <a:srcRect/>
          <a:stretch>
            <a:fillRect/>
          </a:stretch>
        </p:blipFill>
        <p:spPr>
          <a:xfrm>
            <a:off x="922110" y="1881478"/>
            <a:ext cx="4649598" cy="3094990"/>
          </a:xfrm>
          <a:prstGeom prst="rect">
            <a:avLst/>
          </a:prstGeom>
        </p:spPr>
      </p:pic>
      <p:sp>
        <p:nvSpPr>
          <p:cNvPr id="18" name="PA-文本框 4"/>
          <p:cNvSpPr txBox="1"/>
          <p:nvPr>
            <p:custDataLst>
              <p:tags r:id="rId2"/>
            </p:custDataLst>
          </p:nvPr>
        </p:nvSpPr>
        <p:spPr>
          <a:xfrm>
            <a:off x="6235328" y="3320149"/>
            <a:ext cx="4801314" cy="1015663"/>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tx1">
                    <a:lumMod val="85000"/>
                    <a:lumOff val="15000"/>
                  </a:schemeClr>
                </a:solidFill>
                <a:latin typeface="+mn-ea"/>
                <a:ea typeface="+mn-ea"/>
              </a:rPr>
              <a:t>标题文字添加</a:t>
            </a:r>
            <a:endParaRPr lang="zh-CN" altLang="en-US" sz="6000" b="1" dirty="0">
              <a:solidFill>
                <a:schemeClr val="tx1">
                  <a:lumMod val="85000"/>
                  <a:lumOff val="15000"/>
                </a:schemeClr>
              </a:solidFill>
              <a:latin typeface="+mn-ea"/>
              <a:ea typeface="+mn-ea"/>
            </a:endParaRPr>
          </a:p>
        </p:txBody>
      </p:sp>
      <p:sp>
        <p:nvSpPr>
          <p:cNvPr id="21" name="PA-文本框 4"/>
          <p:cNvSpPr txBox="1"/>
          <p:nvPr>
            <p:custDataLst>
              <p:tags r:id="rId3"/>
            </p:custDataLst>
          </p:nvPr>
        </p:nvSpPr>
        <p:spPr>
          <a:xfrm>
            <a:off x="6235328" y="2304486"/>
            <a:ext cx="3243580" cy="1014730"/>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accent1"/>
                </a:solidFill>
                <a:latin typeface="+mn-ea"/>
                <a:ea typeface="+mn-ea"/>
              </a:rPr>
              <a:t>第三部分</a:t>
            </a:r>
            <a:endParaRPr lang="zh-CN" altLang="en-US" sz="6000" b="1" dirty="0">
              <a:solidFill>
                <a:schemeClr val="accent1"/>
              </a:solidFill>
              <a:latin typeface="+mn-ea"/>
              <a:ea typeface="+mn-ea"/>
            </a:endParaRPr>
          </a:p>
        </p:txBody>
      </p:sp>
      <p:sp>
        <p:nvSpPr>
          <p:cNvPr id="22" name="文本框 21"/>
          <p:cNvSpPr txBox="1"/>
          <p:nvPr/>
        </p:nvSpPr>
        <p:spPr>
          <a:xfrm>
            <a:off x="6240513" y="4440471"/>
            <a:ext cx="5265687" cy="481799"/>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85000"/>
                    <a:lumOff val="15000"/>
                  </a:schemeClr>
                </a:solidFill>
                <a:latin typeface="+mn-ea"/>
                <a:ea typeface="+mn-ea"/>
              </a:rPr>
              <a:t>This template is exclusively designed by Fei </a:t>
            </a:r>
            <a:r>
              <a:rPr lang="en-US" altLang="zh-CN" sz="1050" dirty="0" err="1">
                <a:solidFill>
                  <a:schemeClr val="tx1">
                    <a:lumMod val="85000"/>
                    <a:lumOff val="15000"/>
                  </a:schemeClr>
                </a:solidFill>
                <a:latin typeface="+mn-ea"/>
                <a:ea typeface="+mn-ea"/>
              </a:rPr>
              <a:t>er</a:t>
            </a:r>
            <a:r>
              <a:rPr lang="en-US" altLang="zh-CN" sz="1050" dirty="0">
                <a:solidFill>
                  <a:schemeClr val="tx1">
                    <a:lumMod val="85000"/>
                    <a:lumOff val="15000"/>
                  </a:schemeClr>
                </a:solidFill>
                <a:latin typeface="+mn-ea"/>
                <a:ea typeface="+mn-ea"/>
              </a:rPr>
              <a:t> creative and copyrights belong to Bao </a:t>
            </a:r>
            <a:r>
              <a:rPr lang="en-US" altLang="zh-CN" sz="1050" dirty="0" err="1">
                <a:solidFill>
                  <a:schemeClr val="tx1">
                    <a:lumMod val="85000"/>
                    <a:lumOff val="15000"/>
                  </a:schemeClr>
                </a:solidFill>
                <a:latin typeface="+mn-ea"/>
                <a:ea typeface="+mn-ea"/>
              </a:rPr>
              <a:t>tu</a:t>
            </a:r>
            <a:r>
              <a:rPr lang="en-US" altLang="zh-CN" sz="1050" dirty="0">
                <a:solidFill>
                  <a:schemeClr val="tx1">
                    <a:lumMod val="85000"/>
                    <a:lumOff val="15000"/>
                  </a:schemeClr>
                </a:solidFill>
                <a:latin typeface="+mn-ea"/>
                <a:ea typeface="+mn-ea"/>
              </a:rPr>
              <a:t> </a:t>
            </a:r>
            <a:r>
              <a:rPr lang="en-US" altLang="zh-CN" sz="1050" dirty="0" err="1">
                <a:solidFill>
                  <a:schemeClr val="tx1">
                    <a:lumMod val="85000"/>
                    <a:lumOff val="15000"/>
                  </a:schemeClr>
                </a:solidFill>
                <a:latin typeface="+mn-ea"/>
                <a:ea typeface="+mn-ea"/>
              </a:rPr>
              <a:t>internetThis</a:t>
            </a:r>
            <a:r>
              <a:rPr lang="en-US" altLang="zh-CN" sz="1050" dirty="0">
                <a:solidFill>
                  <a:schemeClr val="tx1">
                    <a:lumMod val="85000"/>
                    <a:lumOff val="15000"/>
                  </a:schemeClr>
                </a:solidFill>
                <a:latin typeface="+mn-ea"/>
                <a:ea typeface="+mn-ea"/>
              </a:rPr>
              <a:t> template is exclusively</a:t>
            </a:r>
            <a:endParaRPr lang="en-US" altLang="zh-CN" sz="1050" dirty="0">
              <a:solidFill>
                <a:schemeClr val="tx1">
                  <a:lumMod val="85000"/>
                  <a:lumOff val="1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000"/>
                                        <p:tgtEl>
                                          <p:spTgt spid="1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8"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40465" y="1425844"/>
            <a:ext cx="111071" cy="47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502307" y="1650253"/>
            <a:ext cx="538158" cy="139485"/>
            <a:chOff x="4405313" y="619932"/>
            <a:chExt cx="538158" cy="139485"/>
          </a:xfrm>
        </p:grpSpPr>
        <p:sp>
          <p:nvSpPr>
            <p:cNvPr id="3" name="矩形 2"/>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6151536" y="2361625"/>
            <a:ext cx="538158" cy="139485"/>
            <a:chOff x="4405313" y="619932"/>
            <a:chExt cx="538158" cy="139485"/>
          </a:xfrm>
        </p:grpSpPr>
        <p:sp>
          <p:nvSpPr>
            <p:cNvPr id="7" name="矩形 6"/>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502307" y="3075071"/>
            <a:ext cx="538158" cy="139485"/>
            <a:chOff x="4405313" y="619932"/>
            <a:chExt cx="538158" cy="139485"/>
          </a:xfrm>
        </p:grpSpPr>
        <p:sp>
          <p:nvSpPr>
            <p:cNvPr id="10" name="矩形 9"/>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991650" y="2241605"/>
            <a:ext cx="3136247" cy="998158"/>
            <a:chOff x="7226953" y="1431176"/>
            <a:chExt cx="3136247" cy="998158"/>
          </a:xfrm>
        </p:grpSpPr>
        <p:sp>
          <p:nvSpPr>
            <p:cNvPr id="12" name="文本框 11"/>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13" name="文本框 12"/>
            <p:cNvSpPr txBox="1"/>
            <p:nvPr/>
          </p:nvSpPr>
          <p:spPr>
            <a:xfrm>
              <a:off x="7226953" y="1431176"/>
              <a:ext cx="3136247" cy="3795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15" name="组合 14"/>
          <p:cNvGrpSpPr/>
          <p:nvPr/>
        </p:nvGrpSpPr>
        <p:grpSpPr>
          <a:xfrm>
            <a:off x="6991650" y="3664349"/>
            <a:ext cx="3136247" cy="998158"/>
            <a:chOff x="7226953" y="1431176"/>
            <a:chExt cx="3136247" cy="998158"/>
          </a:xfrm>
        </p:grpSpPr>
        <p:sp>
          <p:nvSpPr>
            <p:cNvPr id="16" name="文本框 15"/>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17" name="文本框 16"/>
            <p:cNvSpPr txBox="1"/>
            <p:nvPr/>
          </p:nvSpPr>
          <p:spPr>
            <a:xfrm>
              <a:off x="7226953" y="1431176"/>
              <a:ext cx="3136247" cy="4081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18" name="组合 17"/>
          <p:cNvGrpSpPr/>
          <p:nvPr/>
        </p:nvGrpSpPr>
        <p:grpSpPr>
          <a:xfrm>
            <a:off x="6991650" y="5087095"/>
            <a:ext cx="3136247" cy="998158"/>
            <a:chOff x="7226953" y="1431176"/>
            <a:chExt cx="3136247" cy="998158"/>
          </a:xfrm>
        </p:grpSpPr>
        <p:sp>
          <p:nvSpPr>
            <p:cNvPr id="19" name="文本框 18"/>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20" name="文本框 19"/>
            <p:cNvSpPr txBox="1"/>
            <p:nvPr/>
          </p:nvSpPr>
          <p:spPr>
            <a:xfrm>
              <a:off x="7226953" y="1431176"/>
              <a:ext cx="3136247" cy="4081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21" name="组合 20"/>
          <p:cNvGrpSpPr/>
          <p:nvPr/>
        </p:nvGrpSpPr>
        <p:grpSpPr>
          <a:xfrm>
            <a:off x="2064104" y="1530233"/>
            <a:ext cx="3136247" cy="998158"/>
            <a:chOff x="7226953" y="1431176"/>
            <a:chExt cx="3136247" cy="998158"/>
          </a:xfrm>
        </p:grpSpPr>
        <p:sp>
          <p:nvSpPr>
            <p:cNvPr id="22" name="文本框 21"/>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gn="r">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23" name="文本框 22"/>
            <p:cNvSpPr txBox="1"/>
            <p:nvPr/>
          </p:nvSpPr>
          <p:spPr>
            <a:xfrm>
              <a:off x="7226953" y="1431176"/>
              <a:ext cx="3136247" cy="379527"/>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24" name="组合 23"/>
          <p:cNvGrpSpPr/>
          <p:nvPr/>
        </p:nvGrpSpPr>
        <p:grpSpPr>
          <a:xfrm>
            <a:off x="2064104" y="2952977"/>
            <a:ext cx="3136247" cy="998158"/>
            <a:chOff x="7226953" y="1431176"/>
            <a:chExt cx="3136247" cy="998158"/>
          </a:xfrm>
        </p:grpSpPr>
        <p:sp>
          <p:nvSpPr>
            <p:cNvPr id="25" name="文本框 24"/>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gn="r">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26" name="文本框 25"/>
            <p:cNvSpPr txBox="1"/>
            <p:nvPr/>
          </p:nvSpPr>
          <p:spPr>
            <a:xfrm>
              <a:off x="7226953" y="1431176"/>
              <a:ext cx="3136247" cy="408125"/>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27" name="组合 26"/>
          <p:cNvGrpSpPr/>
          <p:nvPr/>
        </p:nvGrpSpPr>
        <p:grpSpPr>
          <a:xfrm>
            <a:off x="2064104" y="4375721"/>
            <a:ext cx="3136247" cy="998158"/>
            <a:chOff x="7226953" y="1431176"/>
            <a:chExt cx="3136247" cy="998158"/>
          </a:xfrm>
        </p:grpSpPr>
        <p:sp>
          <p:nvSpPr>
            <p:cNvPr id="28" name="文本框 27"/>
            <p:cNvSpPr txBox="1"/>
            <p:nvPr/>
          </p:nvSpPr>
          <p:spPr>
            <a:xfrm>
              <a:off x="7226953" y="1810703"/>
              <a:ext cx="3136247" cy="618631"/>
            </a:xfrm>
            <a:prstGeom prst="rect">
              <a:avLst/>
            </a:prstGeom>
            <a:noFill/>
          </p:spPr>
          <p:txBody>
            <a:bodyPr wrap="square" rtlCol="0">
              <a:spAutoFit/>
              <a:scene3d>
                <a:camera prst="orthographicFront"/>
                <a:lightRig rig="threePt" dir="t"/>
              </a:scene3d>
              <a:sp3d contourW="12700"/>
            </a:bodyPr>
            <a:lstStyle/>
            <a:p>
              <a:pPr marL="171450" indent="-171450" algn="r">
                <a:lnSpc>
                  <a:spcPct val="114000"/>
                </a:lnSpc>
                <a:buFont typeface="Wingdings" panose="05000000000000000000" pitchFamily="2" charset="2"/>
                <a:buChar char="n"/>
              </a:pPr>
              <a:r>
                <a:rPr lang="en-US" altLang="zh-CN" sz="10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000" dirty="0">
                <a:solidFill>
                  <a:schemeClr val="tx1">
                    <a:lumMod val="50000"/>
                    <a:lumOff val="50000"/>
                  </a:schemeClr>
                </a:solidFill>
                <a:latin typeface="Century Gothic" panose="020B0502020202020204" pitchFamily="34" charset="0"/>
                <a:ea typeface="+mj-ea"/>
              </a:endParaRPr>
            </a:p>
          </p:txBody>
        </p:sp>
        <p:sp>
          <p:nvSpPr>
            <p:cNvPr id="29" name="文本框 28"/>
            <p:cNvSpPr txBox="1"/>
            <p:nvPr/>
          </p:nvSpPr>
          <p:spPr>
            <a:xfrm>
              <a:off x="7226953" y="1431176"/>
              <a:ext cx="3136247" cy="408125"/>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b="1" dirty="0">
                  <a:solidFill>
                    <a:schemeClr val="tx1">
                      <a:lumMod val="75000"/>
                      <a:lumOff val="25000"/>
                    </a:schemeClr>
                  </a:solidFill>
                  <a:latin typeface="Century Gothic" panose="020B0502020202020204" pitchFamily="34" charset="0"/>
                  <a:ea typeface="+mj-ea"/>
                </a:rPr>
                <a:t>2017-2020</a:t>
              </a:r>
              <a:endParaRPr lang="en-US" altLang="zh-CN" b="1" dirty="0">
                <a:solidFill>
                  <a:schemeClr val="tx1">
                    <a:lumMod val="75000"/>
                    <a:lumOff val="25000"/>
                  </a:schemeClr>
                </a:solidFill>
                <a:latin typeface="Century Gothic" panose="020B0502020202020204" pitchFamily="34" charset="0"/>
                <a:ea typeface="+mj-ea"/>
              </a:endParaRPr>
            </a:p>
          </p:txBody>
        </p:sp>
      </p:grpSp>
      <p:grpSp>
        <p:nvGrpSpPr>
          <p:cNvPr id="31" name="组合 30"/>
          <p:cNvGrpSpPr/>
          <p:nvPr/>
        </p:nvGrpSpPr>
        <p:grpSpPr>
          <a:xfrm>
            <a:off x="5502307" y="4510040"/>
            <a:ext cx="538158" cy="139485"/>
            <a:chOff x="4405313" y="619932"/>
            <a:chExt cx="538158" cy="139485"/>
          </a:xfrm>
        </p:grpSpPr>
        <p:sp>
          <p:nvSpPr>
            <p:cNvPr id="32" name="矩形 31"/>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flipH="1">
            <a:off x="6151536" y="3784369"/>
            <a:ext cx="538158" cy="139485"/>
            <a:chOff x="4405313" y="619932"/>
            <a:chExt cx="538158" cy="139485"/>
          </a:xfrm>
        </p:grpSpPr>
        <p:sp>
          <p:nvSpPr>
            <p:cNvPr id="35" name="矩形 34"/>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flipH="1">
            <a:off x="6151536" y="5207115"/>
            <a:ext cx="538158" cy="139485"/>
            <a:chOff x="4405313" y="619932"/>
            <a:chExt cx="538158" cy="139485"/>
          </a:xfrm>
        </p:grpSpPr>
        <p:sp>
          <p:nvSpPr>
            <p:cNvPr id="38" name="矩形 37"/>
            <p:cNvSpPr/>
            <p:nvPr/>
          </p:nvSpPr>
          <p:spPr>
            <a:xfrm>
              <a:off x="4405313" y="619932"/>
              <a:ext cx="430158" cy="139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38"/>
            <p:cNvSpPr/>
            <p:nvPr/>
          </p:nvSpPr>
          <p:spPr>
            <a:xfrm>
              <a:off x="4835471" y="619932"/>
              <a:ext cx="108000" cy="139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2"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 presetClass="entr" presetSubtype="2"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fill="hold"/>
                                        <p:tgtEl>
                                          <p:spTgt spid="27"/>
                                        </p:tgtEl>
                                        <p:attrNameLst>
                                          <p:attrName>ppt_x</p:attrName>
                                        </p:attrNameLst>
                                      </p:cBhvr>
                                      <p:tavLst>
                                        <p:tav tm="0">
                                          <p:val>
                                            <p:strVal val="0-#ppt_w/2"/>
                                          </p:val>
                                        </p:tav>
                                        <p:tav tm="100000">
                                          <p:val>
                                            <p:strVal val="#ppt_x"/>
                                          </p:val>
                                        </p:tav>
                                      </p:tavLst>
                                    </p:anim>
                                    <p:anim calcmode="lin" valueType="num">
                                      <p:cBhvr additive="base">
                                        <p:cTn id="57" dur="500" fill="hold"/>
                                        <p:tgtEl>
                                          <p:spTgt spid="27"/>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 presetClass="entr" presetSubtype="2"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d805e23-4f4f-41ca-b62f-1c1f62cd2f7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810280" y="1540330"/>
            <a:ext cx="5531569" cy="4585356"/>
            <a:chOff x="1431273" y="2209802"/>
            <a:chExt cx="5531569" cy="4585356"/>
          </a:xfrm>
        </p:grpSpPr>
        <p:sp>
          <p:nvSpPr>
            <p:cNvPr id="4" name="iṧļîḋe"/>
            <p:cNvSpPr/>
            <p:nvPr/>
          </p:nvSpPr>
          <p:spPr>
            <a:xfrm>
              <a:off x="1431273" y="2209802"/>
              <a:ext cx="3460335" cy="699961"/>
            </a:xfrm>
            <a:custGeom>
              <a:avLst/>
              <a:gdLst>
                <a:gd name="connsiteX0" fmla="*/ 406399 w 4018173"/>
                <a:gd name="connsiteY0" fmla="*/ 0 h 812801"/>
                <a:gd name="connsiteX1" fmla="*/ 757974 w 4018173"/>
                <a:gd name="connsiteY1" fmla="*/ 0 h 812801"/>
                <a:gd name="connsiteX2" fmla="*/ 757984 w 4018173"/>
                <a:gd name="connsiteY2" fmla="*/ 1 h 812801"/>
                <a:gd name="connsiteX3" fmla="*/ 4018173 w 4018173"/>
                <a:gd name="connsiteY3" fmla="*/ 1 h 812801"/>
                <a:gd name="connsiteX4" fmla="*/ 4018173 w 4018173"/>
                <a:gd name="connsiteY4" fmla="*/ 812801 h 812801"/>
                <a:gd name="connsiteX5" fmla="*/ 449473 w 4018173"/>
                <a:gd name="connsiteY5" fmla="*/ 812801 h 812801"/>
                <a:gd name="connsiteX6" fmla="*/ 449473 w 4018173"/>
                <a:gd name="connsiteY6" fmla="*/ 812798 h 812801"/>
                <a:gd name="connsiteX7" fmla="*/ 406399 w 4018173"/>
                <a:gd name="connsiteY7" fmla="*/ 812798 h 812801"/>
                <a:gd name="connsiteX8" fmla="*/ 0 w 4018173"/>
                <a:gd name="connsiteY8" fmla="*/ 406399 h 812801"/>
                <a:gd name="connsiteX9" fmla="*/ 406399 w 4018173"/>
                <a:gd name="connsiteY9"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8173" h="812801">
                  <a:moveTo>
                    <a:pt x="406399" y="0"/>
                  </a:moveTo>
                  <a:lnTo>
                    <a:pt x="757974" y="0"/>
                  </a:lnTo>
                  <a:lnTo>
                    <a:pt x="757984" y="1"/>
                  </a:lnTo>
                  <a:lnTo>
                    <a:pt x="4018173" y="1"/>
                  </a:lnTo>
                  <a:lnTo>
                    <a:pt x="4018173" y="812801"/>
                  </a:lnTo>
                  <a:lnTo>
                    <a:pt x="449473" y="812801"/>
                  </a:lnTo>
                  <a:lnTo>
                    <a:pt x="449473" y="812798"/>
                  </a:lnTo>
                  <a:lnTo>
                    <a:pt x="406399" y="812798"/>
                  </a:lnTo>
                  <a:cubicBezTo>
                    <a:pt x="181951" y="812798"/>
                    <a:pt x="0" y="630847"/>
                    <a:pt x="0" y="406399"/>
                  </a:cubicBezTo>
                  <a:cubicBezTo>
                    <a:pt x="0" y="181951"/>
                    <a:pt x="181951" y="0"/>
                    <a:pt x="406399" y="0"/>
                  </a:cubicBezTo>
                  <a:close/>
                </a:path>
              </a:pathLst>
            </a:cu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íşľïdè"/>
            <p:cNvSpPr/>
            <p:nvPr/>
          </p:nvSpPr>
          <p:spPr>
            <a:xfrm>
              <a:off x="1818346" y="3154019"/>
              <a:ext cx="2788903" cy="66714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işļíḍê"/>
            <p:cNvSpPr/>
            <p:nvPr/>
          </p:nvSpPr>
          <p:spPr>
            <a:xfrm>
              <a:off x="2058957" y="4065425"/>
              <a:ext cx="2307681" cy="579655"/>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íŝlíḑé"/>
            <p:cNvSpPr/>
            <p:nvPr/>
          </p:nvSpPr>
          <p:spPr>
            <a:xfrm>
              <a:off x="1818345" y="2909760"/>
              <a:ext cx="3073263" cy="244259"/>
            </a:xfrm>
            <a:prstGeom prst="parallelogram">
              <a:avLst>
                <a:gd name="adj" fmla="val 49237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iş1iḓe"/>
            <p:cNvSpPr/>
            <p:nvPr/>
          </p:nvSpPr>
          <p:spPr>
            <a:xfrm>
              <a:off x="2058955" y="3821167"/>
              <a:ext cx="2548292" cy="244259"/>
            </a:xfrm>
            <a:prstGeom prst="parallelogram">
              <a:avLst>
                <a:gd name="adj" fmla="val 45655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ṥḻîḑe"/>
            <p:cNvSpPr/>
            <p:nvPr/>
          </p:nvSpPr>
          <p:spPr>
            <a:xfrm>
              <a:off x="2430809" y="4645079"/>
              <a:ext cx="1935827" cy="244259"/>
            </a:xfrm>
            <a:prstGeom prst="parallelogram">
              <a:avLst>
                <a:gd name="adj" fmla="val 36699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ïṣļíḓé"/>
            <p:cNvSpPr/>
            <p:nvPr/>
          </p:nvSpPr>
          <p:spPr>
            <a:xfrm>
              <a:off x="2430809" y="4889334"/>
              <a:ext cx="1709479" cy="535909"/>
            </a:xfrm>
            <a:custGeom>
              <a:avLst/>
              <a:gdLst>
                <a:gd name="connsiteX0" fmla="*/ 1131839 w 1985062"/>
                <a:gd name="connsiteY0" fmla="*/ 0 h 622302"/>
                <a:gd name="connsiteX1" fmla="*/ 1673911 w 1985062"/>
                <a:gd name="connsiteY1" fmla="*/ 0 h 622302"/>
                <a:gd name="connsiteX2" fmla="*/ 1985062 w 1985062"/>
                <a:gd name="connsiteY2" fmla="*/ 311151 h 622302"/>
                <a:gd name="connsiteX3" fmla="*/ 1985061 w 1985062"/>
                <a:gd name="connsiteY3" fmla="*/ 311151 h 622302"/>
                <a:gd name="connsiteX4" fmla="*/ 1673910 w 1985062"/>
                <a:gd name="connsiteY4" fmla="*/ 622302 h 622302"/>
                <a:gd name="connsiteX5" fmla="*/ 1564054 w 1985062"/>
                <a:gd name="connsiteY5" fmla="*/ 622302 h 622302"/>
                <a:gd name="connsiteX6" fmla="*/ 1564054 w 1985062"/>
                <a:gd name="connsiteY6" fmla="*/ 622302 h 622302"/>
                <a:gd name="connsiteX7" fmla="*/ 0 w 1985062"/>
                <a:gd name="connsiteY7" fmla="*/ 622302 h 622302"/>
                <a:gd name="connsiteX8" fmla="*/ 0 w 1985062"/>
                <a:gd name="connsiteY8" fmla="*/ 2 h 622302"/>
                <a:gd name="connsiteX9" fmla="*/ 1131819 w 1985062"/>
                <a:gd name="connsiteY9" fmla="*/ 2 h 62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62" h="622302">
                  <a:moveTo>
                    <a:pt x="1131839" y="0"/>
                  </a:moveTo>
                  <a:lnTo>
                    <a:pt x="1673911" y="0"/>
                  </a:lnTo>
                  <a:cubicBezTo>
                    <a:pt x="1845755" y="0"/>
                    <a:pt x="1985062" y="139307"/>
                    <a:pt x="1985062" y="311151"/>
                  </a:cubicBezTo>
                  <a:lnTo>
                    <a:pt x="1985061" y="311151"/>
                  </a:lnTo>
                  <a:cubicBezTo>
                    <a:pt x="1985061" y="482995"/>
                    <a:pt x="1845754" y="622302"/>
                    <a:pt x="1673910" y="622302"/>
                  </a:cubicBezTo>
                  <a:lnTo>
                    <a:pt x="1564054" y="622302"/>
                  </a:lnTo>
                  <a:lnTo>
                    <a:pt x="1564054" y="622302"/>
                  </a:lnTo>
                  <a:lnTo>
                    <a:pt x="0" y="622302"/>
                  </a:lnTo>
                  <a:lnTo>
                    <a:pt x="0" y="2"/>
                  </a:lnTo>
                  <a:lnTo>
                    <a:pt x="1131819" y="2"/>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íşlïḑe"/>
            <p:cNvSpPr/>
            <p:nvPr/>
          </p:nvSpPr>
          <p:spPr>
            <a:xfrm>
              <a:off x="6380385" y="2307514"/>
              <a:ext cx="582457" cy="58245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iš1ïḋé"/>
            <p:cNvSpPr/>
            <p:nvPr/>
          </p:nvSpPr>
          <p:spPr>
            <a:xfrm>
              <a:off x="6380385" y="3160365"/>
              <a:ext cx="582457" cy="58245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íşlïḋè"/>
            <p:cNvSpPr/>
            <p:nvPr/>
          </p:nvSpPr>
          <p:spPr>
            <a:xfrm>
              <a:off x="6380385" y="4013214"/>
              <a:ext cx="582457" cy="58245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iSliḋé"/>
            <p:cNvSpPr/>
            <p:nvPr/>
          </p:nvSpPr>
          <p:spPr>
            <a:xfrm>
              <a:off x="6380385" y="4866063"/>
              <a:ext cx="582457" cy="58245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iṥļiḑé"/>
            <p:cNvGrpSpPr/>
            <p:nvPr/>
          </p:nvGrpSpPr>
          <p:grpSpPr>
            <a:xfrm>
              <a:off x="4726050" y="2668259"/>
              <a:ext cx="1507621" cy="4126899"/>
              <a:chOff x="4832354" y="2627863"/>
              <a:chExt cx="1235072" cy="4792192"/>
            </a:xfrm>
          </p:grpSpPr>
          <p:grpSp>
            <p:nvGrpSpPr>
              <p:cNvPr id="36" name="íṥ1íḓè"/>
              <p:cNvGrpSpPr/>
              <p:nvPr/>
            </p:nvGrpSpPr>
            <p:grpSpPr>
              <a:xfrm>
                <a:off x="5656050" y="2627863"/>
                <a:ext cx="411375" cy="1103472"/>
                <a:chOff x="5656050" y="2477928"/>
                <a:chExt cx="411375" cy="1103472"/>
              </a:xfrm>
            </p:grpSpPr>
            <p:cxnSp>
              <p:nvCxnSpPr>
                <p:cNvPr id="44" name="Straight Connector 50"/>
                <p:cNvCxnSpPr/>
                <p:nvPr/>
              </p:nvCxnSpPr>
              <p:spPr>
                <a:xfrm flipH="1">
                  <a:off x="5656052" y="247792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5" name="Straight Connector 51"/>
                <p:cNvCxnSpPr/>
                <p:nvPr/>
              </p:nvCxnSpPr>
              <p:spPr>
                <a:xfrm>
                  <a:off x="5656050" y="247792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cxnSp>
            <p:nvCxnSpPr>
              <p:cNvPr id="37" name="Straight Connector 43"/>
              <p:cNvCxnSpPr/>
              <p:nvPr/>
            </p:nvCxnSpPr>
            <p:spPr>
              <a:xfrm flipH="1">
                <a:off x="4832354" y="3581400"/>
                <a:ext cx="1235070" cy="0"/>
              </a:xfrm>
              <a:prstGeom prst="line">
                <a:avLst/>
              </a:prstGeom>
              <a:ln w="19050">
                <a:solidFill>
                  <a:schemeClr val="bg1">
                    <a:lumMod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íṡḻîdè"/>
              <p:cNvGrpSpPr/>
              <p:nvPr/>
            </p:nvGrpSpPr>
            <p:grpSpPr>
              <a:xfrm flipV="1">
                <a:off x="5429250" y="3250149"/>
                <a:ext cx="638175" cy="1103472"/>
                <a:chOff x="5656050" y="2477928"/>
                <a:chExt cx="411375" cy="1103472"/>
              </a:xfrm>
            </p:grpSpPr>
            <p:cxnSp>
              <p:nvCxnSpPr>
                <p:cNvPr id="42" name="Straight Connector 48"/>
                <p:cNvCxnSpPr/>
                <p:nvPr/>
              </p:nvCxnSpPr>
              <p:spPr>
                <a:xfrm flipH="1">
                  <a:off x="5656052" y="247792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3" name="Straight Connector 49"/>
                <p:cNvCxnSpPr/>
                <p:nvPr/>
              </p:nvCxnSpPr>
              <p:spPr>
                <a:xfrm>
                  <a:off x="5656050" y="247792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9" name="ïśľiḍé"/>
              <p:cNvGrpSpPr/>
              <p:nvPr/>
            </p:nvGrpSpPr>
            <p:grpSpPr>
              <a:xfrm flipV="1">
                <a:off x="5191126" y="6316583"/>
                <a:ext cx="876300" cy="1103472"/>
                <a:chOff x="5656050" y="2477928"/>
                <a:chExt cx="411375" cy="1103472"/>
              </a:xfrm>
            </p:grpSpPr>
            <p:cxnSp>
              <p:nvCxnSpPr>
                <p:cNvPr id="40" name="Straight Connector 46"/>
                <p:cNvCxnSpPr/>
                <p:nvPr/>
              </p:nvCxnSpPr>
              <p:spPr>
                <a:xfrm flipH="1">
                  <a:off x="5656052" y="2477928"/>
                  <a:ext cx="411373" cy="0"/>
                </a:xfrm>
                <a:prstGeom prst="line">
                  <a:avLst/>
                </a:prstGeom>
                <a:ln w="19050">
                  <a:solidFill>
                    <a:schemeClr val="bg1">
                      <a:lumMod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1" name="Straight Connector 47"/>
                <p:cNvCxnSpPr/>
                <p:nvPr/>
              </p:nvCxnSpPr>
              <p:spPr>
                <a:xfrm>
                  <a:off x="5656050" y="2477928"/>
                  <a:ext cx="0" cy="110347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20" name="ïśḻídè"/>
            <p:cNvSpPr/>
            <p:nvPr/>
          </p:nvSpPr>
          <p:spPr bwMode="auto">
            <a:xfrm>
              <a:off x="6504764" y="2390035"/>
              <a:ext cx="377773" cy="37777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p:spPr>
          <p:txBody>
            <a:bodyPr anchor="ctr"/>
            <a:lstStyle/>
            <a:p>
              <a:pPr algn="ctr"/>
              <a:endParaRPr>
                <a:cs typeface="+mn-ea"/>
                <a:sym typeface="+mn-lt"/>
              </a:endParaRPr>
            </a:p>
          </p:txBody>
        </p:sp>
        <p:sp>
          <p:nvSpPr>
            <p:cNvPr id="21" name="íṡlïḑè"/>
            <p:cNvSpPr/>
            <p:nvPr/>
          </p:nvSpPr>
          <p:spPr bwMode="auto">
            <a:xfrm>
              <a:off x="6478010" y="3250968"/>
              <a:ext cx="377773" cy="37777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p:spPr>
          <p:txBody>
            <a:bodyPr anchor="ctr"/>
            <a:lstStyle/>
            <a:p>
              <a:pPr algn="ctr"/>
              <a:endParaRPr>
                <a:cs typeface="+mn-ea"/>
                <a:sym typeface="+mn-lt"/>
              </a:endParaRPr>
            </a:p>
          </p:txBody>
        </p:sp>
        <p:sp>
          <p:nvSpPr>
            <p:cNvPr id="22" name="îṧḻidê"/>
            <p:cNvSpPr/>
            <p:nvPr/>
          </p:nvSpPr>
          <p:spPr bwMode="auto">
            <a:xfrm>
              <a:off x="6478008" y="4968400"/>
              <a:ext cx="377773" cy="37777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4"/>
            </a:solidFill>
            <a:ln>
              <a:noFill/>
            </a:ln>
          </p:spPr>
          <p:txBody>
            <a:bodyPr anchor="ctr"/>
            <a:lstStyle/>
            <a:p>
              <a:pPr algn="ctr"/>
              <a:endParaRPr>
                <a:cs typeface="+mn-ea"/>
                <a:sym typeface="+mn-lt"/>
              </a:endParaRPr>
            </a:p>
          </p:txBody>
        </p:sp>
        <p:sp>
          <p:nvSpPr>
            <p:cNvPr id="23" name="ïṧḷídé"/>
            <p:cNvSpPr/>
            <p:nvPr/>
          </p:nvSpPr>
          <p:spPr bwMode="auto">
            <a:xfrm>
              <a:off x="6478008" y="4115554"/>
              <a:ext cx="377773" cy="37777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3"/>
            </a:solidFill>
            <a:ln>
              <a:noFill/>
            </a:ln>
          </p:spPr>
          <p:txBody>
            <a:bodyPr anchor="ctr"/>
            <a:lstStyle/>
            <a:p>
              <a:pPr algn="ctr"/>
              <a:endParaRPr>
                <a:cs typeface="+mn-ea"/>
                <a:sym typeface="+mn-lt"/>
              </a:endParaRPr>
            </a:p>
          </p:txBody>
        </p:sp>
        <p:sp>
          <p:nvSpPr>
            <p:cNvPr id="24" name="íṧ1iḍé"/>
            <p:cNvSpPr txBox="1"/>
            <p:nvPr/>
          </p:nvSpPr>
          <p:spPr>
            <a:xfrm>
              <a:off x="2368808" y="2355762"/>
              <a:ext cx="1585265" cy="369332"/>
            </a:xfrm>
            <a:prstGeom prst="rect">
              <a:avLst/>
            </a:prstGeom>
          </p:spPr>
          <p:txBody>
            <a:bodyPr wrap="none">
              <a:normAutofit/>
            </a:bodyPr>
            <a:lstStyle/>
            <a:p>
              <a:pPr algn="ctr">
                <a:buClr>
                  <a:schemeClr val="tx1">
                    <a:lumMod val="85000"/>
                    <a:lumOff val="15000"/>
                  </a:schemeClr>
                </a:buClr>
                <a:buSzPct val="105000"/>
              </a:pPr>
              <a:r>
                <a:rPr lang="zh-CN" altLang="en-US" b="1">
                  <a:solidFill>
                    <a:schemeClr val="bg1"/>
                  </a:solidFill>
                  <a:cs typeface="+mn-ea"/>
                  <a:sym typeface="+mn-lt"/>
                </a:rPr>
                <a:t>标题文本预设</a:t>
              </a:r>
              <a:endParaRPr lang="zh-CN" altLang="en-US" b="1">
                <a:solidFill>
                  <a:schemeClr val="bg1"/>
                </a:solidFill>
                <a:cs typeface="+mn-ea"/>
                <a:sym typeface="+mn-lt"/>
              </a:endParaRPr>
            </a:p>
          </p:txBody>
        </p:sp>
        <p:sp>
          <p:nvSpPr>
            <p:cNvPr id="25" name="îśļiḍê"/>
            <p:cNvSpPr txBox="1"/>
            <p:nvPr/>
          </p:nvSpPr>
          <p:spPr>
            <a:xfrm>
              <a:off x="2420165" y="3304699"/>
              <a:ext cx="1585265" cy="369332"/>
            </a:xfrm>
            <a:prstGeom prst="rect">
              <a:avLst/>
            </a:prstGeom>
          </p:spPr>
          <p:txBody>
            <a:bodyPr wrap="none">
              <a:normAutofit/>
            </a:bodyPr>
            <a:lstStyle/>
            <a:p>
              <a:pPr algn="ctr">
                <a:buClr>
                  <a:schemeClr val="tx1">
                    <a:lumMod val="85000"/>
                    <a:lumOff val="15000"/>
                  </a:schemeClr>
                </a:buClr>
                <a:buSzPct val="105000"/>
              </a:pPr>
              <a:r>
                <a:rPr lang="zh-CN" altLang="en-US" b="1">
                  <a:solidFill>
                    <a:schemeClr val="bg1"/>
                  </a:solidFill>
                  <a:cs typeface="+mn-ea"/>
                  <a:sym typeface="+mn-lt"/>
                </a:rPr>
                <a:t>标题文本预设</a:t>
              </a:r>
              <a:endParaRPr lang="zh-CN" altLang="en-US" b="1">
                <a:solidFill>
                  <a:schemeClr val="bg1"/>
                </a:solidFill>
                <a:cs typeface="+mn-ea"/>
                <a:sym typeface="+mn-lt"/>
              </a:endParaRPr>
            </a:p>
          </p:txBody>
        </p:sp>
        <p:sp>
          <p:nvSpPr>
            <p:cNvPr id="26" name="îśḻíḋe"/>
            <p:cNvSpPr txBox="1"/>
            <p:nvPr/>
          </p:nvSpPr>
          <p:spPr>
            <a:xfrm>
              <a:off x="2420165" y="4153621"/>
              <a:ext cx="1585265" cy="369332"/>
            </a:xfrm>
            <a:prstGeom prst="rect">
              <a:avLst/>
            </a:prstGeom>
          </p:spPr>
          <p:txBody>
            <a:bodyPr wrap="none">
              <a:normAutofit/>
            </a:bodyPr>
            <a:lstStyle/>
            <a:p>
              <a:pPr algn="ctr">
                <a:buClr>
                  <a:schemeClr val="tx1">
                    <a:lumMod val="85000"/>
                    <a:lumOff val="15000"/>
                  </a:schemeClr>
                </a:buClr>
                <a:buSzPct val="105000"/>
              </a:pPr>
              <a:r>
                <a:rPr lang="zh-CN" altLang="en-US" b="1">
                  <a:solidFill>
                    <a:schemeClr val="bg1"/>
                  </a:solidFill>
                  <a:cs typeface="+mn-ea"/>
                  <a:sym typeface="+mn-lt"/>
                </a:rPr>
                <a:t>标题文本预设</a:t>
              </a:r>
              <a:endParaRPr lang="zh-CN" altLang="en-US" b="1">
                <a:solidFill>
                  <a:schemeClr val="bg1"/>
                </a:solidFill>
                <a:cs typeface="+mn-ea"/>
                <a:sym typeface="+mn-lt"/>
              </a:endParaRPr>
            </a:p>
          </p:txBody>
        </p:sp>
        <p:sp>
          <p:nvSpPr>
            <p:cNvPr id="27" name="ïSḻïḓê"/>
            <p:cNvSpPr txBox="1"/>
            <p:nvPr/>
          </p:nvSpPr>
          <p:spPr>
            <a:xfrm>
              <a:off x="2504910" y="4968402"/>
              <a:ext cx="1415772" cy="338554"/>
            </a:xfrm>
            <a:prstGeom prst="rect">
              <a:avLst/>
            </a:prstGeom>
          </p:spPr>
          <p:txBody>
            <a:bodyPr wrap="none">
              <a:normAutofit/>
            </a:bodyPr>
            <a:lstStyle/>
            <a:p>
              <a:pPr algn="ctr">
                <a:buClr>
                  <a:schemeClr val="tx1">
                    <a:lumMod val="85000"/>
                    <a:lumOff val="15000"/>
                  </a:schemeClr>
                </a:buClr>
                <a:buSzPct val="105000"/>
              </a:pPr>
              <a:r>
                <a:rPr lang="zh-CN" altLang="en-US" sz="1600" b="1">
                  <a:solidFill>
                    <a:schemeClr val="bg1"/>
                  </a:solidFill>
                  <a:cs typeface="+mn-ea"/>
                  <a:sym typeface="+mn-lt"/>
                </a:rPr>
                <a:t>标题文本预设</a:t>
              </a:r>
              <a:endParaRPr lang="zh-CN" altLang="en-US" sz="1600" b="1">
                <a:solidFill>
                  <a:schemeClr val="bg1"/>
                </a:solidFill>
                <a:cs typeface="+mn-ea"/>
                <a:sym typeface="+mn-lt"/>
              </a:endParaRPr>
            </a:p>
          </p:txBody>
        </p:sp>
      </p:grpSp>
      <p:sp>
        <p:nvSpPr>
          <p:cNvPr id="48" name="Rectangle 29"/>
          <p:cNvSpPr/>
          <p:nvPr/>
        </p:nvSpPr>
        <p:spPr>
          <a:xfrm>
            <a:off x="7399762" y="1842832"/>
            <a:ext cx="3873980" cy="369332"/>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49" name="Rectangle 30"/>
          <p:cNvSpPr/>
          <p:nvPr/>
        </p:nvSpPr>
        <p:spPr>
          <a:xfrm>
            <a:off x="7399762" y="1502507"/>
            <a:ext cx="210547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0" name="Rectangle 29"/>
          <p:cNvSpPr/>
          <p:nvPr/>
        </p:nvSpPr>
        <p:spPr>
          <a:xfrm>
            <a:off x="7399762" y="2736197"/>
            <a:ext cx="3873980" cy="369332"/>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1" name="Rectangle 30"/>
          <p:cNvSpPr/>
          <p:nvPr/>
        </p:nvSpPr>
        <p:spPr>
          <a:xfrm>
            <a:off x="7399762" y="2395872"/>
            <a:ext cx="210547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2" name="Rectangle 29"/>
          <p:cNvSpPr/>
          <p:nvPr/>
        </p:nvSpPr>
        <p:spPr>
          <a:xfrm>
            <a:off x="7399762" y="3569322"/>
            <a:ext cx="3873980" cy="369332"/>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3" name="Rectangle 30"/>
          <p:cNvSpPr/>
          <p:nvPr/>
        </p:nvSpPr>
        <p:spPr>
          <a:xfrm>
            <a:off x="7399762" y="3228997"/>
            <a:ext cx="210547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54" name="Rectangle 29"/>
          <p:cNvSpPr/>
          <p:nvPr/>
        </p:nvSpPr>
        <p:spPr>
          <a:xfrm>
            <a:off x="7418606" y="4504721"/>
            <a:ext cx="3873980" cy="369332"/>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55" name="Rectangle 30"/>
          <p:cNvSpPr/>
          <p:nvPr/>
        </p:nvSpPr>
        <p:spPr>
          <a:xfrm>
            <a:off x="7418606" y="4164396"/>
            <a:ext cx="210547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anim calcmode="lin" valueType="num">
                                      <p:cBhvr>
                                        <p:cTn id="30" dur="1000" fill="hold"/>
                                        <p:tgtEl>
                                          <p:spTgt spid="51"/>
                                        </p:tgtEl>
                                        <p:attrNameLst>
                                          <p:attrName>ppt_x</p:attrName>
                                        </p:attrNameLst>
                                      </p:cBhvr>
                                      <p:tavLst>
                                        <p:tav tm="0">
                                          <p:val>
                                            <p:strVal val="#ppt_x"/>
                                          </p:val>
                                        </p:tav>
                                        <p:tav tm="100000">
                                          <p:val>
                                            <p:strVal val="#ppt_x"/>
                                          </p:val>
                                        </p:tav>
                                      </p:tavLst>
                                    </p:anim>
                                    <p:anim calcmode="lin" valueType="num">
                                      <p:cBhvr>
                                        <p:cTn id="3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1000"/>
                                        <p:tgtEl>
                                          <p:spTgt spid="52"/>
                                        </p:tgtEl>
                                      </p:cBhvr>
                                    </p:animEffect>
                                    <p:anim calcmode="lin" valueType="num">
                                      <p:cBhvr>
                                        <p:cTn id="37" dur="1000" fill="hold"/>
                                        <p:tgtEl>
                                          <p:spTgt spid="52"/>
                                        </p:tgtEl>
                                        <p:attrNameLst>
                                          <p:attrName>ppt_x</p:attrName>
                                        </p:attrNameLst>
                                      </p:cBhvr>
                                      <p:tavLst>
                                        <p:tav tm="0">
                                          <p:val>
                                            <p:strVal val="#ppt_x"/>
                                          </p:val>
                                        </p:tav>
                                        <p:tav tm="100000">
                                          <p:val>
                                            <p:strVal val="#ppt_x"/>
                                          </p:val>
                                        </p:tav>
                                      </p:tavLst>
                                    </p:anim>
                                    <p:anim calcmode="lin" valueType="num">
                                      <p:cBhvr>
                                        <p:cTn id="38" dur="1000" fill="hold"/>
                                        <p:tgtEl>
                                          <p:spTgt spid="5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1000"/>
                                        <p:tgtEl>
                                          <p:spTgt spid="54"/>
                                        </p:tgtEl>
                                      </p:cBhvr>
                                    </p:animEffect>
                                    <p:anim calcmode="lin" valueType="num">
                                      <p:cBhvr>
                                        <p:cTn id="49" dur="1000" fill="hold"/>
                                        <p:tgtEl>
                                          <p:spTgt spid="54"/>
                                        </p:tgtEl>
                                        <p:attrNameLst>
                                          <p:attrName>ppt_x</p:attrName>
                                        </p:attrNameLst>
                                      </p:cBhvr>
                                      <p:tavLst>
                                        <p:tav tm="0">
                                          <p:val>
                                            <p:strVal val="#ppt_x"/>
                                          </p:val>
                                        </p:tav>
                                        <p:tav tm="100000">
                                          <p:val>
                                            <p:strVal val="#ppt_x"/>
                                          </p:val>
                                        </p:tav>
                                      </p:tavLst>
                                    </p:anim>
                                    <p:anim calcmode="lin" valueType="num">
                                      <p:cBhvr>
                                        <p:cTn id="50" dur="1000" fill="hold"/>
                                        <p:tgtEl>
                                          <p:spTgt spid="5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000"/>
                                        <p:tgtEl>
                                          <p:spTgt spid="55"/>
                                        </p:tgtEl>
                                      </p:cBhvr>
                                    </p:animEffect>
                                    <p:anim calcmode="lin" valueType="num">
                                      <p:cBhvr>
                                        <p:cTn id="54" dur="1000" fill="hold"/>
                                        <p:tgtEl>
                                          <p:spTgt spid="55"/>
                                        </p:tgtEl>
                                        <p:attrNameLst>
                                          <p:attrName>ppt_x</p:attrName>
                                        </p:attrNameLst>
                                      </p:cBhvr>
                                      <p:tavLst>
                                        <p:tav tm="0">
                                          <p:val>
                                            <p:strVal val="#ppt_x"/>
                                          </p:val>
                                        </p:tav>
                                        <p:tav tm="100000">
                                          <p:val>
                                            <p:strVal val="#ppt_x"/>
                                          </p:val>
                                        </p:tav>
                                      </p:tavLst>
                                    </p:anim>
                                    <p:anim calcmode="lin" valueType="num">
                                      <p:cBhvr>
                                        <p:cTn id="5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67ea1a4-08e3-4b07-ab7d-646249f5c79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381688" y="2526946"/>
            <a:ext cx="5962705" cy="2185276"/>
            <a:chOff x="3381688" y="2526946"/>
            <a:chExt cx="5962705" cy="2185276"/>
          </a:xfrm>
        </p:grpSpPr>
        <p:cxnSp>
          <p:nvCxnSpPr>
            <p:cNvPr id="4" name="Straight Arrow Connector 2"/>
            <p:cNvCxnSpPr/>
            <p:nvPr/>
          </p:nvCxnSpPr>
          <p:spPr>
            <a:xfrm>
              <a:off x="5027872" y="4202411"/>
              <a:ext cx="0" cy="509811"/>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5" name="Straight Arrow Connector 3"/>
            <p:cNvCxnSpPr/>
            <p:nvPr/>
          </p:nvCxnSpPr>
          <p:spPr>
            <a:xfrm>
              <a:off x="7653322" y="4187162"/>
              <a:ext cx="0" cy="52506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6" name="iṡḷîḑe"/>
            <p:cNvSpPr/>
            <p:nvPr/>
          </p:nvSpPr>
          <p:spPr bwMode="auto">
            <a:xfrm>
              <a:off x="4587172"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1"/>
            </a:solidFill>
            <a:ln w="15875">
              <a:noFill/>
              <a:miter lim="800000"/>
            </a:ln>
          </p:spPr>
          <p:txBody>
            <a:bodyPr anchor="ctr"/>
            <a:lstStyle/>
            <a:p>
              <a:pPr algn="ctr"/>
              <a:endParaRPr sz="1600">
                <a:cs typeface="+mn-ea"/>
                <a:sym typeface="+mn-lt"/>
              </a:endParaRPr>
            </a:p>
          </p:txBody>
        </p:sp>
        <p:sp>
          <p:nvSpPr>
            <p:cNvPr id="7" name="îšľide"/>
            <p:cNvSpPr/>
            <p:nvPr/>
          </p:nvSpPr>
          <p:spPr bwMode="auto">
            <a:xfrm>
              <a:off x="7192444"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3"/>
            </a:solidFill>
            <a:ln w="15875">
              <a:noFill/>
              <a:miter lim="800000"/>
            </a:ln>
          </p:spPr>
          <p:txBody>
            <a:bodyPr anchor="ctr"/>
            <a:lstStyle/>
            <a:p>
              <a:pPr algn="ctr"/>
              <a:endParaRPr sz="1600">
                <a:cs typeface="+mn-ea"/>
                <a:sym typeface="+mn-lt"/>
              </a:endParaRPr>
            </a:p>
          </p:txBody>
        </p:sp>
        <p:sp>
          <p:nvSpPr>
            <p:cNvPr id="8" name="i$ḻíḍê"/>
            <p:cNvSpPr/>
            <p:nvPr/>
          </p:nvSpPr>
          <p:spPr bwMode="auto">
            <a:xfrm>
              <a:off x="8670223"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w="15875">
              <a:noFill/>
              <a:miter lim="800000"/>
            </a:ln>
          </p:spPr>
          <p:txBody>
            <a:bodyPr anchor="ctr"/>
            <a:lstStyle/>
            <a:p>
              <a:pPr algn="ctr"/>
              <a:endParaRPr sz="1600">
                <a:cs typeface="+mn-ea"/>
                <a:sym typeface="+mn-lt"/>
              </a:endParaRPr>
            </a:p>
          </p:txBody>
        </p:sp>
        <p:sp>
          <p:nvSpPr>
            <p:cNvPr id="9" name="îšļîḓé"/>
            <p:cNvSpPr/>
            <p:nvPr/>
          </p:nvSpPr>
          <p:spPr bwMode="auto">
            <a:xfrm>
              <a:off x="3381688"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w="15875">
              <a:noFill/>
              <a:miter lim="800000"/>
            </a:ln>
          </p:spPr>
          <p:txBody>
            <a:bodyPr anchor="ctr"/>
            <a:lstStyle/>
            <a:p>
              <a:pPr algn="ctr"/>
              <a:endParaRPr sz="1600">
                <a:cs typeface="+mn-ea"/>
                <a:sym typeface="+mn-lt"/>
              </a:endParaRPr>
            </a:p>
          </p:txBody>
        </p:sp>
        <p:cxnSp>
          <p:nvCxnSpPr>
            <p:cNvPr id="10" name="Straight Arrow Connector 8"/>
            <p:cNvCxnSpPr/>
            <p:nvPr/>
          </p:nvCxnSpPr>
          <p:spPr>
            <a:xfrm flipV="1">
              <a:off x="5941158" y="2526946"/>
              <a:ext cx="0" cy="423241"/>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1" name="îşḷîḓé"/>
            <p:cNvSpPr/>
            <p:nvPr/>
          </p:nvSpPr>
          <p:spPr bwMode="auto">
            <a:xfrm>
              <a:off x="5656317" y="2879972"/>
              <a:ext cx="1104907" cy="1676065"/>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w="15875">
              <a:noFill/>
              <a:miter lim="800000"/>
            </a:ln>
          </p:spPr>
          <p:txBody>
            <a:bodyPr anchor="ctr"/>
            <a:lstStyle/>
            <a:p>
              <a:pPr algn="ctr"/>
              <a:endParaRPr sz="1600">
                <a:cs typeface="+mn-ea"/>
                <a:sym typeface="+mn-lt"/>
              </a:endParaRPr>
            </a:p>
          </p:txBody>
        </p:sp>
      </p:grpSp>
      <p:sp>
        <p:nvSpPr>
          <p:cNvPr id="23" name="Rectangle 29"/>
          <p:cNvSpPr/>
          <p:nvPr/>
        </p:nvSpPr>
        <p:spPr>
          <a:xfrm>
            <a:off x="3534540" y="4896362"/>
            <a:ext cx="2045177"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24" name="Rectangle 30"/>
          <p:cNvSpPr/>
          <p:nvPr/>
        </p:nvSpPr>
        <p:spPr>
          <a:xfrm>
            <a:off x="3534540" y="4556037"/>
            <a:ext cx="111153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25" name="Rectangle 29"/>
          <p:cNvSpPr/>
          <p:nvPr/>
        </p:nvSpPr>
        <p:spPr>
          <a:xfrm>
            <a:off x="5027872" y="1748332"/>
            <a:ext cx="2045177"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26" name="Rectangle 30"/>
          <p:cNvSpPr/>
          <p:nvPr/>
        </p:nvSpPr>
        <p:spPr>
          <a:xfrm>
            <a:off x="5027872" y="1408007"/>
            <a:ext cx="111153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
        <p:nvSpPr>
          <p:cNvPr id="27" name="Rectangle 29"/>
          <p:cNvSpPr/>
          <p:nvPr/>
        </p:nvSpPr>
        <p:spPr>
          <a:xfrm>
            <a:off x="6907603" y="4896362"/>
            <a:ext cx="2045177" cy="646331"/>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200" b="1" dirty="0">
              <a:solidFill>
                <a:schemeClr val="tx1">
                  <a:lumMod val="7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sp>
        <p:nvSpPr>
          <p:cNvPr id="28" name="Rectangle 30"/>
          <p:cNvSpPr/>
          <p:nvPr/>
        </p:nvSpPr>
        <p:spPr>
          <a:xfrm>
            <a:off x="6907603" y="4556037"/>
            <a:ext cx="1111537" cy="338554"/>
          </a:xfrm>
          <a:prstGeom prst="rect">
            <a:avLst/>
          </a:prstGeom>
        </p:spPr>
        <p:txBody>
          <a:bodyPr wrap="square">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rPr>
              <a:t>输入标题</a:t>
            </a:r>
            <a:endParaRPr lang="en-US" sz="1600" b="1" dirty="0">
              <a:solidFill>
                <a:schemeClr val="tx1">
                  <a:lumMod val="75000"/>
                </a:schemeClr>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547185" y="1357525"/>
            <a:ext cx="1085389" cy="651488"/>
            <a:chOff x="4160389" y="713345"/>
            <a:chExt cx="814042" cy="488616"/>
          </a:xfrm>
        </p:grpSpPr>
        <p:sp>
          <p:nvSpPr>
            <p:cNvPr id="51" name="六边形 50"/>
            <p:cNvSpPr/>
            <p:nvPr/>
          </p:nvSpPr>
          <p:spPr>
            <a:xfrm>
              <a:off x="4160389" y="713345"/>
              <a:ext cx="814042" cy="488616"/>
            </a:xfrm>
            <a:prstGeom prst="hexagon">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Arial" panose="020B0604020202020204"/>
                <a:ea typeface="微软雅黑" panose="020B0503020204020204" pitchFamily="34" charset="-122"/>
                <a:cs typeface="+mn-ea"/>
                <a:sym typeface="Arial" panose="020B0604020202020204"/>
              </a:endParaRPr>
            </a:p>
          </p:txBody>
        </p:sp>
        <p:sp>
          <p:nvSpPr>
            <p:cNvPr id="52" name="六边形 51"/>
            <p:cNvSpPr/>
            <p:nvPr/>
          </p:nvSpPr>
          <p:spPr>
            <a:xfrm>
              <a:off x="4189585" y="735951"/>
              <a:ext cx="755650" cy="443405"/>
            </a:xfrm>
            <a:prstGeom prst="hexagon">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Arial" panose="020B0604020202020204"/>
                  <a:ea typeface="微软雅黑" panose="020B0503020204020204" pitchFamily="34" charset="-122"/>
                  <a:cs typeface="+mn-ea"/>
                  <a:sym typeface="Arial" panose="020B0604020202020204"/>
                </a:rPr>
                <a:t>VS</a:t>
              </a:r>
              <a:endParaRPr lang="zh-CN" altLang="en-US" sz="2700" dirty="0">
                <a:latin typeface="Arial" panose="020B0604020202020204"/>
                <a:ea typeface="微软雅黑" panose="020B0503020204020204" pitchFamily="34" charset="-122"/>
                <a:cs typeface="+mn-ea"/>
                <a:sym typeface="Arial" panose="020B0604020202020204"/>
              </a:endParaRPr>
            </a:p>
          </p:txBody>
        </p:sp>
      </p:grpSp>
      <p:sp>
        <p:nvSpPr>
          <p:cNvPr id="53" name="矩形 52"/>
          <p:cNvSpPr/>
          <p:nvPr/>
        </p:nvSpPr>
        <p:spPr>
          <a:xfrm>
            <a:off x="5745557" y="2335758"/>
            <a:ext cx="688650" cy="328295"/>
          </a:xfrm>
          <a:prstGeom prst="rect">
            <a:avLst/>
          </a:prstGeom>
          <a:noFill/>
          <a:ln>
            <a:noFill/>
          </a:ln>
        </p:spPr>
        <p:txBody>
          <a:bodyPr wrap="none" lIns="121908" tIns="60954" rIns="121908" bIns="60954" anchor="ctr">
            <a:spAutoFit/>
          </a:bodyPr>
          <a:lstStyle/>
          <a:p>
            <a:pPr algn="ctr"/>
            <a:r>
              <a:rPr lang="en-US" altLang="zh-CN" sz="1300" dirty="0">
                <a:solidFill>
                  <a:schemeClr val="accent2"/>
                </a:solidFill>
                <a:latin typeface="Arial" panose="020B0604020202020204"/>
                <a:ea typeface="微软雅黑" panose="020B0503020204020204" pitchFamily="34" charset="-122"/>
                <a:cs typeface="+mn-ea"/>
                <a:sym typeface="Arial" panose="020B0604020202020204"/>
              </a:rPr>
              <a:t>1</a:t>
            </a:r>
            <a:r>
              <a:rPr lang="zh-CN" altLang="en-US" sz="1300" dirty="0">
                <a:solidFill>
                  <a:schemeClr val="accent2"/>
                </a:solidFill>
                <a:latin typeface="Arial" panose="020B0604020202020204"/>
                <a:ea typeface="微软雅黑" panose="020B0503020204020204" pitchFamily="34" charset="-122"/>
                <a:cs typeface="+mn-ea"/>
                <a:sym typeface="Arial" panose="020B0604020202020204"/>
              </a:rPr>
              <a:t>季度</a:t>
            </a:r>
            <a:endParaRPr lang="zh-CN" altLang="en-US" sz="1300" dirty="0">
              <a:solidFill>
                <a:schemeClr val="accent2"/>
              </a:solidFill>
              <a:latin typeface="Arial" panose="020B0604020202020204"/>
              <a:ea typeface="微软雅黑" panose="020B0503020204020204" pitchFamily="34" charset="-122"/>
              <a:cs typeface="+mn-ea"/>
              <a:sym typeface="Arial" panose="020B0604020202020204"/>
            </a:endParaRPr>
          </a:p>
        </p:txBody>
      </p:sp>
      <p:sp>
        <p:nvSpPr>
          <p:cNvPr id="54" name="矩形 53"/>
          <p:cNvSpPr/>
          <p:nvPr/>
        </p:nvSpPr>
        <p:spPr>
          <a:xfrm>
            <a:off x="5745555" y="307538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3"/>
                </a:solidFill>
                <a:latin typeface="Arial" panose="020B0604020202020204"/>
                <a:ea typeface="微软雅黑" panose="020B0503020204020204" pitchFamily="34" charset="-122"/>
                <a:cs typeface="+mn-ea"/>
                <a:sym typeface="Arial" panose="020B0604020202020204"/>
              </a:rPr>
              <a:t>2</a:t>
            </a:r>
            <a:r>
              <a:rPr lang="zh-CN" altLang="en-US" sz="1300" dirty="0">
                <a:solidFill>
                  <a:schemeClr val="accent3"/>
                </a:solidFill>
                <a:latin typeface="Arial" panose="020B0604020202020204"/>
                <a:ea typeface="微软雅黑" panose="020B0503020204020204" pitchFamily="34" charset="-122"/>
                <a:cs typeface="+mn-ea"/>
                <a:sym typeface="Arial" panose="020B0604020202020204"/>
              </a:rPr>
              <a:t>季度</a:t>
            </a:r>
            <a:endParaRPr lang="zh-CN" altLang="en-US" sz="1300" dirty="0">
              <a:solidFill>
                <a:schemeClr val="accent3"/>
              </a:solidFill>
              <a:latin typeface="Arial" panose="020B0604020202020204"/>
              <a:ea typeface="微软雅黑" panose="020B0503020204020204" pitchFamily="34" charset="-122"/>
              <a:cs typeface="+mn-ea"/>
              <a:sym typeface="Arial" panose="020B0604020202020204"/>
            </a:endParaRPr>
          </a:p>
        </p:txBody>
      </p:sp>
      <p:sp>
        <p:nvSpPr>
          <p:cNvPr id="55" name="矩形 54"/>
          <p:cNvSpPr/>
          <p:nvPr/>
        </p:nvSpPr>
        <p:spPr>
          <a:xfrm>
            <a:off x="5745555" y="3813615"/>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4"/>
                </a:solidFill>
                <a:latin typeface="Arial" panose="020B0604020202020204"/>
                <a:ea typeface="微软雅黑" panose="020B0503020204020204" pitchFamily="34" charset="-122"/>
                <a:cs typeface="+mn-ea"/>
                <a:sym typeface="Arial" panose="020B0604020202020204"/>
              </a:rPr>
              <a:t>3</a:t>
            </a:r>
            <a:r>
              <a:rPr lang="zh-CN" altLang="en-US" sz="1300" dirty="0">
                <a:solidFill>
                  <a:schemeClr val="accent4"/>
                </a:solidFill>
                <a:latin typeface="Arial" panose="020B0604020202020204"/>
                <a:ea typeface="微软雅黑" panose="020B0503020204020204" pitchFamily="34" charset="-122"/>
                <a:cs typeface="+mn-ea"/>
                <a:sym typeface="Arial" panose="020B0604020202020204"/>
              </a:rPr>
              <a:t>季度</a:t>
            </a:r>
            <a:endParaRPr lang="zh-CN" altLang="en-US" sz="1300" dirty="0">
              <a:solidFill>
                <a:schemeClr val="accent4"/>
              </a:solidFill>
              <a:latin typeface="Arial" panose="020B0604020202020204"/>
              <a:ea typeface="微软雅黑" panose="020B0503020204020204" pitchFamily="34" charset="-122"/>
              <a:cs typeface="+mn-ea"/>
              <a:sym typeface="Arial" panose="020B0604020202020204"/>
            </a:endParaRPr>
          </a:p>
        </p:txBody>
      </p:sp>
      <p:sp>
        <p:nvSpPr>
          <p:cNvPr id="56" name="矩形 55"/>
          <p:cNvSpPr/>
          <p:nvPr/>
        </p:nvSpPr>
        <p:spPr>
          <a:xfrm>
            <a:off x="5745555" y="455185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5"/>
                </a:solidFill>
                <a:latin typeface="Arial" panose="020B0604020202020204"/>
                <a:ea typeface="微软雅黑" panose="020B0503020204020204" pitchFamily="34" charset="-122"/>
                <a:cs typeface="+mn-ea"/>
                <a:sym typeface="Arial" panose="020B0604020202020204"/>
              </a:rPr>
              <a:t>4</a:t>
            </a:r>
            <a:r>
              <a:rPr lang="zh-CN" altLang="en-US" sz="1300" dirty="0">
                <a:solidFill>
                  <a:schemeClr val="accent5"/>
                </a:solidFill>
                <a:latin typeface="Arial" panose="020B0604020202020204"/>
                <a:ea typeface="微软雅黑" panose="020B0503020204020204" pitchFamily="34" charset="-122"/>
                <a:cs typeface="+mn-ea"/>
                <a:sym typeface="Arial" panose="020B0604020202020204"/>
              </a:rPr>
              <a:t>季度</a:t>
            </a:r>
            <a:endParaRPr lang="zh-CN" altLang="en-US" sz="1300" dirty="0">
              <a:solidFill>
                <a:schemeClr val="accent5"/>
              </a:solidFill>
              <a:latin typeface="Arial" panose="020B0604020202020204"/>
              <a:ea typeface="微软雅黑" panose="020B0503020204020204" pitchFamily="34" charset="-122"/>
              <a:cs typeface="+mn-ea"/>
              <a:sym typeface="Arial" panose="020B0604020202020204"/>
            </a:endParaRPr>
          </a:p>
        </p:txBody>
      </p:sp>
      <p:sp>
        <p:nvSpPr>
          <p:cNvPr id="57" name="矩形 56"/>
          <p:cNvSpPr/>
          <p:nvPr/>
        </p:nvSpPr>
        <p:spPr>
          <a:xfrm>
            <a:off x="5770136" y="5290082"/>
            <a:ext cx="639492" cy="328295"/>
          </a:xfrm>
          <a:prstGeom prst="rect">
            <a:avLst/>
          </a:prstGeom>
          <a:noFill/>
          <a:ln>
            <a:noFill/>
          </a:ln>
        </p:spPr>
        <p:txBody>
          <a:bodyPr wrap="none" lIns="121908" tIns="60954" rIns="121908" bIns="60954" anchor="ctr">
            <a:spAutoFit/>
          </a:bodyPr>
          <a:lstStyle/>
          <a:p>
            <a:pPr algn="ctr"/>
            <a:r>
              <a:rPr lang="zh-CN" altLang="en-US" sz="1300" dirty="0">
                <a:solidFill>
                  <a:schemeClr val="accent6"/>
                </a:solidFill>
                <a:latin typeface="Arial" panose="020B0604020202020204"/>
                <a:ea typeface="微软雅黑" panose="020B0503020204020204" pitchFamily="34" charset="-122"/>
                <a:cs typeface="+mn-ea"/>
                <a:sym typeface="Arial" panose="020B0604020202020204"/>
              </a:rPr>
              <a:t>全 年</a:t>
            </a:r>
            <a:endParaRPr lang="zh-CN" altLang="en-US" sz="1300" dirty="0">
              <a:solidFill>
                <a:schemeClr val="accent6"/>
              </a:solidFill>
              <a:latin typeface="Arial" panose="020B0604020202020204"/>
              <a:ea typeface="微软雅黑" panose="020B0503020204020204" pitchFamily="34" charset="-122"/>
              <a:cs typeface="+mn-ea"/>
              <a:sym typeface="Arial" panose="020B0604020202020204"/>
            </a:endParaRPr>
          </a:p>
        </p:txBody>
      </p:sp>
      <p:sp>
        <p:nvSpPr>
          <p:cNvPr id="58" name="六边形 57"/>
          <p:cNvSpPr/>
          <p:nvPr/>
        </p:nvSpPr>
        <p:spPr>
          <a:xfrm>
            <a:off x="1413537" y="2379903"/>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latin typeface="Arial" panose="020B0604020202020204"/>
              <a:ea typeface="微软雅黑" panose="020B0503020204020204" pitchFamily="34" charset="-122"/>
              <a:cs typeface="+mn-ea"/>
              <a:sym typeface="Arial" panose="020B0604020202020204"/>
            </a:endParaRPr>
          </a:p>
        </p:txBody>
      </p:sp>
      <p:sp>
        <p:nvSpPr>
          <p:cNvPr id="59" name="六边形 58"/>
          <p:cNvSpPr/>
          <p:nvPr/>
        </p:nvSpPr>
        <p:spPr>
          <a:xfrm>
            <a:off x="2709538" y="2379903"/>
            <a:ext cx="3024000"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latin typeface="Arial" panose="020B0604020202020204"/>
              <a:ea typeface="微软雅黑" panose="020B0503020204020204" pitchFamily="34" charset="-122"/>
              <a:cs typeface="+mn-ea"/>
              <a:sym typeface="Arial" panose="020B0604020202020204"/>
            </a:endParaRPr>
          </a:p>
        </p:txBody>
      </p:sp>
      <p:sp>
        <p:nvSpPr>
          <p:cNvPr id="60" name="六边形 59"/>
          <p:cNvSpPr/>
          <p:nvPr/>
        </p:nvSpPr>
        <p:spPr>
          <a:xfrm>
            <a:off x="6476237" y="2379903"/>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latin typeface="Arial" panose="020B0604020202020204"/>
              <a:ea typeface="微软雅黑" panose="020B0503020204020204" pitchFamily="34" charset="-122"/>
              <a:cs typeface="+mn-ea"/>
              <a:sym typeface="Arial" panose="020B0604020202020204"/>
            </a:endParaRPr>
          </a:p>
        </p:txBody>
      </p:sp>
      <p:sp>
        <p:nvSpPr>
          <p:cNvPr id="61" name="六边形 60"/>
          <p:cNvSpPr/>
          <p:nvPr/>
        </p:nvSpPr>
        <p:spPr>
          <a:xfrm>
            <a:off x="6476238" y="2379903"/>
            <a:ext cx="3455999"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latin typeface="Arial" panose="020B0604020202020204"/>
              <a:ea typeface="微软雅黑" panose="020B0503020204020204" pitchFamily="34" charset="-122"/>
              <a:cs typeface="+mn-ea"/>
              <a:sym typeface="Arial" panose="020B0604020202020204"/>
            </a:endParaRPr>
          </a:p>
        </p:txBody>
      </p:sp>
      <p:sp>
        <p:nvSpPr>
          <p:cNvPr id="62" name="矩形 61"/>
          <p:cNvSpPr/>
          <p:nvPr/>
        </p:nvSpPr>
        <p:spPr>
          <a:xfrm>
            <a:off x="10737431" y="2335758"/>
            <a:ext cx="598883" cy="328295"/>
          </a:xfrm>
          <a:prstGeom prst="rect">
            <a:avLst/>
          </a:prstGeom>
        </p:spPr>
        <p:txBody>
          <a:bodyPr wrap="none" lIns="121908" tIns="60954" rIns="121908" bIns="60954">
            <a:spAutoFit/>
          </a:bodyPr>
          <a:lstStyle/>
          <a:p>
            <a:r>
              <a:rPr lang="en-US" altLang="zh-CN" sz="1300" dirty="0">
                <a:solidFill>
                  <a:schemeClr val="accent2"/>
                </a:solidFill>
                <a:latin typeface="Arial" panose="020B0604020202020204"/>
                <a:ea typeface="微软雅黑" panose="020B0503020204020204" pitchFamily="34" charset="-122"/>
                <a:cs typeface="+mn-ea"/>
                <a:sym typeface="Arial" panose="020B0604020202020204"/>
              </a:rPr>
              <a:t>90%</a:t>
            </a:r>
            <a:endParaRPr lang="zh-CN" altLang="en-US" sz="1300" dirty="0">
              <a:solidFill>
                <a:schemeClr val="accent2"/>
              </a:solidFill>
              <a:latin typeface="Arial" panose="020B0604020202020204"/>
              <a:ea typeface="微软雅黑" panose="020B0503020204020204" pitchFamily="34" charset="-122"/>
              <a:cs typeface="+mn-ea"/>
              <a:sym typeface="Arial" panose="020B0604020202020204"/>
            </a:endParaRPr>
          </a:p>
        </p:txBody>
      </p:sp>
      <p:sp>
        <p:nvSpPr>
          <p:cNvPr id="63" name="矩形 62"/>
          <p:cNvSpPr/>
          <p:nvPr/>
        </p:nvSpPr>
        <p:spPr>
          <a:xfrm>
            <a:off x="855687" y="2335758"/>
            <a:ext cx="598883" cy="328295"/>
          </a:xfrm>
          <a:prstGeom prst="rect">
            <a:avLst/>
          </a:prstGeom>
        </p:spPr>
        <p:txBody>
          <a:bodyPr wrap="none" lIns="121908" tIns="60954" rIns="121908" bIns="60954">
            <a:spAutoFit/>
          </a:bodyPr>
          <a:lstStyle/>
          <a:p>
            <a:pPr algn="r"/>
            <a:r>
              <a:rPr lang="en-US" altLang="zh-CN" sz="1300" dirty="0">
                <a:solidFill>
                  <a:schemeClr val="accent2"/>
                </a:solidFill>
                <a:latin typeface="Arial" panose="020B0604020202020204"/>
                <a:ea typeface="微软雅黑" panose="020B0503020204020204" pitchFamily="34" charset="-122"/>
                <a:cs typeface="+mn-ea"/>
                <a:sym typeface="Arial" panose="020B0604020202020204"/>
              </a:rPr>
              <a:t>70%</a:t>
            </a:r>
            <a:endParaRPr lang="zh-CN" altLang="en-US" sz="1300" dirty="0">
              <a:solidFill>
                <a:schemeClr val="accent2"/>
              </a:solidFill>
              <a:latin typeface="Arial" panose="020B0604020202020204"/>
              <a:ea typeface="微软雅黑" panose="020B0503020204020204" pitchFamily="34" charset="-122"/>
              <a:cs typeface="+mn-ea"/>
              <a:sym typeface="Arial" panose="020B0604020202020204"/>
            </a:endParaRPr>
          </a:p>
        </p:txBody>
      </p:sp>
      <p:sp>
        <p:nvSpPr>
          <p:cNvPr id="64" name="六边形 63"/>
          <p:cNvSpPr/>
          <p:nvPr/>
        </p:nvSpPr>
        <p:spPr>
          <a:xfrm>
            <a:off x="1363311" y="311952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latin typeface="Arial" panose="020B0604020202020204"/>
              <a:ea typeface="微软雅黑" panose="020B0503020204020204" pitchFamily="34" charset="-122"/>
              <a:cs typeface="+mn-ea"/>
              <a:sym typeface="Arial" panose="020B0604020202020204"/>
            </a:endParaRPr>
          </a:p>
        </p:txBody>
      </p:sp>
      <p:sp>
        <p:nvSpPr>
          <p:cNvPr id="65" name="六边形 64"/>
          <p:cNvSpPr/>
          <p:nvPr/>
        </p:nvSpPr>
        <p:spPr>
          <a:xfrm>
            <a:off x="1795311" y="3119525"/>
            <a:ext cx="3888000"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latin typeface="Arial" panose="020B0604020202020204"/>
              <a:ea typeface="微软雅黑" panose="020B0503020204020204" pitchFamily="34" charset="-122"/>
              <a:cs typeface="+mn-ea"/>
              <a:sym typeface="Arial" panose="020B0604020202020204"/>
            </a:endParaRPr>
          </a:p>
        </p:txBody>
      </p:sp>
      <p:sp>
        <p:nvSpPr>
          <p:cNvPr id="66" name="六边形 65"/>
          <p:cNvSpPr/>
          <p:nvPr/>
        </p:nvSpPr>
        <p:spPr>
          <a:xfrm>
            <a:off x="6426011" y="311952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latin typeface="Arial" panose="020B0604020202020204"/>
              <a:ea typeface="微软雅黑" panose="020B0503020204020204" pitchFamily="34" charset="-122"/>
              <a:cs typeface="+mn-ea"/>
              <a:sym typeface="Arial" panose="020B0604020202020204"/>
            </a:endParaRPr>
          </a:p>
        </p:txBody>
      </p:sp>
      <p:sp>
        <p:nvSpPr>
          <p:cNvPr id="67" name="六边形 66"/>
          <p:cNvSpPr/>
          <p:nvPr/>
        </p:nvSpPr>
        <p:spPr>
          <a:xfrm>
            <a:off x="6426012" y="3119525"/>
            <a:ext cx="4319998"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latin typeface="Arial" panose="020B0604020202020204"/>
              <a:ea typeface="微软雅黑" panose="020B0503020204020204" pitchFamily="34" charset="-122"/>
              <a:cs typeface="+mn-ea"/>
              <a:sym typeface="Arial" panose="020B0604020202020204"/>
            </a:endParaRPr>
          </a:p>
        </p:txBody>
      </p:sp>
      <p:sp>
        <p:nvSpPr>
          <p:cNvPr id="68" name="矩形 67"/>
          <p:cNvSpPr/>
          <p:nvPr/>
        </p:nvSpPr>
        <p:spPr>
          <a:xfrm>
            <a:off x="10687205" y="3075380"/>
            <a:ext cx="699337" cy="328295"/>
          </a:xfrm>
          <a:prstGeom prst="rect">
            <a:avLst/>
          </a:prstGeom>
        </p:spPr>
        <p:txBody>
          <a:bodyPr wrap="none" lIns="121908" tIns="60954" rIns="121908" bIns="60954">
            <a:spAutoFit/>
          </a:bodyPr>
          <a:lstStyle/>
          <a:p>
            <a:r>
              <a:rPr lang="en-US" altLang="zh-CN" sz="1300" dirty="0">
                <a:solidFill>
                  <a:schemeClr val="accent3"/>
                </a:solidFill>
                <a:latin typeface="Arial" panose="020B0604020202020204"/>
                <a:ea typeface="微软雅黑" panose="020B0503020204020204" pitchFamily="34" charset="-122"/>
                <a:cs typeface="+mn-ea"/>
                <a:sym typeface="Arial" panose="020B0604020202020204"/>
              </a:rPr>
              <a:t>100%</a:t>
            </a:r>
            <a:endParaRPr lang="zh-CN" altLang="en-US" sz="1300" dirty="0">
              <a:solidFill>
                <a:schemeClr val="accent3"/>
              </a:solidFill>
              <a:latin typeface="Arial" panose="020B0604020202020204"/>
              <a:ea typeface="微软雅黑" panose="020B0503020204020204" pitchFamily="34" charset="-122"/>
              <a:cs typeface="+mn-ea"/>
              <a:sym typeface="Arial" panose="020B0604020202020204"/>
            </a:endParaRPr>
          </a:p>
        </p:txBody>
      </p:sp>
      <p:sp>
        <p:nvSpPr>
          <p:cNvPr id="69" name="矩形 68"/>
          <p:cNvSpPr/>
          <p:nvPr/>
        </p:nvSpPr>
        <p:spPr>
          <a:xfrm>
            <a:off x="805460" y="3075380"/>
            <a:ext cx="598883" cy="328295"/>
          </a:xfrm>
          <a:prstGeom prst="rect">
            <a:avLst/>
          </a:prstGeom>
        </p:spPr>
        <p:txBody>
          <a:bodyPr wrap="none" lIns="121908" tIns="60954" rIns="121908" bIns="60954">
            <a:spAutoFit/>
          </a:bodyPr>
          <a:lstStyle/>
          <a:p>
            <a:pPr algn="r"/>
            <a:r>
              <a:rPr lang="en-US" altLang="zh-CN" sz="1300" dirty="0">
                <a:solidFill>
                  <a:schemeClr val="accent3"/>
                </a:solidFill>
                <a:latin typeface="Arial" panose="020B0604020202020204"/>
                <a:ea typeface="微软雅黑" panose="020B0503020204020204" pitchFamily="34" charset="-122"/>
                <a:cs typeface="+mn-ea"/>
                <a:sym typeface="Arial" panose="020B0604020202020204"/>
              </a:rPr>
              <a:t>90%</a:t>
            </a:r>
            <a:endParaRPr lang="zh-CN" altLang="en-US" sz="1300" dirty="0">
              <a:solidFill>
                <a:schemeClr val="accent3"/>
              </a:solidFill>
              <a:latin typeface="Arial" panose="020B0604020202020204"/>
              <a:ea typeface="微软雅黑" panose="020B0503020204020204" pitchFamily="34" charset="-122"/>
              <a:cs typeface="+mn-ea"/>
              <a:sym typeface="Arial" panose="020B0604020202020204"/>
            </a:endParaRPr>
          </a:p>
        </p:txBody>
      </p:sp>
      <p:sp>
        <p:nvSpPr>
          <p:cNvPr id="70" name="六边形 69"/>
          <p:cNvSpPr/>
          <p:nvPr/>
        </p:nvSpPr>
        <p:spPr>
          <a:xfrm>
            <a:off x="1413537" y="3857760"/>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latin typeface="Arial" panose="020B0604020202020204"/>
              <a:ea typeface="微软雅黑" panose="020B0503020204020204" pitchFamily="34" charset="-122"/>
              <a:cs typeface="+mn-ea"/>
              <a:sym typeface="Arial" panose="020B0604020202020204"/>
            </a:endParaRPr>
          </a:p>
        </p:txBody>
      </p:sp>
      <p:sp>
        <p:nvSpPr>
          <p:cNvPr id="71" name="六边形 70"/>
          <p:cNvSpPr/>
          <p:nvPr/>
        </p:nvSpPr>
        <p:spPr>
          <a:xfrm>
            <a:off x="4005538" y="3857760"/>
            <a:ext cx="1728000"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latin typeface="Arial" panose="020B0604020202020204"/>
              <a:ea typeface="微软雅黑" panose="020B0503020204020204" pitchFamily="34" charset="-122"/>
              <a:cs typeface="+mn-ea"/>
              <a:sym typeface="Arial" panose="020B0604020202020204"/>
            </a:endParaRPr>
          </a:p>
        </p:txBody>
      </p:sp>
      <p:sp>
        <p:nvSpPr>
          <p:cNvPr id="72" name="六边形 71"/>
          <p:cNvSpPr/>
          <p:nvPr/>
        </p:nvSpPr>
        <p:spPr>
          <a:xfrm>
            <a:off x="6476237" y="3857760"/>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latin typeface="Arial" panose="020B0604020202020204"/>
              <a:ea typeface="微软雅黑" panose="020B0503020204020204" pitchFamily="34" charset="-122"/>
              <a:cs typeface="+mn-ea"/>
              <a:sym typeface="Arial" panose="020B0604020202020204"/>
            </a:endParaRPr>
          </a:p>
        </p:txBody>
      </p:sp>
      <p:sp>
        <p:nvSpPr>
          <p:cNvPr id="73" name="六边形 72"/>
          <p:cNvSpPr/>
          <p:nvPr/>
        </p:nvSpPr>
        <p:spPr>
          <a:xfrm>
            <a:off x="6476238" y="3857760"/>
            <a:ext cx="2807999"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latin typeface="Arial" panose="020B0604020202020204"/>
              <a:ea typeface="微软雅黑" panose="020B0503020204020204" pitchFamily="34" charset="-122"/>
              <a:cs typeface="+mn-ea"/>
              <a:sym typeface="Arial" panose="020B0604020202020204"/>
            </a:endParaRPr>
          </a:p>
        </p:txBody>
      </p:sp>
      <p:sp>
        <p:nvSpPr>
          <p:cNvPr id="74" name="矩形 73"/>
          <p:cNvSpPr/>
          <p:nvPr/>
        </p:nvSpPr>
        <p:spPr>
          <a:xfrm>
            <a:off x="10737431" y="3813615"/>
            <a:ext cx="598883" cy="328295"/>
          </a:xfrm>
          <a:prstGeom prst="rect">
            <a:avLst/>
          </a:prstGeom>
        </p:spPr>
        <p:txBody>
          <a:bodyPr wrap="none" lIns="121908" tIns="60954" rIns="121908" bIns="60954">
            <a:spAutoFit/>
          </a:bodyPr>
          <a:lstStyle/>
          <a:p>
            <a:r>
              <a:rPr lang="en-US" altLang="zh-CN" sz="1300" dirty="0">
                <a:solidFill>
                  <a:schemeClr val="accent4"/>
                </a:solidFill>
                <a:latin typeface="Arial" panose="020B0604020202020204"/>
                <a:ea typeface="微软雅黑" panose="020B0503020204020204" pitchFamily="34" charset="-122"/>
                <a:cs typeface="+mn-ea"/>
                <a:sym typeface="Arial" panose="020B0604020202020204"/>
              </a:rPr>
              <a:t>65%</a:t>
            </a:r>
            <a:endParaRPr lang="zh-CN" altLang="en-US" sz="1300" dirty="0">
              <a:solidFill>
                <a:schemeClr val="accent4"/>
              </a:solidFill>
              <a:latin typeface="Arial" panose="020B0604020202020204"/>
              <a:ea typeface="微软雅黑" panose="020B0503020204020204" pitchFamily="34" charset="-122"/>
              <a:cs typeface="+mn-ea"/>
              <a:sym typeface="Arial" panose="020B0604020202020204"/>
            </a:endParaRPr>
          </a:p>
        </p:txBody>
      </p:sp>
      <p:sp>
        <p:nvSpPr>
          <p:cNvPr id="75" name="矩形 74"/>
          <p:cNvSpPr/>
          <p:nvPr/>
        </p:nvSpPr>
        <p:spPr>
          <a:xfrm>
            <a:off x="855687" y="3813615"/>
            <a:ext cx="598883" cy="328295"/>
          </a:xfrm>
          <a:prstGeom prst="rect">
            <a:avLst/>
          </a:prstGeom>
        </p:spPr>
        <p:txBody>
          <a:bodyPr wrap="none" lIns="121908" tIns="60954" rIns="121908" bIns="60954">
            <a:spAutoFit/>
          </a:bodyPr>
          <a:lstStyle/>
          <a:p>
            <a:pPr algn="r"/>
            <a:r>
              <a:rPr lang="en-US" altLang="zh-CN" sz="1300" dirty="0">
                <a:solidFill>
                  <a:schemeClr val="accent4"/>
                </a:solidFill>
                <a:latin typeface="Arial" panose="020B0604020202020204"/>
                <a:ea typeface="微软雅黑" panose="020B0503020204020204" pitchFamily="34" charset="-122"/>
                <a:cs typeface="+mn-ea"/>
                <a:sym typeface="Arial" panose="020B0604020202020204"/>
              </a:rPr>
              <a:t>40%</a:t>
            </a:r>
            <a:endParaRPr lang="zh-CN" altLang="en-US" sz="1300" dirty="0">
              <a:solidFill>
                <a:schemeClr val="accent4"/>
              </a:solidFill>
              <a:latin typeface="Arial" panose="020B0604020202020204"/>
              <a:ea typeface="微软雅黑" panose="020B0503020204020204" pitchFamily="34" charset="-122"/>
              <a:cs typeface="+mn-ea"/>
              <a:sym typeface="Arial" panose="020B0604020202020204"/>
            </a:endParaRPr>
          </a:p>
        </p:txBody>
      </p:sp>
      <p:sp>
        <p:nvSpPr>
          <p:cNvPr id="76" name="六边形 75"/>
          <p:cNvSpPr/>
          <p:nvPr/>
        </p:nvSpPr>
        <p:spPr>
          <a:xfrm>
            <a:off x="1413537" y="459599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latin typeface="Arial" panose="020B0604020202020204"/>
              <a:ea typeface="微软雅黑" panose="020B0503020204020204" pitchFamily="34" charset="-122"/>
              <a:cs typeface="+mn-ea"/>
              <a:sym typeface="Arial" panose="020B0604020202020204"/>
            </a:endParaRPr>
          </a:p>
        </p:txBody>
      </p:sp>
      <p:sp>
        <p:nvSpPr>
          <p:cNvPr id="77" name="六边形 76"/>
          <p:cNvSpPr/>
          <p:nvPr/>
        </p:nvSpPr>
        <p:spPr>
          <a:xfrm>
            <a:off x="1845537" y="4595995"/>
            <a:ext cx="3888000"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latin typeface="Arial" panose="020B0604020202020204"/>
              <a:ea typeface="微软雅黑" panose="020B0503020204020204" pitchFamily="34" charset="-122"/>
              <a:cs typeface="+mn-ea"/>
              <a:sym typeface="Arial" panose="020B0604020202020204"/>
            </a:endParaRPr>
          </a:p>
        </p:txBody>
      </p:sp>
      <p:sp>
        <p:nvSpPr>
          <p:cNvPr id="78" name="六边形 77"/>
          <p:cNvSpPr/>
          <p:nvPr/>
        </p:nvSpPr>
        <p:spPr>
          <a:xfrm>
            <a:off x="6476237" y="459599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latin typeface="Arial" panose="020B0604020202020204"/>
              <a:ea typeface="微软雅黑" panose="020B0503020204020204" pitchFamily="34" charset="-122"/>
              <a:cs typeface="+mn-ea"/>
              <a:sym typeface="Arial" panose="020B0604020202020204"/>
            </a:endParaRPr>
          </a:p>
        </p:txBody>
      </p:sp>
      <p:sp>
        <p:nvSpPr>
          <p:cNvPr id="79" name="六边形 78"/>
          <p:cNvSpPr/>
          <p:nvPr/>
        </p:nvSpPr>
        <p:spPr>
          <a:xfrm>
            <a:off x="6476239" y="4595995"/>
            <a:ext cx="3887999"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latin typeface="Arial" panose="020B0604020202020204"/>
              <a:ea typeface="微软雅黑" panose="020B0503020204020204" pitchFamily="34" charset="-122"/>
              <a:cs typeface="+mn-ea"/>
              <a:sym typeface="Arial" panose="020B0604020202020204"/>
            </a:endParaRPr>
          </a:p>
        </p:txBody>
      </p:sp>
      <p:sp>
        <p:nvSpPr>
          <p:cNvPr id="80" name="矩形 79"/>
          <p:cNvSpPr/>
          <p:nvPr/>
        </p:nvSpPr>
        <p:spPr>
          <a:xfrm>
            <a:off x="10737431" y="4551850"/>
            <a:ext cx="598883" cy="328295"/>
          </a:xfrm>
          <a:prstGeom prst="rect">
            <a:avLst/>
          </a:prstGeom>
        </p:spPr>
        <p:txBody>
          <a:bodyPr wrap="none" lIns="121908" tIns="60954" rIns="121908" bIns="60954">
            <a:spAutoFit/>
          </a:bodyPr>
          <a:lstStyle/>
          <a:p>
            <a:r>
              <a:rPr lang="en-US" altLang="zh-CN" sz="1300" dirty="0">
                <a:solidFill>
                  <a:schemeClr val="accent5"/>
                </a:solidFill>
                <a:latin typeface="Arial" panose="020B0604020202020204"/>
                <a:ea typeface="微软雅黑" panose="020B0503020204020204" pitchFamily="34" charset="-122"/>
                <a:cs typeface="+mn-ea"/>
                <a:sym typeface="Arial" panose="020B0604020202020204"/>
              </a:rPr>
              <a:t>90%</a:t>
            </a:r>
            <a:endParaRPr lang="zh-CN" altLang="en-US" sz="1300" dirty="0">
              <a:solidFill>
                <a:schemeClr val="accent5"/>
              </a:solidFill>
              <a:latin typeface="Arial" panose="020B0604020202020204"/>
              <a:ea typeface="微软雅黑" panose="020B0503020204020204" pitchFamily="34" charset="-122"/>
              <a:cs typeface="+mn-ea"/>
              <a:sym typeface="Arial" panose="020B0604020202020204"/>
            </a:endParaRPr>
          </a:p>
        </p:txBody>
      </p:sp>
      <p:sp>
        <p:nvSpPr>
          <p:cNvPr id="81" name="矩形 80"/>
          <p:cNvSpPr/>
          <p:nvPr/>
        </p:nvSpPr>
        <p:spPr>
          <a:xfrm>
            <a:off x="855687" y="4551850"/>
            <a:ext cx="598883" cy="328295"/>
          </a:xfrm>
          <a:prstGeom prst="rect">
            <a:avLst/>
          </a:prstGeom>
        </p:spPr>
        <p:txBody>
          <a:bodyPr wrap="none" lIns="121908" tIns="60954" rIns="121908" bIns="60954">
            <a:spAutoFit/>
          </a:bodyPr>
          <a:lstStyle/>
          <a:p>
            <a:pPr algn="r"/>
            <a:r>
              <a:rPr lang="en-US" altLang="zh-CN" sz="1300" dirty="0">
                <a:solidFill>
                  <a:schemeClr val="accent5"/>
                </a:solidFill>
                <a:latin typeface="Arial" panose="020B0604020202020204"/>
                <a:ea typeface="微软雅黑" panose="020B0503020204020204" pitchFamily="34" charset="-122"/>
                <a:cs typeface="+mn-ea"/>
                <a:sym typeface="Arial" panose="020B0604020202020204"/>
              </a:rPr>
              <a:t>90%</a:t>
            </a:r>
            <a:endParaRPr lang="zh-CN" altLang="en-US" sz="1300" dirty="0">
              <a:solidFill>
                <a:schemeClr val="accent5"/>
              </a:solidFill>
              <a:latin typeface="Arial" panose="020B0604020202020204"/>
              <a:ea typeface="微软雅黑" panose="020B0503020204020204" pitchFamily="34" charset="-122"/>
              <a:cs typeface="+mn-ea"/>
              <a:sym typeface="Arial" panose="020B0604020202020204"/>
            </a:endParaRPr>
          </a:p>
        </p:txBody>
      </p:sp>
      <p:sp>
        <p:nvSpPr>
          <p:cNvPr id="82" name="六边形 81"/>
          <p:cNvSpPr/>
          <p:nvPr/>
        </p:nvSpPr>
        <p:spPr>
          <a:xfrm>
            <a:off x="1363310" y="5334227"/>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latin typeface="Arial" panose="020B0604020202020204"/>
              <a:ea typeface="微软雅黑" panose="020B0503020204020204" pitchFamily="34" charset="-122"/>
              <a:cs typeface="+mn-ea"/>
              <a:sym typeface="Arial" panose="020B0604020202020204"/>
            </a:endParaRPr>
          </a:p>
        </p:txBody>
      </p:sp>
      <p:sp>
        <p:nvSpPr>
          <p:cNvPr id="83" name="六边形 82"/>
          <p:cNvSpPr/>
          <p:nvPr/>
        </p:nvSpPr>
        <p:spPr>
          <a:xfrm>
            <a:off x="1795310" y="5334227"/>
            <a:ext cx="3888000"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latin typeface="Arial" panose="020B0604020202020204"/>
              <a:ea typeface="微软雅黑" panose="020B0503020204020204" pitchFamily="34" charset="-122"/>
              <a:cs typeface="+mn-ea"/>
              <a:sym typeface="Arial" panose="020B0604020202020204"/>
            </a:endParaRPr>
          </a:p>
        </p:txBody>
      </p:sp>
      <p:sp>
        <p:nvSpPr>
          <p:cNvPr id="84" name="六边形 83"/>
          <p:cNvSpPr/>
          <p:nvPr/>
        </p:nvSpPr>
        <p:spPr>
          <a:xfrm>
            <a:off x="6426009" y="5334227"/>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latin typeface="Arial" panose="020B0604020202020204"/>
              <a:ea typeface="微软雅黑" panose="020B0503020204020204" pitchFamily="34" charset="-122"/>
              <a:cs typeface="+mn-ea"/>
              <a:sym typeface="Arial" panose="020B0604020202020204"/>
            </a:endParaRPr>
          </a:p>
        </p:txBody>
      </p:sp>
      <p:sp>
        <p:nvSpPr>
          <p:cNvPr id="85" name="六边形 84"/>
          <p:cNvSpPr/>
          <p:nvPr/>
        </p:nvSpPr>
        <p:spPr>
          <a:xfrm>
            <a:off x="6426011" y="5334227"/>
            <a:ext cx="4319998"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latin typeface="Arial" panose="020B0604020202020204"/>
              <a:ea typeface="微软雅黑" panose="020B0503020204020204" pitchFamily="34" charset="-122"/>
              <a:cs typeface="+mn-ea"/>
              <a:sym typeface="Arial" panose="020B0604020202020204"/>
            </a:endParaRPr>
          </a:p>
        </p:txBody>
      </p:sp>
      <p:sp>
        <p:nvSpPr>
          <p:cNvPr id="86" name="矩形 85"/>
          <p:cNvSpPr/>
          <p:nvPr/>
        </p:nvSpPr>
        <p:spPr>
          <a:xfrm>
            <a:off x="10687202" y="5290082"/>
            <a:ext cx="699339" cy="328295"/>
          </a:xfrm>
          <a:prstGeom prst="rect">
            <a:avLst/>
          </a:prstGeom>
        </p:spPr>
        <p:txBody>
          <a:bodyPr wrap="none" lIns="121908" tIns="60954" rIns="121908" bIns="60954">
            <a:spAutoFit/>
          </a:bodyPr>
          <a:lstStyle/>
          <a:p>
            <a:r>
              <a:rPr lang="en-US" altLang="zh-CN" sz="1300" dirty="0">
                <a:solidFill>
                  <a:schemeClr val="accent6"/>
                </a:solidFill>
                <a:latin typeface="Arial" panose="020B0604020202020204"/>
                <a:ea typeface="微软雅黑" panose="020B0503020204020204" pitchFamily="34" charset="-122"/>
                <a:cs typeface="+mn-ea"/>
                <a:sym typeface="Arial" panose="020B0604020202020204"/>
              </a:rPr>
              <a:t>100%</a:t>
            </a:r>
            <a:endParaRPr lang="zh-CN" altLang="en-US" sz="1300" dirty="0">
              <a:solidFill>
                <a:schemeClr val="accent6"/>
              </a:solidFill>
              <a:latin typeface="Arial" panose="020B0604020202020204"/>
              <a:ea typeface="微软雅黑" panose="020B0503020204020204" pitchFamily="34" charset="-122"/>
              <a:cs typeface="+mn-ea"/>
              <a:sym typeface="Arial" panose="020B0604020202020204"/>
            </a:endParaRPr>
          </a:p>
        </p:txBody>
      </p:sp>
      <p:sp>
        <p:nvSpPr>
          <p:cNvPr id="87" name="矩形 86"/>
          <p:cNvSpPr/>
          <p:nvPr/>
        </p:nvSpPr>
        <p:spPr>
          <a:xfrm>
            <a:off x="805459" y="5290082"/>
            <a:ext cx="598883" cy="328295"/>
          </a:xfrm>
          <a:prstGeom prst="rect">
            <a:avLst/>
          </a:prstGeom>
        </p:spPr>
        <p:txBody>
          <a:bodyPr wrap="none" lIns="121908" tIns="60954" rIns="121908" bIns="60954">
            <a:spAutoFit/>
          </a:bodyPr>
          <a:lstStyle/>
          <a:p>
            <a:pPr algn="r"/>
            <a:r>
              <a:rPr lang="en-US" altLang="zh-CN" sz="1300" dirty="0">
                <a:solidFill>
                  <a:schemeClr val="accent6"/>
                </a:solidFill>
                <a:latin typeface="Arial" panose="020B0604020202020204"/>
                <a:ea typeface="微软雅黑" panose="020B0503020204020204" pitchFamily="34" charset="-122"/>
                <a:cs typeface="+mn-ea"/>
                <a:sym typeface="Arial" panose="020B0604020202020204"/>
              </a:rPr>
              <a:t>90%</a:t>
            </a:r>
            <a:endParaRPr lang="zh-CN" altLang="en-US" sz="1300" dirty="0">
              <a:solidFill>
                <a:schemeClr val="accent6"/>
              </a:solidFill>
              <a:latin typeface="Arial" panose="020B0604020202020204"/>
              <a:ea typeface="微软雅黑" panose="020B0503020204020204" pitchFamily="34" charset="-122"/>
              <a:cs typeface="+mn-ea"/>
              <a:sym typeface="Arial" panose="020B0604020202020204"/>
            </a:endParaRPr>
          </a:p>
        </p:txBody>
      </p:sp>
      <p:sp>
        <p:nvSpPr>
          <p:cNvPr id="88" name="矩形 87"/>
          <p:cNvSpPr/>
          <p:nvPr/>
        </p:nvSpPr>
        <p:spPr>
          <a:xfrm>
            <a:off x="4484508" y="1388197"/>
            <a:ext cx="1203190" cy="615541"/>
          </a:xfrm>
          <a:prstGeom prst="rect">
            <a:avLst/>
          </a:prstGeom>
        </p:spPr>
        <p:txBody>
          <a:bodyPr wrap="none" lIns="121908" tIns="60954" rIns="121908" bIns="60954">
            <a:spAutoFit/>
          </a:bodyPr>
          <a:lstStyle/>
          <a:p>
            <a:pPr algn="ctr"/>
            <a:r>
              <a:rPr lang="en-US" altLang="zh-CN" sz="3200" dirty="0">
                <a:solidFill>
                  <a:schemeClr val="accent1"/>
                </a:solidFill>
                <a:latin typeface="Arial" panose="020B0604020202020204"/>
                <a:ea typeface="微软雅黑" panose="020B0503020204020204" pitchFamily="34" charset="-122"/>
                <a:cs typeface="+mn-ea"/>
                <a:sym typeface="Arial" panose="020B0604020202020204"/>
              </a:rPr>
              <a:t>201X</a:t>
            </a:r>
            <a:endParaRPr lang="zh-CN" altLang="en-US" sz="3200" dirty="0">
              <a:solidFill>
                <a:schemeClr val="accent1"/>
              </a:solidFill>
              <a:latin typeface="Arial" panose="020B0604020202020204"/>
              <a:ea typeface="微软雅黑" panose="020B0503020204020204" pitchFamily="34" charset="-122"/>
              <a:cs typeface="+mn-ea"/>
              <a:sym typeface="Arial" panose="020B0604020202020204"/>
            </a:endParaRPr>
          </a:p>
        </p:txBody>
      </p:sp>
      <p:sp>
        <p:nvSpPr>
          <p:cNvPr id="89" name="矩形 88"/>
          <p:cNvSpPr/>
          <p:nvPr/>
        </p:nvSpPr>
        <p:spPr>
          <a:xfrm>
            <a:off x="6501097" y="1388197"/>
            <a:ext cx="1203190" cy="615541"/>
          </a:xfrm>
          <a:prstGeom prst="rect">
            <a:avLst/>
          </a:prstGeom>
        </p:spPr>
        <p:txBody>
          <a:bodyPr wrap="none" lIns="121908" tIns="60954" rIns="121908" bIns="60954">
            <a:spAutoFit/>
          </a:bodyPr>
          <a:lstStyle/>
          <a:p>
            <a:pPr algn="ctr"/>
            <a:r>
              <a:rPr lang="en-US" altLang="zh-CN" sz="3200" dirty="0">
                <a:solidFill>
                  <a:schemeClr val="accent1"/>
                </a:solidFill>
                <a:latin typeface="Arial" panose="020B0604020202020204"/>
                <a:ea typeface="微软雅黑" panose="020B0503020204020204" pitchFamily="34" charset="-122"/>
                <a:cs typeface="+mn-ea"/>
                <a:sym typeface="Arial" panose="020B0604020202020204"/>
              </a:rPr>
              <a:t>201X</a:t>
            </a:r>
            <a:endParaRPr lang="zh-CN" altLang="en-US" sz="3200" dirty="0">
              <a:solidFill>
                <a:schemeClr val="accent1"/>
              </a:solidFill>
              <a:latin typeface="Arial" panose="020B0604020202020204"/>
              <a:ea typeface="微软雅黑" panose="020B0503020204020204" pitchFamily="34" charset="-122"/>
              <a:cs typeface="+mn-ea"/>
              <a:sym typeface="Arial" panose="020B0604020202020204"/>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50"/>
                                        </p:tgtEl>
                                      </p:cBhvr>
                                    </p:animEffect>
                                    <p:animScale>
                                      <p:cBhvr>
                                        <p:cTn id="13" dur="125" autoRev="1" fill="hold"/>
                                        <p:tgtEl>
                                          <p:spTgt spid="50"/>
                                        </p:tgtEl>
                                      </p:cBhvr>
                                      <p:by x="105000" y="105000"/>
                                    </p:animScale>
                                  </p:childTnLst>
                                </p:cTn>
                              </p:par>
                            </p:childTnLst>
                          </p:cTn>
                        </p:par>
                        <p:par>
                          <p:cTn id="14" fill="hold">
                            <p:stCondLst>
                              <p:cond delay="1000"/>
                            </p:stCondLst>
                            <p:childTnLst>
                              <p:par>
                                <p:cTn id="15" presetID="26" presetClass="emph" presetSubtype="0" repeatCount="2000" fill="hold" nodeType="afterEffect">
                                  <p:stCondLst>
                                    <p:cond delay="0"/>
                                  </p:stCondLst>
                                  <p:childTnLst>
                                    <p:animEffect transition="out" filter="fade">
                                      <p:cBhvr>
                                        <p:cTn id="16" dur="150" tmFilter="0, 0; .2, .5; .8, .5; 1, 0"/>
                                        <p:tgtEl>
                                          <p:spTgt spid="50"/>
                                        </p:tgtEl>
                                      </p:cBhvr>
                                    </p:animEffect>
                                    <p:animScale>
                                      <p:cBhvr>
                                        <p:cTn id="17" dur="75" autoRev="1" fill="hold"/>
                                        <p:tgtEl>
                                          <p:spTgt spid="50"/>
                                        </p:tgtEl>
                                      </p:cBhvr>
                                      <p:by x="105000" y="105000"/>
                                    </p:animScale>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250" fill="hold"/>
                                        <p:tgtEl>
                                          <p:spTgt spid="88"/>
                                        </p:tgtEl>
                                        <p:attrNameLst>
                                          <p:attrName>ppt_w</p:attrName>
                                        </p:attrNameLst>
                                      </p:cBhvr>
                                      <p:tavLst>
                                        <p:tav tm="0">
                                          <p:val>
                                            <p:fltVal val="0"/>
                                          </p:val>
                                        </p:tav>
                                        <p:tav tm="100000">
                                          <p:val>
                                            <p:strVal val="#ppt_w"/>
                                          </p:val>
                                        </p:tav>
                                      </p:tavLst>
                                    </p:anim>
                                    <p:anim calcmode="lin" valueType="num">
                                      <p:cBhvr>
                                        <p:cTn id="22" dur="250" fill="hold"/>
                                        <p:tgtEl>
                                          <p:spTgt spid="88"/>
                                        </p:tgtEl>
                                        <p:attrNameLst>
                                          <p:attrName>ppt_h</p:attrName>
                                        </p:attrNameLst>
                                      </p:cBhvr>
                                      <p:tavLst>
                                        <p:tav tm="0">
                                          <p:val>
                                            <p:fltVal val="0"/>
                                          </p:val>
                                        </p:tav>
                                        <p:tav tm="100000">
                                          <p:val>
                                            <p:strVal val="#ppt_h"/>
                                          </p:val>
                                        </p:tav>
                                      </p:tavLst>
                                    </p:anim>
                                    <p:animEffect transition="in" filter="fade">
                                      <p:cBhvr>
                                        <p:cTn id="23" dur="250"/>
                                        <p:tgtEl>
                                          <p:spTgt spid="8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250" fill="hold"/>
                                        <p:tgtEl>
                                          <p:spTgt spid="89"/>
                                        </p:tgtEl>
                                        <p:attrNameLst>
                                          <p:attrName>ppt_w</p:attrName>
                                        </p:attrNameLst>
                                      </p:cBhvr>
                                      <p:tavLst>
                                        <p:tav tm="0">
                                          <p:val>
                                            <p:fltVal val="0"/>
                                          </p:val>
                                        </p:tav>
                                        <p:tav tm="100000">
                                          <p:val>
                                            <p:strVal val="#ppt_w"/>
                                          </p:val>
                                        </p:tav>
                                      </p:tavLst>
                                    </p:anim>
                                    <p:anim calcmode="lin" valueType="num">
                                      <p:cBhvr>
                                        <p:cTn id="27" dur="250" fill="hold"/>
                                        <p:tgtEl>
                                          <p:spTgt spid="89"/>
                                        </p:tgtEl>
                                        <p:attrNameLst>
                                          <p:attrName>ppt_h</p:attrName>
                                        </p:attrNameLst>
                                      </p:cBhvr>
                                      <p:tavLst>
                                        <p:tav tm="0">
                                          <p:val>
                                            <p:fltVal val="0"/>
                                          </p:val>
                                        </p:tav>
                                        <p:tav tm="100000">
                                          <p:val>
                                            <p:strVal val="#ppt_h"/>
                                          </p:val>
                                        </p:tav>
                                      </p:tavLst>
                                    </p:anim>
                                    <p:animEffect transition="in" filter="fade">
                                      <p:cBhvr>
                                        <p:cTn id="28" dur="250"/>
                                        <p:tgtEl>
                                          <p:spTgt spid="89"/>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250" fill="hold"/>
                                        <p:tgtEl>
                                          <p:spTgt spid="53"/>
                                        </p:tgtEl>
                                        <p:attrNameLst>
                                          <p:attrName>ppt_w</p:attrName>
                                        </p:attrNameLst>
                                      </p:cBhvr>
                                      <p:tavLst>
                                        <p:tav tm="0">
                                          <p:val>
                                            <p:fltVal val="0"/>
                                          </p:val>
                                        </p:tav>
                                        <p:tav tm="100000">
                                          <p:val>
                                            <p:strVal val="#ppt_w"/>
                                          </p:val>
                                        </p:tav>
                                      </p:tavLst>
                                    </p:anim>
                                    <p:anim calcmode="lin" valueType="num">
                                      <p:cBhvr>
                                        <p:cTn id="33" dur="250" fill="hold"/>
                                        <p:tgtEl>
                                          <p:spTgt spid="53"/>
                                        </p:tgtEl>
                                        <p:attrNameLst>
                                          <p:attrName>ppt_h</p:attrName>
                                        </p:attrNameLst>
                                      </p:cBhvr>
                                      <p:tavLst>
                                        <p:tav tm="0">
                                          <p:val>
                                            <p:fltVal val="0"/>
                                          </p:val>
                                        </p:tav>
                                        <p:tav tm="100000">
                                          <p:val>
                                            <p:strVal val="#ppt_h"/>
                                          </p:val>
                                        </p:tav>
                                      </p:tavLst>
                                    </p:anim>
                                    <p:animEffect transition="in" filter="fade">
                                      <p:cBhvr>
                                        <p:cTn id="34" dur="250"/>
                                        <p:tgtEl>
                                          <p:spTgt spid="53"/>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250" fill="hold"/>
                                        <p:tgtEl>
                                          <p:spTgt spid="54"/>
                                        </p:tgtEl>
                                        <p:attrNameLst>
                                          <p:attrName>ppt_w</p:attrName>
                                        </p:attrNameLst>
                                      </p:cBhvr>
                                      <p:tavLst>
                                        <p:tav tm="0">
                                          <p:val>
                                            <p:fltVal val="0"/>
                                          </p:val>
                                        </p:tav>
                                        <p:tav tm="100000">
                                          <p:val>
                                            <p:strVal val="#ppt_w"/>
                                          </p:val>
                                        </p:tav>
                                      </p:tavLst>
                                    </p:anim>
                                    <p:anim calcmode="lin" valueType="num">
                                      <p:cBhvr>
                                        <p:cTn id="39" dur="250" fill="hold"/>
                                        <p:tgtEl>
                                          <p:spTgt spid="54"/>
                                        </p:tgtEl>
                                        <p:attrNameLst>
                                          <p:attrName>ppt_h</p:attrName>
                                        </p:attrNameLst>
                                      </p:cBhvr>
                                      <p:tavLst>
                                        <p:tav tm="0">
                                          <p:val>
                                            <p:fltVal val="0"/>
                                          </p:val>
                                        </p:tav>
                                        <p:tav tm="100000">
                                          <p:val>
                                            <p:strVal val="#ppt_h"/>
                                          </p:val>
                                        </p:tav>
                                      </p:tavLst>
                                    </p:anim>
                                    <p:animEffect transition="in" filter="fade">
                                      <p:cBhvr>
                                        <p:cTn id="40" dur="250"/>
                                        <p:tgtEl>
                                          <p:spTgt spid="5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250" fill="hold"/>
                                        <p:tgtEl>
                                          <p:spTgt spid="55"/>
                                        </p:tgtEl>
                                        <p:attrNameLst>
                                          <p:attrName>ppt_w</p:attrName>
                                        </p:attrNameLst>
                                      </p:cBhvr>
                                      <p:tavLst>
                                        <p:tav tm="0">
                                          <p:val>
                                            <p:fltVal val="0"/>
                                          </p:val>
                                        </p:tav>
                                        <p:tav tm="100000">
                                          <p:val>
                                            <p:strVal val="#ppt_w"/>
                                          </p:val>
                                        </p:tav>
                                      </p:tavLst>
                                    </p:anim>
                                    <p:anim calcmode="lin" valueType="num">
                                      <p:cBhvr>
                                        <p:cTn id="45" dur="250" fill="hold"/>
                                        <p:tgtEl>
                                          <p:spTgt spid="55"/>
                                        </p:tgtEl>
                                        <p:attrNameLst>
                                          <p:attrName>ppt_h</p:attrName>
                                        </p:attrNameLst>
                                      </p:cBhvr>
                                      <p:tavLst>
                                        <p:tav tm="0">
                                          <p:val>
                                            <p:fltVal val="0"/>
                                          </p:val>
                                        </p:tav>
                                        <p:tav tm="100000">
                                          <p:val>
                                            <p:strVal val="#ppt_h"/>
                                          </p:val>
                                        </p:tav>
                                      </p:tavLst>
                                    </p:anim>
                                    <p:animEffect transition="in" filter="fade">
                                      <p:cBhvr>
                                        <p:cTn id="46" dur="250"/>
                                        <p:tgtEl>
                                          <p:spTgt spid="55"/>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250" fill="hold"/>
                                        <p:tgtEl>
                                          <p:spTgt spid="56"/>
                                        </p:tgtEl>
                                        <p:attrNameLst>
                                          <p:attrName>ppt_w</p:attrName>
                                        </p:attrNameLst>
                                      </p:cBhvr>
                                      <p:tavLst>
                                        <p:tav tm="0">
                                          <p:val>
                                            <p:fltVal val="0"/>
                                          </p:val>
                                        </p:tav>
                                        <p:tav tm="100000">
                                          <p:val>
                                            <p:strVal val="#ppt_w"/>
                                          </p:val>
                                        </p:tav>
                                      </p:tavLst>
                                    </p:anim>
                                    <p:anim calcmode="lin" valueType="num">
                                      <p:cBhvr>
                                        <p:cTn id="51" dur="250" fill="hold"/>
                                        <p:tgtEl>
                                          <p:spTgt spid="56"/>
                                        </p:tgtEl>
                                        <p:attrNameLst>
                                          <p:attrName>ppt_h</p:attrName>
                                        </p:attrNameLst>
                                      </p:cBhvr>
                                      <p:tavLst>
                                        <p:tav tm="0">
                                          <p:val>
                                            <p:fltVal val="0"/>
                                          </p:val>
                                        </p:tav>
                                        <p:tav tm="100000">
                                          <p:val>
                                            <p:strVal val="#ppt_h"/>
                                          </p:val>
                                        </p:tav>
                                      </p:tavLst>
                                    </p:anim>
                                    <p:animEffect transition="in" filter="fade">
                                      <p:cBhvr>
                                        <p:cTn id="52" dur="250"/>
                                        <p:tgtEl>
                                          <p:spTgt spid="56"/>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250" fill="hold"/>
                                        <p:tgtEl>
                                          <p:spTgt spid="57"/>
                                        </p:tgtEl>
                                        <p:attrNameLst>
                                          <p:attrName>ppt_w</p:attrName>
                                        </p:attrNameLst>
                                      </p:cBhvr>
                                      <p:tavLst>
                                        <p:tav tm="0">
                                          <p:val>
                                            <p:fltVal val="0"/>
                                          </p:val>
                                        </p:tav>
                                        <p:tav tm="100000">
                                          <p:val>
                                            <p:strVal val="#ppt_w"/>
                                          </p:val>
                                        </p:tav>
                                      </p:tavLst>
                                    </p:anim>
                                    <p:anim calcmode="lin" valueType="num">
                                      <p:cBhvr>
                                        <p:cTn id="57" dur="250" fill="hold"/>
                                        <p:tgtEl>
                                          <p:spTgt spid="57"/>
                                        </p:tgtEl>
                                        <p:attrNameLst>
                                          <p:attrName>ppt_h</p:attrName>
                                        </p:attrNameLst>
                                      </p:cBhvr>
                                      <p:tavLst>
                                        <p:tav tm="0">
                                          <p:val>
                                            <p:fltVal val="0"/>
                                          </p:val>
                                        </p:tav>
                                        <p:tav tm="100000">
                                          <p:val>
                                            <p:strVal val="#ppt_h"/>
                                          </p:val>
                                        </p:tav>
                                      </p:tavLst>
                                    </p:anim>
                                    <p:animEffect transition="in" filter="fade">
                                      <p:cBhvr>
                                        <p:cTn id="58" dur="250"/>
                                        <p:tgtEl>
                                          <p:spTgt spid="57"/>
                                        </p:tgtEl>
                                      </p:cBhvr>
                                    </p:animEffect>
                                  </p:childTnLst>
                                </p:cTn>
                              </p:par>
                            </p:childTnLst>
                          </p:cTn>
                        </p:par>
                        <p:par>
                          <p:cTn id="59" fill="hold">
                            <p:stCondLst>
                              <p:cond delay="4500"/>
                            </p:stCondLst>
                            <p:childTnLst>
                              <p:par>
                                <p:cTn id="60" presetID="22" presetClass="entr" presetSubtype="2"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right)">
                                      <p:cBhvr>
                                        <p:cTn id="62" dur="500"/>
                                        <p:tgtEl>
                                          <p:spTgt spid="5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500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500"/>
                                        <p:tgtEl>
                                          <p:spTgt spid="6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p:stCondLst>
                              <p:cond delay="5500"/>
                            </p:stCondLst>
                            <p:childTnLst>
                              <p:par>
                                <p:cTn id="74" presetID="22" presetClass="entr" presetSubtype="2"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right)">
                                      <p:cBhvr>
                                        <p:cTn id="76" dur="500"/>
                                        <p:tgtEl>
                                          <p:spTgt spid="7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6000"/>
                            </p:stCondLst>
                            <p:childTnLst>
                              <p:par>
                                <p:cTn id="81" presetID="22" presetClass="entr" presetSubtype="2"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right)">
                                      <p:cBhvr>
                                        <p:cTn id="83" dur="500"/>
                                        <p:tgtEl>
                                          <p:spTgt spid="7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500"/>
                                        <p:tgtEl>
                                          <p:spTgt spid="78"/>
                                        </p:tgtEl>
                                      </p:cBhvr>
                                    </p:animEffect>
                                  </p:childTnLst>
                                </p:cTn>
                              </p:par>
                            </p:childTnLst>
                          </p:cTn>
                        </p:par>
                        <p:par>
                          <p:cTn id="87" fill="hold">
                            <p:stCondLst>
                              <p:cond delay="6500"/>
                            </p:stCondLst>
                            <p:childTnLst>
                              <p:par>
                                <p:cTn id="88" presetID="22" presetClass="entr" presetSubtype="2"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right)">
                                      <p:cBhvr>
                                        <p:cTn id="90" dur="500"/>
                                        <p:tgtEl>
                                          <p:spTgt spid="8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wipe(left)">
                                      <p:cBhvr>
                                        <p:cTn id="93" dur="500"/>
                                        <p:tgtEl>
                                          <p:spTgt spid="84"/>
                                        </p:tgtEl>
                                      </p:cBhvr>
                                    </p:animEffect>
                                  </p:childTnLst>
                                </p:cTn>
                              </p:par>
                            </p:childTnLst>
                          </p:cTn>
                        </p:par>
                        <p:par>
                          <p:cTn id="94" fill="hold">
                            <p:stCondLst>
                              <p:cond delay="7000"/>
                            </p:stCondLst>
                            <p:childTnLst>
                              <p:par>
                                <p:cTn id="95" presetID="22" presetClass="entr" presetSubtype="2"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wipe(right)">
                                      <p:cBhvr>
                                        <p:cTn id="97" dur="500"/>
                                        <p:tgtEl>
                                          <p:spTgt spid="5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left)">
                                      <p:cBhvr>
                                        <p:cTn id="100" dur="500"/>
                                        <p:tgtEl>
                                          <p:spTgt spid="61"/>
                                        </p:tgtEl>
                                      </p:cBhvr>
                                    </p:animEffect>
                                  </p:childTnLst>
                                </p:cTn>
                              </p:par>
                            </p:childTnLst>
                          </p:cTn>
                        </p:par>
                        <p:par>
                          <p:cTn id="101" fill="hold">
                            <p:stCondLst>
                              <p:cond delay="7500"/>
                            </p:stCondLst>
                            <p:childTnLst>
                              <p:par>
                                <p:cTn id="102" presetID="53" presetClass="entr" presetSubtype="16" fill="hold" grpId="0" nodeType="after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250" fill="hold"/>
                                        <p:tgtEl>
                                          <p:spTgt spid="63"/>
                                        </p:tgtEl>
                                        <p:attrNameLst>
                                          <p:attrName>ppt_w</p:attrName>
                                        </p:attrNameLst>
                                      </p:cBhvr>
                                      <p:tavLst>
                                        <p:tav tm="0">
                                          <p:val>
                                            <p:fltVal val="0"/>
                                          </p:val>
                                        </p:tav>
                                        <p:tav tm="100000">
                                          <p:val>
                                            <p:strVal val="#ppt_w"/>
                                          </p:val>
                                        </p:tav>
                                      </p:tavLst>
                                    </p:anim>
                                    <p:anim calcmode="lin" valueType="num">
                                      <p:cBhvr>
                                        <p:cTn id="105" dur="250" fill="hold"/>
                                        <p:tgtEl>
                                          <p:spTgt spid="63"/>
                                        </p:tgtEl>
                                        <p:attrNameLst>
                                          <p:attrName>ppt_h</p:attrName>
                                        </p:attrNameLst>
                                      </p:cBhvr>
                                      <p:tavLst>
                                        <p:tav tm="0">
                                          <p:val>
                                            <p:fltVal val="0"/>
                                          </p:val>
                                        </p:tav>
                                        <p:tav tm="100000">
                                          <p:val>
                                            <p:strVal val="#ppt_h"/>
                                          </p:val>
                                        </p:tav>
                                      </p:tavLst>
                                    </p:anim>
                                    <p:animEffect transition="in" filter="fade">
                                      <p:cBhvr>
                                        <p:cTn id="106" dur="250"/>
                                        <p:tgtEl>
                                          <p:spTgt spid="6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p:cTn id="109" dur="250" fill="hold"/>
                                        <p:tgtEl>
                                          <p:spTgt spid="62"/>
                                        </p:tgtEl>
                                        <p:attrNameLst>
                                          <p:attrName>ppt_w</p:attrName>
                                        </p:attrNameLst>
                                      </p:cBhvr>
                                      <p:tavLst>
                                        <p:tav tm="0">
                                          <p:val>
                                            <p:fltVal val="0"/>
                                          </p:val>
                                        </p:tav>
                                        <p:tav tm="100000">
                                          <p:val>
                                            <p:strVal val="#ppt_w"/>
                                          </p:val>
                                        </p:tav>
                                      </p:tavLst>
                                    </p:anim>
                                    <p:anim calcmode="lin" valueType="num">
                                      <p:cBhvr>
                                        <p:cTn id="110" dur="250" fill="hold"/>
                                        <p:tgtEl>
                                          <p:spTgt spid="62"/>
                                        </p:tgtEl>
                                        <p:attrNameLst>
                                          <p:attrName>ppt_h</p:attrName>
                                        </p:attrNameLst>
                                      </p:cBhvr>
                                      <p:tavLst>
                                        <p:tav tm="0">
                                          <p:val>
                                            <p:fltVal val="0"/>
                                          </p:val>
                                        </p:tav>
                                        <p:tav tm="100000">
                                          <p:val>
                                            <p:strVal val="#ppt_h"/>
                                          </p:val>
                                        </p:tav>
                                      </p:tavLst>
                                    </p:anim>
                                    <p:animEffect transition="in" filter="fade">
                                      <p:cBhvr>
                                        <p:cTn id="111" dur="250"/>
                                        <p:tgtEl>
                                          <p:spTgt spid="62"/>
                                        </p:tgtEl>
                                      </p:cBhvr>
                                    </p:animEffect>
                                  </p:childTnLst>
                                </p:cTn>
                              </p:par>
                            </p:childTnLst>
                          </p:cTn>
                        </p:par>
                        <p:par>
                          <p:cTn id="112" fill="hold">
                            <p:stCondLst>
                              <p:cond delay="8000"/>
                            </p:stCondLst>
                            <p:childTnLst>
                              <p:par>
                                <p:cTn id="113" presetID="22" presetClass="entr" presetSubtype="2" fill="hold" grpId="0" nodeType="after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wipe(right)">
                                      <p:cBhvr>
                                        <p:cTn id="115" dur="500"/>
                                        <p:tgtEl>
                                          <p:spTgt spid="6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Effect transition="in" filter="wipe(left)">
                                      <p:cBhvr>
                                        <p:cTn id="118" dur="500"/>
                                        <p:tgtEl>
                                          <p:spTgt spid="67"/>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250" fill="hold"/>
                                        <p:tgtEl>
                                          <p:spTgt spid="69"/>
                                        </p:tgtEl>
                                        <p:attrNameLst>
                                          <p:attrName>ppt_w</p:attrName>
                                        </p:attrNameLst>
                                      </p:cBhvr>
                                      <p:tavLst>
                                        <p:tav tm="0">
                                          <p:val>
                                            <p:fltVal val="0"/>
                                          </p:val>
                                        </p:tav>
                                        <p:tav tm="100000">
                                          <p:val>
                                            <p:strVal val="#ppt_w"/>
                                          </p:val>
                                        </p:tav>
                                      </p:tavLst>
                                    </p:anim>
                                    <p:anim calcmode="lin" valueType="num">
                                      <p:cBhvr>
                                        <p:cTn id="123" dur="250" fill="hold"/>
                                        <p:tgtEl>
                                          <p:spTgt spid="69"/>
                                        </p:tgtEl>
                                        <p:attrNameLst>
                                          <p:attrName>ppt_h</p:attrName>
                                        </p:attrNameLst>
                                      </p:cBhvr>
                                      <p:tavLst>
                                        <p:tav tm="0">
                                          <p:val>
                                            <p:fltVal val="0"/>
                                          </p:val>
                                        </p:tav>
                                        <p:tav tm="100000">
                                          <p:val>
                                            <p:strVal val="#ppt_h"/>
                                          </p:val>
                                        </p:tav>
                                      </p:tavLst>
                                    </p:anim>
                                    <p:animEffect transition="in" filter="fade">
                                      <p:cBhvr>
                                        <p:cTn id="124" dur="250"/>
                                        <p:tgtEl>
                                          <p:spTgt spid="6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250" fill="hold"/>
                                        <p:tgtEl>
                                          <p:spTgt spid="68"/>
                                        </p:tgtEl>
                                        <p:attrNameLst>
                                          <p:attrName>ppt_w</p:attrName>
                                        </p:attrNameLst>
                                      </p:cBhvr>
                                      <p:tavLst>
                                        <p:tav tm="0">
                                          <p:val>
                                            <p:fltVal val="0"/>
                                          </p:val>
                                        </p:tav>
                                        <p:tav tm="100000">
                                          <p:val>
                                            <p:strVal val="#ppt_w"/>
                                          </p:val>
                                        </p:tav>
                                      </p:tavLst>
                                    </p:anim>
                                    <p:anim calcmode="lin" valueType="num">
                                      <p:cBhvr>
                                        <p:cTn id="128" dur="250" fill="hold"/>
                                        <p:tgtEl>
                                          <p:spTgt spid="68"/>
                                        </p:tgtEl>
                                        <p:attrNameLst>
                                          <p:attrName>ppt_h</p:attrName>
                                        </p:attrNameLst>
                                      </p:cBhvr>
                                      <p:tavLst>
                                        <p:tav tm="0">
                                          <p:val>
                                            <p:fltVal val="0"/>
                                          </p:val>
                                        </p:tav>
                                        <p:tav tm="100000">
                                          <p:val>
                                            <p:strVal val="#ppt_h"/>
                                          </p:val>
                                        </p:tav>
                                      </p:tavLst>
                                    </p:anim>
                                    <p:animEffect transition="in" filter="fade">
                                      <p:cBhvr>
                                        <p:cTn id="129" dur="250"/>
                                        <p:tgtEl>
                                          <p:spTgt spid="68"/>
                                        </p:tgtEl>
                                      </p:cBhvr>
                                    </p:animEffect>
                                  </p:childTnLst>
                                </p:cTn>
                              </p:par>
                            </p:childTnLst>
                          </p:cTn>
                        </p:par>
                        <p:par>
                          <p:cTn id="130" fill="hold">
                            <p:stCondLst>
                              <p:cond delay="9000"/>
                            </p:stCondLst>
                            <p:childTnLst>
                              <p:par>
                                <p:cTn id="131" presetID="22" presetClass="entr" presetSubtype="2" fill="hold" grpId="0" nodeType="after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righ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childTnLst>
                          </p:cTn>
                        </p:par>
                        <p:par>
                          <p:cTn id="137" fill="hold">
                            <p:stCondLst>
                              <p:cond delay="9500"/>
                            </p:stCondLst>
                            <p:childTnLst>
                              <p:par>
                                <p:cTn id="138" presetID="53" presetClass="entr" presetSubtype="16" fill="hold" grpId="0" nodeType="afterEffect">
                                  <p:stCondLst>
                                    <p:cond delay="0"/>
                                  </p:stCondLst>
                                  <p:childTnLst>
                                    <p:set>
                                      <p:cBhvr>
                                        <p:cTn id="139" dur="1" fill="hold">
                                          <p:stCondLst>
                                            <p:cond delay="0"/>
                                          </p:stCondLst>
                                        </p:cTn>
                                        <p:tgtEl>
                                          <p:spTgt spid="75"/>
                                        </p:tgtEl>
                                        <p:attrNameLst>
                                          <p:attrName>style.visibility</p:attrName>
                                        </p:attrNameLst>
                                      </p:cBhvr>
                                      <p:to>
                                        <p:strVal val="visible"/>
                                      </p:to>
                                    </p:set>
                                    <p:anim calcmode="lin" valueType="num">
                                      <p:cBhvr>
                                        <p:cTn id="140" dur="250" fill="hold"/>
                                        <p:tgtEl>
                                          <p:spTgt spid="75"/>
                                        </p:tgtEl>
                                        <p:attrNameLst>
                                          <p:attrName>ppt_w</p:attrName>
                                        </p:attrNameLst>
                                      </p:cBhvr>
                                      <p:tavLst>
                                        <p:tav tm="0">
                                          <p:val>
                                            <p:fltVal val="0"/>
                                          </p:val>
                                        </p:tav>
                                        <p:tav tm="100000">
                                          <p:val>
                                            <p:strVal val="#ppt_w"/>
                                          </p:val>
                                        </p:tav>
                                      </p:tavLst>
                                    </p:anim>
                                    <p:anim calcmode="lin" valueType="num">
                                      <p:cBhvr>
                                        <p:cTn id="141" dur="250" fill="hold"/>
                                        <p:tgtEl>
                                          <p:spTgt spid="75"/>
                                        </p:tgtEl>
                                        <p:attrNameLst>
                                          <p:attrName>ppt_h</p:attrName>
                                        </p:attrNameLst>
                                      </p:cBhvr>
                                      <p:tavLst>
                                        <p:tav tm="0">
                                          <p:val>
                                            <p:fltVal val="0"/>
                                          </p:val>
                                        </p:tav>
                                        <p:tav tm="100000">
                                          <p:val>
                                            <p:strVal val="#ppt_h"/>
                                          </p:val>
                                        </p:tav>
                                      </p:tavLst>
                                    </p:anim>
                                    <p:animEffect transition="in" filter="fade">
                                      <p:cBhvr>
                                        <p:cTn id="142" dur="250"/>
                                        <p:tgtEl>
                                          <p:spTgt spid="7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 calcmode="lin" valueType="num">
                                      <p:cBhvr>
                                        <p:cTn id="145" dur="250" fill="hold"/>
                                        <p:tgtEl>
                                          <p:spTgt spid="74"/>
                                        </p:tgtEl>
                                        <p:attrNameLst>
                                          <p:attrName>ppt_w</p:attrName>
                                        </p:attrNameLst>
                                      </p:cBhvr>
                                      <p:tavLst>
                                        <p:tav tm="0">
                                          <p:val>
                                            <p:fltVal val="0"/>
                                          </p:val>
                                        </p:tav>
                                        <p:tav tm="100000">
                                          <p:val>
                                            <p:strVal val="#ppt_w"/>
                                          </p:val>
                                        </p:tav>
                                      </p:tavLst>
                                    </p:anim>
                                    <p:anim calcmode="lin" valueType="num">
                                      <p:cBhvr>
                                        <p:cTn id="146" dur="250" fill="hold"/>
                                        <p:tgtEl>
                                          <p:spTgt spid="74"/>
                                        </p:tgtEl>
                                        <p:attrNameLst>
                                          <p:attrName>ppt_h</p:attrName>
                                        </p:attrNameLst>
                                      </p:cBhvr>
                                      <p:tavLst>
                                        <p:tav tm="0">
                                          <p:val>
                                            <p:fltVal val="0"/>
                                          </p:val>
                                        </p:tav>
                                        <p:tav tm="100000">
                                          <p:val>
                                            <p:strVal val="#ppt_h"/>
                                          </p:val>
                                        </p:tav>
                                      </p:tavLst>
                                    </p:anim>
                                    <p:animEffect transition="in" filter="fade">
                                      <p:cBhvr>
                                        <p:cTn id="147" dur="250"/>
                                        <p:tgtEl>
                                          <p:spTgt spid="74"/>
                                        </p:tgtEl>
                                      </p:cBhvr>
                                    </p:animEffect>
                                  </p:childTnLst>
                                </p:cTn>
                              </p:par>
                            </p:childTnLst>
                          </p:cTn>
                        </p:par>
                        <p:par>
                          <p:cTn id="148" fill="hold">
                            <p:stCondLst>
                              <p:cond delay="10000"/>
                            </p:stCondLst>
                            <p:childTnLst>
                              <p:par>
                                <p:cTn id="149" presetID="22" presetClass="entr" presetSubtype="2"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wipe(right)">
                                      <p:cBhvr>
                                        <p:cTn id="151" dur="500"/>
                                        <p:tgtEl>
                                          <p:spTgt spid="7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9"/>
                                        </p:tgtEl>
                                        <p:attrNameLst>
                                          <p:attrName>style.visibility</p:attrName>
                                        </p:attrNameLst>
                                      </p:cBhvr>
                                      <p:to>
                                        <p:strVal val="visible"/>
                                      </p:to>
                                    </p:set>
                                    <p:animEffect transition="in" filter="wipe(left)">
                                      <p:cBhvr>
                                        <p:cTn id="154" dur="500"/>
                                        <p:tgtEl>
                                          <p:spTgt spid="79"/>
                                        </p:tgtEl>
                                      </p:cBhvr>
                                    </p:animEffect>
                                  </p:childTnLst>
                                </p:cTn>
                              </p:par>
                            </p:childTnLst>
                          </p:cTn>
                        </p:par>
                        <p:par>
                          <p:cTn id="155" fill="hold">
                            <p:stCondLst>
                              <p:cond delay="10500"/>
                            </p:stCondLst>
                            <p:childTnLst>
                              <p:par>
                                <p:cTn id="156" presetID="53" presetClass="entr" presetSubtype="16" fill="hold" grpId="0" nodeType="afterEffect">
                                  <p:stCondLst>
                                    <p:cond delay="0"/>
                                  </p:stCondLst>
                                  <p:childTnLst>
                                    <p:set>
                                      <p:cBhvr>
                                        <p:cTn id="157" dur="1" fill="hold">
                                          <p:stCondLst>
                                            <p:cond delay="0"/>
                                          </p:stCondLst>
                                        </p:cTn>
                                        <p:tgtEl>
                                          <p:spTgt spid="81"/>
                                        </p:tgtEl>
                                        <p:attrNameLst>
                                          <p:attrName>style.visibility</p:attrName>
                                        </p:attrNameLst>
                                      </p:cBhvr>
                                      <p:to>
                                        <p:strVal val="visible"/>
                                      </p:to>
                                    </p:set>
                                    <p:anim calcmode="lin" valueType="num">
                                      <p:cBhvr>
                                        <p:cTn id="158" dur="250" fill="hold"/>
                                        <p:tgtEl>
                                          <p:spTgt spid="81"/>
                                        </p:tgtEl>
                                        <p:attrNameLst>
                                          <p:attrName>ppt_w</p:attrName>
                                        </p:attrNameLst>
                                      </p:cBhvr>
                                      <p:tavLst>
                                        <p:tav tm="0">
                                          <p:val>
                                            <p:fltVal val="0"/>
                                          </p:val>
                                        </p:tav>
                                        <p:tav tm="100000">
                                          <p:val>
                                            <p:strVal val="#ppt_w"/>
                                          </p:val>
                                        </p:tav>
                                      </p:tavLst>
                                    </p:anim>
                                    <p:anim calcmode="lin" valueType="num">
                                      <p:cBhvr>
                                        <p:cTn id="159" dur="250" fill="hold"/>
                                        <p:tgtEl>
                                          <p:spTgt spid="81"/>
                                        </p:tgtEl>
                                        <p:attrNameLst>
                                          <p:attrName>ppt_h</p:attrName>
                                        </p:attrNameLst>
                                      </p:cBhvr>
                                      <p:tavLst>
                                        <p:tav tm="0">
                                          <p:val>
                                            <p:fltVal val="0"/>
                                          </p:val>
                                        </p:tav>
                                        <p:tav tm="100000">
                                          <p:val>
                                            <p:strVal val="#ppt_h"/>
                                          </p:val>
                                        </p:tav>
                                      </p:tavLst>
                                    </p:anim>
                                    <p:animEffect transition="in" filter="fade">
                                      <p:cBhvr>
                                        <p:cTn id="160" dur="250"/>
                                        <p:tgtEl>
                                          <p:spTgt spid="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 calcmode="lin" valueType="num">
                                      <p:cBhvr>
                                        <p:cTn id="163" dur="250" fill="hold"/>
                                        <p:tgtEl>
                                          <p:spTgt spid="80"/>
                                        </p:tgtEl>
                                        <p:attrNameLst>
                                          <p:attrName>ppt_w</p:attrName>
                                        </p:attrNameLst>
                                      </p:cBhvr>
                                      <p:tavLst>
                                        <p:tav tm="0">
                                          <p:val>
                                            <p:fltVal val="0"/>
                                          </p:val>
                                        </p:tav>
                                        <p:tav tm="100000">
                                          <p:val>
                                            <p:strVal val="#ppt_w"/>
                                          </p:val>
                                        </p:tav>
                                      </p:tavLst>
                                    </p:anim>
                                    <p:anim calcmode="lin" valueType="num">
                                      <p:cBhvr>
                                        <p:cTn id="164" dur="250" fill="hold"/>
                                        <p:tgtEl>
                                          <p:spTgt spid="80"/>
                                        </p:tgtEl>
                                        <p:attrNameLst>
                                          <p:attrName>ppt_h</p:attrName>
                                        </p:attrNameLst>
                                      </p:cBhvr>
                                      <p:tavLst>
                                        <p:tav tm="0">
                                          <p:val>
                                            <p:fltVal val="0"/>
                                          </p:val>
                                        </p:tav>
                                        <p:tav tm="100000">
                                          <p:val>
                                            <p:strVal val="#ppt_h"/>
                                          </p:val>
                                        </p:tav>
                                      </p:tavLst>
                                    </p:anim>
                                    <p:animEffect transition="in" filter="fade">
                                      <p:cBhvr>
                                        <p:cTn id="165" dur="250"/>
                                        <p:tgtEl>
                                          <p:spTgt spid="80"/>
                                        </p:tgtEl>
                                      </p:cBhvr>
                                    </p:animEffect>
                                  </p:childTnLst>
                                </p:cTn>
                              </p:par>
                            </p:childTnLst>
                          </p:cTn>
                        </p:par>
                        <p:par>
                          <p:cTn id="166" fill="hold">
                            <p:stCondLst>
                              <p:cond delay="11000"/>
                            </p:stCondLst>
                            <p:childTnLst>
                              <p:par>
                                <p:cTn id="167" presetID="22" presetClass="entr" presetSubtype="2" fill="hold" grpId="0"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wipe(right)">
                                      <p:cBhvr>
                                        <p:cTn id="169" dur="500"/>
                                        <p:tgtEl>
                                          <p:spTgt spid="8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85"/>
                                        </p:tgtEl>
                                        <p:attrNameLst>
                                          <p:attrName>style.visibility</p:attrName>
                                        </p:attrNameLst>
                                      </p:cBhvr>
                                      <p:to>
                                        <p:strVal val="visible"/>
                                      </p:to>
                                    </p:set>
                                    <p:animEffect transition="in" filter="wipe(left)">
                                      <p:cBhvr>
                                        <p:cTn id="172" dur="500"/>
                                        <p:tgtEl>
                                          <p:spTgt spid="85"/>
                                        </p:tgtEl>
                                      </p:cBhvr>
                                    </p:animEffect>
                                  </p:childTnLst>
                                </p:cTn>
                              </p:par>
                            </p:childTnLst>
                          </p:cTn>
                        </p:par>
                        <p:par>
                          <p:cTn id="173" fill="hold">
                            <p:stCondLst>
                              <p:cond delay="11500"/>
                            </p:stCondLst>
                            <p:childTnLst>
                              <p:par>
                                <p:cTn id="174" presetID="53" presetClass="entr" presetSubtype="16" fill="hold" grpId="0" nodeType="afterEffect">
                                  <p:stCondLst>
                                    <p:cond delay="0"/>
                                  </p:stCondLst>
                                  <p:childTnLst>
                                    <p:set>
                                      <p:cBhvr>
                                        <p:cTn id="175" dur="1" fill="hold">
                                          <p:stCondLst>
                                            <p:cond delay="0"/>
                                          </p:stCondLst>
                                        </p:cTn>
                                        <p:tgtEl>
                                          <p:spTgt spid="87"/>
                                        </p:tgtEl>
                                        <p:attrNameLst>
                                          <p:attrName>style.visibility</p:attrName>
                                        </p:attrNameLst>
                                      </p:cBhvr>
                                      <p:to>
                                        <p:strVal val="visible"/>
                                      </p:to>
                                    </p:set>
                                    <p:anim calcmode="lin" valueType="num">
                                      <p:cBhvr>
                                        <p:cTn id="176" dur="250" fill="hold"/>
                                        <p:tgtEl>
                                          <p:spTgt spid="87"/>
                                        </p:tgtEl>
                                        <p:attrNameLst>
                                          <p:attrName>ppt_w</p:attrName>
                                        </p:attrNameLst>
                                      </p:cBhvr>
                                      <p:tavLst>
                                        <p:tav tm="0">
                                          <p:val>
                                            <p:fltVal val="0"/>
                                          </p:val>
                                        </p:tav>
                                        <p:tav tm="100000">
                                          <p:val>
                                            <p:strVal val="#ppt_w"/>
                                          </p:val>
                                        </p:tav>
                                      </p:tavLst>
                                    </p:anim>
                                    <p:anim calcmode="lin" valueType="num">
                                      <p:cBhvr>
                                        <p:cTn id="177" dur="250" fill="hold"/>
                                        <p:tgtEl>
                                          <p:spTgt spid="87"/>
                                        </p:tgtEl>
                                        <p:attrNameLst>
                                          <p:attrName>ppt_h</p:attrName>
                                        </p:attrNameLst>
                                      </p:cBhvr>
                                      <p:tavLst>
                                        <p:tav tm="0">
                                          <p:val>
                                            <p:fltVal val="0"/>
                                          </p:val>
                                        </p:tav>
                                        <p:tav tm="100000">
                                          <p:val>
                                            <p:strVal val="#ppt_h"/>
                                          </p:val>
                                        </p:tav>
                                      </p:tavLst>
                                    </p:anim>
                                    <p:animEffect transition="in" filter="fade">
                                      <p:cBhvr>
                                        <p:cTn id="178" dur="250"/>
                                        <p:tgtEl>
                                          <p:spTgt spid="8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86"/>
                                        </p:tgtEl>
                                        <p:attrNameLst>
                                          <p:attrName>style.visibility</p:attrName>
                                        </p:attrNameLst>
                                      </p:cBhvr>
                                      <p:to>
                                        <p:strVal val="visible"/>
                                      </p:to>
                                    </p:set>
                                    <p:anim calcmode="lin" valueType="num">
                                      <p:cBhvr>
                                        <p:cTn id="181" dur="250" fill="hold"/>
                                        <p:tgtEl>
                                          <p:spTgt spid="86"/>
                                        </p:tgtEl>
                                        <p:attrNameLst>
                                          <p:attrName>ppt_w</p:attrName>
                                        </p:attrNameLst>
                                      </p:cBhvr>
                                      <p:tavLst>
                                        <p:tav tm="0">
                                          <p:val>
                                            <p:fltVal val="0"/>
                                          </p:val>
                                        </p:tav>
                                        <p:tav tm="100000">
                                          <p:val>
                                            <p:strVal val="#ppt_w"/>
                                          </p:val>
                                        </p:tav>
                                      </p:tavLst>
                                    </p:anim>
                                    <p:anim calcmode="lin" valueType="num">
                                      <p:cBhvr>
                                        <p:cTn id="182" dur="250" fill="hold"/>
                                        <p:tgtEl>
                                          <p:spTgt spid="86"/>
                                        </p:tgtEl>
                                        <p:attrNameLst>
                                          <p:attrName>ppt_h</p:attrName>
                                        </p:attrNameLst>
                                      </p:cBhvr>
                                      <p:tavLst>
                                        <p:tav tm="0">
                                          <p:val>
                                            <p:fltVal val="0"/>
                                          </p:val>
                                        </p:tav>
                                        <p:tav tm="100000">
                                          <p:val>
                                            <p:strVal val="#ppt_h"/>
                                          </p:val>
                                        </p:tav>
                                      </p:tavLst>
                                    </p:anim>
                                    <p:animEffect transition="in" filter="fade">
                                      <p:cBhvr>
                                        <p:cTn id="183"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animBg="1"/>
      <p:bldP spid="59" grpId="0" animBg="1"/>
      <p:bldP spid="60" grpId="0" animBg="1"/>
      <p:bldP spid="61" grpId="0" animBg="1"/>
      <p:bldP spid="62" grpId="0"/>
      <p:bldP spid="63" grpId="0"/>
      <p:bldP spid="64" grpId="0" animBg="1"/>
      <p:bldP spid="65" grpId="0" animBg="1"/>
      <p:bldP spid="66" grpId="0" animBg="1"/>
      <p:bldP spid="67" grpId="0" animBg="1"/>
      <p:bldP spid="68" grpId="0"/>
      <p:bldP spid="69" grpId="0"/>
      <p:bldP spid="70" grpId="0" animBg="1"/>
      <p:bldP spid="71" grpId="0" animBg="1"/>
      <p:bldP spid="72" grpId="0" animBg="1"/>
      <p:bldP spid="73" grpId="0" animBg="1"/>
      <p:bldP spid="74" grpId="0"/>
      <p:bldP spid="75" grpId="0"/>
      <p:bldP spid="76" grpId="0" animBg="1"/>
      <p:bldP spid="77" grpId="0" animBg="1"/>
      <p:bldP spid="78" grpId="0" animBg="1"/>
      <p:bldP spid="79" grpId="0" animBg="1"/>
      <p:bldP spid="80" grpId="0"/>
      <p:bldP spid="81" grpId="0"/>
      <p:bldP spid="82" grpId="0" animBg="1"/>
      <p:bldP spid="83" grpId="0" animBg="1"/>
      <p:bldP spid="84" grpId="0" animBg="1"/>
      <p:bldP spid="85" grpId="0" animBg="1"/>
      <p:bldP spid="86" grpId="0"/>
      <p:bldP spid="87" grpId="0"/>
      <p:bldP spid="88" grpId="0"/>
      <p:bldP spid="8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mn-ea"/>
            </a:endParaRPr>
          </a:p>
        </p:txBody>
      </p:sp>
      <p:pic>
        <p:nvPicPr>
          <p:cNvPr id="4" name="图片 3" descr="D:\图图图\0fe1e59536dd524cec29d005411598709b3d45f6f53b-77dqIa_fw658.jpg0fe1e59536dd524cec29d005411598709b3d45f6f53b-77dqIa_fw658"/>
          <p:cNvPicPr>
            <a:picLocks noChangeAspect="1"/>
          </p:cNvPicPr>
          <p:nvPr/>
        </p:nvPicPr>
        <p:blipFill rotWithShape="1">
          <a:blip r:embed="rId1"/>
          <a:srcRect/>
          <a:stretch>
            <a:fillRect/>
          </a:stretch>
        </p:blipFill>
        <p:spPr>
          <a:xfrm>
            <a:off x="922110" y="1881478"/>
            <a:ext cx="4649598" cy="3094990"/>
          </a:xfrm>
          <a:prstGeom prst="rect">
            <a:avLst/>
          </a:prstGeom>
        </p:spPr>
      </p:pic>
      <p:sp>
        <p:nvSpPr>
          <p:cNvPr id="18" name="PA-文本框 4"/>
          <p:cNvSpPr txBox="1"/>
          <p:nvPr>
            <p:custDataLst>
              <p:tags r:id="rId2"/>
            </p:custDataLst>
          </p:nvPr>
        </p:nvSpPr>
        <p:spPr>
          <a:xfrm>
            <a:off x="6235328" y="3320149"/>
            <a:ext cx="4801314" cy="1015663"/>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tx1">
                    <a:lumMod val="85000"/>
                    <a:lumOff val="15000"/>
                  </a:schemeClr>
                </a:solidFill>
                <a:latin typeface="+mn-ea"/>
                <a:ea typeface="+mn-ea"/>
              </a:rPr>
              <a:t>标题文字添加</a:t>
            </a:r>
            <a:endParaRPr lang="zh-CN" altLang="en-US" sz="6000" b="1" dirty="0">
              <a:solidFill>
                <a:schemeClr val="tx1">
                  <a:lumMod val="85000"/>
                  <a:lumOff val="15000"/>
                </a:schemeClr>
              </a:solidFill>
              <a:latin typeface="+mn-ea"/>
              <a:ea typeface="+mn-ea"/>
            </a:endParaRPr>
          </a:p>
        </p:txBody>
      </p:sp>
      <p:sp>
        <p:nvSpPr>
          <p:cNvPr id="21" name="PA-文本框 4"/>
          <p:cNvSpPr txBox="1"/>
          <p:nvPr>
            <p:custDataLst>
              <p:tags r:id="rId3"/>
            </p:custDataLst>
          </p:nvPr>
        </p:nvSpPr>
        <p:spPr>
          <a:xfrm>
            <a:off x="6235328" y="2304486"/>
            <a:ext cx="3243580" cy="1014730"/>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accent1"/>
                </a:solidFill>
                <a:latin typeface="+mn-ea"/>
                <a:ea typeface="+mn-ea"/>
              </a:rPr>
              <a:t>第四部分</a:t>
            </a:r>
            <a:endParaRPr lang="zh-CN" altLang="en-US" sz="6000" b="1" dirty="0">
              <a:solidFill>
                <a:schemeClr val="accent1"/>
              </a:solidFill>
              <a:latin typeface="+mn-ea"/>
              <a:ea typeface="+mn-ea"/>
            </a:endParaRPr>
          </a:p>
        </p:txBody>
      </p:sp>
      <p:sp>
        <p:nvSpPr>
          <p:cNvPr id="22" name="文本框 21"/>
          <p:cNvSpPr txBox="1"/>
          <p:nvPr/>
        </p:nvSpPr>
        <p:spPr>
          <a:xfrm>
            <a:off x="6240513" y="4440471"/>
            <a:ext cx="5265687" cy="481799"/>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85000"/>
                    <a:lumOff val="15000"/>
                  </a:schemeClr>
                </a:solidFill>
                <a:latin typeface="+mn-ea"/>
                <a:ea typeface="+mn-ea"/>
              </a:rPr>
              <a:t>This template is exclusively designed by Fei </a:t>
            </a:r>
            <a:r>
              <a:rPr lang="en-US" altLang="zh-CN" sz="1050" dirty="0" err="1">
                <a:solidFill>
                  <a:schemeClr val="tx1">
                    <a:lumMod val="85000"/>
                    <a:lumOff val="15000"/>
                  </a:schemeClr>
                </a:solidFill>
                <a:latin typeface="+mn-ea"/>
                <a:ea typeface="+mn-ea"/>
              </a:rPr>
              <a:t>er</a:t>
            </a:r>
            <a:r>
              <a:rPr lang="en-US" altLang="zh-CN" sz="1050" dirty="0">
                <a:solidFill>
                  <a:schemeClr val="tx1">
                    <a:lumMod val="85000"/>
                    <a:lumOff val="15000"/>
                  </a:schemeClr>
                </a:solidFill>
                <a:latin typeface="+mn-ea"/>
                <a:ea typeface="+mn-ea"/>
              </a:rPr>
              <a:t> creative and copyrights belong to Bao </a:t>
            </a:r>
            <a:r>
              <a:rPr lang="en-US" altLang="zh-CN" sz="1050" dirty="0" err="1">
                <a:solidFill>
                  <a:schemeClr val="tx1">
                    <a:lumMod val="85000"/>
                    <a:lumOff val="15000"/>
                  </a:schemeClr>
                </a:solidFill>
                <a:latin typeface="+mn-ea"/>
                <a:ea typeface="+mn-ea"/>
              </a:rPr>
              <a:t>tu</a:t>
            </a:r>
            <a:r>
              <a:rPr lang="en-US" altLang="zh-CN" sz="1050" dirty="0">
                <a:solidFill>
                  <a:schemeClr val="tx1">
                    <a:lumMod val="85000"/>
                    <a:lumOff val="15000"/>
                  </a:schemeClr>
                </a:solidFill>
                <a:latin typeface="+mn-ea"/>
                <a:ea typeface="+mn-ea"/>
              </a:rPr>
              <a:t> </a:t>
            </a:r>
            <a:r>
              <a:rPr lang="en-US" altLang="zh-CN" sz="1050" dirty="0" err="1">
                <a:solidFill>
                  <a:schemeClr val="tx1">
                    <a:lumMod val="85000"/>
                    <a:lumOff val="15000"/>
                  </a:schemeClr>
                </a:solidFill>
                <a:latin typeface="+mn-ea"/>
                <a:ea typeface="+mn-ea"/>
              </a:rPr>
              <a:t>internetThis</a:t>
            </a:r>
            <a:r>
              <a:rPr lang="en-US" altLang="zh-CN" sz="1050" dirty="0">
                <a:solidFill>
                  <a:schemeClr val="tx1">
                    <a:lumMod val="85000"/>
                    <a:lumOff val="15000"/>
                  </a:schemeClr>
                </a:solidFill>
                <a:latin typeface="+mn-ea"/>
                <a:ea typeface="+mn-ea"/>
              </a:rPr>
              <a:t> template is exclusively</a:t>
            </a:r>
            <a:endParaRPr lang="en-US" altLang="zh-CN" sz="1050" dirty="0">
              <a:solidFill>
                <a:schemeClr val="tx1">
                  <a:lumMod val="85000"/>
                  <a:lumOff val="1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000"/>
                                        <p:tgtEl>
                                          <p:spTgt spid="1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8"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9"/>
          <p:cNvGrpSpPr/>
          <p:nvPr/>
        </p:nvGrpSpPr>
        <p:grpSpPr>
          <a:xfrm>
            <a:off x="3863378" y="3913421"/>
            <a:ext cx="1439863" cy="811213"/>
            <a:chOff x="3880643" y="3892688"/>
            <a:chExt cx="1439863" cy="811213"/>
          </a:xfrm>
          <a:solidFill>
            <a:schemeClr val="accent3"/>
          </a:solidFill>
        </p:grpSpPr>
        <p:sp>
          <p:nvSpPr>
            <p:cNvPr id="7" name="Freeform 239"/>
            <p:cNvSpPr/>
            <p:nvPr/>
          </p:nvSpPr>
          <p:spPr bwMode="auto">
            <a:xfrm>
              <a:off x="3893343" y="4529276"/>
              <a:ext cx="106363" cy="82550"/>
            </a:xfrm>
            <a:custGeom>
              <a:avLst/>
              <a:gdLst>
                <a:gd name="T0" fmla="*/ 28 w 48"/>
                <a:gd name="T1" fmla="*/ 0 h 37"/>
                <a:gd name="T2" fmla="*/ 22 w 48"/>
                <a:gd name="T3" fmla="*/ 0 h 37"/>
                <a:gd name="T4" fmla="*/ 0 w 48"/>
                <a:gd name="T5" fmla="*/ 14 h 37"/>
                <a:gd name="T6" fmla="*/ 0 w 48"/>
                <a:gd name="T7" fmla="*/ 20 h 37"/>
                <a:gd name="T8" fmla="*/ 22 w 48"/>
                <a:gd name="T9" fmla="*/ 37 h 37"/>
                <a:gd name="T10" fmla="*/ 28 w 48"/>
                <a:gd name="T11" fmla="*/ 37 h 37"/>
                <a:gd name="T12" fmla="*/ 48 w 48"/>
                <a:gd name="T13" fmla="*/ 20 h 37"/>
                <a:gd name="T14" fmla="*/ 48 w 48"/>
                <a:gd name="T15" fmla="*/ 14 h 37"/>
                <a:gd name="T16" fmla="*/ 28 w 4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7">
                  <a:moveTo>
                    <a:pt x="28" y="0"/>
                  </a:moveTo>
                  <a:cubicBezTo>
                    <a:pt x="22" y="0"/>
                    <a:pt x="22" y="0"/>
                    <a:pt x="22" y="0"/>
                  </a:cubicBezTo>
                  <a:cubicBezTo>
                    <a:pt x="12" y="0"/>
                    <a:pt x="0" y="4"/>
                    <a:pt x="0" y="14"/>
                  </a:cubicBezTo>
                  <a:cubicBezTo>
                    <a:pt x="0" y="20"/>
                    <a:pt x="0" y="20"/>
                    <a:pt x="0" y="20"/>
                  </a:cubicBezTo>
                  <a:cubicBezTo>
                    <a:pt x="0" y="31"/>
                    <a:pt x="12" y="37"/>
                    <a:pt x="22" y="37"/>
                  </a:cubicBezTo>
                  <a:cubicBezTo>
                    <a:pt x="28" y="37"/>
                    <a:pt x="28" y="37"/>
                    <a:pt x="28" y="37"/>
                  </a:cubicBezTo>
                  <a:cubicBezTo>
                    <a:pt x="39" y="37"/>
                    <a:pt x="48" y="31"/>
                    <a:pt x="48" y="20"/>
                  </a:cubicBezTo>
                  <a:cubicBezTo>
                    <a:pt x="48" y="14"/>
                    <a:pt x="48" y="14"/>
                    <a:pt x="48" y="14"/>
                  </a:cubicBezTo>
                  <a:cubicBezTo>
                    <a:pt x="48" y="4"/>
                    <a:pt x="39"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8" name="Freeform 240"/>
            <p:cNvSpPr/>
            <p:nvPr/>
          </p:nvSpPr>
          <p:spPr bwMode="auto">
            <a:xfrm>
              <a:off x="4009231" y="4430851"/>
              <a:ext cx="100013" cy="180975"/>
            </a:xfrm>
            <a:custGeom>
              <a:avLst/>
              <a:gdLst>
                <a:gd name="T0" fmla="*/ 24 w 45"/>
                <a:gd name="T1" fmla="*/ 0 h 81"/>
                <a:gd name="T2" fmla="*/ 17 w 45"/>
                <a:gd name="T3" fmla="*/ 0 h 81"/>
                <a:gd name="T4" fmla="*/ 0 w 45"/>
                <a:gd name="T5" fmla="*/ 15 h 81"/>
                <a:gd name="T6" fmla="*/ 0 w 45"/>
                <a:gd name="T7" fmla="*/ 64 h 81"/>
                <a:gd name="T8" fmla="*/ 17 w 45"/>
                <a:gd name="T9" fmla="*/ 81 h 81"/>
                <a:gd name="T10" fmla="*/ 24 w 45"/>
                <a:gd name="T11" fmla="*/ 81 h 81"/>
                <a:gd name="T12" fmla="*/ 45 w 45"/>
                <a:gd name="T13" fmla="*/ 64 h 81"/>
                <a:gd name="T14" fmla="*/ 45 w 45"/>
                <a:gd name="T15" fmla="*/ 15 h 81"/>
                <a:gd name="T16" fmla="*/ 24 w 45"/>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1">
                  <a:moveTo>
                    <a:pt x="24" y="0"/>
                  </a:moveTo>
                  <a:cubicBezTo>
                    <a:pt x="17" y="0"/>
                    <a:pt x="17" y="0"/>
                    <a:pt x="17" y="0"/>
                  </a:cubicBezTo>
                  <a:cubicBezTo>
                    <a:pt x="7" y="0"/>
                    <a:pt x="0" y="5"/>
                    <a:pt x="0" y="15"/>
                  </a:cubicBezTo>
                  <a:cubicBezTo>
                    <a:pt x="0" y="64"/>
                    <a:pt x="0" y="64"/>
                    <a:pt x="0" y="64"/>
                  </a:cubicBezTo>
                  <a:cubicBezTo>
                    <a:pt x="0" y="75"/>
                    <a:pt x="7" y="81"/>
                    <a:pt x="17" y="81"/>
                  </a:cubicBezTo>
                  <a:cubicBezTo>
                    <a:pt x="24" y="81"/>
                    <a:pt x="24" y="81"/>
                    <a:pt x="24" y="81"/>
                  </a:cubicBezTo>
                  <a:cubicBezTo>
                    <a:pt x="34" y="81"/>
                    <a:pt x="45" y="75"/>
                    <a:pt x="45" y="64"/>
                  </a:cubicBezTo>
                  <a:cubicBezTo>
                    <a:pt x="45" y="15"/>
                    <a:pt x="45" y="15"/>
                    <a:pt x="45" y="15"/>
                  </a:cubicBezTo>
                  <a:cubicBezTo>
                    <a:pt x="45" y="5"/>
                    <a:pt x="3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 name="Freeform 241"/>
            <p:cNvSpPr/>
            <p:nvPr/>
          </p:nvSpPr>
          <p:spPr bwMode="auto">
            <a:xfrm>
              <a:off x="4123531" y="4349888"/>
              <a:ext cx="92075" cy="261938"/>
            </a:xfrm>
            <a:custGeom>
              <a:avLst/>
              <a:gdLst>
                <a:gd name="T0" fmla="*/ 24 w 41"/>
                <a:gd name="T1" fmla="*/ 0 h 118"/>
                <a:gd name="T2" fmla="*/ 19 w 41"/>
                <a:gd name="T3" fmla="*/ 0 h 118"/>
                <a:gd name="T4" fmla="*/ 0 w 41"/>
                <a:gd name="T5" fmla="*/ 20 h 118"/>
                <a:gd name="T6" fmla="*/ 0 w 41"/>
                <a:gd name="T7" fmla="*/ 101 h 118"/>
                <a:gd name="T8" fmla="*/ 19 w 41"/>
                <a:gd name="T9" fmla="*/ 118 h 118"/>
                <a:gd name="T10" fmla="*/ 24 w 41"/>
                <a:gd name="T11" fmla="*/ 118 h 118"/>
                <a:gd name="T12" fmla="*/ 41 w 41"/>
                <a:gd name="T13" fmla="*/ 101 h 118"/>
                <a:gd name="T14" fmla="*/ 41 w 41"/>
                <a:gd name="T15" fmla="*/ 20 h 118"/>
                <a:gd name="T16" fmla="*/ 24 w 41"/>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18">
                  <a:moveTo>
                    <a:pt x="24" y="0"/>
                  </a:moveTo>
                  <a:cubicBezTo>
                    <a:pt x="19" y="0"/>
                    <a:pt x="19" y="0"/>
                    <a:pt x="19" y="0"/>
                  </a:cubicBezTo>
                  <a:cubicBezTo>
                    <a:pt x="9" y="0"/>
                    <a:pt x="0" y="10"/>
                    <a:pt x="0" y="20"/>
                  </a:cubicBezTo>
                  <a:cubicBezTo>
                    <a:pt x="0" y="101"/>
                    <a:pt x="0" y="101"/>
                    <a:pt x="0" y="101"/>
                  </a:cubicBezTo>
                  <a:cubicBezTo>
                    <a:pt x="0" y="111"/>
                    <a:pt x="9" y="118"/>
                    <a:pt x="19" y="118"/>
                  </a:cubicBezTo>
                  <a:cubicBezTo>
                    <a:pt x="24" y="118"/>
                    <a:pt x="24" y="118"/>
                    <a:pt x="24" y="118"/>
                  </a:cubicBezTo>
                  <a:cubicBezTo>
                    <a:pt x="34" y="118"/>
                    <a:pt x="41" y="111"/>
                    <a:pt x="41" y="101"/>
                  </a:cubicBezTo>
                  <a:cubicBezTo>
                    <a:pt x="41" y="20"/>
                    <a:pt x="41" y="20"/>
                    <a:pt x="41" y="20"/>
                  </a:cubicBezTo>
                  <a:cubicBezTo>
                    <a:pt x="41" y="10"/>
                    <a:pt x="3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 name="Freeform 242"/>
            <p:cNvSpPr/>
            <p:nvPr/>
          </p:nvSpPr>
          <p:spPr bwMode="auto">
            <a:xfrm>
              <a:off x="4229893" y="4257813"/>
              <a:ext cx="92075" cy="354013"/>
            </a:xfrm>
            <a:custGeom>
              <a:avLst/>
              <a:gdLst>
                <a:gd name="T0" fmla="*/ 41 w 41"/>
                <a:gd name="T1" fmla="*/ 19 h 159"/>
                <a:gd name="T2" fmla="*/ 22 w 41"/>
                <a:gd name="T3" fmla="*/ 0 h 159"/>
                <a:gd name="T4" fmla="*/ 18 w 41"/>
                <a:gd name="T5" fmla="*/ 0 h 159"/>
                <a:gd name="T6" fmla="*/ 0 w 41"/>
                <a:gd name="T7" fmla="*/ 19 h 159"/>
                <a:gd name="T8" fmla="*/ 0 w 41"/>
                <a:gd name="T9" fmla="*/ 141 h 159"/>
                <a:gd name="T10" fmla="*/ 18 w 41"/>
                <a:gd name="T11" fmla="*/ 159 h 159"/>
                <a:gd name="T12" fmla="*/ 22 w 41"/>
                <a:gd name="T13" fmla="*/ 159 h 159"/>
                <a:gd name="T14" fmla="*/ 41 w 41"/>
                <a:gd name="T15" fmla="*/ 141 h 159"/>
                <a:gd name="T16" fmla="*/ 41 w 41"/>
                <a:gd name="T17" fmla="*/ 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9">
                  <a:moveTo>
                    <a:pt x="41" y="19"/>
                  </a:moveTo>
                  <a:cubicBezTo>
                    <a:pt x="41" y="8"/>
                    <a:pt x="33" y="0"/>
                    <a:pt x="22" y="0"/>
                  </a:cubicBezTo>
                  <a:cubicBezTo>
                    <a:pt x="18" y="0"/>
                    <a:pt x="18" y="0"/>
                    <a:pt x="18" y="0"/>
                  </a:cubicBezTo>
                  <a:cubicBezTo>
                    <a:pt x="8" y="0"/>
                    <a:pt x="0" y="8"/>
                    <a:pt x="0" y="19"/>
                  </a:cubicBezTo>
                  <a:cubicBezTo>
                    <a:pt x="0" y="141"/>
                    <a:pt x="0" y="141"/>
                    <a:pt x="0" y="141"/>
                  </a:cubicBezTo>
                  <a:cubicBezTo>
                    <a:pt x="0" y="151"/>
                    <a:pt x="8" y="159"/>
                    <a:pt x="18" y="159"/>
                  </a:cubicBezTo>
                  <a:cubicBezTo>
                    <a:pt x="22" y="159"/>
                    <a:pt x="22" y="159"/>
                    <a:pt x="22" y="159"/>
                  </a:cubicBezTo>
                  <a:cubicBezTo>
                    <a:pt x="33" y="159"/>
                    <a:pt x="41" y="151"/>
                    <a:pt x="41" y="141"/>
                  </a:cubicBezTo>
                  <a:lnTo>
                    <a:pt x="41"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 name="Freeform 243"/>
            <p:cNvSpPr/>
            <p:nvPr/>
          </p:nvSpPr>
          <p:spPr bwMode="auto">
            <a:xfrm>
              <a:off x="4345781" y="4160976"/>
              <a:ext cx="90488" cy="450850"/>
            </a:xfrm>
            <a:custGeom>
              <a:avLst/>
              <a:gdLst>
                <a:gd name="T0" fmla="*/ 21 w 41"/>
                <a:gd name="T1" fmla="*/ 0 h 203"/>
                <a:gd name="T2" fmla="*/ 18 w 41"/>
                <a:gd name="T3" fmla="*/ 0 h 203"/>
                <a:gd name="T4" fmla="*/ 0 w 41"/>
                <a:gd name="T5" fmla="*/ 19 h 203"/>
                <a:gd name="T6" fmla="*/ 0 w 41"/>
                <a:gd name="T7" fmla="*/ 184 h 203"/>
                <a:gd name="T8" fmla="*/ 18 w 41"/>
                <a:gd name="T9" fmla="*/ 203 h 203"/>
                <a:gd name="T10" fmla="*/ 21 w 41"/>
                <a:gd name="T11" fmla="*/ 203 h 203"/>
                <a:gd name="T12" fmla="*/ 41 w 41"/>
                <a:gd name="T13" fmla="*/ 184 h 203"/>
                <a:gd name="T14" fmla="*/ 41 w 41"/>
                <a:gd name="T15" fmla="*/ 19 h 203"/>
                <a:gd name="T16" fmla="*/ 21 w 41"/>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3">
                  <a:moveTo>
                    <a:pt x="21" y="0"/>
                  </a:moveTo>
                  <a:cubicBezTo>
                    <a:pt x="18" y="0"/>
                    <a:pt x="18" y="0"/>
                    <a:pt x="18" y="0"/>
                  </a:cubicBezTo>
                  <a:cubicBezTo>
                    <a:pt x="8" y="0"/>
                    <a:pt x="0" y="9"/>
                    <a:pt x="0" y="19"/>
                  </a:cubicBezTo>
                  <a:cubicBezTo>
                    <a:pt x="0" y="184"/>
                    <a:pt x="0" y="184"/>
                    <a:pt x="0" y="184"/>
                  </a:cubicBezTo>
                  <a:cubicBezTo>
                    <a:pt x="0" y="195"/>
                    <a:pt x="8" y="203"/>
                    <a:pt x="18" y="203"/>
                  </a:cubicBezTo>
                  <a:cubicBezTo>
                    <a:pt x="21" y="203"/>
                    <a:pt x="21" y="203"/>
                    <a:pt x="21" y="203"/>
                  </a:cubicBezTo>
                  <a:cubicBezTo>
                    <a:pt x="32" y="203"/>
                    <a:pt x="41" y="195"/>
                    <a:pt x="41" y="184"/>
                  </a:cubicBezTo>
                  <a:cubicBezTo>
                    <a:pt x="41" y="19"/>
                    <a:pt x="41" y="19"/>
                    <a:pt x="41" y="19"/>
                  </a:cubicBezTo>
                  <a:cubicBezTo>
                    <a:pt x="41" y="9"/>
                    <a:pt x="32"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2" name="Freeform 244"/>
            <p:cNvSpPr/>
            <p:nvPr/>
          </p:nvSpPr>
          <p:spPr bwMode="auto">
            <a:xfrm>
              <a:off x="3880643" y="3892688"/>
              <a:ext cx="555625" cy="485775"/>
            </a:xfrm>
            <a:custGeom>
              <a:avLst/>
              <a:gdLst>
                <a:gd name="T0" fmla="*/ 248 w 251"/>
                <a:gd name="T1" fmla="*/ 9 h 219"/>
                <a:gd name="T2" fmla="*/ 230 w 251"/>
                <a:gd name="T3" fmla="*/ 3 h 219"/>
                <a:gd name="T4" fmla="*/ 166 w 251"/>
                <a:gd name="T5" fmla="*/ 27 h 219"/>
                <a:gd name="T6" fmla="*/ 158 w 251"/>
                <a:gd name="T7" fmla="*/ 46 h 219"/>
                <a:gd name="T8" fmla="*/ 172 w 251"/>
                <a:gd name="T9" fmla="*/ 55 h 219"/>
                <a:gd name="T10" fmla="*/ 177 w 251"/>
                <a:gd name="T11" fmla="*/ 54 h 219"/>
                <a:gd name="T12" fmla="*/ 201 w 251"/>
                <a:gd name="T13" fmla="*/ 45 h 219"/>
                <a:gd name="T14" fmla="*/ 11 w 251"/>
                <a:gd name="T15" fmla="*/ 191 h 219"/>
                <a:gd name="T16" fmla="*/ 2 w 251"/>
                <a:gd name="T17" fmla="*/ 209 h 219"/>
                <a:gd name="T18" fmla="*/ 16 w 251"/>
                <a:gd name="T19" fmla="*/ 219 h 219"/>
                <a:gd name="T20" fmla="*/ 22 w 251"/>
                <a:gd name="T21" fmla="*/ 218 h 219"/>
                <a:gd name="T22" fmla="*/ 217 w 251"/>
                <a:gd name="T23" fmla="*/ 73 h 219"/>
                <a:gd name="T24" fmla="*/ 217 w 251"/>
                <a:gd name="T25" fmla="*/ 86 h 219"/>
                <a:gd name="T26" fmla="*/ 234 w 251"/>
                <a:gd name="T27" fmla="*/ 101 h 219"/>
                <a:gd name="T28" fmla="*/ 251 w 251"/>
                <a:gd name="T29" fmla="*/ 86 h 219"/>
                <a:gd name="T30" fmla="*/ 251 w 251"/>
                <a:gd name="T31" fmla="*/ 19 h 219"/>
                <a:gd name="T32" fmla="*/ 251 w 251"/>
                <a:gd name="T33" fmla="*/ 19 h 219"/>
                <a:gd name="T34" fmla="*/ 248 w 251"/>
                <a:gd name="T35"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219">
                  <a:moveTo>
                    <a:pt x="248" y="9"/>
                  </a:moveTo>
                  <a:cubicBezTo>
                    <a:pt x="245" y="3"/>
                    <a:pt x="237" y="0"/>
                    <a:pt x="230" y="3"/>
                  </a:cubicBezTo>
                  <a:cubicBezTo>
                    <a:pt x="166" y="27"/>
                    <a:pt x="166" y="27"/>
                    <a:pt x="166" y="27"/>
                  </a:cubicBezTo>
                  <a:cubicBezTo>
                    <a:pt x="159" y="30"/>
                    <a:pt x="155" y="38"/>
                    <a:pt x="158" y="46"/>
                  </a:cubicBezTo>
                  <a:cubicBezTo>
                    <a:pt x="160" y="51"/>
                    <a:pt x="166" y="55"/>
                    <a:pt x="172" y="55"/>
                  </a:cubicBezTo>
                  <a:cubicBezTo>
                    <a:pt x="173" y="55"/>
                    <a:pt x="175" y="55"/>
                    <a:pt x="177" y="54"/>
                  </a:cubicBezTo>
                  <a:cubicBezTo>
                    <a:pt x="201" y="45"/>
                    <a:pt x="201" y="45"/>
                    <a:pt x="201" y="45"/>
                  </a:cubicBezTo>
                  <a:cubicBezTo>
                    <a:pt x="127" y="147"/>
                    <a:pt x="12" y="190"/>
                    <a:pt x="11" y="191"/>
                  </a:cubicBezTo>
                  <a:cubicBezTo>
                    <a:pt x="4" y="193"/>
                    <a:pt x="0" y="202"/>
                    <a:pt x="2" y="209"/>
                  </a:cubicBezTo>
                  <a:cubicBezTo>
                    <a:pt x="5" y="215"/>
                    <a:pt x="10" y="219"/>
                    <a:pt x="16" y="219"/>
                  </a:cubicBezTo>
                  <a:cubicBezTo>
                    <a:pt x="18" y="219"/>
                    <a:pt x="20" y="219"/>
                    <a:pt x="22" y="218"/>
                  </a:cubicBezTo>
                  <a:cubicBezTo>
                    <a:pt x="27" y="216"/>
                    <a:pt x="136" y="174"/>
                    <a:pt x="217" y="73"/>
                  </a:cubicBezTo>
                  <a:cubicBezTo>
                    <a:pt x="217" y="86"/>
                    <a:pt x="217" y="86"/>
                    <a:pt x="217" y="86"/>
                  </a:cubicBezTo>
                  <a:cubicBezTo>
                    <a:pt x="217" y="94"/>
                    <a:pt x="226" y="101"/>
                    <a:pt x="234" y="101"/>
                  </a:cubicBezTo>
                  <a:cubicBezTo>
                    <a:pt x="242" y="101"/>
                    <a:pt x="251" y="94"/>
                    <a:pt x="251" y="86"/>
                  </a:cubicBezTo>
                  <a:cubicBezTo>
                    <a:pt x="251" y="19"/>
                    <a:pt x="251" y="19"/>
                    <a:pt x="251" y="19"/>
                  </a:cubicBezTo>
                  <a:cubicBezTo>
                    <a:pt x="251" y="19"/>
                    <a:pt x="251" y="19"/>
                    <a:pt x="251" y="19"/>
                  </a:cubicBezTo>
                  <a:cubicBezTo>
                    <a:pt x="251" y="15"/>
                    <a:pt x="250" y="12"/>
                    <a:pt x="24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3" name="Freeform 248"/>
            <p:cNvSpPr>
              <a:spLocks noEditPoints="1"/>
            </p:cNvSpPr>
            <p:nvPr/>
          </p:nvSpPr>
          <p:spPr bwMode="auto">
            <a:xfrm>
              <a:off x="4741068" y="4062551"/>
              <a:ext cx="579438" cy="641350"/>
            </a:xfrm>
            <a:custGeom>
              <a:avLst/>
              <a:gdLst>
                <a:gd name="T0" fmla="*/ 96 w 261"/>
                <a:gd name="T1" fmla="*/ 289 h 289"/>
                <a:gd name="T2" fmla="*/ 91 w 261"/>
                <a:gd name="T3" fmla="*/ 289 h 289"/>
                <a:gd name="T4" fmla="*/ 18 w 261"/>
                <a:gd name="T5" fmla="*/ 216 h 289"/>
                <a:gd name="T6" fmla="*/ 98 w 261"/>
                <a:gd name="T7" fmla="*/ 148 h 289"/>
                <a:gd name="T8" fmla="*/ 154 w 261"/>
                <a:gd name="T9" fmla="*/ 156 h 289"/>
                <a:gd name="T10" fmla="*/ 13 w 261"/>
                <a:gd name="T11" fmla="*/ 18 h 289"/>
                <a:gd name="T12" fmla="*/ 28 w 261"/>
                <a:gd name="T13" fmla="*/ 45 h 289"/>
                <a:gd name="T14" fmla="*/ 27 w 261"/>
                <a:gd name="T15" fmla="*/ 51 h 289"/>
                <a:gd name="T16" fmla="*/ 22 w 261"/>
                <a:gd name="T17" fmla="*/ 50 h 289"/>
                <a:gd name="T18" fmla="*/ 2 w 261"/>
                <a:gd name="T19" fmla="*/ 14 h 289"/>
                <a:gd name="T20" fmla="*/ 0 w 261"/>
                <a:gd name="T21" fmla="*/ 11 h 289"/>
                <a:gd name="T22" fmla="*/ 1 w 261"/>
                <a:gd name="T23" fmla="*/ 7 h 289"/>
                <a:gd name="T24" fmla="*/ 3 w 261"/>
                <a:gd name="T25" fmla="*/ 5 h 289"/>
                <a:gd name="T26" fmla="*/ 9 w 261"/>
                <a:gd name="T27" fmla="*/ 2 h 289"/>
                <a:gd name="T28" fmla="*/ 47 w 261"/>
                <a:gd name="T29" fmla="*/ 0 h 289"/>
                <a:gd name="T30" fmla="*/ 48 w 261"/>
                <a:gd name="T31" fmla="*/ 8 h 289"/>
                <a:gd name="T32" fmla="*/ 15 w 261"/>
                <a:gd name="T33" fmla="*/ 9 h 289"/>
                <a:gd name="T34" fmla="*/ 163 w 261"/>
                <a:gd name="T35" fmla="*/ 160 h 289"/>
                <a:gd name="T36" fmla="*/ 260 w 261"/>
                <a:gd name="T37" fmla="*/ 243 h 289"/>
                <a:gd name="T38" fmla="*/ 259 w 261"/>
                <a:gd name="T39" fmla="*/ 248 h 289"/>
                <a:gd name="T40" fmla="*/ 253 w 261"/>
                <a:gd name="T41" fmla="*/ 247 h 289"/>
                <a:gd name="T42" fmla="*/ 165 w 261"/>
                <a:gd name="T43" fmla="*/ 169 h 289"/>
                <a:gd name="T44" fmla="*/ 164 w 261"/>
                <a:gd name="T45" fmla="*/ 226 h 289"/>
                <a:gd name="T46" fmla="*/ 96 w 261"/>
                <a:gd name="T47" fmla="*/ 289 h 289"/>
                <a:gd name="T48" fmla="*/ 102 w 261"/>
                <a:gd name="T49" fmla="*/ 156 h 289"/>
                <a:gd name="T50" fmla="*/ 98 w 261"/>
                <a:gd name="T51" fmla="*/ 156 h 289"/>
                <a:gd name="T52" fmla="*/ 26 w 261"/>
                <a:gd name="T53" fmla="*/ 216 h 289"/>
                <a:gd name="T54" fmla="*/ 92 w 261"/>
                <a:gd name="T55" fmla="*/ 281 h 289"/>
                <a:gd name="T56" fmla="*/ 157 w 261"/>
                <a:gd name="T57" fmla="*/ 224 h 289"/>
                <a:gd name="T58" fmla="*/ 156 w 261"/>
                <a:gd name="T59" fmla="*/ 166 h 289"/>
                <a:gd name="T60" fmla="*/ 102 w 261"/>
                <a:gd name="T61" fmla="*/ 15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1" h="289">
                  <a:moveTo>
                    <a:pt x="96" y="289"/>
                  </a:moveTo>
                  <a:cubicBezTo>
                    <a:pt x="94" y="289"/>
                    <a:pt x="93" y="289"/>
                    <a:pt x="91" y="289"/>
                  </a:cubicBezTo>
                  <a:cubicBezTo>
                    <a:pt x="42" y="285"/>
                    <a:pt x="18" y="250"/>
                    <a:pt x="18" y="216"/>
                  </a:cubicBezTo>
                  <a:cubicBezTo>
                    <a:pt x="19" y="183"/>
                    <a:pt x="44" y="149"/>
                    <a:pt x="98" y="148"/>
                  </a:cubicBezTo>
                  <a:cubicBezTo>
                    <a:pt x="118" y="147"/>
                    <a:pt x="137" y="151"/>
                    <a:pt x="154" y="156"/>
                  </a:cubicBezTo>
                  <a:cubicBezTo>
                    <a:pt x="138" y="106"/>
                    <a:pt x="94" y="54"/>
                    <a:pt x="13" y="18"/>
                  </a:cubicBezTo>
                  <a:cubicBezTo>
                    <a:pt x="28" y="45"/>
                    <a:pt x="28" y="45"/>
                    <a:pt x="28" y="45"/>
                  </a:cubicBezTo>
                  <a:cubicBezTo>
                    <a:pt x="29" y="47"/>
                    <a:pt x="29" y="49"/>
                    <a:pt x="27" y="51"/>
                  </a:cubicBezTo>
                  <a:cubicBezTo>
                    <a:pt x="25" y="52"/>
                    <a:pt x="23" y="51"/>
                    <a:pt x="22" y="50"/>
                  </a:cubicBezTo>
                  <a:cubicBezTo>
                    <a:pt x="16" y="42"/>
                    <a:pt x="4" y="25"/>
                    <a:pt x="2" y="14"/>
                  </a:cubicBezTo>
                  <a:cubicBezTo>
                    <a:pt x="0" y="11"/>
                    <a:pt x="0" y="11"/>
                    <a:pt x="0" y="11"/>
                  </a:cubicBezTo>
                  <a:cubicBezTo>
                    <a:pt x="0" y="10"/>
                    <a:pt x="0" y="8"/>
                    <a:pt x="1" y="7"/>
                  </a:cubicBezTo>
                  <a:cubicBezTo>
                    <a:pt x="1" y="6"/>
                    <a:pt x="2" y="6"/>
                    <a:pt x="3" y="5"/>
                  </a:cubicBezTo>
                  <a:cubicBezTo>
                    <a:pt x="4" y="4"/>
                    <a:pt x="6" y="2"/>
                    <a:pt x="9" y="2"/>
                  </a:cubicBezTo>
                  <a:cubicBezTo>
                    <a:pt x="25" y="1"/>
                    <a:pt x="47" y="0"/>
                    <a:pt x="47" y="0"/>
                  </a:cubicBezTo>
                  <a:cubicBezTo>
                    <a:pt x="48" y="8"/>
                    <a:pt x="48" y="8"/>
                    <a:pt x="48" y="8"/>
                  </a:cubicBezTo>
                  <a:cubicBezTo>
                    <a:pt x="48" y="8"/>
                    <a:pt x="29" y="9"/>
                    <a:pt x="15" y="9"/>
                  </a:cubicBezTo>
                  <a:cubicBezTo>
                    <a:pt x="103" y="49"/>
                    <a:pt x="149" y="106"/>
                    <a:pt x="163" y="160"/>
                  </a:cubicBezTo>
                  <a:cubicBezTo>
                    <a:pt x="225" y="185"/>
                    <a:pt x="260" y="242"/>
                    <a:pt x="260" y="243"/>
                  </a:cubicBezTo>
                  <a:cubicBezTo>
                    <a:pt x="261" y="245"/>
                    <a:pt x="261" y="247"/>
                    <a:pt x="259" y="248"/>
                  </a:cubicBezTo>
                  <a:cubicBezTo>
                    <a:pt x="257" y="249"/>
                    <a:pt x="254" y="249"/>
                    <a:pt x="253" y="247"/>
                  </a:cubicBezTo>
                  <a:cubicBezTo>
                    <a:pt x="253" y="246"/>
                    <a:pt x="222" y="195"/>
                    <a:pt x="165" y="169"/>
                  </a:cubicBezTo>
                  <a:cubicBezTo>
                    <a:pt x="169" y="189"/>
                    <a:pt x="169" y="208"/>
                    <a:pt x="164" y="226"/>
                  </a:cubicBezTo>
                  <a:cubicBezTo>
                    <a:pt x="155" y="265"/>
                    <a:pt x="129" y="289"/>
                    <a:pt x="96" y="289"/>
                  </a:cubicBezTo>
                  <a:close/>
                  <a:moveTo>
                    <a:pt x="102" y="156"/>
                  </a:moveTo>
                  <a:cubicBezTo>
                    <a:pt x="101" y="156"/>
                    <a:pt x="100" y="156"/>
                    <a:pt x="98" y="156"/>
                  </a:cubicBezTo>
                  <a:cubicBezTo>
                    <a:pt x="50" y="157"/>
                    <a:pt x="27" y="187"/>
                    <a:pt x="26" y="216"/>
                  </a:cubicBezTo>
                  <a:cubicBezTo>
                    <a:pt x="26" y="246"/>
                    <a:pt x="48" y="278"/>
                    <a:pt x="92" y="281"/>
                  </a:cubicBezTo>
                  <a:cubicBezTo>
                    <a:pt x="122" y="283"/>
                    <a:pt x="148" y="261"/>
                    <a:pt x="157" y="224"/>
                  </a:cubicBezTo>
                  <a:cubicBezTo>
                    <a:pt x="161" y="206"/>
                    <a:pt x="161" y="186"/>
                    <a:pt x="156" y="166"/>
                  </a:cubicBezTo>
                  <a:cubicBezTo>
                    <a:pt x="140" y="160"/>
                    <a:pt x="122" y="156"/>
                    <a:pt x="10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14" name="Group 17"/>
          <p:cNvGrpSpPr/>
          <p:nvPr/>
        </p:nvGrpSpPr>
        <p:grpSpPr>
          <a:xfrm>
            <a:off x="3914178" y="2719621"/>
            <a:ext cx="1643063" cy="1143001"/>
            <a:chOff x="3931443" y="2698888"/>
            <a:chExt cx="1643063" cy="1143001"/>
          </a:xfrm>
          <a:solidFill>
            <a:schemeClr val="accent3"/>
          </a:solidFill>
        </p:grpSpPr>
        <p:sp>
          <p:nvSpPr>
            <p:cNvPr id="15" name="Freeform 233"/>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6" name="Freeform 234"/>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7" name="Freeform 235"/>
            <p:cNvSpPr/>
            <p:nvPr/>
          </p:nvSpPr>
          <p:spPr bwMode="auto">
            <a:xfrm>
              <a:off x="4618831" y="2857638"/>
              <a:ext cx="269875" cy="401638"/>
            </a:xfrm>
            <a:custGeom>
              <a:avLst/>
              <a:gdLst>
                <a:gd name="T0" fmla="*/ 73 w 122"/>
                <a:gd name="T1" fmla="*/ 82 h 181"/>
                <a:gd name="T2" fmla="*/ 91 w 122"/>
                <a:gd name="T3" fmla="*/ 45 h 181"/>
                <a:gd name="T4" fmla="*/ 46 w 122"/>
                <a:gd name="T5" fmla="*/ 0 h 181"/>
                <a:gd name="T6" fmla="*/ 0 w 122"/>
                <a:gd name="T7" fmla="*/ 45 h 181"/>
                <a:gd name="T8" fmla="*/ 18 w 122"/>
                <a:gd name="T9" fmla="*/ 80 h 181"/>
                <a:gd name="T10" fmla="*/ 8 w 122"/>
                <a:gd name="T11" fmla="*/ 89 h 181"/>
                <a:gd name="T12" fmla="*/ 32 w 122"/>
                <a:gd name="T13" fmla="*/ 181 h 181"/>
                <a:gd name="T14" fmla="*/ 122 w 122"/>
                <a:gd name="T15" fmla="*/ 181 h 181"/>
                <a:gd name="T16" fmla="*/ 73 w 122"/>
                <a:gd name="T17" fmla="*/ 8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1">
                  <a:moveTo>
                    <a:pt x="73" y="82"/>
                  </a:moveTo>
                  <a:cubicBezTo>
                    <a:pt x="84" y="74"/>
                    <a:pt x="91" y="60"/>
                    <a:pt x="91" y="45"/>
                  </a:cubicBezTo>
                  <a:cubicBezTo>
                    <a:pt x="91" y="20"/>
                    <a:pt x="71" y="0"/>
                    <a:pt x="46" y="0"/>
                  </a:cubicBezTo>
                  <a:cubicBezTo>
                    <a:pt x="20" y="0"/>
                    <a:pt x="0" y="20"/>
                    <a:pt x="0" y="45"/>
                  </a:cubicBezTo>
                  <a:cubicBezTo>
                    <a:pt x="0" y="60"/>
                    <a:pt x="7" y="72"/>
                    <a:pt x="18" y="80"/>
                  </a:cubicBezTo>
                  <a:cubicBezTo>
                    <a:pt x="14" y="82"/>
                    <a:pt x="11" y="86"/>
                    <a:pt x="8" y="89"/>
                  </a:cubicBezTo>
                  <a:cubicBezTo>
                    <a:pt x="23" y="115"/>
                    <a:pt x="32" y="155"/>
                    <a:pt x="32" y="181"/>
                  </a:cubicBezTo>
                  <a:cubicBezTo>
                    <a:pt x="122" y="181"/>
                    <a:pt x="122" y="181"/>
                    <a:pt x="122" y="181"/>
                  </a:cubicBezTo>
                  <a:cubicBezTo>
                    <a:pt x="122" y="138"/>
                    <a:pt x="102" y="97"/>
                    <a:pt x="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8" name="Freeform 236"/>
            <p:cNvSpPr/>
            <p:nvPr/>
          </p:nvSpPr>
          <p:spPr bwMode="auto">
            <a:xfrm>
              <a:off x="3931443" y="2856051"/>
              <a:ext cx="269875" cy="403225"/>
            </a:xfrm>
            <a:custGeom>
              <a:avLst/>
              <a:gdLst>
                <a:gd name="T0" fmla="*/ 104 w 122"/>
                <a:gd name="T1" fmla="*/ 81 h 182"/>
                <a:gd name="T2" fmla="*/ 122 w 122"/>
                <a:gd name="T3" fmla="*/ 45 h 182"/>
                <a:gd name="T4" fmla="*/ 77 w 122"/>
                <a:gd name="T5" fmla="*/ 0 h 182"/>
                <a:gd name="T6" fmla="*/ 31 w 122"/>
                <a:gd name="T7" fmla="*/ 46 h 182"/>
                <a:gd name="T8" fmla="*/ 49 w 122"/>
                <a:gd name="T9" fmla="*/ 83 h 182"/>
                <a:gd name="T10" fmla="*/ 0 w 122"/>
                <a:gd name="T11" fmla="*/ 182 h 182"/>
                <a:gd name="T12" fmla="*/ 98 w 122"/>
                <a:gd name="T13" fmla="*/ 182 h 182"/>
                <a:gd name="T14" fmla="*/ 120 w 122"/>
                <a:gd name="T15" fmla="*/ 94 h 182"/>
                <a:gd name="T16" fmla="*/ 104 w 122"/>
                <a:gd name="T17" fmla="*/ 8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104" y="81"/>
                  </a:moveTo>
                  <a:cubicBezTo>
                    <a:pt x="115" y="73"/>
                    <a:pt x="122" y="60"/>
                    <a:pt x="122" y="45"/>
                  </a:cubicBezTo>
                  <a:cubicBezTo>
                    <a:pt x="122" y="20"/>
                    <a:pt x="102" y="0"/>
                    <a:pt x="77" y="0"/>
                  </a:cubicBezTo>
                  <a:cubicBezTo>
                    <a:pt x="52" y="0"/>
                    <a:pt x="31" y="21"/>
                    <a:pt x="31" y="46"/>
                  </a:cubicBezTo>
                  <a:cubicBezTo>
                    <a:pt x="31" y="61"/>
                    <a:pt x="38" y="75"/>
                    <a:pt x="49" y="83"/>
                  </a:cubicBezTo>
                  <a:cubicBezTo>
                    <a:pt x="20" y="98"/>
                    <a:pt x="0" y="139"/>
                    <a:pt x="0" y="182"/>
                  </a:cubicBezTo>
                  <a:cubicBezTo>
                    <a:pt x="98" y="182"/>
                    <a:pt x="98" y="182"/>
                    <a:pt x="98" y="182"/>
                  </a:cubicBezTo>
                  <a:cubicBezTo>
                    <a:pt x="98" y="156"/>
                    <a:pt x="106" y="120"/>
                    <a:pt x="120" y="94"/>
                  </a:cubicBezTo>
                  <a:cubicBezTo>
                    <a:pt x="115" y="90"/>
                    <a:pt x="110" y="84"/>
                    <a:pt x="104"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9" name="Freeform 249"/>
            <p:cNvSpPr>
              <a:spLocks noEditPoints="1"/>
            </p:cNvSpPr>
            <p:nvPr/>
          </p:nvSpPr>
          <p:spPr bwMode="auto">
            <a:xfrm>
              <a:off x="5044281" y="3173551"/>
              <a:ext cx="530225" cy="668338"/>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0" name="Group 23"/>
          <p:cNvGrpSpPr/>
          <p:nvPr/>
        </p:nvGrpSpPr>
        <p:grpSpPr>
          <a:xfrm>
            <a:off x="7119603" y="3889608"/>
            <a:ext cx="1282700" cy="738188"/>
            <a:chOff x="7028656" y="4005401"/>
            <a:chExt cx="1282700" cy="738188"/>
          </a:xfrm>
          <a:solidFill>
            <a:schemeClr val="accent3"/>
          </a:solidFill>
        </p:grpSpPr>
        <p:sp>
          <p:nvSpPr>
            <p:cNvPr id="21" name="Freeform 237"/>
            <p:cNvSpPr>
              <a:spLocks noEditPoints="1"/>
            </p:cNvSpPr>
            <p:nvPr/>
          </p:nvSpPr>
          <p:spPr bwMode="auto">
            <a:xfrm>
              <a:off x="7565231" y="4005401"/>
              <a:ext cx="746125" cy="738188"/>
            </a:xfrm>
            <a:custGeom>
              <a:avLst/>
              <a:gdLst>
                <a:gd name="T0" fmla="*/ 323 w 336"/>
                <a:gd name="T1" fmla="*/ 277 h 333"/>
                <a:gd name="T2" fmla="*/ 267 w 336"/>
                <a:gd name="T3" fmla="*/ 220 h 333"/>
                <a:gd name="T4" fmla="*/ 243 w 336"/>
                <a:gd name="T5" fmla="*/ 211 h 333"/>
                <a:gd name="T6" fmla="*/ 210 w 336"/>
                <a:gd name="T7" fmla="*/ 178 h 333"/>
                <a:gd name="T8" fmla="*/ 196 w 336"/>
                <a:gd name="T9" fmla="*/ 42 h 333"/>
                <a:gd name="T10" fmla="*/ 42 w 336"/>
                <a:gd name="T11" fmla="*/ 42 h 333"/>
                <a:gd name="T12" fmla="*/ 42 w 336"/>
                <a:gd name="T13" fmla="*/ 195 h 333"/>
                <a:gd name="T14" fmla="*/ 181 w 336"/>
                <a:gd name="T15" fmla="*/ 208 h 333"/>
                <a:gd name="T16" fmla="*/ 214 w 336"/>
                <a:gd name="T17" fmla="*/ 241 h 333"/>
                <a:gd name="T18" fmla="*/ 223 w 336"/>
                <a:gd name="T19" fmla="*/ 265 h 333"/>
                <a:gd name="T20" fmla="*/ 279 w 336"/>
                <a:gd name="T21" fmla="*/ 321 h 333"/>
                <a:gd name="T22" fmla="*/ 323 w 336"/>
                <a:gd name="T23" fmla="*/ 321 h 333"/>
                <a:gd name="T24" fmla="*/ 323 w 336"/>
                <a:gd name="T25" fmla="*/ 277 h 333"/>
                <a:gd name="T26" fmla="*/ 73 w 336"/>
                <a:gd name="T27" fmla="*/ 164 h 333"/>
                <a:gd name="T28" fmla="*/ 73 w 336"/>
                <a:gd name="T29" fmla="*/ 73 h 333"/>
                <a:gd name="T30" fmla="*/ 165 w 336"/>
                <a:gd name="T31" fmla="*/ 73 h 333"/>
                <a:gd name="T32" fmla="*/ 165 w 336"/>
                <a:gd name="T33" fmla="*/ 164 h 333"/>
                <a:gd name="T34" fmla="*/ 73 w 336"/>
                <a:gd name="T35" fmla="*/ 1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3">
                  <a:moveTo>
                    <a:pt x="323" y="277"/>
                  </a:moveTo>
                  <a:cubicBezTo>
                    <a:pt x="267" y="220"/>
                    <a:pt x="267" y="220"/>
                    <a:pt x="267" y="220"/>
                  </a:cubicBezTo>
                  <a:cubicBezTo>
                    <a:pt x="261" y="214"/>
                    <a:pt x="252" y="211"/>
                    <a:pt x="243" y="211"/>
                  </a:cubicBezTo>
                  <a:cubicBezTo>
                    <a:pt x="210" y="178"/>
                    <a:pt x="210" y="178"/>
                    <a:pt x="210" y="178"/>
                  </a:cubicBezTo>
                  <a:cubicBezTo>
                    <a:pt x="237" y="136"/>
                    <a:pt x="233" y="79"/>
                    <a:pt x="196" y="42"/>
                  </a:cubicBezTo>
                  <a:cubicBezTo>
                    <a:pt x="153" y="0"/>
                    <a:pt x="84" y="0"/>
                    <a:pt x="42" y="42"/>
                  </a:cubicBezTo>
                  <a:cubicBezTo>
                    <a:pt x="0" y="84"/>
                    <a:pt x="0" y="153"/>
                    <a:pt x="42" y="195"/>
                  </a:cubicBezTo>
                  <a:cubicBezTo>
                    <a:pt x="80" y="233"/>
                    <a:pt x="139" y="237"/>
                    <a:pt x="181" y="208"/>
                  </a:cubicBezTo>
                  <a:cubicBezTo>
                    <a:pt x="214" y="241"/>
                    <a:pt x="214" y="241"/>
                    <a:pt x="214" y="241"/>
                  </a:cubicBezTo>
                  <a:cubicBezTo>
                    <a:pt x="213" y="249"/>
                    <a:pt x="216" y="258"/>
                    <a:pt x="223" y="265"/>
                  </a:cubicBezTo>
                  <a:cubicBezTo>
                    <a:pt x="279" y="321"/>
                    <a:pt x="279" y="321"/>
                    <a:pt x="279" y="321"/>
                  </a:cubicBezTo>
                  <a:cubicBezTo>
                    <a:pt x="292" y="333"/>
                    <a:pt x="311" y="333"/>
                    <a:pt x="323" y="321"/>
                  </a:cubicBezTo>
                  <a:cubicBezTo>
                    <a:pt x="336" y="309"/>
                    <a:pt x="336" y="289"/>
                    <a:pt x="323" y="277"/>
                  </a:cubicBezTo>
                  <a:close/>
                  <a:moveTo>
                    <a:pt x="73" y="164"/>
                  </a:moveTo>
                  <a:cubicBezTo>
                    <a:pt x="48" y="139"/>
                    <a:pt x="48" y="98"/>
                    <a:pt x="73" y="73"/>
                  </a:cubicBezTo>
                  <a:cubicBezTo>
                    <a:pt x="98" y="48"/>
                    <a:pt x="139" y="48"/>
                    <a:pt x="165" y="73"/>
                  </a:cubicBezTo>
                  <a:cubicBezTo>
                    <a:pt x="190" y="98"/>
                    <a:pt x="190" y="139"/>
                    <a:pt x="165" y="164"/>
                  </a:cubicBezTo>
                  <a:cubicBezTo>
                    <a:pt x="139" y="190"/>
                    <a:pt x="98" y="190"/>
                    <a:pt x="73" y="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2" name="Freeform 238"/>
            <p:cNvSpPr/>
            <p:nvPr/>
          </p:nvSpPr>
          <p:spPr bwMode="auto">
            <a:xfrm>
              <a:off x="7728743" y="4168913"/>
              <a:ext cx="198438" cy="198438"/>
            </a:xfrm>
            <a:custGeom>
              <a:avLst/>
              <a:gdLst>
                <a:gd name="T0" fmla="*/ 16 w 89"/>
                <a:gd name="T1" fmla="*/ 16 h 89"/>
                <a:gd name="T2" fmla="*/ 16 w 89"/>
                <a:gd name="T3" fmla="*/ 73 h 89"/>
                <a:gd name="T4" fmla="*/ 73 w 89"/>
                <a:gd name="T5" fmla="*/ 73 h 89"/>
                <a:gd name="T6" fmla="*/ 73 w 89"/>
                <a:gd name="T7" fmla="*/ 16 h 89"/>
                <a:gd name="T8" fmla="*/ 16 w 89"/>
                <a:gd name="T9" fmla="*/ 16 h 89"/>
              </a:gdLst>
              <a:ahLst/>
              <a:cxnLst>
                <a:cxn ang="0">
                  <a:pos x="T0" y="T1"/>
                </a:cxn>
                <a:cxn ang="0">
                  <a:pos x="T2" y="T3"/>
                </a:cxn>
                <a:cxn ang="0">
                  <a:pos x="T4" y="T5"/>
                </a:cxn>
                <a:cxn ang="0">
                  <a:pos x="T6" y="T7"/>
                </a:cxn>
                <a:cxn ang="0">
                  <a:pos x="T8" y="T9"/>
                </a:cxn>
              </a:cxnLst>
              <a:rect l="0" t="0" r="r" b="b"/>
              <a:pathLst>
                <a:path w="89" h="89">
                  <a:moveTo>
                    <a:pt x="16" y="16"/>
                  </a:moveTo>
                  <a:cubicBezTo>
                    <a:pt x="0" y="32"/>
                    <a:pt x="0" y="58"/>
                    <a:pt x="16" y="73"/>
                  </a:cubicBezTo>
                  <a:cubicBezTo>
                    <a:pt x="32" y="89"/>
                    <a:pt x="58" y="89"/>
                    <a:pt x="73" y="73"/>
                  </a:cubicBezTo>
                  <a:cubicBezTo>
                    <a:pt x="89" y="58"/>
                    <a:pt x="89" y="32"/>
                    <a:pt x="73" y="16"/>
                  </a:cubicBezTo>
                  <a:cubicBezTo>
                    <a:pt x="58" y="0"/>
                    <a:pt x="32" y="0"/>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3" name="Freeform 251"/>
            <p:cNvSpPr>
              <a:spLocks noEditPoints="1"/>
            </p:cNvSpPr>
            <p:nvPr/>
          </p:nvSpPr>
          <p:spPr bwMode="auto">
            <a:xfrm>
              <a:off x="7028656" y="4062551"/>
              <a:ext cx="579438" cy="641350"/>
            </a:xfrm>
            <a:custGeom>
              <a:avLst/>
              <a:gdLst>
                <a:gd name="T0" fmla="*/ 165 w 261"/>
                <a:gd name="T1" fmla="*/ 289 h 289"/>
                <a:gd name="T2" fmla="*/ 97 w 261"/>
                <a:gd name="T3" fmla="*/ 226 h 289"/>
                <a:gd name="T4" fmla="*/ 96 w 261"/>
                <a:gd name="T5" fmla="*/ 169 h 289"/>
                <a:gd name="T6" fmla="*/ 8 w 261"/>
                <a:gd name="T7" fmla="*/ 247 h 289"/>
                <a:gd name="T8" fmla="*/ 2 w 261"/>
                <a:gd name="T9" fmla="*/ 248 h 289"/>
                <a:gd name="T10" fmla="*/ 1 w 261"/>
                <a:gd name="T11" fmla="*/ 243 h 289"/>
                <a:gd name="T12" fmla="*/ 98 w 261"/>
                <a:gd name="T13" fmla="*/ 160 h 289"/>
                <a:gd name="T14" fmla="*/ 246 w 261"/>
                <a:gd name="T15" fmla="*/ 9 h 289"/>
                <a:gd name="T16" fmla="*/ 213 w 261"/>
                <a:gd name="T17" fmla="*/ 8 h 289"/>
                <a:gd name="T18" fmla="*/ 213 w 261"/>
                <a:gd name="T19" fmla="*/ 0 h 289"/>
                <a:gd name="T20" fmla="*/ 251 w 261"/>
                <a:gd name="T21" fmla="*/ 2 h 289"/>
                <a:gd name="T22" fmla="*/ 258 w 261"/>
                <a:gd name="T23" fmla="*/ 5 h 289"/>
                <a:gd name="T24" fmla="*/ 260 w 261"/>
                <a:gd name="T25" fmla="*/ 7 h 289"/>
                <a:gd name="T26" fmla="*/ 260 w 261"/>
                <a:gd name="T27" fmla="*/ 11 h 289"/>
                <a:gd name="T28" fmla="*/ 259 w 261"/>
                <a:gd name="T29" fmla="*/ 14 h 289"/>
                <a:gd name="T30" fmla="*/ 239 w 261"/>
                <a:gd name="T31" fmla="*/ 50 h 289"/>
                <a:gd name="T32" fmla="*/ 234 w 261"/>
                <a:gd name="T33" fmla="*/ 51 h 289"/>
                <a:gd name="T34" fmla="*/ 233 w 261"/>
                <a:gd name="T35" fmla="*/ 45 h 289"/>
                <a:gd name="T36" fmla="*/ 248 w 261"/>
                <a:gd name="T37" fmla="*/ 18 h 289"/>
                <a:gd name="T38" fmla="*/ 107 w 261"/>
                <a:gd name="T39" fmla="*/ 156 h 289"/>
                <a:gd name="T40" fmla="*/ 163 w 261"/>
                <a:gd name="T41" fmla="*/ 148 h 289"/>
                <a:gd name="T42" fmla="*/ 242 w 261"/>
                <a:gd name="T43" fmla="*/ 216 h 289"/>
                <a:gd name="T44" fmla="*/ 170 w 261"/>
                <a:gd name="T45" fmla="*/ 289 h 289"/>
                <a:gd name="T46" fmla="*/ 165 w 261"/>
                <a:gd name="T47" fmla="*/ 289 h 289"/>
                <a:gd name="T48" fmla="*/ 105 w 261"/>
                <a:gd name="T49" fmla="*/ 166 h 289"/>
                <a:gd name="T50" fmla="*/ 104 w 261"/>
                <a:gd name="T51" fmla="*/ 224 h 289"/>
                <a:gd name="T52" fmla="*/ 169 w 261"/>
                <a:gd name="T53" fmla="*/ 281 h 289"/>
                <a:gd name="T54" fmla="*/ 234 w 261"/>
                <a:gd name="T55" fmla="*/ 216 h 289"/>
                <a:gd name="T56" fmla="*/ 163 w 261"/>
                <a:gd name="T57" fmla="*/ 156 h 289"/>
                <a:gd name="T58" fmla="*/ 105 w 261"/>
                <a:gd name="T59" fmla="*/ 1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1" h="289">
                  <a:moveTo>
                    <a:pt x="165" y="289"/>
                  </a:moveTo>
                  <a:cubicBezTo>
                    <a:pt x="132" y="289"/>
                    <a:pt x="106" y="265"/>
                    <a:pt x="97" y="226"/>
                  </a:cubicBezTo>
                  <a:cubicBezTo>
                    <a:pt x="92" y="208"/>
                    <a:pt x="92" y="189"/>
                    <a:pt x="96" y="169"/>
                  </a:cubicBezTo>
                  <a:cubicBezTo>
                    <a:pt x="39" y="195"/>
                    <a:pt x="8" y="246"/>
                    <a:pt x="8" y="247"/>
                  </a:cubicBezTo>
                  <a:cubicBezTo>
                    <a:pt x="7" y="249"/>
                    <a:pt x="4" y="249"/>
                    <a:pt x="2" y="248"/>
                  </a:cubicBezTo>
                  <a:cubicBezTo>
                    <a:pt x="0" y="247"/>
                    <a:pt x="0" y="245"/>
                    <a:pt x="1" y="243"/>
                  </a:cubicBezTo>
                  <a:cubicBezTo>
                    <a:pt x="1" y="242"/>
                    <a:pt x="36" y="185"/>
                    <a:pt x="98" y="160"/>
                  </a:cubicBezTo>
                  <a:cubicBezTo>
                    <a:pt x="112" y="106"/>
                    <a:pt x="158" y="49"/>
                    <a:pt x="246" y="9"/>
                  </a:cubicBezTo>
                  <a:cubicBezTo>
                    <a:pt x="231" y="9"/>
                    <a:pt x="213" y="8"/>
                    <a:pt x="213" y="8"/>
                  </a:cubicBezTo>
                  <a:cubicBezTo>
                    <a:pt x="213" y="0"/>
                    <a:pt x="213" y="0"/>
                    <a:pt x="213" y="0"/>
                  </a:cubicBezTo>
                  <a:cubicBezTo>
                    <a:pt x="213" y="0"/>
                    <a:pt x="236" y="1"/>
                    <a:pt x="251" y="2"/>
                  </a:cubicBezTo>
                  <a:cubicBezTo>
                    <a:pt x="255" y="2"/>
                    <a:pt x="257" y="4"/>
                    <a:pt x="258" y="5"/>
                  </a:cubicBezTo>
                  <a:cubicBezTo>
                    <a:pt x="259" y="6"/>
                    <a:pt x="259" y="6"/>
                    <a:pt x="260" y="7"/>
                  </a:cubicBezTo>
                  <a:cubicBezTo>
                    <a:pt x="261" y="8"/>
                    <a:pt x="261" y="10"/>
                    <a:pt x="260" y="11"/>
                  </a:cubicBezTo>
                  <a:cubicBezTo>
                    <a:pt x="259" y="14"/>
                    <a:pt x="259" y="14"/>
                    <a:pt x="259" y="14"/>
                  </a:cubicBezTo>
                  <a:cubicBezTo>
                    <a:pt x="257" y="25"/>
                    <a:pt x="245" y="42"/>
                    <a:pt x="239" y="50"/>
                  </a:cubicBezTo>
                  <a:cubicBezTo>
                    <a:pt x="238" y="51"/>
                    <a:pt x="236" y="52"/>
                    <a:pt x="234" y="51"/>
                  </a:cubicBezTo>
                  <a:cubicBezTo>
                    <a:pt x="232" y="49"/>
                    <a:pt x="232" y="47"/>
                    <a:pt x="233" y="45"/>
                  </a:cubicBezTo>
                  <a:cubicBezTo>
                    <a:pt x="248" y="18"/>
                    <a:pt x="248" y="18"/>
                    <a:pt x="248" y="18"/>
                  </a:cubicBezTo>
                  <a:cubicBezTo>
                    <a:pt x="166" y="54"/>
                    <a:pt x="122" y="106"/>
                    <a:pt x="107" y="156"/>
                  </a:cubicBezTo>
                  <a:cubicBezTo>
                    <a:pt x="124" y="151"/>
                    <a:pt x="142" y="147"/>
                    <a:pt x="163" y="148"/>
                  </a:cubicBezTo>
                  <a:cubicBezTo>
                    <a:pt x="217" y="149"/>
                    <a:pt x="242" y="183"/>
                    <a:pt x="242" y="216"/>
                  </a:cubicBezTo>
                  <a:cubicBezTo>
                    <a:pt x="243" y="250"/>
                    <a:pt x="219" y="285"/>
                    <a:pt x="170" y="289"/>
                  </a:cubicBezTo>
                  <a:cubicBezTo>
                    <a:pt x="168" y="289"/>
                    <a:pt x="167" y="289"/>
                    <a:pt x="165" y="289"/>
                  </a:cubicBezTo>
                  <a:close/>
                  <a:moveTo>
                    <a:pt x="105" y="166"/>
                  </a:moveTo>
                  <a:cubicBezTo>
                    <a:pt x="100" y="186"/>
                    <a:pt x="100" y="206"/>
                    <a:pt x="104" y="224"/>
                  </a:cubicBezTo>
                  <a:cubicBezTo>
                    <a:pt x="113" y="261"/>
                    <a:pt x="139" y="283"/>
                    <a:pt x="169" y="281"/>
                  </a:cubicBezTo>
                  <a:cubicBezTo>
                    <a:pt x="213" y="278"/>
                    <a:pt x="235" y="246"/>
                    <a:pt x="234" y="216"/>
                  </a:cubicBezTo>
                  <a:cubicBezTo>
                    <a:pt x="234" y="187"/>
                    <a:pt x="211" y="157"/>
                    <a:pt x="163" y="156"/>
                  </a:cubicBezTo>
                  <a:cubicBezTo>
                    <a:pt x="141" y="155"/>
                    <a:pt x="122" y="159"/>
                    <a:pt x="105"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4" name="Group 27"/>
          <p:cNvGrpSpPr/>
          <p:nvPr/>
        </p:nvGrpSpPr>
        <p:grpSpPr>
          <a:xfrm>
            <a:off x="7154529" y="2595796"/>
            <a:ext cx="1165225" cy="1130301"/>
            <a:chOff x="7063581" y="2711588"/>
            <a:chExt cx="1165225" cy="1130301"/>
          </a:xfrm>
          <a:solidFill>
            <a:schemeClr val="accent3"/>
          </a:solidFill>
        </p:grpSpPr>
        <p:sp>
          <p:nvSpPr>
            <p:cNvPr id="25" name="Freeform 247"/>
            <p:cNvSpPr/>
            <p:nvPr/>
          </p:nvSpPr>
          <p:spPr bwMode="auto">
            <a:xfrm>
              <a:off x="7541418" y="2711588"/>
              <a:ext cx="687388" cy="674688"/>
            </a:xfrm>
            <a:custGeom>
              <a:avLst/>
              <a:gdLst>
                <a:gd name="T0" fmla="*/ 194 w 310"/>
                <a:gd name="T1" fmla="*/ 149 h 304"/>
                <a:gd name="T2" fmla="*/ 258 w 310"/>
                <a:gd name="T3" fmla="*/ 151 h 304"/>
                <a:gd name="T4" fmla="*/ 293 w 310"/>
                <a:gd name="T5" fmla="*/ 118 h 304"/>
                <a:gd name="T6" fmla="*/ 305 w 310"/>
                <a:gd name="T7" fmla="*/ 71 h 304"/>
                <a:gd name="T8" fmla="*/ 303 w 310"/>
                <a:gd name="T9" fmla="*/ 73 h 304"/>
                <a:gd name="T10" fmla="*/ 261 w 310"/>
                <a:gd name="T11" fmla="*/ 112 h 304"/>
                <a:gd name="T12" fmla="*/ 204 w 310"/>
                <a:gd name="T13" fmla="*/ 110 h 304"/>
                <a:gd name="T14" fmla="*/ 203 w 310"/>
                <a:gd name="T15" fmla="*/ 109 h 304"/>
                <a:gd name="T16" fmla="*/ 204 w 310"/>
                <a:gd name="T17" fmla="*/ 50 h 304"/>
                <a:gd name="T18" fmla="*/ 245 w 310"/>
                <a:gd name="T19" fmla="*/ 12 h 304"/>
                <a:gd name="T20" fmla="*/ 249 w 310"/>
                <a:gd name="T21" fmla="*/ 9 h 304"/>
                <a:gd name="T22" fmla="*/ 198 w 310"/>
                <a:gd name="T23" fmla="*/ 16 h 304"/>
                <a:gd name="T24" fmla="*/ 162 w 310"/>
                <a:gd name="T25" fmla="*/ 48 h 304"/>
                <a:gd name="T26" fmla="*/ 161 w 310"/>
                <a:gd name="T27" fmla="*/ 114 h 304"/>
                <a:gd name="T28" fmla="*/ 166 w 310"/>
                <a:gd name="T29" fmla="*/ 120 h 304"/>
                <a:gd name="T30" fmla="*/ 148 w 310"/>
                <a:gd name="T31" fmla="*/ 137 h 304"/>
                <a:gd name="T32" fmla="*/ 66 w 310"/>
                <a:gd name="T33" fmla="*/ 49 h 304"/>
                <a:gd name="T34" fmla="*/ 39 w 310"/>
                <a:gd name="T35" fmla="*/ 41 h 304"/>
                <a:gd name="T36" fmla="*/ 33 w 310"/>
                <a:gd name="T37" fmla="*/ 47 h 304"/>
                <a:gd name="T38" fmla="*/ 41 w 310"/>
                <a:gd name="T39" fmla="*/ 72 h 304"/>
                <a:gd name="T40" fmla="*/ 123 w 310"/>
                <a:gd name="T41" fmla="*/ 160 h 304"/>
                <a:gd name="T42" fmla="*/ 102 w 310"/>
                <a:gd name="T43" fmla="*/ 180 h 304"/>
                <a:gd name="T44" fmla="*/ 70 w 310"/>
                <a:gd name="T45" fmla="*/ 187 h 304"/>
                <a:gd name="T46" fmla="*/ 15 w 310"/>
                <a:gd name="T47" fmla="*/ 238 h 304"/>
                <a:gd name="T48" fmla="*/ 13 w 310"/>
                <a:gd name="T49" fmla="*/ 284 h 304"/>
                <a:gd name="T50" fmla="*/ 14 w 310"/>
                <a:gd name="T51" fmla="*/ 285 h 304"/>
                <a:gd name="T52" fmla="*/ 61 w 310"/>
                <a:gd name="T53" fmla="*/ 288 h 304"/>
                <a:gd name="T54" fmla="*/ 116 w 310"/>
                <a:gd name="T55" fmla="*/ 236 h 304"/>
                <a:gd name="T56" fmla="*/ 124 w 310"/>
                <a:gd name="T57" fmla="*/ 205 h 304"/>
                <a:gd name="T58" fmla="*/ 146 w 310"/>
                <a:gd name="T59" fmla="*/ 185 h 304"/>
                <a:gd name="T60" fmla="*/ 163 w 310"/>
                <a:gd name="T61" fmla="*/ 203 h 304"/>
                <a:gd name="T62" fmla="*/ 170 w 310"/>
                <a:gd name="T63" fmla="*/ 235 h 304"/>
                <a:gd name="T64" fmla="*/ 221 w 310"/>
                <a:gd name="T65" fmla="*/ 290 h 304"/>
                <a:gd name="T66" fmla="*/ 267 w 310"/>
                <a:gd name="T67" fmla="*/ 292 h 304"/>
                <a:gd name="T68" fmla="*/ 268 w 310"/>
                <a:gd name="T69" fmla="*/ 291 h 304"/>
                <a:gd name="T70" fmla="*/ 271 w 310"/>
                <a:gd name="T71" fmla="*/ 244 h 304"/>
                <a:gd name="T72" fmla="*/ 220 w 310"/>
                <a:gd name="T73" fmla="*/ 189 h 304"/>
                <a:gd name="T74" fmla="*/ 189 w 310"/>
                <a:gd name="T75" fmla="*/ 181 h 304"/>
                <a:gd name="T76" fmla="*/ 171 w 310"/>
                <a:gd name="T77" fmla="*/ 162 h 304"/>
                <a:gd name="T78" fmla="*/ 189 w 310"/>
                <a:gd name="T79" fmla="*/ 145 h 304"/>
                <a:gd name="T80" fmla="*/ 194 w 310"/>
                <a:gd name="T81" fmla="*/ 14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0" h="304">
                  <a:moveTo>
                    <a:pt x="194" y="149"/>
                  </a:moveTo>
                  <a:cubicBezTo>
                    <a:pt x="210" y="167"/>
                    <a:pt x="240" y="167"/>
                    <a:pt x="258" y="151"/>
                  </a:cubicBezTo>
                  <a:cubicBezTo>
                    <a:pt x="293" y="118"/>
                    <a:pt x="293" y="118"/>
                    <a:pt x="293" y="118"/>
                  </a:cubicBezTo>
                  <a:cubicBezTo>
                    <a:pt x="306" y="105"/>
                    <a:pt x="310" y="87"/>
                    <a:pt x="305" y="71"/>
                  </a:cubicBezTo>
                  <a:cubicBezTo>
                    <a:pt x="304" y="72"/>
                    <a:pt x="304" y="73"/>
                    <a:pt x="303" y="73"/>
                  </a:cubicBezTo>
                  <a:cubicBezTo>
                    <a:pt x="261" y="112"/>
                    <a:pt x="261" y="112"/>
                    <a:pt x="261" y="112"/>
                  </a:cubicBezTo>
                  <a:cubicBezTo>
                    <a:pt x="245" y="127"/>
                    <a:pt x="219" y="126"/>
                    <a:pt x="204" y="110"/>
                  </a:cubicBezTo>
                  <a:cubicBezTo>
                    <a:pt x="203" y="109"/>
                    <a:pt x="203" y="109"/>
                    <a:pt x="203" y="109"/>
                  </a:cubicBezTo>
                  <a:cubicBezTo>
                    <a:pt x="188" y="93"/>
                    <a:pt x="188" y="65"/>
                    <a:pt x="204" y="50"/>
                  </a:cubicBezTo>
                  <a:cubicBezTo>
                    <a:pt x="245" y="12"/>
                    <a:pt x="245" y="12"/>
                    <a:pt x="245" y="12"/>
                  </a:cubicBezTo>
                  <a:cubicBezTo>
                    <a:pt x="246" y="11"/>
                    <a:pt x="247" y="10"/>
                    <a:pt x="249" y="9"/>
                  </a:cubicBezTo>
                  <a:cubicBezTo>
                    <a:pt x="232" y="0"/>
                    <a:pt x="212" y="2"/>
                    <a:pt x="198" y="16"/>
                  </a:cubicBezTo>
                  <a:cubicBezTo>
                    <a:pt x="162" y="48"/>
                    <a:pt x="162" y="48"/>
                    <a:pt x="162" y="48"/>
                  </a:cubicBezTo>
                  <a:cubicBezTo>
                    <a:pt x="144" y="65"/>
                    <a:pt x="144" y="96"/>
                    <a:pt x="161" y="114"/>
                  </a:cubicBezTo>
                  <a:cubicBezTo>
                    <a:pt x="166" y="120"/>
                    <a:pt x="166" y="120"/>
                    <a:pt x="166" y="120"/>
                  </a:cubicBezTo>
                  <a:cubicBezTo>
                    <a:pt x="148" y="137"/>
                    <a:pt x="148" y="137"/>
                    <a:pt x="148" y="137"/>
                  </a:cubicBezTo>
                  <a:cubicBezTo>
                    <a:pt x="66" y="49"/>
                    <a:pt x="66" y="49"/>
                    <a:pt x="66" y="49"/>
                  </a:cubicBezTo>
                  <a:cubicBezTo>
                    <a:pt x="39" y="41"/>
                    <a:pt x="39" y="41"/>
                    <a:pt x="39" y="41"/>
                  </a:cubicBezTo>
                  <a:cubicBezTo>
                    <a:pt x="33" y="47"/>
                    <a:pt x="33" y="47"/>
                    <a:pt x="33" y="47"/>
                  </a:cubicBezTo>
                  <a:cubicBezTo>
                    <a:pt x="41" y="72"/>
                    <a:pt x="41" y="72"/>
                    <a:pt x="41" y="72"/>
                  </a:cubicBezTo>
                  <a:cubicBezTo>
                    <a:pt x="123" y="160"/>
                    <a:pt x="123" y="160"/>
                    <a:pt x="123" y="160"/>
                  </a:cubicBezTo>
                  <a:cubicBezTo>
                    <a:pt x="102" y="180"/>
                    <a:pt x="102" y="180"/>
                    <a:pt x="102" y="180"/>
                  </a:cubicBezTo>
                  <a:cubicBezTo>
                    <a:pt x="91" y="176"/>
                    <a:pt x="79" y="178"/>
                    <a:pt x="70" y="187"/>
                  </a:cubicBezTo>
                  <a:cubicBezTo>
                    <a:pt x="15" y="238"/>
                    <a:pt x="15" y="238"/>
                    <a:pt x="15" y="238"/>
                  </a:cubicBezTo>
                  <a:cubicBezTo>
                    <a:pt x="1" y="250"/>
                    <a:pt x="0" y="271"/>
                    <a:pt x="13" y="284"/>
                  </a:cubicBezTo>
                  <a:cubicBezTo>
                    <a:pt x="14" y="285"/>
                    <a:pt x="14" y="285"/>
                    <a:pt x="14" y="285"/>
                  </a:cubicBezTo>
                  <a:cubicBezTo>
                    <a:pt x="26" y="298"/>
                    <a:pt x="48" y="300"/>
                    <a:pt x="61" y="288"/>
                  </a:cubicBezTo>
                  <a:cubicBezTo>
                    <a:pt x="116" y="236"/>
                    <a:pt x="116" y="236"/>
                    <a:pt x="116" y="236"/>
                  </a:cubicBezTo>
                  <a:cubicBezTo>
                    <a:pt x="125" y="228"/>
                    <a:pt x="127" y="216"/>
                    <a:pt x="124" y="205"/>
                  </a:cubicBezTo>
                  <a:cubicBezTo>
                    <a:pt x="146" y="185"/>
                    <a:pt x="146" y="185"/>
                    <a:pt x="146" y="185"/>
                  </a:cubicBezTo>
                  <a:cubicBezTo>
                    <a:pt x="163" y="203"/>
                    <a:pt x="163" y="203"/>
                    <a:pt x="163" y="203"/>
                  </a:cubicBezTo>
                  <a:cubicBezTo>
                    <a:pt x="159" y="214"/>
                    <a:pt x="162" y="226"/>
                    <a:pt x="170" y="235"/>
                  </a:cubicBezTo>
                  <a:cubicBezTo>
                    <a:pt x="221" y="290"/>
                    <a:pt x="221" y="290"/>
                    <a:pt x="221" y="290"/>
                  </a:cubicBezTo>
                  <a:cubicBezTo>
                    <a:pt x="234" y="304"/>
                    <a:pt x="254" y="304"/>
                    <a:pt x="267" y="292"/>
                  </a:cubicBezTo>
                  <a:cubicBezTo>
                    <a:pt x="268" y="291"/>
                    <a:pt x="268" y="291"/>
                    <a:pt x="268" y="291"/>
                  </a:cubicBezTo>
                  <a:cubicBezTo>
                    <a:pt x="281" y="279"/>
                    <a:pt x="283" y="257"/>
                    <a:pt x="271" y="244"/>
                  </a:cubicBezTo>
                  <a:cubicBezTo>
                    <a:pt x="220" y="189"/>
                    <a:pt x="220" y="189"/>
                    <a:pt x="220" y="189"/>
                  </a:cubicBezTo>
                  <a:cubicBezTo>
                    <a:pt x="211" y="180"/>
                    <a:pt x="200" y="178"/>
                    <a:pt x="189" y="181"/>
                  </a:cubicBezTo>
                  <a:cubicBezTo>
                    <a:pt x="171" y="162"/>
                    <a:pt x="171" y="162"/>
                    <a:pt x="171" y="162"/>
                  </a:cubicBezTo>
                  <a:cubicBezTo>
                    <a:pt x="189" y="145"/>
                    <a:pt x="189" y="145"/>
                    <a:pt x="189" y="145"/>
                  </a:cubicBezTo>
                  <a:lnTo>
                    <a:pt x="194"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6" name="Freeform 252"/>
            <p:cNvSpPr>
              <a:spLocks noEditPoints="1"/>
            </p:cNvSpPr>
            <p:nvPr/>
          </p:nvSpPr>
          <p:spPr bwMode="auto">
            <a:xfrm>
              <a:off x="7063581" y="3173551"/>
              <a:ext cx="533400" cy="668338"/>
            </a:xfrm>
            <a:custGeom>
              <a:avLst/>
              <a:gdLst>
                <a:gd name="T0" fmla="*/ 158 w 240"/>
                <a:gd name="T1" fmla="*/ 301 h 301"/>
                <a:gd name="T2" fmla="*/ 91 w 240"/>
                <a:gd name="T3" fmla="*/ 252 h 301"/>
                <a:gd name="T4" fmla="*/ 79 w 240"/>
                <a:gd name="T5" fmla="*/ 197 h 301"/>
                <a:gd name="T6" fmla="*/ 9 w 240"/>
                <a:gd name="T7" fmla="*/ 291 h 301"/>
                <a:gd name="T8" fmla="*/ 4 w 240"/>
                <a:gd name="T9" fmla="*/ 293 h 301"/>
                <a:gd name="T10" fmla="*/ 1 w 240"/>
                <a:gd name="T11" fmla="*/ 288 h 301"/>
                <a:gd name="T12" fmla="*/ 79 w 240"/>
                <a:gd name="T13" fmla="*/ 187 h 301"/>
                <a:gd name="T14" fmla="*/ 193 w 240"/>
                <a:gd name="T15" fmla="*/ 9 h 301"/>
                <a:gd name="T16" fmla="*/ 160 w 240"/>
                <a:gd name="T17" fmla="*/ 14 h 301"/>
                <a:gd name="T18" fmla="*/ 159 w 240"/>
                <a:gd name="T19" fmla="*/ 6 h 301"/>
                <a:gd name="T20" fmla="*/ 196 w 240"/>
                <a:gd name="T21" fmla="*/ 0 h 301"/>
                <a:gd name="T22" fmla="*/ 204 w 240"/>
                <a:gd name="T23" fmla="*/ 3 h 301"/>
                <a:gd name="T24" fmla="*/ 206 w 240"/>
                <a:gd name="T25" fmla="*/ 3 h 301"/>
                <a:gd name="T26" fmla="*/ 207 w 240"/>
                <a:gd name="T27" fmla="*/ 8 h 301"/>
                <a:gd name="T28" fmla="*/ 206 w 240"/>
                <a:gd name="T29" fmla="*/ 11 h 301"/>
                <a:gd name="T30" fmla="*/ 194 w 240"/>
                <a:gd name="T31" fmla="*/ 50 h 301"/>
                <a:gd name="T32" fmla="*/ 189 w 240"/>
                <a:gd name="T33" fmla="*/ 52 h 301"/>
                <a:gd name="T34" fmla="*/ 187 w 240"/>
                <a:gd name="T35" fmla="*/ 47 h 301"/>
                <a:gd name="T36" fmla="*/ 196 w 240"/>
                <a:gd name="T37" fmla="*/ 17 h 301"/>
                <a:gd name="T38" fmla="*/ 87 w 240"/>
                <a:gd name="T39" fmla="*/ 182 h 301"/>
                <a:gd name="T40" fmla="*/ 140 w 240"/>
                <a:gd name="T41" fmla="*/ 162 h 301"/>
                <a:gd name="T42" fmla="*/ 232 w 240"/>
                <a:gd name="T43" fmla="*/ 212 h 301"/>
                <a:gd name="T44" fmla="*/ 176 w 240"/>
                <a:gd name="T45" fmla="*/ 298 h 301"/>
                <a:gd name="T46" fmla="*/ 158 w 240"/>
                <a:gd name="T47" fmla="*/ 301 h 301"/>
                <a:gd name="T48" fmla="*/ 87 w 240"/>
                <a:gd name="T49" fmla="*/ 191 h 301"/>
                <a:gd name="T50" fmla="*/ 99 w 240"/>
                <a:gd name="T51" fmla="*/ 249 h 301"/>
                <a:gd name="T52" fmla="*/ 174 w 240"/>
                <a:gd name="T53" fmla="*/ 291 h 301"/>
                <a:gd name="T54" fmla="*/ 224 w 240"/>
                <a:gd name="T55" fmla="*/ 214 h 301"/>
                <a:gd name="T56" fmla="*/ 141 w 240"/>
                <a:gd name="T57" fmla="*/ 170 h 301"/>
                <a:gd name="T58" fmla="*/ 87 w 240"/>
                <a:gd name="T59" fmla="*/ 19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301">
                  <a:moveTo>
                    <a:pt x="158" y="301"/>
                  </a:moveTo>
                  <a:cubicBezTo>
                    <a:pt x="131" y="301"/>
                    <a:pt x="106" y="283"/>
                    <a:pt x="91" y="252"/>
                  </a:cubicBezTo>
                  <a:cubicBezTo>
                    <a:pt x="84" y="236"/>
                    <a:pt x="79" y="217"/>
                    <a:pt x="79" y="197"/>
                  </a:cubicBezTo>
                  <a:cubicBezTo>
                    <a:pt x="29" y="233"/>
                    <a:pt x="9" y="290"/>
                    <a:pt x="9" y="291"/>
                  </a:cubicBezTo>
                  <a:cubicBezTo>
                    <a:pt x="8" y="293"/>
                    <a:pt x="6" y="294"/>
                    <a:pt x="4" y="293"/>
                  </a:cubicBezTo>
                  <a:cubicBezTo>
                    <a:pt x="2" y="293"/>
                    <a:pt x="0" y="290"/>
                    <a:pt x="1" y="288"/>
                  </a:cubicBezTo>
                  <a:cubicBezTo>
                    <a:pt x="1" y="287"/>
                    <a:pt x="23" y="225"/>
                    <a:pt x="79" y="187"/>
                  </a:cubicBezTo>
                  <a:cubicBezTo>
                    <a:pt x="82" y="131"/>
                    <a:pt x="115" y="66"/>
                    <a:pt x="193" y="9"/>
                  </a:cubicBezTo>
                  <a:cubicBezTo>
                    <a:pt x="178" y="11"/>
                    <a:pt x="160" y="14"/>
                    <a:pt x="160" y="14"/>
                  </a:cubicBezTo>
                  <a:cubicBezTo>
                    <a:pt x="159" y="6"/>
                    <a:pt x="159" y="6"/>
                    <a:pt x="159" y="6"/>
                  </a:cubicBezTo>
                  <a:cubicBezTo>
                    <a:pt x="159" y="6"/>
                    <a:pt x="181" y="3"/>
                    <a:pt x="196" y="0"/>
                  </a:cubicBezTo>
                  <a:cubicBezTo>
                    <a:pt x="200" y="0"/>
                    <a:pt x="203" y="1"/>
                    <a:pt x="204" y="3"/>
                  </a:cubicBezTo>
                  <a:cubicBezTo>
                    <a:pt x="204" y="3"/>
                    <a:pt x="205" y="3"/>
                    <a:pt x="206" y="3"/>
                  </a:cubicBezTo>
                  <a:cubicBezTo>
                    <a:pt x="207" y="4"/>
                    <a:pt x="208" y="6"/>
                    <a:pt x="207" y="8"/>
                  </a:cubicBezTo>
                  <a:cubicBezTo>
                    <a:pt x="206" y="11"/>
                    <a:pt x="206" y="11"/>
                    <a:pt x="206" y="11"/>
                  </a:cubicBezTo>
                  <a:cubicBezTo>
                    <a:pt x="207" y="22"/>
                    <a:pt x="199" y="41"/>
                    <a:pt x="194" y="50"/>
                  </a:cubicBezTo>
                  <a:cubicBezTo>
                    <a:pt x="193" y="52"/>
                    <a:pt x="191" y="53"/>
                    <a:pt x="189" y="52"/>
                  </a:cubicBezTo>
                  <a:cubicBezTo>
                    <a:pt x="187" y="51"/>
                    <a:pt x="186" y="49"/>
                    <a:pt x="187" y="47"/>
                  </a:cubicBezTo>
                  <a:cubicBezTo>
                    <a:pt x="196" y="17"/>
                    <a:pt x="196" y="17"/>
                    <a:pt x="196" y="17"/>
                  </a:cubicBezTo>
                  <a:cubicBezTo>
                    <a:pt x="124" y="69"/>
                    <a:pt x="92" y="130"/>
                    <a:pt x="87" y="182"/>
                  </a:cubicBezTo>
                  <a:cubicBezTo>
                    <a:pt x="103" y="173"/>
                    <a:pt x="120" y="165"/>
                    <a:pt x="140" y="162"/>
                  </a:cubicBezTo>
                  <a:cubicBezTo>
                    <a:pt x="193" y="152"/>
                    <a:pt x="224" y="180"/>
                    <a:pt x="232" y="212"/>
                  </a:cubicBezTo>
                  <a:cubicBezTo>
                    <a:pt x="240" y="245"/>
                    <a:pt x="223" y="285"/>
                    <a:pt x="176" y="298"/>
                  </a:cubicBezTo>
                  <a:cubicBezTo>
                    <a:pt x="170" y="300"/>
                    <a:pt x="164" y="301"/>
                    <a:pt x="158" y="301"/>
                  </a:cubicBezTo>
                  <a:close/>
                  <a:moveTo>
                    <a:pt x="87" y="191"/>
                  </a:moveTo>
                  <a:cubicBezTo>
                    <a:pt x="86" y="212"/>
                    <a:pt x="91" y="232"/>
                    <a:pt x="99" y="249"/>
                  </a:cubicBezTo>
                  <a:cubicBezTo>
                    <a:pt x="115" y="283"/>
                    <a:pt x="144" y="299"/>
                    <a:pt x="174" y="291"/>
                  </a:cubicBezTo>
                  <a:cubicBezTo>
                    <a:pt x="216" y="279"/>
                    <a:pt x="231" y="243"/>
                    <a:pt x="224" y="214"/>
                  </a:cubicBezTo>
                  <a:cubicBezTo>
                    <a:pt x="218" y="185"/>
                    <a:pt x="189" y="161"/>
                    <a:pt x="141" y="170"/>
                  </a:cubicBezTo>
                  <a:cubicBezTo>
                    <a:pt x="120" y="174"/>
                    <a:pt x="102" y="181"/>
                    <a:pt x="87"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27" name="Group 3"/>
          <p:cNvGrpSpPr/>
          <p:nvPr/>
        </p:nvGrpSpPr>
        <p:grpSpPr>
          <a:xfrm>
            <a:off x="5506704" y="3315848"/>
            <a:ext cx="1539875" cy="2038350"/>
            <a:chOff x="5415756" y="3159263"/>
            <a:chExt cx="1539875" cy="2038350"/>
          </a:xfrm>
          <a:solidFill>
            <a:schemeClr val="accent3"/>
          </a:solidFill>
        </p:grpSpPr>
        <p:sp>
          <p:nvSpPr>
            <p:cNvPr id="28" name="Freeform 211"/>
            <p:cNvSpPr/>
            <p:nvPr/>
          </p:nvSpPr>
          <p:spPr bwMode="auto">
            <a:xfrm>
              <a:off x="5763418" y="3159263"/>
              <a:ext cx="684213" cy="590550"/>
            </a:xfrm>
            <a:custGeom>
              <a:avLst/>
              <a:gdLst>
                <a:gd name="T0" fmla="*/ 155 w 308"/>
                <a:gd name="T1" fmla="*/ 0 h 266"/>
                <a:gd name="T2" fmla="*/ 268 w 308"/>
                <a:gd name="T3" fmla="*/ 50 h 266"/>
                <a:gd name="T4" fmla="*/ 284 w 308"/>
                <a:gd name="T5" fmla="*/ 189 h 266"/>
                <a:gd name="T6" fmla="*/ 260 w 308"/>
                <a:gd name="T7" fmla="*/ 262 h 266"/>
                <a:gd name="T8" fmla="*/ 248 w 308"/>
                <a:gd name="T9" fmla="*/ 189 h 266"/>
                <a:gd name="T10" fmla="*/ 223 w 308"/>
                <a:gd name="T11" fmla="*/ 105 h 266"/>
                <a:gd name="T12" fmla="*/ 153 w 308"/>
                <a:gd name="T13" fmla="*/ 94 h 266"/>
                <a:gd name="T14" fmla="*/ 65 w 308"/>
                <a:gd name="T15" fmla="*/ 110 h 266"/>
                <a:gd name="T16" fmla="*/ 48 w 308"/>
                <a:gd name="T17" fmla="*/ 192 h 266"/>
                <a:gd name="T18" fmla="*/ 42 w 308"/>
                <a:gd name="T19" fmla="*/ 249 h 266"/>
                <a:gd name="T20" fmla="*/ 28 w 308"/>
                <a:gd name="T21" fmla="*/ 152 h 266"/>
                <a:gd name="T22" fmla="*/ 155 w 308"/>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266">
                  <a:moveTo>
                    <a:pt x="155" y="0"/>
                  </a:moveTo>
                  <a:cubicBezTo>
                    <a:pt x="155" y="0"/>
                    <a:pt x="228" y="6"/>
                    <a:pt x="268" y="50"/>
                  </a:cubicBezTo>
                  <a:cubicBezTo>
                    <a:pt x="308" y="94"/>
                    <a:pt x="293" y="151"/>
                    <a:pt x="284" y="189"/>
                  </a:cubicBezTo>
                  <a:cubicBezTo>
                    <a:pt x="284" y="189"/>
                    <a:pt x="260" y="258"/>
                    <a:pt x="260" y="262"/>
                  </a:cubicBezTo>
                  <a:cubicBezTo>
                    <a:pt x="260" y="266"/>
                    <a:pt x="256" y="206"/>
                    <a:pt x="248" y="189"/>
                  </a:cubicBezTo>
                  <a:cubicBezTo>
                    <a:pt x="240" y="172"/>
                    <a:pt x="252" y="123"/>
                    <a:pt x="223" y="105"/>
                  </a:cubicBezTo>
                  <a:cubicBezTo>
                    <a:pt x="194" y="86"/>
                    <a:pt x="153" y="94"/>
                    <a:pt x="153" y="94"/>
                  </a:cubicBezTo>
                  <a:cubicBezTo>
                    <a:pt x="153" y="94"/>
                    <a:pt x="93" y="77"/>
                    <a:pt x="65" y="110"/>
                  </a:cubicBezTo>
                  <a:cubicBezTo>
                    <a:pt x="36" y="142"/>
                    <a:pt x="52" y="167"/>
                    <a:pt x="48" y="192"/>
                  </a:cubicBezTo>
                  <a:cubicBezTo>
                    <a:pt x="45" y="217"/>
                    <a:pt x="42" y="249"/>
                    <a:pt x="42" y="249"/>
                  </a:cubicBezTo>
                  <a:cubicBezTo>
                    <a:pt x="42" y="249"/>
                    <a:pt x="30" y="179"/>
                    <a:pt x="28" y="152"/>
                  </a:cubicBezTo>
                  <a:cubicBezTo>
                    <a:pt x="26" y="125"/>
                    <a:pt x="0" y="27"/>
                    <a:pt x="1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29" name="Freeform 212"/>
            <p:cNvSpPr/>
            <p:nvPr/>
          </p:nvSpPr>
          <p:spPr bwMode="auto">
            <a:xfrm>
              <a:off x="5415756" y="3905388"/>
              <a:ext cx="1539875" cy="1292225"/>
            </a:xfrm>
            <a:custGeom>
              <a:avLst/>
              <a:gdLst>
                <a:gd name="T0" fmla="*/ 239 w 694"/>
                <a:gd name="T1" fmla="*/ 16 h 582"/>
                <a:gd name="T2" fmla="*/ 249 w 694"/>
                <a:gd name="T3" fmla="*/ 64 h 582"/>
                <a:gd name="T4" fmla="*/ 315 w 694"/>
                <a:gd name="T5" fmla="*/ 114 h 582"/>
                <a:gd name="T6" fmla="*/ 405 w 694"/>
                <a:gd name="T7" fmla="*/ 22 h 582"/>
                <a:gd name="T8" fmla="*/ 404 w 694"/>
                <a:gd name="T9" fmla="*/ 0 h 582"/>
                <a:gd name="T10" fmla="*/ 435 w 694"/>
                <a:gd name="T11" fmla="*/ 31 h 582"/>
                <a:gd name="T12" fmla="*/ 438 w 694"/>
                <a:gd name="T13" fmla="*/ 45 h 582"/>
                <a:gd name="T14" fmla="*/ 588 w 694"/>
                <a:gd name="T15" fmla="*/ 89 h 582"/>
                <a:gd name="T16" fmla="*/ 674 w 694"/>
                <a:gd name="T17" fmla="*/ 309 h 582"/>
                <a:gd name="T18" fmla="*/ 659 w 694"/>
                <a:gd name="T19" fmla="*/ 527 h 582"/>
                <a:gd name="T20" fmla="*/ 566 w 694"/>
                <a:gd name="T21" fmla="*/ 558 h 582"/>
                <a:gd name="T22" fmla="*/ 512 w 694"/>
                <a:gd name="T23" fmla="*/ 552 h 582"/>
                <a:gd name="T24" fmla="*/ 509 w 694"/>
                <a:gd name="T25" fmla="*/ 486 h 582"/>
                <a:gd name="T26" fmla="*/ 497 w 694"/>
                <a:gd name="T27" fmla="*/ 396 h 582"/>
                <a:gd name="T28" fmla="*/ 525 w 694"/>
                <a:gd name="T29" fmla="*/ 389 h 582"/>
                <a:gd name="T30" fmla="*/ 489 w 694"/>
                <a:gd name="T31" fmla="*/ 355 h 582"/>
                <a:gd name="T32" fmla="*/ 424 w 694"/>
                <a:gd name="T33" fmla="*/ 389 h 582"/>
                <a:gd name="T34" fmla="*/ 328 w 694"/>
                <a:gd name="T35" fmla="*/ 372 h 582"/>
                <a:gd name="T36" fmla="*/ 324 w 694"/>
                <a:gd name="T37" fmla="*/ 184 h 582"/>
                <a:gd name="T38" fmla="*/ 319 w 694"/>
                <a:gd name="T39" fmla="*/ 165 h 582"/>
                <a:gd name="T40" fmla="*/ 332 w 694"/>
                <a:gd name="T41" fmla="*/ 139 h 582"/>
                <a:gd name="T42" fmla="*/ 368 w 694"/>
                <a:gd name="T43" fmla="*/ 114 h 582"/>
                <a:gd name="T44" fmla="*/ 357 w 694"/>
                <a:gd name="T45" fmla="*/ 101 h 582"/>
                <a:gd name="T46" fmla="*/ 321 w 694"/>
                <a:gd name="T47" fmla="*/ 127 h 582"/>
                <a:gd name="T48" fmla="*/ 308 w 694"/>
                <a:gd name="T49" fmla="*/ 127 h 582"/>
                <a:gd name="T50" fmla="*/ 276 w 694"/>
                <a:gd name="T51" fmla="*/ 107 h 582"/>
                <a:gd name="T52" fmla="*/ 262 w 694"/>
                <a:gd name="T53" fmla="*/ 124 h 582"/>
                <a:gd name="T54" fmla="*/ 294 w 694"/>
                <a:gd name="T55" fmla="*/ 143 h 582"/>
                <a:gd name="T56" fmla="*/ 289 w 694"/>
                <a:gd name="T57" fmla="*/ 159 h 582"/>
                <a:gd name="T58" fmla="*/ 275 w 694"/>
                <a:gd name="T59" fmla="*/ 185 h 582"/>
                <a:gd name="T60" fmla="*/ 260 w 694"/>
                <a:gd name="T61" fmla="*/ 355 h 582"/>
                <a:gd name="T62" fmla="*/ 186 w 694"/>
                <a:gd name="T63" fmla="*/ 357 h 582"/>
                <a:gd name="T64" fmla="*/ 141 w 694"/>
                <a:gd name="T65" fmla="*/ 419 h 582"/>
                <a:gd name="T66" fmla="*/ 161 w 694"/>
                <a:gd name="T67" fmla="*/ 432 h 582"/>
                <a:gd name="T68" fmla="*/ 154 w 694"/>
                <a:gd name="T69" fmla="*/ 572 h 582"/>
                <a:gd name="T70" fmla="*/ 85 w 694"/>
                <a:gd name="T71" fmla="*/ 577 h 582"/>
                <a:gd name="T72" fmla="*/ 8 w 694"/>
                <a:gd name="T73" fmla="*/ 486 h 582"/>
                <a:gd name="T74" fmla="*/ 11 w 694"/>
                <a:gd name="T75" fmla="*/ 283 h 582"/>
                <a:gd name="T76" fmla="*/ 73 w 694"/>
                <a:gd name="T77" fmla="*/ 121 h 582"/>
                <a:gd name="T78" fmla="*/ 196 w 694"/>
                <a:gd name="T79" fmla="*/ 72 h 582"/>
                <a:gd name="T80" fmla="*/ 239 w 694"/>
                <a:gd name="T81" fmla="*/ 1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4" h="582">
                  <a:moveTo>
                    <a:pt x="239" y="16"/>
                  </a:moveTo>
                  <a:cubicBezTo>
                    <a:pt x="239" y="16"/>
                    <a:pt x="234" y="43"/>
                    <a:pt x="249" y="64"/>
                  </a:cubicBezTo>
                  <a:cubicBezTo>
                    <a:pt x="265" y="84"/>
                    <a:pt x="303" y="117"/>
                    <a:pt x="315" y="114"/>
                  </a:cubicBezTo>
                  <a:cubicBezTo>
                    <a:pt x="326" y="111"/>
                    <a:pt x="401" y="41"/>
                    <a:pt x="405" y="22"/>
                  </a:cubicBezTo>
                  <a:cubicBezTo>
                    <a:pt x="410" y="3"/>
                    <a:pt x="404" y="0"/>
                    <a:pt x="404" y="0"/>
                  </a:cubicBezTo>
                  <a:cubicBezTo>
                    <a:pt x="404" y="0"/>
                    <a:pt x="434" y="24"/>
                    <a:pt x="435" y="31"/>
                  </a:cubicBezTo>
                  <a:cubicBezTo>
                    <a:pt x="437" y="38"/>
                    <a:pt x="438" y="45"/>
                    <a:pt x="438" y="45"/>
                  </a:cubicBezTo>
                  <a:cubicBezTo>
                    <a:pt x="438" y="45"/>
                    <a:pt x="544" y="54"/>
                    <a:pt x="588" y="89"/>
                  </a:cubicBezTo>
                  <a:cubicBezTo>
                    <a:pt x="632" y="123"/>
                    <a:pt x="661" y="230"/>
                    <a:pt x="674" y="309"/>
                  </a:cubicBezTo>
                  <a:cubicBezTo>
                    <a:pt x="686" y="389"/>
                    <a:pt x="694" y="496"/>
                    <a:pt x="659" y="527"/>
                  </a:cubicBezTo>
                  <a:cubicBezTo>
                    <a:pt x="625" y="559"/>
                    <a:pt x="566" y="558"/>
                    <a:pt x="566" y="558"/>
                  </a:cubicBezTo>
                  <a:cubicBezTo>
                    <a:pt x="566" y="558"/>
                    <a:pt x="516" y="565"/>
                    <a:pt x="512" y="552"/>
                  </a:cubicBezTo>
                  <a:cubicBezTo>
                    <a:pt x="507" y="540"/>
                    <a:pt x="521" y="515"/>
                    <a:pt x="509" y="486"/>
                  </a:cubicBezTo>
                  <a:cubicBezTo>
                    <a:pt x="498" y="457"/>
                    <a:pt x="487" y="413"/>
                    <a:pt x="497" y="396"/>
                  </a:cubicBezTo>
                  <a:cubicBezTo>
                    <a:pt x="525" y="389"/>
                    <a:pt x="525" y="389"/>
                    <a:pt x="525" y="389"/>
                  </a:cubicBezTo>
                  <a:cubicBezTo>
                    <a:pt x="525" y="389"/>
                    <a:pt x="516" y="354"/>
                    <a:pt x="489" y="355"/>
                  </a:cubicBezTo>
                  <a:cubicBezTo>
                    <a:pt x="462" y="356"/>
                    <a:pt x="456" y="390"/>
                    <a:pt x="424" y="389"/>
                  </a:cubicBezTo>
                  <a:cubicBezTo>
                    <a:pt x="392" y="389"/>
                    <a:pt x="328" y="372"/>
                    <a:pt x="328" y="372"/>
                  </a:cubicBezTo>
                  <a:cubicBezTo>
                    <a:pt x="324" y="184"/>
                    <a:pt x="324" y="184"/>
                    <a:pt x="324" y="184"/>
                  </a:cubicBezTo>
                  <a:cubicBezTo>
                    <a:pt x="319" y="165"/>
                    <a:pt x="319" y="165"/>
                    <a:pt x="319" y="165"/>
                  </a:cubicBezTo>
                  <a:cubicBezTo>
                    <a:pt x="332" y="139"/>
                    <a:pt x="332" y="139"/>
                    <a:pt x="332" y="139"/>
                  </a:cubicBezTo>
                  <a:cubicBezTo>
                    <a:pt x="368" y="114"/>
                    <a:pt x="368" y="114"/>
                    <a:pt x="368" y="114"/>
                  </a:cubicBezTo>
                  <a:cubicBezTo>
                    <a:pt x="357" y="101"/>
                    <a:pt x="357" y="101"/>
                    <a:pt x="357" y="101"/>
                  </a:cubicBezTo>
                  <a:cubicBezTo>
                    <a:pt x="321" y="127"/>
                    <a:pt x="321" y="127"/>
                    <a:pt x="321" y="127"/>
                  </a:cubicBezTo>
                  <a:cubicBezTo>
                    <a:pt x="308" y="127"/>
                    <a:pt x="308" y="127"/>
                    <a:pt x="308" y="127"/>
                  </a:cubicBezTo>
                  <a:cubicBezTo>
                    <a:pt x="276" y="107"/>
                    <a:pt x="276" y="107"/>
                    <a:pt x="276" y="107"/>
                  </a:cubicBezTo>
                  <a:cubicBezTo>
                    <a:pt x="262" y="124"/>
                    <a:pt x="262" y="124"/>
                    <a:pt x="262" y="124"/>
                  </a:cubicBezTo>
                  <a:cubicBezTo>
                    <a:pt x="294" y="143"/>
                    <a:pt x="294" y="143"/>
                    <a:pt x="294" y="143"/>
                  </a:cubicBezTo>
                  <a:cubicBezTo>
                    <a:pt x="289" y="159"/>
                    <a:pt x="289" y="159"/>
                    <a:pt x="289" y="159"/>
                  </a:cubicBezTo>
                  <a:cubicBezTo>
                    <a:pt x="275" y="185"/>
                    <a:pt x="275" y="185"/>
                    <a:pt x="275" y="185"/>
                  </a:cubicBezTo>
                  <a:cubicBezTo>
                    <a:pt x="260" y="355"/>
                    <a:pt x="260" y="355"/>
                    <a:pt x="260" y="355"/>
                  </a:cubicBezTo>
                  <a:cubicBezTo>
                    <a:pt x="260" y="355"/>
                    <a:pt x="215" y="347"/>
                    <a:pt x="186" y="357"/>
                  </a:cubicBezTo>
                  <a:cubicBezTo>
                    <a:pt x="157" y="367"/>
                    <a:pt x="138" y="399"/>
                    <a:pt x="141" y="419"/>
                  </a:cubicBezTo>
                  <a:cubicBezTo>
                    <a:pt x="141" y="419"/>
                    <a:pt x="139" y="434"/>
                    <a:pt x="161" y="432"/>
                  </a:cubicBezTo>
                  <a:cubicBezTo>
                    <a:pt x="161" y="432"/>
                    <a:pt x="155" y="569"/>
                    <a:pt x="154" y="572"/>
                  </a:cubicBezTo>
                  <a:cubicBezTo>
                    <a:pt x="154" y="575"/>
                    <a:pt x="119" y="582"/>
                    <a:pt x="85" y="577"/>
                  </a:cubicBezTo>
                  <a:cubicBezTo>
                    <a:pt x="50" y="571"/>
                    <a:pt x="15" y="526"/>
                    <a:pt x="8" y="486"/>
                  </a:cubicBezTo>
                  <a:cubicBezTo>
                    <a:pt x="0" y="446"/>
                    <a:pt x="4" y="330"/>
                    <a:pt x="11" y="283"/>
                  </a:cubicBezTo>
                  <a:cubicBezTo>
                    <a:pt x="17" y="236"/>
                    <a:pt x="28" y="138"/>
                    <a:pt x="73" y="121"/>
                  </a:cubicBezTo>
                  <a:cubicBezTo>
                    <a:pt x="117" y="104"/>
                    <a:pt x="180" y="89"/>
                    <a:pt x="196" y="72"/>
                  </a:cubicBezTo>
                  <a:cubicBezTo>
                    <a:pt x="213" y="56"/>
                    <a:pt x="233" y="18"/>
                    <a:pt x="23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0" name="Freeform 213"/>
            <p:cNvSpPr/>
            <p:nvPr/>
          </p:nvSpPr>
          <p:spPr bwMode="auto">
            <a:xfrm>
              <a:off x="5766593" y="4840426"/>
              <a:ext cx="923925" cy="301625"/>
            </a:xfrm>
            <a:custGeom>
              <a:avLst/>
              <a:gdLst>
                <a:gd name="T0" fmla="*/ 361 w 417"/>
                <a:gd name="T1" fmla="*/ 124 h 136"/>
                <a:gd name="T2" fmla="*/ 237 w 417"/>
                <a:gd name="T3" fmla="*/ 77 h 136"/>
                <a:gd name="T4" fmla="*/ 128 w 417"/>
                <a:gd name="T5" fmla="*/ 26 h 136"/>
                <a:gd name="T6" fmla="*/ 1 w 417"/>
                <a:gd name="T7" fmla="*/ 12 h 136"/>
                <a:gd name="T8" fmla="*/ 0 w 417"/>
                <a:gd name="T9" fmla="*/ 16 h 136"/>
                <a:gd name="T10" fmla="*/ 128 w 417"/>
                <a:gd name="T11" fmla="*/ 35 h 136"/>
                <a:gd name="T12" fmla="*/ 361 w 417"/>
                <a:gd name="T13" fmla="*/ 132 h 136"/>
                <a:gd name="T14" fmla="*/ 361 w 417"/>
                <a:gd name="T15" fmla="*/ 124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36">
                  <a:moveTo>
                    <a:pt x="361" y="124"/>
                  </a:moveTo>
                  <a:cubicBezTo>
                    <a:pt x="361" y="124"/>
                    <a:pt x="286" y="103"/>
                    <a:pt x="237" y="77"/>
                  </a:cubicBezTo>
                  <a:cubicBezTo>
                    <a:pt x="187" y="52"/>
                    <a:pt x="136" y="27"/>
                    <a:pt x="128" y="26"/>
                  </a:cubicBezTo>
                  <a:cubicBezTo>
                    <a:pt x="120" y="26"/>
                    <a:pt x="39" y="0"/>
                    <a:pt x="1" y="12"/>
                  </a:cubicBezTo>
                  <a:cubicBezTo>
                    <a:pt x="0" y="16"/>
                    <a:pt x="0" y="16"/>
                    <a:pt x="0" y="16"/>
                  </a:cubicBezTo>
                  <a:cubicBezTo>
                    <a:pt x="0" y="16"/>
                    <a:pt x="66" y="7"/>
                    <a:pt x="128" y="35"/>
                  </a:cubicBezTo>
                  <a:cubicBezTo>
                    <a:pt x="189" y="63"/>
                    <a:pt x="306" y="136"/>
                    <a:pt x="361" y="132"/>
                  </a:cubicBezTo>
                  <a:cubicBezTo>
                    <a:pt x="417" y="128"/>
                    <a:pt x="361" y="124"/>
                    <a:pt x="36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1" name="Freeform 214"/>
            <p:cNvSpPr/>
            <p:nvPr/>
          </p:nvSpPr>
          <p:spPr bwMode="auto">
            <a:xfrm>
              <a:off x="6328568" y="4753113"/>
              <a:ext cx="217488" cy="53975"/>
            </a:xfrm>
            <a:custGeom>
              <a:avLst/>
              <a:gdLst>
                <a:gd name="T0" fmla="*/ 95 w 98"/>
                <a:gd name="T1" fmla="*/ 14 h 24"/>
                <a:gd name="T2" fmla="*/ 4 w 98"/>
                <a:gd name="T3" fmla="*/ 0 h 24"/>
                <a:gd name="T4" fmla="*/ 0 w 98"/>
                <a:gd name="T5" fmla="*/ 7 h 24"/>
                <a:gd name="T6" fmla="*/ 98 w 98"/>
                <a:gd name="T7" fmla="*/ 24 h 24"/>
                <a:gd name="T8" fmla="*/ 95 w 98"/>
                <a:gd name="T9" fmla="*/ 14 h 24"/>
              </a:gdLst>
              <a:ahLst/>
              <a:cxnLst>
                <a:cxn ang="0">
                  <a:pos x="T0" y="T1"/>
                </a:cxn>
                <a:cxn ang="0">
                  <a:pos x="T2" y="T3"/>
                </a:cxn>
                <a:cxn ang="0">
                  <a:pos x="T4" y="T5"/>
                </a:cxn>
                <a:cxn ang="0">
                  <a:pos x="T6" y="T7"/>
                </a:cxn>
                <a:cxn ang="0">
                  <a:pos x="T8" y="T9"/>
                </a:cxn>
              </a:cxnLst>
              <a:rect l="0" t="0" r="r" b="b"/>
              <a:pathLst>
                <a:path w="98" h="24">
                  <a:moveTo>
                    <a:pt x="95" y="14"/>
                  </a:moveTo>
                  <a:cubicBezTo>
                    <a:pt x="95" y="14"/>
                    <a:pt x="30" y="7"/>
                    <a:pt x="4" y="0"/>
                  </a:cubicBezTo>
                  <a:cubicBezTo>
                    <a:pt x="0" y="7"/>
                    <a:pt x="0" y="7"/>
                    <a:pt x="0" y="7"/>
                  </a:cubicBezTo>
                  <a:cubicBezTo>
                    <a:pt x="98" y="24"/>
                    <a:pt x="98" y="24"/>
                    <a:pt x="98" y="24"/>
                  </a:cubicBezTo>
                  <a:cubicBezTo>
                    <a:pt x="98" y="24"/>
                    <a:pt x="93" y="14"/>
                    <a:pt x="9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32" name="Freeform 215"/>
            <p:cNvSpPr/>
            <p:nvPr/>
          </p:nvSpPr>
          <p:spPr bwMode="auto">
            <a:xfrm>
              <a:off x="5728493" y="5042038"/>
              <a:ext cx="614363" cy="136525"/>
            </a:xfrm>
            <a:custGeom>
              <a:avLst/>
              <a:gdLst>
                <a:gd name="T0" fmla="*/ 8 w 277"/>
                <a:gd name="T1" fmla="*/ 50 h 62"/>
                <a:gd name="T2" fmla="*/ 168 w 277"/>
                <a:gd name="T3" fmla="*/ 34 h 62"/>
                <a:gd name="T4" fmla="*/ 265 w 277"/>
                <a:gd name="T5" fmla="*/ 0 h 62"/>
                <a:gd name="T6" fmla="*/ 277 w 277"/>
                <a:gd name="T7" fmla="*/ 5 h 62"/>
                <a:gd name="T8" fmla="*/ 162 w 277"/>
                <a:gd name="T9" fmla="*/ 45 h 62"/>
                <a:gd name="T10" fmla="*/ 0 w 277"/>
                <a:gd name="T11" fmla="*/ 62 h 62"/>
                <a:gd name="T12" fmla="*/ 8 w 277"/>
                <a:gd name="T13" fmla="*/ 50 h 62"/>
              </a:gdLst>
              <a:ahLst/>
              <a:cxnLst>
                <a:cxn ang="0">
                  <a:pos x="T0" y="T1"/>
                </a:cxn>
                <a:cxn ang="0">
                  <a:pos x="T2" y="T3"/>
                </a:cxn>
                <a:cxn ang="0">
                  <a:pos x="T4" y="T5"/>
                </a:cxn>
                <a:cxn ang="0">
                  <a:pos x="T6" y="T7"/>
                </a:cxn>
                <a:cxn ang="0">
                  <a:pos x="T8" y="T9"/>
                </a:cxn>
                <a:cxn ang="0">
                  <a:pos x="T10" y="T11"/>
                </a:cxn>
                <a:cxn ang="0">
                  <a:pos x="T12" y="T13"/>
                </a:cxn>
              </a:cxnLst>
              <a:rect l="0" t="0" r="r" b="b"/>
              <a:pathLst>
                <a:path w="277" h="62">
                  <a:moveTo>
                    <a:pt x="8" y="50"/>
                  </a:moveTo>
                  <a:cubicBezTo>
                    <a:pt x="8" y="50"/>
                    <a:pt x="95" y="52"/>
                    <a:pt x="168" y="34"/>
                  </a:cubicBezTo>
                  <a:cubicBezTo>
                    <a:pt x="241" y="16"/>
                    <a:pt x="265" y="0"/>
                    <a:pt x="265" y="0"/>
                  </a:cubicBezTo>
                  <a:cubicBezTo>
                    <a:pt x="277" y="5"/>
                    <a:pt x="277" y="5"/>
                    <a:pt x="277" y="5"/>
                  </a:cubicBezTo>
                  <a:cubicBezTo>
                    <a:pt x="277" y="5"/>
                    <a:pt x="223" y="34"/>
                    <a:pt x="162" y="45"/>
                  </a:cubicBezTo>
                  <a:cubicBezTo>
                    <a:pt x="100" y="56"/>
                    <a:pt x="0" y="62"/>
                    <a:pt x="0" y="62"/>
                  </a:cubicBezTo>
                  <a:lnTo>
                    <a:pt x="8"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sz="1600" kern="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sp>
        <p:nvSpPr>
          <p:cNvPr id="46" name="矩形 45"/>
          <p:cNvSpPr/>
          <p:nvPr/>
        </p:nvSpPr>
        <p:spPr>
          <a:xfrm>
            <a:off x="1767324" y="2891511"/>
            <a:ext cx="1934520" cy="572456"/>
          </a:xfrm>
          <a:prstGeom prst="rect">
            <a:avLst/>
          </a:prstGeom>
        </p:spPr>
        <p:txBody>
          <a:bodyPr wrap="square" lIns="91433" tIns="45716" rIns="91433" bIns="45716">
            <a:spAutoFit/>
          </a:bodyPr>
          <a:lstStyle/>
          <a:p>
            <a:pPr>
              <a:lnSpc>
                <a:spcPct val="13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rgbClr val="404040"/>
              </a:solidFill>
              <a:latin typeface="微软雅黑" panose="020B0503020204020204" pitchFamily="34" charset="-122"/>
              <a:ea typeface="微软雅黑" panose="020B0503020204020204" pitchFamily="34" charset="-122"/>
            </a:endParaRPr>
          </a:p>
        </p:txBody>
      </p:sp>
      <p:sp>
        <p:nvSpPr>
          <p:cNvPr id="47" name="矩形 46"/>
          <p:cNvSpPr/>
          <p:nvPr/>
        </p:nvSpPr>
        <p:spPr>
          <a:xfrm>
            <a:off x="1767324" y="2550233"/>
            <a:ext cx="1934520" cy="379648"/>
          </a:xfrm>
          <a:prstGeom prst="rect">
            <a:avLst/>
          </a:prstGeom>
        </p:spPr>
        <p:txBody>
          <a:bodyPr wrap="square" lIns="91433" tIns="45716" rIns="91433" bIns="45716">
            <a:spAutoFit/>
          </a:bodyPr>
          <a:lstStyle/>
          <a:p>
            <a:pPr algn="just"/>
            <a:r>
              <a:rPr lang="zh-CN" altLang="en-US" b="1" dirty="0">
                <a:solidFill>
                  <a:schemeClr val="tx1">
                    <a:lumMod val="75000"/>
                  </a:schemeClr>
                </a:solidFill>
                <a:latin typeface="微软雅黑" panose="020B0503020204020204" pitchFamily="34" charset="-122"/>
                <a:ea typeface="微软雅黑" panose="020B0503020204020204" pitchFamily="34" charset="-122"/>
              </a:rPr>
              <a:t>输入标题</a:t>
            </a:r>
            <a:endParaRPr lang="zh-CN" altLang="en-US" b="1"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587133" y="2915928"/>
            <a:ext cx="1934520" cy="572456"/>
          </a:xfrm>
          <a:prstGeom prst="rect">
            <a:avLst/>
          </a:prstGeom>
        </p:spPr>
        <p:txBody>
          <a:bodyPr wrap="square" lIns="91433" tIns="45716" rIns="91433" bIns="45716">
            <a:spAutoFit/>
          </a:bodyPr>
          <a:lstStyle/>
          <a:p>
            <a:pPr>
              <a:lnSpc>
                <a:spcPct val="13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rgbClr val="404040"/>
              </a:solidFill>
              <a:latin typeface="微软雅黑" panose="020B0503020204020204" pitchFamily="34" charset="-122"/>
              <a:ea typeface="微软雅黑" panose="020B0503020204020204" pitchFamily="34" charset="-122"/>
            </a:endParaRPr>
          </a:p>
        </p:txBody>
      </p:sp>
      <p:sp>
        <p:nvSpPr>
          <p:cNvPr id="49" name="矩形 48"/>
          <p:cNvSpPr/>
          <p:nvPr/>
        </p:nvSpPr>
        <p:spPr>
          <a:xfrm>
            <a:off x="8587133" y="2574650"/>
            <a:ext cx="1934520" cy="379648"/>
          </a:xfrm>
          <a:prstGeom prst="rect">
            <a:avLst/>
          </a:prstGeom>
        </p:spPr>
        <p:txBody>
          <a:bodyPr wrap="square" lIns="91433" tIns="45716" rIns="91433" bIns="45716">
            <a:spAutoFit/>
          </a:bodyPr>
          <a:lstStyle/>
          <a:p>
            <a:pPr algn="just"/>
            <a:r>
              <a:rPr lang="zh-CN" altLang="en-US" b="1" dirty="0">
                <a:solidFill>
                  <a:schemeClr val="tx1">
                    <a:lumMod val="75000"/>
                  </a:schemeClr>
                </a:solidFill>
                <a:latin typeface="微软雅黑" panose="020B0503020204020204" pitchFamily="34" charset="-122"/>
                <a:ea typeface="微软雅黑" panose="020B0503020204020204" pitchFamily="34" charset="-122"/>
              </a:rPr>
              <a:t>输入标题</a:t>
            </a:r>
            <a:endParaRPr lang="zh-CN" altLang="en-US" b="1"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767324" y="4293090"/>
            <a:ext cx="1934520" cy="572456"/>
          </a:xfrm>
          <a:prstGeom prst="rect">
            <a:avLst/>
          </a:prstGeom>
        </p:spPr>
        <p:txBody>
          <a:bodyPr wrap="square" lIns="91433" tIns="45716" rIns="91433" bIns="45716">
            <a:spAutoFit/>
          </a:bodyPr>
          <a:lstStyle/>
          <a:p>
            <a:pPr>
              <a:lnSpc>
                <a:spcPct val="13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rgbClr val="404040"/>
              </a:solidFill>
              <a:latin typeface="微软雅黑" panose="020B0503020204020204" pitchFamily="34" charset="-122"/>
              <a:ea typeface="微软雅黑" panose="020B0503020204020204" pitchFamily="34" charset="-122"/>
            </a:endParaRPr>
          </a:p>
        </p:txBody>
      </p:sp>
      <p:sp>
        <p:nvSpPr>
          <p:cNvPr id="51" name="矩形 50"/>
          <p:cNvSpPr/>
          <p:nvPr/>
        </p:nvSpPr>
        <p:spPr>
          <a:xfrm>
            <a:off x="1767324" y="3951812"/>
            <a:ext cx="1934520" cy="379648"/>
          </a:xfrm>
          <a:prstGeom prst="rect">
            <a:avLst/>
          </a:prstGeom>
        </p:spPr>
        <p:txBody>
          <a:bodyPr wrap="square" lIns="91433" tIns="45716" rIns="91433" bIns="45716">
            <a:spAutoFit/>
          </a:bodyPr>
          <a:lstStyle/>
          <a:p>
            <a:pPr algn="just"/>
            <a:r>
              <a:rPr lang="zh-CN" altLang="en-US" b="1" dirty="0">
                <a:solidFill>
                  <a:schemeClr val="tx1">
                    <a:lumMod val="75000"/>
                  </a:schemeClr>
                </a:solidFill>
                <a:latin typeface="微软雅黑" panose="020B0503020204020204" pitchFamily="34" charset="-122"/>
                <a:ea typeface="微软雅黑" panose="020B0503020204020204" pitchFamily="34" charset="-122"/>
              </a:rPr>
              <a:t>输入标题</a:t>
            </a:r>
            <a:endParaRPr lang="zh-CN" altLang="en-US" b="1"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587133" y="4317507"/>
            <a:ext cx="1934520" cy="572456"/>
          </a:xfrm>
          <a:prstGeom prst="rect">
            <a:avLst/>
          </a:prstGeom>
        </p:spPr>
        <p:txBody>
          <a:bodyPr wrap="square" lIns="91433" tIns="45716" rIns="91433" bIns="45716">
            <a:spAutoFit/>
          </a:bodyPr>
          <a:lstStyle/>
          <a:p>
            <a:pPr>
              <a:lnSpc>
                <a:spcPct val="13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rgbClr val="404040"/>
              </a:solidFill>
              <a:latin typeface="微软雅黑" panose="020B0503020204020204" pitchFamily="34" charset="-122"/>
              <a:ea typeface="微软雅黑" panose="020B0503020204020204" pitchFamily="34" charset="-122"/>
            </a:endParaRPr>
          </a:p>
        </p:txBody>
      </p:sp>
      <p:sp>
        <p:nvSpPr>
          <p:cNvPr id="53" name="矩形 52"/>
          <p:cNvSpPr/>
          <p:nvPr/>
        </p:nvSpPr>
        <p:spPr>
          <a:xfrm>
            <a:off x="8587133" y="3976229"/>
            <a:ext cx="1934520" cy="379648"/>
          </a:xfrm>
          <a:prstGeom prst="rect">
            <a:avLst/>
          </a:prstGeom>
        </p:spPr>
        <p:txBody>
          <a:bodyPr wrap="square" lIns="91433" tIns="45716" rIns="91433" bIns="45716">
            <a:spAutoFit/>
          </a:bodyPr>
          <a:lstStyle/>
          <a:p>
            <a:pPr algn="just"/>
            <a:r>
              <a:rPr lang="zh-CN" altLang="en-US" b="1" dirty="0">
                <a:solidFill>
                  <a:schemeClr val="tx1">
                    <a:lumMod val="75000"/>
                  </a:schemeClr>
                </a:solidFill>
                <a:latin typeface="微软雅黑" panose="020B0503020204020204" pitchFamily="34" charset="-122"/>
                <a:ea typeface="微软雅黑" panose="020B0503020204020204" pitchFamily="34" charset="-122"/>
              </a:rPr>
              <a:t>输入标题</a:t>
            </a:r>
            <a:endParaRPr lang="zh-CN" altLang="en-US" b="1" dirty="0">
              <a:solidFill>
                <a:schemeClr val="tx1">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fltVal val="0.5"/>
                                          </p:val>
                                        </p:tav>
                                        <p:tav tm="100000">
                                          <p:val>
                                            <p:strVal val="#ppt_x"/>
                                          </p:val>
                                        </p:tav>
                                      </p:tavLst>
                                    </p:anim>
                                    <p:anim calcmode="lin" valueType="num">
                                      <p:cBhvr>
                                        <p:cTn id="19" dur="500" fill="hold"/>
                                        <p:tgtEl>
                                          <p:spTgt spid="14"/>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anim calcmode="lin" valueType="num">
                                      <p:cBhvr>
                                        <p:cTn id="26" dur="500" fill="hold"/>
                                        <p:tgtEl>
                                          <p:spTgt spid="24"/>
                                        </p:tgtEl>
                                        <p:attrNameLst>
                                          <p:attrName>ppt_x</p:attrName>
                                        </p:attrNameLst>
                                      </p:cBhvr>
                                      <p:tavLst>
                                        <p:tav tm="0">
                                          <p:val>
                                            <p:fltVal val="0.5"/>
                                          </p:val>
                                        </p:tav>
                                        <p:tav tm="100000">
                                          <p:val>
                                            <p:strVal val="#ppt_x"/>
                                          </p:val>
                                        </p:tav>
                                      </p:tavLst>
                                    </p:anim>
                                    <p:anim calcmode="lin" valueType="num">
                                      <p:cBhvr>
                                        <p:cTn id="27" dur="500" fill="hold"/>
                                        <p:tgtEl>
                                          <p:spTgt spid="24"/>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anim calcmode="lin" valueType="num">
                                      <p:cBhvr>
                                        <p:cTn id="34" dur="500" fill="hold"/>
                                        <p:tgtEl>
                                          <p:spTgt spid="6"/>
                                        </p:tgtEl>
                                        <p:attrNameLst>
                                          <p:attrName>ppt_x</p:attrName>
                                        </p:attrNameLst>
                                      </p:cBhvr>
                                      <p:tavLst>
                                        <p:tav tm="0">
                                          <p:val>
                                            <p:fltVal val="0.5"/>
                                          </p:val>
                                        </p:tav>
                                        <p:tav tm="100000">
                                          <p:val>
                                            <p:strVal val="#ppt_x"/>
                                          </p:val>
                                        </p:tav>
                                      </p:tavLst>
                                    </p:anim>
                                    <p:anim calcmode="lin" valueType="num">
                                      <p:cBhvr>
                                        <p:cTn id="35" dur="500" fill="hold"/>
                                        <p:tgtEl>
                                          <p:spTgt spid="6"/>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fltVal val="0.5"/>
                                          </p:val>
                                        </p:tav>
                                        <p:tav tm="100000">
                                          <p:val>
                                            <p:strVal val="#ppt_x"/>
                                          </p:val>
                                        </p:tav>
                                      </p:tavLst>
                                    </p:anim>
                                    <p:anim calcmode="lin" valueType="num">
                                      <p:cBhvr>
                                        <p:cTn id="43" dur="500" fill="hold"/>
                                        <p:tgtEl>
                                          <p:spTgt spid="2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250" fill="hold"/>
                                        <p:tgtEl>
                                          <p:spTgt spid="47"/>
                                        </p:tgtEl>
                                        <p:attrNameLst>
                                          <p:attrName>ppt_w</p:attrName>
                                        </p:attrNameLst>
                                      </p:cBhvr>
                                      <p:tavLst>
                                        <p:tav tm="0">
                                          <p:val>
                                            <p:fltVal val="0"/>
                                          </p:val>
                                        </p:tav>
                                        <p:tav tm="100000">
                                          <p:val>
                                            <p:strVal val="#ppt_w"/>
                                          </p:val>
                                        </p:tav>
                                      </p:tavLst>
                                    </p:anim>
                                    <p:anim calcmode="lin" valueType="num">
                                      <p:cBhvr>
                                        <p:cTn id="48" dur="250" fill="hold"/>
                                        <p:tgtEl>
                                          <p:spTgt spid="47"/>
                                        </p:tgtEl>
                                        <p:attrNameLst>
                                          <p:attrName>ppt_h</p:attrName>
                                        </p:attrNameLst>
                                      </p:cBhvr>
                                      <p:tavLst>
                                        <p:tav tm="0">
                                          <p:val>
                                            <p:fltVal val="0"/>
                                          </p:val>
                                        </p:tav>
                                        <p:tav tm="100000">
                                          <p:val>
                                            <p:strVal val="#ppt_h"/>
                                          </p:val>
                                        </p:tav>
                                      </p:tavLst>
                                    </p:anim>
                                    <p:animEffect transition="in" filter="fade">
                                      <p:cBhvr>
                                        <p:cTn id="49" dur="250"/>
                                        <p:tgtEl>
                                          <p:spTgt spid="47"/>
                                        </p:tgtEl>
                                      </p:cBhvr>
                                    </p:animEffect>
                                  </p:childTnLst>
                                </p:cTn>
                              </p:par>
                            </p:childTnLst>
                          </p:cTn>
                        </p:par>
                        <p:par>
                          <p:cTn id="50" fill="hold">
                            <p:stCondLst>
                              <p:cond delay="3000"/>
                            </p:stCondLst>
                            <p:childTnLst>
                              <p:par>
                                <p:cTn id="51" presetID="53" presetClass="entr" presetSubtype="16" fill="hold" grpId="0" nodeType="afterEffect">
                                  <p:stCondLst>
                                    <p:cond delay="0"/>
                                  </p:stCondLst>
                                  <p:iterate type="lt">
                                    <p:tmPct val="4054"/>
                                  </p:iterate>
                                  <p:childTnLst>
                                    <p:set>
                                      <p:cBhvr>
                                        <p:cTn id="52" dur="1" fill="hold">
                                          <p:stCondLst>
                                            <p:cond delay="0"/>
                                          </p:stCondLst>
                                        </p:cTn>
                                        <p:tgtEl>
                                          <p:spTgt spid="46"/>
                                        </p:tgtEl>
                                        <p:attrNameLst>
                                          <p:attrName>style.visibility</p:attrName>
                                        </p:attrNameLst>
                                      </p:cBhvr>
                                      <p:to>
                                        <p:strVal val="visible"/>
                                      </p:to>
                                    </p:set>
                                    <p:anim calcmode="lin" valueType="num">
                                      <p:cBhvr>
                                        <p:cTn id="53" dur="250" fill="hold"/>
                                        <p:tgtEl>
                                          <p:spTgt spid="46"/>
                                        </p:tgtEl>
                                        <p:attrNameLst>
                                          <p:attrName>ppt_w</p:attrName>
                                        </p:attrNameLst>
                                      </p:cBhvr>
                                      <p:tavLst>
                                        <p:tav tm="0">
                                          <p:val>
                                            <p:fltVal val="0"/>
                                          </p:val>
                                        </p:tav>
                                        <p:tav tm="100000">
                                          <p:val>
                                            <p:strVal val="#ppt_w"/>
                                          </p:val>
                                        </p:tav>
                                      </p:tavLst>
                                    </p:anim>
                                    <p:anim calcmode="lin" valueType="num">
                                      <p:cBhvr>
                                        <p:cTn id="54" dur="250" fill="hold"/>
                                        <p:tgtEl>
                                          <p:spTgt spid="46"/>
                                        </p:tgtEl>
                                        <p:attrNameLst>
                                          <p:attrName>ppt_h</p:attrName>
                                        </p:attrNameLst>
                                      </p:cBhvr>
                                      <p:tavLst>
                                        <p:tav tm="0">
                                          <p:val>
                                            <p:fltVal val="0"/>
                                          </p:val>
                                        </p:tav>
                                        <p:tav tm="100000">
                                          <p:val>
                                            <p:strVal val="#ppt_h"/>
                                          </p:val>
                                        </p:tav>
                                      </p:tavLst>
                                    </p:anim>
                                    <p:animEffect transition="in" filter="fade">
                                      <p:cBhvr>
                                        <p:cTn id="55" dur="250"/>
                                        <p:tgtEl>
                                          <p:spTgt spid="46"/>
                                        </p:tgtEl>
                                      </p:cBhvr>
                                    </p:animEffect>
                                  </p:childTnLst>
                                </p:cTn>
                              </p:par>
                            </p:childTnLst>
                          </p:cTn>
                        </p:par>
                        <p:par>
                          <p:cTn id="56" fill="hold">
                            <p:stCondLst>
                              <p:cond delay="3192"/>
                            </p:stCondLst>
                            <p:childTnLst>
                              <p:par>
                                <p:cTn id="57" presetID="53" presetClass="entr" presetSubtype="16"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p:cTn id="59" dur="250" fill="hold"/>
                                        <p:tgtEl>
                                          <p:spTgt spid="49"/>
                                        </p:tgtEl>
                                        <p:attrNameLst>
                                          <p:attrName>ppt_w</p:attrName>
                                        </p:attrNameLst>
                                      </p:cBhvr>
                                      <p:tavLst>
                                        <p:tav tm="0">
                                          <p:val>
                                            <p:fltVal val="0"/>
                                          </p:val>
                                        </p:tav>
                                        <p:tav tm="100000">
                                          <p:val>
                                            <p:strVal val="#ppt_w"/>
                                          </p:val>
                                        </p:tav>
                                      </p:tavLst>
                                    </p:anim>
                                    <p:anim calcmode="lin" valueType="num">
                                      <p:cBhvr>
                                        <p:cTn id="60" dur="250" fill="hold"/>
                                        <p:tgtEl>
                                          <p:spTgt spid="49"/>
                                        </p:tgtEl>
                                        <p:attrNameLst>
                                          <p:attrName>ppt_h</p:attrName>
                                        </p:attrNameLst>
                                      </p:cBhvr>
                                      <p:tavLst>
                                        <p:tav tm="0">
                                          <p:val>
                                            <p:fltVal val="0"/>
                                          </p:val>
                                        </p:tav>
                                        <p:tav tm="100000">
                                          <p:val>
                                            <p:strVal val="#ppt_h"/>
                                          </p:val>
                                        </p:tav>
                                      </p:tavLst>
                                    </p:anim>
                                    <p:animEffect transition="in" filter="fade">
                                      <p:cBhvr>
                                        <p:cTn id="61" dur="250"/>
                                        <p:tgtEl>
                                          <p:spTgt spid="49"/>
                                        </p:tgtEl>
                                      </p:cBhvr>
                                    </p:animEffect>
                                  </p:childTnLst>
                                </p:cTn>
                              </p:par>
                            </p:childTnLst>
                          </p:cTn>
                        </p:par>
                        <p:par>
                          <p:cTn id="62" fill="hold">
                            <p:stCondLst>
                              <p:cond delay="3692"/>
                            </p:stCondLst>
                            <p:childTnLst>
                              <p:par>
                                <p:cTn id="63" presetID="53" presetClass="entr" presetSubtype="16" fill="hold" grpId="0" nodeType="afterEffect">
                                  <p:stCondLst>
                                    <p:cond delay="0"/>
                                  </p:stCondLst>
                                  <p:iterate type="lt">
                                    <p:tmPct val="4054"/>
                                  </p:iterate>
                                  <p:childTnLst>
                                    <p:set>
                                      <p:cBhvr>
                                        <p:cTn id="64" dur="1" fill="hold">
                                          <p:stCondLst>
                                            <p:cond delay="0"/>
                                          </p:stCondLst>
                                        </p:cTn>
                                        <p:tgtEl>
                                          <p:spTgt spid="48"/>
                                        </p:tgtEl>
                                        <p:attrNameLst>
                                          <p:attrName>style.visibility</p:attrName>
                                        </p:attrNameLst>
                                      </p:cBhvr>
                                      <p:to>
                                        <p:strVal val="visible"/>
                                      </p:to>
                                    </p:set>
                                    <p:anim calcmode="lin" valueType="num">
                                      <p:cBhvr>
                                        <p:cTn id="65" dur="250" fill="hold"/>
                                        <p:tgtEl>
                                          <p:spTgt spid="48"/>
                                        </p:tgtEl>
                                        <p:attrNameLst>
                                          <p:attrName>ppt_w</p:attrName>
                                        </p:attrNameLst>
                                      </p:cBhvr>
                                      <p:tavLst>
                                        <p:tav tm="0">
                                          <p:val>
                                            <p:fltVal val="0"/>
                                          </p:val>
                                        </p:tav>
                                        <p:tav tm="100000">
                                          <p:val>
                                            <p:strVal val="#ppt_w"/>
                                          </p:val>
                                        </p:tav>
                                      </p:tavLst>
                                    </p:anim>
                                    <p:anim calcmode="lin" valueType="num">
                                      <p:cBhvr>
                                        <p:cTn id="66" dur="250" fill="hold"/>
                                        <p:tgtEl>
                                          <p:spTgt spid="48"/>
                                        </p:tgtEl>
                                        <p:attrNameLst>
                                          <p:attrName>ppt_h</p:attrName>
                                        </p:attrNameLst>
                                      </p:cBhvr>
                                      <p:tavLst>
                                        <p:tav tm="0">
                                          <p:val>
                                            <p:fltVal val="0"/>
                                          </p:val>
                                        </p:tav>
                                        <p:tav tm="100000">
                                          <p:val>
                                            <p:strVal val="#ppt_h"/>
                                          </p:val>
                                        </p:tav>
                                      </p:tavLst>
                                    </p:anim>
                                    <p:animEffect transition="in" filter="fade">
                                      <p:cBhvr>
                                        <p:cTn id="67" dur="250"/>
                                        <p:tgtEl>
                                          <p:spTgt spid="48"/>
                                        </p:tgtEl>
                                      </p:cBhvr>
                                    </p:animEffect>
                                  </p:childTnLst>
                                </p:cTn>
                              </p:par>
                            </p:childTnLst>
                          </p:cTn>
                        </p:par>
                        <p:par>
                          <p:cTn id="68" fill="hold">
                            <p:stCondLst>
                              <p:cond delay="3885"/>
                            </p:stCondLst>
                            <p:childTnLst>
                              <p:par>
                                <p:cTn id="69" presetID="53" presetClass="entr" presetSubtype="16"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250" fill="hold"/>
                                        <p:tgtEl>
                                          <p:spTgt spid="51"/>
                                        </p:tgtEl>
                                        <p:attrNameLst>
                                          <p:attrName>ppt_w</p:attrName>
                                        </p:attrNameLst>
                                      </p:cBhvr>
                                      <p:tavLst>
                                        <p:tav tm="0">
                                          <p:val>
                                            <p:fltVal val="0"/>
                                          </p:val>
                                        </p:tav>
                                        <p:tav tm="100000">
                                          <p:val>
                                            <p:strVal val="#ppt_w"/>
                                          </p:val>
                                        </p:tav>
                                      </p:tavLst>
                                    </p:anim>
                                    <p:anim calcmode="lin" valueType="num">
                                      <p:cBhvr>
                                        <p:cTn id="72" dur="250" fill="hold"/>
                                        <p:tgtEl>
                                          <p:spTgt spid="51"/>
                                        </p:tgtEl>
                                        <p:attrNameLst>
                                          <p:attrName>ppt_h</p:attrName>
                                        </p:attrNameLst>
                                      </p:cBhvr>
                                      <p:tavLst>
                                        <p:tav tm="0">
                                          <p:val>
                                            <p:fltVal val="0"/>
                                          </p:val>
                                        </p:tav>
                                        <p:tav tm="100000">
                                          <p:val>
                                            <p:strVal val="#ppt_h"/>
                                          </p:val>
                                        </p:tav>
                                      </p:tavLst>
                                    </p:anim>
                                    <p:animEffect transition="in" filter="fade">
                                      <p:cBhvr>
                                        <p:cTn id="73" dur="250"/>
                                        <p:tgtEl>
                                          <p:spTgt spid="51"/>
                                        </p:tgtEl>
                                      </p:cBhvr>
                                    </p:animEffect>
                                  </p:childTnLst>
                                </p:cTn>
                              </p:par>
                            </p:childTnLst>
                          </p:cTn>
                        </p:par>
                        <p:par>
                          <p:cTn id="74" fill="hold">
                            <p:stCondLst>
                              <p:cond delay="4385"/>
                            </p:stCondLst>
                            <p:childTnLst>
                              <p:par>
                                <p:cTn id="75" presetID="53" presetClass="entr" presetSubtype="16" fill="hold" grpId="0" nodeType="afterEffect">
                                  <p:stCondLst>
                                    <p:cond delay="0"/>
                                  </p:stCondLst>
                                  <p:iterate type="lt">
                                    <p:tmPct val="4054"/>
                                  </p:iterate>
                                  <p:childTnLst>
                                    <p:set>
                                      <p:cBhvr>
                                        <p:cTn id="76" dur="1" fill="hold">
                                          <p:stCondLst>
                                            <p:cond delay="0"/>
                                          </p:stCondLst>
                                        </p:cTn>
                                        <p:tgtEl>
                                          <p:spTgt spid="50"/>
                                        </p:tgtEl>
                                        <p:attrNameLst>
                                          <p:attrName>style.visibility</p:attrName>
                                        </p:attrNameLst>
                                      </p:cBhvr>
                                      <p:to>
                                        <p:strVal val="visible"/>
                                      </p:to>
                                    </p:set>
                                    <p:anim calcmode="lin" valueType="num">
                                      <p:cBhvr>
                                        <p:cTn id="77" dur="250" fill="hold"/>
                                        <p:tgtEl>
                                          <p:spTgt spid="50"/>
                                        </p:tgtEl>
                                        <p:attrNameLst>
                                          <p:attrName>ppt_w</p:attrName>
                                        </p:attrNameLst>
                                      </p:cBhvr>
                                      <p:tavLst>
                                        <p:tav tm="0">
                                          <p:val>
                                            <p:fltVal val="0"/>
                                          </p:val>
                                        </p:tav>
                                        <p:tav tm="100000">
                                          <p:val>
                                            <p:strVal val="#ppt_w"/>
                                          </p:val>
                                        </p:tav>
                                      </p:tavLst>
                                    </p:anim>
                                    <p:anim calcmode="lin" valueType="num">
                                      <p:cBhvr>
                                        <p:cTn id="78" dur="250" fill="hold"/>
                                        <p:tgtEl>
                                          <p:spTgt spid="50"/>
                                        </p:tgtEl>
                                        <p:attrNameLst>
                                          <p:attrName>ppt_h</p:attrName>
                                        </p:attrNameLst>
                                      </p:cBhvr>
                                      <p:tavLst>
                                        <p:tav tm="0">
                                          <p:val>
                                            <p:fltVal val="0"/>
                                          </p:val>
                                        </p:tav>
                                        <p:tav tm="100000">
                                          <p:val>
                                            <p:strVal val="#ppt_h"/>
                                          </p:val>
                                        </p:tav>
                                      </p:tavLst>
                                    </p:anim>
                                    <p:animEffect transition="in" filter="fade">
                                      <p:cBhvr>
                                        <p:cTn id="79" dur="250"/>
                                        <p:tgtEl>
                                          <p:spTgt spid="50"/>
                                        </p:tgtEl>
                                      </p:cBhvr>
                                    </p:animEffect>
                                  </p:childTnLst>
                                </p:cTn>
                              </p:par>
                            </p:childTnLst>
                          </p:cTn>
                        </p:par>
                        <p:par>
                          <p:cTn id="80" fill="hold">
                            <p:stCondLst>
                              <p:cond delay="4577"/>
                            </p:stCondLst>
                            <p:childTnLst>
                              <p:par>
                                <p:cTn id="81" presetID="53" presetClass="entr" presetSubtype="16"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250" fill="hold"/>
                                        <p:tgtEl>
                                          <p:spTgt spid="53"/>
                                        </p:tgtEl>
                                        <p:attrNameLst>
                                          <p:attrName>ppt_w</p:attrName>
                                        </p:attrNameLst>
                                      </p:cBhvr>
                                      <p:tavLst>
                                        <p:tav tm="0">
                                          <p:val>
                                            <p:fltVal val="0"/>
                                          </p:val>
                                        </p:tav>
                                        <p:tav tm="100000">
                                          <p:val>
                                            <p:strVal val="#ppt_w"/>
                                          </p:val>
                                        </p:tav>
                                      </p:tavLst>
                                    </p:anim>
                                    <p:anim calcmode="lin" valueType="num">
                                      <p:cBhvr>
                                        <p:cTn id="84" dur="250" fill="hold"/>
                                        <p:tgtEl>
                                          <p:spTgt spid="53"/>
                                        </p:tgtEl>
                                        <p:attrNameLst>
                                          <p:attrName>ppt_h</p:attrName>
                                        </p:attrNameLst>
                                      </p:cBhvr>
                                      <p:tavLst>
                                        <p:tav tm="0">
                                          <p:val>
                                            <p:fltVal val="0"/>
                                          </p:val>
                                        </p:tav>
                                        <p:tav tm="100000">
                                          <p:val>
                                            <p:strVal val="#ppt_h"/>
                                          </p:val>
                                        </p:tav>
                                      </p:tavLst>
                                    </p:anim>
                                    <p:animEffect transition="in" filter="fade">
                                      <p:cBhvr>
                                        <p:cTn id="85" dur="250"/>
                                        <p:tgtEl>
                                          <p:spTgt spid="53"/>
                                        </p:tgtEl>
                                      </p:cBhvr>
                                    </p:animEffect>
                                  </p:childTnLst>
                                </p:cTn>
                              </p:par>
                            </p:childTnLst>
                          </p:cTn>
                        </p:par>
                        <p:par>
                          <p:cTn id="86" fill="hold">
                            <p:stCondLst>
                              <p:cond delay="5077"/>
                            </p:stCondLst>
                            <p:childTnLst>
                              <p:par>
                                <p:cTn id="87" presetID="53" presetClass="entr" presetSubtype="16" fill="hold" grpId="0" nodeType="afterEffect">
                                  <p:stCondLst>
                                    <p:cond delay="0"/>
                                  </p:stCondLst>
                                  <p:iterate type="lt">
                                    <p:tmPct val="4054"/>
                                  </p:iterate>
                                  <p:childTnLst>
                                    <p:set>
                                      <p:cBhvr>
                                        <p:cTn id="88" dur="1" fill="hold">
                                          <p:stCondLst>
                                            <p:cond delay="0"/>
                                          </p:stCondLst>
                                        </p:cTn>
                                        <p:tgtEl>
                                          <p:spTgt spid="52"/>
                                        </p:tgtEl>
                                        <p:attrNameLst>
                                          <p:attrName>style.visibility</p:attrName>
                                        </p:attrNameLst>
                                      </p:cBhvr>
                                      <p:to>
                                        <p:strVal val="visible"/>
                                      </p:to>
                                    </p:set>
                                    <p:anim calcmode="lin" valueType="num">
                                      <p:cBhvr>
                                        <p:cTn id="89" dur="250" fill="hold"/>
                                        <p:tgtEl>
                                          <p:spTgt spid="52"/>
                                        </p:tgtEl>
                                        <p:attrNameLst>
                                          <p:attrName>ppt_w</p:attrName>
                                        </p:attrNameLst>
                                      </p:cBhvr>
                                      <p:tavLst>
                                        <p:tav tm="0">
                                          <p:val>
                                            <p:fltVal val="0"/>
                                          </p:val>
                                        </p:tav>
                                        <p:tav tm="100000">
                                          <p:val>
                                            <p:strVal val="#ppt_w"/>
                                          </p:val>
                                        </p:tav>
                                      </p:tavLst>
                                    </p:anim>
                                    <p:anim calcmode="lin" valueType="num">
                                      <p:cBhvr>
                                        <p:cTn id="90" dur="250" fill="hold"/>
                                        <p:tgtEl>
                                          <p:spTgt spid="52"/>
                                        </p:tgtEl>
                                        <p:attrNameLst>
                                          <p:attrName>ppt_h</p:attrName>
                                        </p:attrNameLst>
                                      </p:cBhvr>
                                      <p:tavLst>
                                        <p:tav tm="0">
                                          <p:val>
                                            <p:fltVal val="0"/>
                                          </p:val>
                                        </p:tav>
                                        <p:tav tm="100000">
                                          <p:val>
                                            <p:strVal val="#ppt_h"/>
                                          </p:val>
                                        </p:tav>
                                      </p:tavLst>
                                    </p:anim>
                                    <p:animEffect transition="in" filter="fade">
                                      <p:cBhvr>
                                        <p:cTn id="91" dur="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
          <p:cNvSpPr>
            <a:spLocks noChangeArrowheads="1"/>
          </p:cNvSpPr>
          <p:nvPr/>
        </p:nvSpPr>
        <p:spPr bwMode="auto">
          <a:xfrm rot="10800000">
            <a:off x="3112026" y="2713781"/>
            <a:ext cx="223711" cy="349892"/>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ysClr val="window" lastClr="FFFFFF">
              <a:lumMod val="75000"/>
              <a:alpha val="70000"/>
            </a:sysClr>
          </a:solidFill>
          <a:ln>
            <a:noFill/>
          </a:ln>
          <a:effectLst/>
        </p:spPr>
        <p:txBody>
          <a:bodyPr wrap="none" lIns="121888" tIns="60944" rIns="121888" bIns="60944" anchor="ctr"/>
          <a:lstStyle/>
          <a:p>
            <a:pPr defTabSz="914400">
              <a:defRPr/>
            </a:pPr>
            <a:endParaRPr lang="en-US" sz="900" kern="0" dirty="0">
              <a:solidFill>
                <a:prstClr val="black"/>
              </a:solidFill>
              <a:latin typeface="Roboto Light"/>
            </a:endParaRPr>
          </a:p>
        </p:txBody>
      </p:sp>
      <p:sp>
        <p:nvSpPr>
          <p:cNvPr id="6" name="Freeform 1"/>
          <p:cNvSpPr>
            <a:spLocks noChangeArrowheads="1"/>
          </p:cNvSpPr>
          <p:nvPr/>
        </p:nvSpPr>
        <p:spPr bwMode="auto">
          <a:xfrm rot="10800000">
            <a:off x="4804834" y="2713781"/>
            <a:ext cx="223711" cy="349892"/>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ysClr val="window" lastClr="FFFFFF">
              <a:lumMod val="75000"/>
              <a:alpha val="70000"/>
            </a:sysClr>
          </a:solidFill>
          <a:ln>
            <a:noFill/>
          </a:ln>
          <a:effectLst/>
        </p:spPr>
        <p:txBody>
          <a:bodyPr wrap="none" lIns="121888" tIns="60944" rIns="121888" bIns="60944" anchor="ctr"/>
          <a:lstStyle/>
          <a:p>
            <a:pPr defTabSz="914400">
              <a:defRPr/>
            </a:pPr>
            <a:endParaRPr lang="en-US" sz="900" kern="0" dirty="0">
              <a:solidFill>
                <a:prstClr val="black"/>
              </a:solidFill>
              <a:latin typeface="Roboto Light"/>
            </a:endParaRPr>
          </a:p>
        </p:txBody>
      </p:sp>
      <p:sp>
        <p:nvSpPr>
          <p:cNvPr id="7" name="Freeform 1"/>
          <p:cNvSpPr>
            <a:spLocks noChangeArrowheads="1"/>
          </p:cNvSpPr>
          <p:nvPr/>
        </p:nvSpPr>
        <p:spPr bwMode="auto">
          <a:xfrm rot="10800000">
            <a:off x="7151835" y="2713781"/>
            <a:ext cx="223711" cy="349892"/>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ysClr val="window" lastClr="FFFFFF">
              <a:lumMod val="75000"/>
              <a:alpha val="70000"/>
            </a:sysClr>
          </a:solidFill>
          <a:ln>
            <a:noFill/>
          </a:ln>
          <a:effectLst/>
        </p:spPr>
        <p:txBody>
          <a:bodyPr wrap="none" lIns="121888" tIns="60944" rIns="121888" bIns="60944" anchor="ctr"/>
          <a:lstStyle/>
          <a:p>
            <a:pPr defTabSz="914400">
              <a:defRPr/>
            </a:pPr>
            <a:endParaRPr lang="en-US" sz="900" kern="0" dirty="0">
              <a:solidFill>
                <a:prstClr val="black"/>
              </a:solidFill>
              <a:latin typeface="Roboto Light"/>
            </a:endParaRPr>
          </a:p>
        </p:txBody>
      </p:sp>
      <p:sp>
        <p:nvSpPr>
          <p:cNvPr id="8" name="Freeform 1"/>
          <p:cNvSpPr>
            <a:spLocks noChangeArrowheads="1"/>
          </p:cNvSpPr>
          <p:nvPr/>
        </p:nvSpPr>
        <p:spPr bwMode="auto">
          <a:xfrm rot="10800000">
            <a:off x="8879098" y="2713781"/>
            <a:ext cx="223711" cy="349892"/>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ysClr val="window" lastClr="FFFFFF">
              <a:lumMod val="75000"/>
              <a:alpha val="70000"/>
            </a:sysClr>
          </a:solidFill>
          <a:ln>
            <a:noFill/>
          </a:ln>
          <a:effectLst/>
        </p:spPr>
        <p:txBody>
          <a:bodyPr wrap="none" lIns="121888" tIns="60944" rIns="121888" bIns="60944" anchor="ctr"/>
          <a:lstStyle/>
          <a:p>
            <a:pPr defTabSz="914400">
              <a:defRPr/>
            </a:pPr>
            <a:endParaRPr lang="en-US" sz="900" kern="0" dirty="0">
              <a:solidFill>
                <a:prstClr val="black"/>
              </a:solidFill>
              <a:latin typeface="Roboto Light"/>
            </a:endParaRPr>
          </a:p>
        </p:txBody>
      </p:sp>
      <p:sp>
        <p:nvSpPr>
          <p:cNvPr id="9" name="Oval 89"/>
          <p:cNvSpPr/>
          <p:nvPr/>
        </p:nvSpPr>
        <p:spPr>
          <a:xfrm>
            <a:off x="1281311" y="2130380"/>
            <a:ext cx="1550253" cy="1550657"/>
          </a:xfrm>
          <a:prstGeom prst="ellipse">
            <a:avLst/>
          </a:prstGeom>
          <a:solidFill>
            <a:schemeClr val="accent1">
              <a:lumMod val="100000"/>
            </a:schemeClr>
          </a:solidFill>
          <a:ln w="12700" cap="flat" cmpd="sng" algn="ctr">
            <a:noFill/>
            <a:prstDash val="solid"/>
            <a:miter lim="800000"/>
          </a:ln>
          <a:effectLst/>
        </p:spPr>
        <p:txBody>
          <a:bodyPr rot="0" spcFirstLastPara="0" vertOverflow="overflow" horzOverflow="overflow" vert="horz" wrap="square" lIns="91412" tIns="45705" rIns="91412" bIns="45705" numCol="1" spcCol="0" rtlCol="0" fromWordArt="0" anchor="ctr" anchorCtr="0" forceAA="0" compatLnSpc="1">
            <a:noAutofit/>
          </a:bodyPr>
          <a:lstStyle/>
          <a:p>
            <a:pPr algn="ctr" defTabSz="914400">
              <a:defRPr/>
            </a:pPr>
            <a:endParaRPr lang="en-US" kern="0" dirty="0">
              <a:solidFill>
                <a:prstClr val="white"/>
              </a:solidFill>
              <a:latin typeface="等线"/>
            </a:endParaRPr>
          </a:p>
        </p:txBody>
      </p:sp>
      <p:cxnSp>
        <p:nvCxnSpPr>
          <p:cNvPr id="10" name="Straight Connector 107"/>
          <p:cNvCxnSpPr/>
          <p:nvPr/>
        </p:nvCxnSpPr>
        <p:spPr>
          <a:xfrm>
            <a:off x="2067713" y="3727305"/>
            <a:ext cx="0" cy="790919"/>
          </a:xfrm>
          <a:prstGeom prst="line">
            <a:avLst/>
          </a:prstGeom>
          <a:noFill/>
          <a:ln w="28575" cap="flat" cmpd="sng" algn="ctr">
            <a:solidFill>
              <a:sysClr val="window" lastClr="FFFFFF">
                <a:lumMod val="75000"/>
                <a:alpha val="40000"/>
              </a:sysClr>
            </a:solidFill>
            <a:prstDash val="solid"/>
            <a:miter lim="800000"/>
            <a:tailEnd type="oval"/>
          </a:ln>
          <a:effectLst/>
        </p:spPr>
      </p:cxnSp>
      <p:sp>
        <p:nvSpPr>
          <p:cNvPr id="11" name="Oval 91"/>
          <p:cNvSpPr/>
          <p:nvPr/>
        </p:nvSpPr>
        <p:spPr>
          <a:xfrm>
            <a:off x="3565649" y="2429132"/>
            <a:ext cx="918947" cy="919187"/>
          </a:xfrm>
          <a:prstGeom prst="ellipse">
            <a:avLst/>
          </a:prstGeom>
          <a:solidFill>
            <a:schemeClr val="accent1">
              <a:lumMod val="100000"/>
            </a:schemeClr>
          </a:solidFill>
          <a:ln w="12700" cap="flat" cmpd="sng" algn="ctr">
            <a:noFill/>
            <a:prstDash val="solid"/>
            <a:miter lim="800000"/>
          </a:ln>
          <a:effectLst/>
        </p:spPr>
        <p:txBody>
          <a:bodyPr rot="0" spcFirstLastPara="0" vertOverflow="overflow" horzOverflow="overflow" vert="horz" wrap="square" lIns="91412" tIns="45705" rIns="91412" bIns="45705" numCol="1" spcCol="0" rtlCol="0" fromWordArt="0" anchor="ctr" anchorCtr="0" forceAA="0" compatLnSpc="1">
            <a:noAutofit/>
          </a:bodyPr>
          <a:lstStyle/>
          <a:p>
            <a:pPr algn="ctr" defTabSz="914400">
              <a:defRPr/>
            </a:pPr>
            <a:endParaRPr lang="en-US" kern="0" dirty="0">
              <a:solidFill>
                <a:prstClr val="white"/>
              </a:solidFill>
              <a:latin typeface="等线"/>
            </a:endParaRPr>
          </a:p>
        </p:txBody>
      </p:sp>
      <p:cxnSp>
        <p:nvCxnSpPr>
          <p:cNvPr id="12" name="Straight Connector 111"/>
          <p:cNvCxnSpPr/>
          <p:nvPr/>
        </p:nvCxnSpPr>
        <p:spPr>
          <a:xfrm>
            <a:off x="4013967" y="3448221"/>
            <a:ext cx="0" cy="460833"/>
          </a:xfrm>
          <a:prstGeom prst="line">
            <a:avLst/>
          </a:prstGeom>
          <a:noFill/>
          <a:ln w="28575" cap="flat" cmpd="sng" algn="ctr">
            <a:solidFill>
              <a:sysClr val="window" lastClr="FFFFFF">
                <a:lumMod val="75000"/>
                <a:alpha val="40000"/>
              </a:sysClr>
            </a:solidFill>
            <a:prstDash val="solid"/>
            <a:miter lim="800000"/>
            <a:tailEnd type="oval"/>
          </a:ln>
          <a:effectLst/>
        </p:spPr>
      </p:cxnSp>
      <p:sp>
        <p:nvSpPr>
          <p:cNvPr id="13" name="Oval 93"/>
          <p:cNvSpPr/>
          <p:nvPr/>
        </p:nvSpPr>
        <p:spPr>
          <a:xfrm>
            <a:off x="5270010" y="2117953"/>
            <a:ext cx="1550253" cy="1550657"/>
          </a:xfrm>
          <a:prstGeom prst="ellipse">
            <a:avLst/>
          </a:prstGeom>
          <a:solidFill>
            <a:schemeClr val="accent2">
              <a:lumMod val="100000"/>
            </a:schemeClr>
          </a:solidFill>
          <a:ln w="12700" cap="flat" cmpd="sng" algn="ctr">
            <a:noFill/>
            <a:prstDash val="solid"/>
            <a:miter lim="800000"/>
          </a:ln>
          <a:effectLst/>
        </p:spPr>
        <p:txBody>
          <a:bodyPr rot="0" spcFirstLastPara="0" vertOverflow="overflow" horzOverflow="overflow" vert="horz" wrap="square" lIns="91412" tIns="45705" rIns="91412" bIns="45705" numCol="1" spcCol="0" rtlCol="0" fromWordArt="0" anchor="ctr" anchorCtr="0" forceAA="0" compatLnSpc="1">
            <a:noAutofit/>
          </a:bodyPr>
          <a:lstStyle/>
          <a:p>
            <a:pPr algn="ctr" defTabSz="914400">
              <a:defRPr/>
            </a:pPr>
            <a:endParaRPr lang="en-US" kern="0" dirty="0">
              <a:solidFill>
                <a:prstClr val="white"/>
              </a:solidFill>
              <a:latin typeface="等线"/>
            </a:endParaRPr>
          </a:p>
        </p:txBody>
      </p:sp>
      <p:cxnSp>
        <p:nvCxnSpPr>
          <p:cNvPr id="14" name="Straight Connector 115"/>
          <p:cNvCxnSpPr/>
          <p:nvPr/>
        </p:nvCxnSpPr>
        <p:spPr>
          <a:xfrm>
            <a:off x="6075261" y="3716169"/>
            <a:ext cx="0" cy="790919"/>
          </a:xfrm>
          <a:prstGeom prst="line">
            <a:avLst/>
          </a:prstGeom>
          <a:noFill/>
          <a:ln w="28575" cap="flat" cmpd="sng" algn="ctr">
            <a:solidFill>
              <a:sysClr val="window" lastClr="FFFFFF">
                <a:lumMod val="75000"/>
                <a:alpha val="40000"/>
              </a:sysClr>
            </a:solidFill>
            <a:prstDash val="solid"/>
            <a:miter lim="800000"/>
            <a:tailEnd type="oval"/>
          </a:ln>
          <a:effectLst/>
        </p:spPr>
      </p:cxnSp>
      <p:sp>
        <p:nvSpPr>
          <p:cNvPr id="15" name="Oval 94"/>
          <p:cNvSpPr/>
          <p:nvPr/>
        </p:nvSpPr>
        <p:spPr>
          <a:xfrm>
            <a:off x="7623763" y="2429132"/>
            <a:ext cx="918947" cy="919187"/>
          </a:xfrm>
          <a:prstGeom prst="ellipse">
            <a:avLst/>
          </a:prstGeom>
          <a:solidFill>
            <a:schemeClr val="accent4">
              <a:lumMod val="100000"/>
            </a:schemeClr>
          </a:solidFill>
          <a:ln w="12700" cap="flat" cmpd="sng" algn="ctr">
            <a:noFill/>
            <a:prstDash val="solid"/>
            <a:miter lim="800000"/>
          </a:ln>
          <a:effectLst/>
        </p:spPr>
        <p:txBody>
          <a:bodyPr rot="0" spcFirstLastPara="0" vertOverflow="overflow" horzOverflow="overflow" vert="horz" wrap="square" lIns="91412" tIns="45705" rIns="91412" bIns="45705" numCol="1" spcCol="0" rtlCol="0" fromWordArt="0" anchor="ctr" anchorCtr="0" forceAA="0" compatLnSpc="1">
            <a:noAutofit/>
          </a:bodyPr>
          <a:lstStyle/>
          <a:p>
            <a:pPr algn="ctr" defTabSz="914400">
              <a:defRPr/>
            </a:pPr>
            <a:endParaRPr lang="en-US" kern="0" dirty="0">
              <a:solidFill>
                <a:prstClr val="white"/>
              </a:solidFill>
              <a:latin typeface="等线"/>
            </a:endParaRPr>
          </a:p>
        </p:txBody>
      </p:sp>
      <p:cxnSp>
        <p:nvCxnSpPr>
          <p:cNvPr id="16" name="Straight Connector 119"/>
          <p:cNvCxnSpPr/>
          <p:nvPr/>
        </p:nvCxnSpPr>
        <p:spPr>
          <a:xfrm>
            <a:off x="8098301" y="3448221"/>
            <a:ext cx="0" cy="460833"/>
          </a:xfrm>
          <a:prstGeom prst="line">
            <a:avLst/>
          </a:prstGeom>
          <a:noFill/>
          <a:ln w="28575" cap="flat" cmpd="sng" algn="ctr">
            <a:solidFill>
              <a:sysClr val="window" lastClr="FFFFFF">
                <a:lumMod val="75000"/>
                <a:alpha val="40000"/>
              </a:sysClr>
            </a:solidFill>
            <a:prstDash val="solid"/>
            <a:miter lim="800000"/>
            <a:tailEnd type="oval"/>
          </a:ln>
          <a:effectLst/>
        </p:spPr>
      </p:cxnSp>
      <p:sp>
        <p:nvSpPr>
          <p:cNvPr id="17" name="Oval 98"/>
          <p:cNvSpPr/>
          <p:nvPr/>
        </p:nvSpPr>
        <p:spPr>
          <a:xfrm>
            <a:off x="9361775" y="2113397"/>
            <a:ext cx="1550253" cy="1550657"/>
          </a:xfrm>
          <a:prstGeom prst="ellipse">
            <a:avLst/>
          </a:prstGeom>
          <a:solidFill>
            <a:schemeClr val="accent1">
              <a:lumMod val="100000"/>
            </a:schemeClr>
          </a:solidFill>
          <a:ln w="12700" cap="flat" cmpd="sng" algn="ctr">
            <a:noFill/>
            <a:prstDash val="solid"/>
            <a:miter lim="800000"/>
          </a:ln>
          <a:effectLst/>
        </p:spPr>
        <p:txBody>
          <a:bodyPr rot="0" spcFirstLastPara="0" vertOverflow="overflow" horzOverflow="overflow" vert="horz" wrap="square" lIns="91412" tIns="45705" rIns="91412" bIns="45705" numCol="1" spcCol="0" rtlCol="0" fromWordArt="0" anchor="ctr" anchorCtr="0" forceAA="0" compatLnSpc="1">
            <a:noAutofit/>
          </a:bodyPr>
          <a:lstStyle/>
          <a:p>
            <a:pPr algn="ctr" defTabSz="914400">
              <a:defRPr/>
            </a:pPr>
            <a:endParaRPr lang="en-US" kern="0" dirty="0">
              <a:solidFill>
                <a:prstClr val="white"/>
              </a:solidFill>
              <a:latin typeface="等线"/>
            </a:endParaRPr>
          </a:p>
        </p:txBody>
      </p:sp>
      <p:cxnSp>
        <p:nvCxnSpPr>
          <p:cNvPr id="18" name="Straight Connector 123"/>
          <p:cNvCxnSpPr/>
          <p:nvPr/>
        </p:nvCxnSpPr>
        <p:spPr>
          <a:xfrm>
            <a:off x="10126141" y="3716169"/>
            <a:ext cx="0" cy="790919"/>
          </a:xfrm>
          <a:prstGeom prst="line">
            <a:avLst/>
          </a:prstGeom>
          <a:noFill/>
          <a:ln w="28575" cap="flat" cmpd="sng" algn="ctr">
            <a:solidFill>
              <a:sysClr val="window" lastClr="FFFFFF">
                <a:lumMod val="75000"/>
                <a:alpha val="40000"/>
              </a:sysClr>
            </a:solidFill>
            <a:prstDash val="solid"/>
            <a:miter lim="800000"/>
            <a:tailEnd type="oval"/>
          </a:ln>
          <a:effectLst/>
        </p:spPr>
      </p:cxnSp>
      <p:sp>
        <p:nvSpPr>
          <p:cNvPr id="31" name="文本框 30"/>
          <p:cNvSpPr txBox="1"/>
          <p:nvPr/>
        </p:nvSpPr>
        <p:spPr>
          <a:xfrm>
            <a:off x="1553893" y="2840007"/>
            <a:ext cx="902811" cy="307777"/>
          </a:xfrm>
          <a:prstGeom prst="rect">
            <a:avLst/>
          </a:prstGeom>
          <a:noFill/>
        </p:spPr>
        <p:txBody>
          <a:bodyPr wrap="none" rtlCol="0">
            <a:spAutoFit/>
          </a:bodyPr>
          <a:lstStyle/>
          <a:p>
            <a:pPr defTabSz="914400"/>
            <a:r>
              <a:rPr lang="zh-CN" altLang="en-US" sz="1400">
                <a:solidFill>
                  <a:prstClr val="white"/>
                </a:solidFill>
                <a:latin typeface="思源黑体 CN Light" panose="020B0300000000000000" pitchFamily="34" charset="-122"/>
                <a:ea typeface="思源黑体 CN Light" panose="020B0300000000000000" pitchFamily="34" charset="-122"/>
              </a:rPr>
              <a:t>添加文字</a:t>
            </a:r>
            <a:endParaRPr lang="zh-CN" altLang="en-US" sz="1400">
              <a:solidFill>
                <a:prstClr val="white"/>
              </a:solidFill>
              <a:latin typeface="思源黑体 CN Light" panose="020B0300000000000000" pitchFamily="34" charset="-122"/>
              <a:ea typeface="思源黑体 CN Light" panose="020B0300000000000000" pitchFamily="34" charset="-122"/>
            </a:endParaRPr>
          </a:p>
        </p:txBody>
      </p:sp>
      <p:sp>
        <p:nvSpPr>
          <p:cNvPr id="34" name="文本框 33"/>
          <p:cNvSpPr txBox="1"/>
          <p:nvPr/>
        </p:nvSpPr>
        <p:spPr>
          <a:xfrm>
            <a:off x="5542592" y="2832528"/>
            <a:ext cx="902811" cy="307777"/>
          </a:xfrm>
          <a:prstGeom prst="rect">
            <a:avLst/>
          </a:prstGeom>
          <a:noFill/>
        </p:spPr>
        <p:txBody>
          <a:bodyPr wrap="none" rtlCol="0">
            <a:spAutoFit/>
          </a:bodyPr>
          <a:lstStyle/>
          <a:p>
            <a:pPr defTabSz="914400"/>
            <a:r>
              <a:rPr lang="zh-CN" altLang="en-US" sz="1400">
                <a:solidFill>
                  <a:prstClr val="white"/>
                </a:solidFill>
                <a:latin typeface="思源黑体 CN Light" panose="020B0300000000000000" pitchFamily="34" charset="-122"/>
                <a:ea typeface="思源黑体 CN Light" panose="020B0300000000000000" pitchFamily="34" charset="-122"/>
              </a:rPr>
              <a:t>添加文字</a:t>
            </a:r>
            <a:endParaRPr lang="zh-CN" altLang="en-US" sz="1400">
              <a:solidFill>
                <a:prstClr val="white"/>
              </a:solidFill>
              <a:latin typeface="思源黑体 CN Light" panose="020B0300000000000000" pitchFamily="34" charset="-122"/>
              <a:ea typeface="思源黑体 CN Light" panose="020B0300000000000000" pitchFamily="34" charset="-122"/>
            </a:endParaRPr>
          </a:p>
        </p:txBody>
      </p:sp>
      <p:sp>
        <p:nvSpPr>
          <p:cNvPr id="38" name="文本框 37"/>
          <p:cNvSpPr txBox="1"/>
          <p:nvPr/>
        </p:nvSpPr>
        <p:spPr>
          <a:xfrm>
            <a:off x="9634358" y="2906363"/>
            <a:ext cx="902811" cy="307777"/>
          </a:xfrm>
          <a:prstGeom prst="rect">
            <a:avLst/>
          </a:prstGeom>
          <a:noFill/>
        </p:spPr>
        <p:txBody>
          <a:bodyPr wrap="none" rtlCol="0">
            <a:spAutoFit/>
          </a:bodyPr>
          <a:lstStyle/>
          <a:p>
            <a:pPr defTabSz="914400">
              <a:defRPr/>
            </a:pPr>
            <a:r>
              <a:rPr lang="zh-CN" altLang="en-US" sz="1400" kern="0">
                <a:solidFill>
                  <a:prstClr val="white"/>
                </a:solidFill>
                <a:latin typeface="思源黑体 CN Light" panose="020B0300000000000000" pitchFamily="34" charset="-122"/>
                <a:ea typeface="思源黑体 CN Light" panose="020B0300000000000000" pitchFamily="34" charset="-122"/>
              </a:rPr>
              <a:t>添加文字</a:t>
            </a:r>
            <a:endParaRPr lang="zh-CN" altLang="en-US" sz="1400" kern="0">
              <a:solidFill>
                <a:prstClr val="white"/>
              </a:solidFill>
              <a:latin typeface="思源黑体 CN Light" panose="020B0300000000000000" pitchFamily="34" charset="-122"/>
              <a:ea typeface="思源黑体 CN Light" panose="020B0300000000000000" pitchFamily="34" charset="-122"/>
            </a:endParaRPr>
          </a:p>
        </p:txBody>
      </p:sp>
      <p:sp>
        <p:nvSpPr>
          <p:cNvPr id="60" name="文本框 59"/>
          <p:cNvSpPr txBox="1"/>
          <p:nvPr/>
        </p:nvSpPr>
        <p:spPr>
          <a:xfrm>
            <a:off x="1735003" y="2372883"/>
            <a:ext cx="585417" cy="502766"/>
          </a:xfrm>
          <a:prstGeom prst="rect">
            <a:avLst/>
          </a:prstGeom>
          <a:noFill/>
        </p:spPr>
        <p:txBody>
          <a:bodyPr wrap="none" rtlCol="0">
            <a:spAutoFit/>
          </a:bodyPr>
          <a:lstStyle/>
          <a:p>
            <a:pPr defTabSz="914400"/>
            <a:r>
              <a:rPr lang="en-US" altLang="zh-CN" sz="2665">
                <a:solidFill>
                  <a:prstClr val="white"/>
                </a:solidFill>
                <a:latin typeface="思源黑体 CN Light" panose="020B0300000000000000" pitchFamily="34" charset="-122"/>
                <a:ea typeface="思源黑体 CN Light" panose="020B0300000000000000" pitchFamily="34" charset="-122"/>
              </a:rPr>
              <a:t>01</a:t>
            </a:r>
            <a:endParaRPr lang="zh-CN" altLang="en-US" sz="2665">
              <a:solidFill>
                <a:prstClr val="white"/>
              </a:solidFill>
              <a:latin typeface="思源黑体 CN Light" panose="020B0300000000000000" pitchFamily="34" charset="-122"/>
              <a:ea typeface="思源黑体 CN Light" panose="020B0300000000000000" pitchFamily="34" charset="-122"/>
            </a:endParaRPr>
          </a:p>
        </p:txBody>
      </p:sp>
      <p:sp>
        <p:nvSpPr>
          <p:cNvPr id="61" name="文本框 60"/>
          <p:cNvSpPr txBox="1"/>
          <p:nvPr/>
        </p:nvSpPr>
        <p:spPr>
          <a:xfrm>
            <a:off x="5711958" y="2372883"/>
            <a:ext cx="585417" cy="502766"/>
          </a:xfrm>
          <a:prstGeom prst="rect">
            <a:avLst/>
          </a:prstGeom>
          <a:noFill/>
        </p:spPr>
        <p:txBody>
          <a:bodyPr wrap="none" rtlCol="0">
            <a:spAutoFit/>
          </a:bodyPr>
          <a:lstStyle/>
          <a:p>
            <a:pPr defTabSz="914400"/>
            <a:r>
              <a:rPr lang="en-US" altLang="zh-CN" sz="2665">
                <a:solidFill>
                  <a:prstClr val="white"/>
                </a:solidFill>
                <a:latin typeface="思源黑体 CN Light" panose="020B0300000000000000" pitchFamily="34" charset="-122"/>
                <a:ea typeface="思源黑体 CN Light" panose="020B0300000000000000" pitchFamily="34" charset="-122"/>
              </a:rPr>
              <a:t>03</a:t>
            </a:r>
            <a:endParaRPr lang="zh-CN" altLang="en-US" sz="2665">
              <a:solidFill>
                <a:prstClr val="white"/>
              </a:solidFill>
              <a:latin typeface="思源黑体 CN Light" panose="020B0300000000000000" pitchFamily="34" charset="-122"/>
              <a:ea typeface="思源黑体 CN Light" panose="020B0300000000000000" pitchFamily="34" charset="-122"/>
            </a:endParaRPr>
          </a:p>
        </p:txBody>
      </p:sp>
      <p:sp>
        <p:nvSpPr>
          <p:cNvPr id="62" name="文本框 61"/>
          <p:cNvSpPr txBox="1"/>
          <p:nvPr/>
        </p:nvSpPr>
        <p:spPr>
          <a:xfrm>
            <a:off x="9812882" y="2372883"/>
            <a:ext cx="585417" cy="502766"/>
          </a:xfrm>
          <a:prstGeom prst="rect">
            <a:avLst/>
          </a:prstGeom>
          <a:noFill/>
        </p:spPr>
        <p:txBody>
          <a:bodyPr wrap="none" rtlCol="0">
            <a:spAutoFit/>
          </a:bodyPr>
          <a:lstStyle/>
          <a:p>
            <a:pPr defTabSz="914400"/>
            <a:r>
              <a:rPr lang="en-US" altLang="zh-CN" sz="2665">
                <a:solidFill>
                  <a:prstClr val="white"/>
                </a:solidFill>
                <a:latin typeface="思源黑体 CN Light" panose="020B0300000000000000" pitchFamily="34" charset="-122"/>
                <a:ea typeface="思源黑体 CN Light" panose="020B0300000000000000" pitchFamily="34" charset="-122"/>
              </a:rPr>
              <a:t>05</a:t>
            </a:r>
            <a:endParaRPr lang="zh-CN" altLang="en-US" sz="2665">
              <a:solidFill>
                <a:prstClr val="white"/>
              </a:solidFill>
              <a:latin typeface="思源黑体 CN Light" panose="020B0300000000000000" pitchFamily="34" charset="-122"/>
              <a:ea typeface="思源黑体 CN Light" panose="020B0300000000000000" pitchFamily="34" charset="-122"/>
            </a:endParaRPr>
          </a:p>
        </p:txBody>
      </p:sp>
      <p:sp>
        <p:nvSpPr>
          <p:cNvPr id="63" name="文本框 62"/>
          <p:cNvSpPr txBox="1"/>
          <p:nvPr/>
        </p:nvSpPr>
        <p:spPr>
          <a:xfrm>
            <a:off x="3512321" y="2792155"/>
            <a:ext cx="934871" cy="318100"/>
          </a:xfrm>
          <a:prstGeom prst="rect">
            <a:avLst/>
          </a:prstGeom>
          <a:noFill/>
        </p:spPr>
        <p:txBody>
          <a:bodyPr wrap="none" rtlCol="0">
            <a:spAutoFit/>
          </a:bodyPr>
          <a:lstStyle/>
          <a:p>
            <a:pPr defTabSz="914400"/>
            <a:r>
              <a:rPr lang="zh-CN" altLang="en-US" sz="1465">
                <a:solidFill>
                  <a:prstClr val="white"/>
                </a:solidFill>
                <a:latin typeface="思源黑体 CN Light" panose="020B0300000000000000" pitchFamily="34" charset="-122"/>
                <a:ea typeface="思源黑体 CN Light" panose="020B0300000000000000" pitchFamily="34" charset="-122"/>
              </a:rPr>
              <a:t>添加文字</a:t>
            </a:r>
            <a:endParaRPr lang="zh-CN" altLang="en-US" sz="1465">
              <a:solidFill>
                <a:prstClr val="white"/>
              </a:solidFill>
              <a:latin typeface="思源黑体 CN Light" panose="020B0300000000000000" pitchFamily="34" charset="-122"/>
              <a:ea typeface="思源黑体 CN Light" panose="020B0300000000000000" pitchFamily="34" charset="-122"/>
            </a:endParaRPr>
          </a:p>
        </p:txBody>
      </p:sp>
      <p:sp>
        <p:nvSpPr>
          <p:cNvPr id="64" name="文本框 63"/>
          <p:cNvSpPr txBox="1"/>
          <p:nvPr/>
        </p:nvSpPr>
        <p:spPr>
          <a:xfrm>
            <a:off x="3775588" y="2411881"/>
            <a:ext cx="505267" cy="420564"/>
          </a:xfrm>
          <a:prstGeom prst="rect">
            <a:avLst/>
          </a:prstGeom>
          <a:noFill/>
        </p:spPr>
        <p:txBody>
          <a:bodyPr wrap="none" rtlCol="0">
            <a:spAutoFit/>
          </a:bodyPr>
          <a:lstStyle/>
          <a:p>
            <a:pPr defTabSz="914400"/>
            <a:r>
              <a:rPr lang="en-US" altLang="zh-CN" sz="2135">
                <a:solidFill>
                  <a:prstClr val="white"/>
                </a:solidFill>
                <a:latin typeface="思源黑体 CN Light" panose="020B0300000000000000" pitchFamily="34" charset="-122"/>
                <a:ea typeface="思源黑体 CN Light" panose="020B0300000000000000" pitchFamily="34" charset="-122"/>
              </a:rPr>
              <a:t>02</a:t>
            </a:r>
            <a:endParaRPr lang="zh-CN" altLang="en-US" sz="2135">
              <a:solidFill>
                <a:prstClr val="white"/>
              </a:solidFill>
              <a:latin typeface="思源黑体 CN Light" panose="020B0300000000000000" pitchFamily="34" charset="-122"/>
              <a:ea typeface="思源黑体 CN Light" panose="020B0300000000000000" pitchFamily="34" charset="-122"/>
            </a:endParaRPr>
          </a:p>
        </p:txBody>
      </p:sp>
      <p:sp>
        <p:nvSpPr>
          <p:cNvPr id="65" name="文本框 64"/>
          <p:cNvSpPr txBox="1"/>
          <p:nvPr/>
        </p:nvSpPr>
        <p:spPr>
          <a:xfrm>
            <a:off x="7577022" y="2818436"/>
            <a:ext cx="934871" cy="318100"/>
          </a:xfrm>
          <a:prstGeom prst="rect">
            <a:avLst/>
          </a:prstGeom>
          <a:noFill/>
        </p:spPr>
        <p:txBody>
          <a:bodyPr wrap="none" rtlCol="0">
            <a:spAutoFit/>
          </a:bodyPr>
          <a:lstStyle/>
          <a:p>
            <a:pPr defTabSz="914400"/>
            <a:r>
              <a:rPr lang="zh-CN" altLang="en-US" sz="1465">
                <a:solidFill>
                  <a:prstClr val="white"/>
                </a:solidFill>
                <a:latin typeface="思源黑体 CN Light" panose="020B0300000000000000" pitchFamily="34" charset="-122"/>
                <a:ea typeface="思源黑体 CN Light" panose="020B0300000000000000" pitchFamily="34" charset="-122"/>
              </a:rPr>
              <a:t>添加文字</a:t>
            </a:r>
            <a:endParaRPr lang="zh-CN" altLang="en-US" sz="1465">
              <a:solidFill>
                <a:prstClr val="white"/>
              </a:solidFill>
              <a:latin typeface="思源黑体 CN Light" panose="020B0300000000000000" pitchFamily="34" charset="-122"/>
              <a:ea typeface="思源黑体 CN Light" panose="020B0300000000000000" pitchFamily="34" charset="-122"/>
            </a:endParaRPr>
          </a:p>
        </p:txBody>
      </p:sp>
      <p:sp>
        <p:nvSpPr>
          <p:cNvPr id="66" name="文本框 65"/>
          <p:cNvSpPr txBox="1"/>
          <p:nvPr/>
        </p:nvSpPr>
        <p:spPr>
          <a:xfrm>
            <a:off x="7840289" y="2438163"/>
            <a:ext cx="505267" cy="420564"/>
          </a:xfrm>
          <a:prstGeom prst="rect">
            <a:avLst/>
          </a:prstGeom>
          <a:noFill/>
        </p:spPr>
        <p:txBody>
          <a:bodyPr wrap="none" rtlCol="0">
            <a:spAutoFit/>
          </a:bodyPr>
          <a:lstStyle/>
          <a:p>
            <a:pPr defTabSz="914400"/>
            <a:r>
              <a:rPr lang="en-US" altLang="zh-CN" sz="2135">
                <a:solidFill>
                  <a:prstClr val="white"/>
                </a:solidFill>
                <a:latin typeface="思源黑体 CN Light" panose="020B0300000000000000" pitchFamily="34" charset="-122"/>
                <a:ea typeface="思源黑体 CN Light" panose="020B0300000000000000" pitchFamily="34" charset="-122"/>
              </a:rPr>
              <a:t>04</a:t>
            </a:r>
            <a:endParaRPr lang="zh-CN" altLang="en-US" sz="2135">
              <a:solidFill>
                <a:prstClr val="white"/>
              </a:solidFill>
              <a:latin typeface="思源黑体 CN Light" panose="020B0300000000000000" pitchFamily="34" charset="-122"/>
              <a:ea typeface="思源黑体 CN Light" panose="020B0300000000000000" pitchFamily="34" charset="-122"/>
            </a:endParaRPr>
          </a:p>
        </p:txBody>
      </p:sp>
      <p:grpSp>
        <p:nvGrpSpPr>
          <p:cNvPr id="44" name="组合 43"/>
          <p:cNvGrpSpPr/>
          <p:nvPr/>
        </p:nvGrpSpPr>
        <p:grpSpPr>
          <a:xfrm>
            <a:off x="838862" y="4507090"/>
            <a:ext cx="1792281" cy="849324"/>
            <a:chOff x="11884" y="3191"/>
            <a:chExt cx="1638" cy="1338"/>
          </a:xfrm>
        </p:grpSpPr>
        <p:sp>
          <p:nvSpPr>
            <p:cNvPr id="45" name="文本框 44"/>
            <p:cNvSpPr txBox="1"/>
            <p:nvPr/>
          </p:nvSpPr>
          <p:spPr>
            <a:xfrm>
              <a:off x="11884" y="3744"/>
              <a:ext cx="1638" cy="785"/>
            </a:xfrm>
            <a:prstGeom prst="rect">
              <a:avLst/>
            </a:prstGeom>
            <a:noFill/>
          </p:spPr>
          <p:txBody>
            <a:bodyPr wrap="square" rtlCol="0">
              <a:spAutoFit/>
            </a:bodyPr>
            <a:lstStyle/>
            <a:p>
              <a:pPr>
                <a:lnSpc>
                  <a:spcPct val="120000"/>
                </a:lnSpc>
              </a:pPr>
              <a:r>
                <a:rPr lang="zh-CN" altLang="en-US" sz="11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100" dirty="0">
                <a:solidFill>
                  <a:schemeClr val="tx1">
                    <a:lumMod val="50000"/>
                  </a:schemeClr>
                </a:solidFill>
                <a:latin typeface="方正姚体" panose="02010601030101010101" pitchFamily="2" charset="-122"/>
                <a:ea typeface="方正姚体" panose="02010601030101010101" pitchFamily="2" charset="-122"/>
              </a:endParaRPr>
            </a:p>
          </p:txBody>
        </p:sp>
        <p:sp>
          <p:nvSpPr>
            <p:cNvPr id="46" name="TextBox 76"/>
            <p:cNvSpPr txBox="1"/>
            <p:nvPr/>
          </p:nvSpPr>
          <p:spPr>
            <a:xfrm>
              <a:off x="11884" y="3191"/>
              <a:ext cx="1465" cy="533"/>
            </a:xfrm>
            <a:prstGeom prst="rect">
              <a:avLst/>
            </a:prstGeom>
            <a:noFill/>
          </p:spPr>
          <p:txBody>
            <a:bodyPr wrap="square" rtlCol="0">
              <a:spAutoFit/>
            </a:bodyPr>
            <a:lstStyle/>
            <a:p>
              <a:pPr algn="l"/>
              <a:r>
                <a:rPr lang="zh-CN" altLang="en-US" sz="1600" b="1" dirty="0">
                  <a:solidFill>
                    <a:schemeClr val="tx1">
                      <a:lumMod val="50000"/>
                    </a:schemeClr>
                  </a:solidFill>
                  <a:latin typeface="微软雅黑" panose="020B0503020204020204" pitchFamily="34" charset="-122"/>
                  <a:ea typeface="微软雅黑" panose="020B0503020204020204" pitchFamily="34" charset="-122"/>
                </a:rPr>
                <a:t>输入标题</a:t>
              </a:r>
              <a:endParaRPr lang="zh-CN" altLang="en-US" sz="1600" b="1"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012553" y="3805033"/>
            <a:ext cx="1792281" cy="849324"/>
            <a:chOff x="11884" y="3191"/>
            <a:chExt cx="1638" cy="1338"/>
          </a:xfrm>
        </p:grpSpPr>
        <p:sp>
          <p:nvSpPr>
            <p:cNvPr id="48" name="文本框 47"/>
            <p:cNvSpPr txBox="1"/>
            <p:nvPr/>
          </p:nvSpPr>
          <p:spPr>
            <a:xfrm>
              <a:off x="11884" y="3744"/>
              <a:ext cx="1638" cy="785"/>
            </a:xfrm>
            <a:prstGeom prst="rect">
              <a:avLst/>
            </a:prstGeom>
            <a:noFill/>
          </p:spPr>
          <p:txBody>
            <a:bodyPr wrap="square" rtlCol="0">
              <a:spAutoFit/>
            </a:bodyPr>
            <a:lstStyle/>
            <a:p>
              <a:pPr>
                <a:lnSpc>
                  <a:spcPct val="120000"/>
                </a:lnSpc>
              </a:pPr>
              <a:r>
                <a:rPr lang="zh-CN" altLang="en-US" sz="11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100" dirty="0">
                <a:solidFill>
                  <a:schemeClr val="tx1">
                    <a:lumMod val="50000"/>
                  </a:schemeClr>
                </a:solidFill>
                <a:latin typeface="方正姚体" panose="02010601030101010101" pitchFamily="2" charset="-122"/>
                <a:ea typeface="方正姚体" panose="02010601030101010101" pitchFamily="2" charset="-122"/>
              </a:endParaRPr>
            </a:p>
          </p:txBody>
        </p:sp>
        <p:sp>
          <p:nvSpPr>
            <p:cNvPr id="49" name="TextBox 76"/>
            <p:cNvSpPr txBox="1"/>
            <p:nvPr/>
          </p:nvSpPr>
          <p:spPr>
            <a:xfrm>
              <a:off x="11884" y="3191"/>
              <a:ext cx="1465" cy="533"/>
            </a:xfrm>
            <a:prstGeom prst="rect">
              <a:avLst/>
            </a:prstGeom>
            <a:noFill/>
          </p:spPr>
          <p:txBody>
            <a:bodyPr wrap="square" rtlCol="0">
              <a:spAutoFit/>
            </a:bodyPr>
            <a:lstStyle/>
            <a:p>
              <a:pPr algn="l"/>
              <a:r>
                <a:rPr lang="zh-CN" altLang="en-US" sz="1600" b="1" dirty="0">
                  <a:solidFill>
                    <a:schemeClr val="tx1">
                      <a:lumMod val="50000"/>
                    </a:schemeClr>
                  </a:solidFill>
                  <a:latin typeface="微软雅黑" panose="020B0503020204020204" pitchFamily="34" charset="-122"/>
                  <a:ea typeface="微软雅黑" panose="020B0503020204020204" pitchFamily="34" charset="-122"/>
                </a:rPr>
                <a:t>输入标题</a:t>
              </a:r>
              <a:endParaRPr lang="zh-CN" altLang="en-US" sz="1600" b="1"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5027982" y="4527043"/>
            <a:ext cx="1792281" cy="849324"/>
            <a:chOff x="11884" y="3191"/>
            <a:chExt cx="1638" cy="1338"/>
          </a:xfrm>
        </p:grpSpPr>
        <p:sp>
          <p:nvSpPr>
            <p:cNvPr id="51" name="文本框 50"/>
            <p:cNvSpPr txBox="1"/>
            <p:nvPr/>
          </p:nvSpPr>
          <p:spPr>
            <a:xfrm>
              <a:off x="11884" y="3744"/>
              <a:ext cx="1638" cy="785"/>
            </a:xfrm>
            <a:prstGeom prst="rect">
              <a:avLst/>
            </a:prstGeom>
            <a:noFill/>
          </p:spPr>
          <p:txBody>
            <a:bodyPr wrap="square" rtlCol="0">
              <a:spAutoFit/>
            </a:bodyPr>
            <a:lstStyle/>
            <a:p>
              <a:pPr>
                <a:lnSpc>
                  <a:spcPct val="120000"/>
                </a:lnSpc>
              </a:pPr>
              <a:r>
                <a:rPr lang="zh-CN" altLang="en-US" sz="11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100" dirty="0">
                <a:solidFill>
                  <a:schemeClr val="tx1">
                    <a:lumMod val="50000"/>
                  </a:schemeClr>
                </a:solidFill>
                <a:latin typeface="方正姚体" panose="02010601030101010101" pitchFamily="2" charset="-122"/>
                <a:ea typeface="方正姚体" panose="02010601030101010101" pitchFamily="2" charset="-122"/>
              </a:endParaRPr>
            </a:p>
          </p:txBody>
        </p:sp>
        <p:sp>
          <p:nvSpPr>
            <p:cNvPr id="52" name="TextBox 76"/>
            <p:cNvSpPr txBox="1"/>
            <p:nvPr/>
          </p:nvSpPr>
          <p:spPr>
            <a:xfrm>
              <a:off x="11884" y="3191"/>
              <a:ext cx="1465" cy="533"/>
            </a:xfrm>
            <a:prstGeom prst="rect">
              <a:avLst/>
            </a:prstGeom>
            <a:noFill/>
          </p:spPr>
          <p:txBody>
            <a:bodyPr wrap="square" rtlCol="0">
              <a:spAutoFit/>
            </a:bodyPr>
            <a:lstStyle/>
            <a:p>
              <a:pPr algn="l"/>
              <a:r>
                <a:rPr lang="zh-CN" altLang="en-US" sz="1600" b="1" dirty="0">
                  <a:solidFill>
                    <a:schemeClr val="tx1">
                      <a:lumMod val="50000"/>
                    </a:schemeClr>
                  </a:solidFill>
                  <a:latin typeface="微软雅黑" panose="020B0503020204020204" pitchFamily="34" charset="-122"/>
                  <a:ea typeface="微软雅黑" panose="020B0503020204020204" pitchFamily="34" charset="-122"/>
                </a:rPr>
                <a:t>输入标题</a:t>
              </a:r>
              <a:endParaRPr lang="zh-CN" altLang="en-US" sz="1600" b="1"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7118030" y="3909056"/>
            <a:ext cx="1792281" cy="849324"/>
            <a:chOff x="11884" y="3191"/>
            <a:chExt cx="1638" cy="1338"/>
          </a:xfrm>
        </p:grpSpPr>
        <p:sp>
          <p:nvSpPr>
            <p:cNvPr id="54" name="文本框 53"/>
            <p:cNvSpPr txBox="1"/>
            <p:nvPr/>
          </p:nvSpPr>
          <p:spPr>
            <a:xfrm>
              <a:off x="11884" y="3744"/>
              <a:ext cx="1638" cy="785"/>
            </a:xfrm>
            <a:prstGeom prst="rect">
              <a:avLst/>
            </a:prstGeom>
            <a:noFill/>
          </p:spPr>
          <p:txBody>
            <a:bodyPr wrap="square" rtlCol="0">
              <a:spAutoFit/>
            </a:bodyPr>
            <a:lstStyle/>
            <a:p>
              <a:pPr>
                <a:lnSpc>
                  <a:spcPct val="120000"/>
                </a:lnSpc>
              </a:pPr>
              <a:r>
                <a:rPr lang="zh-CN" altLang="en-US" sz="11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100" dirty="0">
                <a:solidFill>
                  <a:schemeClr val="tx1">
                    <a:lumMod val="50000"/>
                  </a:schemeClr>
                </a:solidFill>
                <a:latin typeface="方正姚体" panose="02010601030101010101" pitchFamily="2" charset="-122"/>
                <a:ea typeface="方正姚体" panose="02010601030101010101" pitchFamily="2" charset="-122"/>
              </a:endParaRPr>
            </a:p>
          </p:txBody>
        </p:sp>
        <p:sp>
          <p:nvSpPr>
            <p:cNvPr id="55" name="TextBox 76"/>
            <p:cNvSpPr txBox="1"/>
            <p:nvPr/>
          </p:nvSpPr>
          <p:spPr>
            <a:xfrm>
              <a:off x="11884" y="3191"/>
              <a:ext cx="1465" cy="533"/>
            </a:xfrm>
            <a:prstGeom prst="rect">
              <a:avLst/>
            </a:prstGeom>
            <a:noFill/>
          </p:spPr>
          <p:txBody>
            <a:bodyPr wrap="square" rtlCol="0">
              <a:spAutoFit/>
            </a:bodyPr>
            <a:lstStyle/>
            <a:p>
              <a:pPr algn="l"/>
              <a:r>
                <a:rPr lang="zh-CN" altLang="en-US" sz="1600" b="1" dirty="0">
                  <a:solidFill>
                    <a:schemeClr val="tx1">
                      <a:lumMod val="50000"/>
                    </a:schemeClr>
                  </a:solidFill>
                  <a:latin typeface="微软雅黑" panose="020B0503020204020204" pitchFamily="34" charset="-122"/>
                  <a:ea typeface="微软雅黑" panose="020B0503020204020204" pitchFamily="34" charset="-122"/>
                </a:rPr>
                <a:t>输入标题</a:t>
              </a:r>
              <a:endParaRPr lang="zh-CN" altLang="en-US" sz="1600" b="1"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9240760" y="4268056"/>
            <a:ext cx="1792281" cy="849324"/>
            <a:chOff x="11884" y="3191"/>
            <a:chExt cx="1638" cy="1338"/>
          </a:xfrm>
        </p:grpSpPr>
        <p:sp>
          <p:nvSpPr>
            <p:cNvPr id="57" name="文本框 56"/>
            <p:cNvSpPr txBox="1"/>
            <p:nvPr/>
          </p:nvSpPr>
          <p:spPr>
            <a:xfrm>
              <a:off x="11884" y="3744"/>
              <a:ext cx="1638" cy="785"/>
            </a:xfrm>
            <a:prstGeom prst="rect">
              <a:avLst/>
            </a:prstGeom>
            <a:noFill/>
          </p:spPr>
          <p:txBody>
            <a:bodyPr wrap="square" rtlCol="0">
              <a:spAutoFit/>
            </a:bodyPr>
            <a:lstStyle/>
            <a:p>
              <a:pPr>
                <a:lnSpc>
                  <a:spcPct val="120000"/>
                </a:lnSpc>
              </a:pPr>
              <a:r>
                <a:rPr lang="zh-CN" altLang="en-US" sz="11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en-US" altLang="zh-CN" sz="1100" dirty="0">
                <a:solidFill>
                  <a:schemeClr val="tx1">
                    <a:lumMod val="50000"/>
                  </a:schemeClr>
                </a:solidFill>
                <a:latin typeface="方正姚体" panose="02010601030101010101" pitchFamily="2" charset="-122"/>
                <a:ea typeface="方正姚体" panose="02010601030101010101" pitchFamily="2" charset="-122"/>
              </a:endParaRPr>
            </a:p>
          </p:txBody>
        </p:sp>
        <p:sp>
          <p:nvSpPr>
            <p:cNvPr id="58" name="TextBox 76"/>
            <p:cNvSpPr txBox="1"/>
            <p:nvPr/>
          </p:nvSpPr>
          <p:spPr>
            <a:xfrm>
              <a:off x="11884" y="3191"/>
              <a:ext cx="1465" cy="533"/>
            </a:xfrm>
            <a:prstGeom prst="rect">
              <a:avLst/>
            </a:prstGeom>
            <a:noFill/>
          </p:spPr>
          <p:txBody>
            <a:bodyPr wrap="square" rtlCol="0">
              <a:spAutoFit/>
            </a:bodyPr>
            <a:lstStyle/>
            <a:p>
              <a:pPr algn="l"/>
              <a:r>
                <a:rPr lang="zh-CN" altLang="en-US" sz="1600" b="1" dirty="0">
                  <a:solidFill>
                    <a:schemeClr val="tx1">
                      <a:lumMod val="50000"/>
                    </a:schemeClr>
                  </a:solidFill>
                  <a:latin typeface="微软雅黑" panose="020B0503020204020204" pitchFamily="34" charset="-122"/>
                  <a:ea typeface="微软雅黑" panose="020B0503020204020204" pitchFamily="34" charset="-122"/>
                </a:rPr>
                <a:t>输入标题</a:t>
              </a:r>
              <a:endParaRPr lang="zh-CN" altLang="en-US" sz="1600" b="1" dirty="0">
                <a:solidFill>
                  <a:schemeClr val="tx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1498453" y="2556044"/>
            <a:ext cx="2296051" cy="1261428"/>
          </a:xfrm>
          <a:prstGeom prst="rect">
            <a:avLst/>
          </a:prstGeom>
          <a:noFill/>
          <a:effectLst/>
        </p:spPr>
        <p:txBody>
          <a:bodyPr wrap="squar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输入标题</a:t>
            </a:r>
            <a:endParaRPr lang="en-US" altLang="zh-CN" sz="2000" dirty="0">
              <a:solidFill>
                <a:schemeClr val="tx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141011" y="2554336"/>
            <a:ext cx="2296051" cy="1261428"/>
          </a:xfrm>
          <a:prstGeom prst="rect">
            <a:avLst/>
          </a:prstGeom>
          <a:noFill/>
          <a:effectLst/>
        </p:spPr>
        <p:txBody>
          <a:bodyPr wrap="squar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输入标题</a:t>
            </a:r>
            <a:endParaRPr lang="en-US" altLang="zh-CN" sz="2000" dirty="0">
              <a:solidFill>
                <a:schemeClr val="tx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529936" y="4051191"/>
            <a:ext cx="2296051" cy="1261428"/>
          </a:xfrm>
          <a:prstGeom prst="rect">
            <a:avLst/>
          </a:prstGeom>
          <a:noFill/>
          <a:effectLst/>
        </p:spPr>
        <p:txBody>
          <a:bodyPr wrap="squar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输入标题</a:t>
            </a:r>
            <a:endParaRPr lang="en-US" altLang="zh-CN" sz="2000" dirty="0">
              <a:solidFill>
                <a:schemeClr val="tx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172494" y="4049483"/>
            <a:ext cx="2296051" cy="1261428"/>
          </a:xfrm>
          <a:prstGeom prst="rect">
            <a:avLst/>
          </a:prstGeom>
          <a:noFill/>
          <a:effectLst/>
        </p:spPr>
        <p:txBody>
          <a:bodyPr wrap="squar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输入标题</a:t>
            </a:r>
            <a:endParaRPr lang="en-US" altLang="zh-CN" sz="2000" dirty="0">
              <a:solidFill>
                <a:schemeClr val="tx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schemeClr>
                </a:solidFill>
                <a:latin typeface="微软雅黑" panose="020B0503020204020204" pitchFamily="34" charset="-122"/>
                <a:ea typeface="微软雅黑" panose="020B0503020204020204" pitchFamily="34" charset="-122"/>
              </a:rPr>
              <a:t>输入替换内容文字信息输入替换内容文字信息</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3" name="图片 2" descr="0681c2312a284a235a7a1c65465993e1716e21dc39a6f4-XIpHx9_fw658"/>
          <p:cNvPicPr>
            <a:picLocks noChangeAspect="1"/>
          </p:cNvPicPr>
          <p:nvPr/>
        </p:nvPicPr>
        <p:blipFill>
          <a:blip r:embed="rId1"/>
          <a:stretch>
            <a:fillRect/>
          </a:stretch>
        </p:blipFill>
        <p:spPr>
          <a:xfrm>
            <a:off x="7015480" y="1859280"/>
            <a:ext cx="5176520" cy="34537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3"/>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1000" fill="hold"/>
                                        <p:tgtEl>
                                          <p:spTgt spid="28"/>
                                        </p:tgtEl>
                                        <p:attrNameLst>
                                          <p:attrName>ppt_w</p:attrName>
                                        </p:attrNameLst>
                                      </p:cBhvr>
                                      <p:tavLst>
                                        <p:tav tm="0">
                                          <p:val>
                                            <p:strVal val="#ppt_w+.3"/>
                                          </p:val>
                                        </p:tav>
                                        <p:tav tm="100000">
                                          <p:val>
                                            <p:strVal val="#ppt_w"/>
                                          </p:val>
                                        </p:tav>
                                      </p:tavLst>
                                    </p:anim>
                                    <p:anim calcmode="lin" valueType="num">
                                      <p:cBhvr>
                                        <p:cTn id="13" dur="1000" fill="hold"/>
                                        <p:tgtEl>
                                          <p:spTgt spid="28"/>
                                        </p:tgtEl>
                                        <p:attrNameLst>
                                          <p:attrName>ppt_h</p:attrName>
                                        </p:attrNameLst>
                                      </p:cBhvr>
                                      <p:tavLst>
                                        <p:tav tm="0">
                                          <p:val>
                                            <p:strVal val="#ppt_h"/>
                                          </p:val>
                                        </p:tav>
                                        <p:tav tm="100000">
                                          <p:val>
                                            <p:strVal val="#ppt_h"/>
                                          </p:val>
                                        </p:tav>
                                      </p:tavLst>
                                    </p:anim>
                                    <p:animEffect transition="in" filter="fade">
                                      <p:cBhvr>
                                        <p:cTn id="14" dur="1000"/>
                                        <p:tgtEl>
                                          <p:spTgt spid="28"/>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000" fill="hold"/>
                                        <p:tgtEl>
                                          <p:spTgt spid="29"/>
                                        </p:tgtEl>
                                        <p:attrNameLst>
                                          <p:attrName>ppt_w</p:attrName>
                                        </p:attrNameLst>
                                      </p:cBhvr>
                                      <p:tavLst>
                                        <p:tav tm="0">
                                          <p:val>
                                            <p:strVal val="#ppt_w+.3"/>
                                          </p:val>
                                        </p:tav>
                                        <p:tav tm="100000">
                                          <p:val>
                                            <p:strVal val="#ppt_w"/>
                                          </p:val>
                                        </p:tav>
                                      </p:tavLst>
                                    </p:anim>
                                    <p:anim calcmode="lin" valueType="num">
                                      <p:cBhvr>
                                        <p:cTn id="18" dur="1000" fill="hold"/>
                                        <p:tgtEl>
                                          <p:spTgt spid="29"/>
                                        </p:tgtEl>
                                        <p:attrNameLst>
                                          <p:attrName>ppt_h</p:attrName>
                                        </p:attrNameLst>
                                      </p:cBhvr>
                                      <p:tavLst>
                                        <p:tav tm="0">
                                          <p:val>
                                            <p:strVal val="#ppt_h"/>
                                          </p:val>
                                        </p:tav>
                                        <p:tav tm="100000">
                                          <p:val>
                                            <p:strVal val="#ppt_h"/>
                                          </p:val>
                                        </p:tav>
                                      </p:tavLst>
                                    </p:anim>
                                    <p:animEffect transition="in" filter="fade">
                                      <p:cBhvr>
                                        <p:cTn id="19" dur="10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strVal val="#ppt_w+.3"/>
                                          </p:val>
                                        </p:tav>
                                        <p:tav tm="100000">
                                          <p:val>
                                            <p:strVal val="#ppt_w"/>
                                          </p:val>
                                        </p:tav>
                                      </p:tavLst>
                                    </p:anim>
                                    <p:anim calcmode="lin" valueType="num">
                                      <p:cBhvr>
                                        <p:cTn id="23" dur="1000" fill="hold"/>
                                        <p:tgtEl>
                                          <p:spTgt spid="30"/>
                                        </p:tgtEl>
                                        <p:attrNameLst>
                                          <p:attrName>ppt_h</p:attrName>
                                        </p:attrNameLst>
                                      </p:cBhvr>
                                      <p:tavLst>
                                        <p:tav tm="0">
                                          <p:val>
                                            <p:strVal val="#ppt_h"/>
                                          </p:val>
                                        </p:tav>
                                        <p:tav tm="100000">
                                          <p:val>
                                            <p:strVal val="#ppt_h"/>
                                          </p:val>
                                        </p:tav>
                                      </p:tavLst>
                                    </p:anim>
                                    <p:animEffect transition="in" filter="fade">
                                      <p:cBhvr>
                                        <p:cTn id="24"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4294967295"/>
          </p:nvPr>
        </p:nvSpPr>
        <p:spPr/>
        <p:txBody>
          <a:bodyPr/>
          <a:lstStyle/>
          <a:p>
            <a:fld id="{34FFDC9D-D022-4C4F-9F36-3FAD1C14D3EB}" type="slidenum">
              <a:rPr lang="zh-CN" altLang="en-US" smtClean="0"/>
            </a:fld>
            <a:endParaRPr lang="zh-CN" altLang="en-US"/>
          </a:p>
        </p:txBody>
      </p:sp>
      <p:grpSp>
        <p:nvGrpSpPr>
          <p:cNvPr id="10" name="组合 9"/>
          <p:cNvGrpSpPr/>
          <p:nvPr/>
        </p:nvGrpSpPr>
        <p:grpSpPr>
          <a:xfrm>
            <a:off x="4557486" y="2341654"/>
            <a:ext cx="3077028" cy="3077028"/>
            <a:chOff x="4557486" y="2358799"/>
            <a:chExt cx="3077028" cy="3077028"/>
          </a:xfrm>
        </p:grpSpPr>
        <p:sp>
          <p:nvSpPr>
            <p:cNvPr id="19" name="椭圆 18"/>
            <p:cNvSpPr/>
            <p:nvPr/>
          </p:nvSpPr>
          <p:spPr>
            <a:xfrm>
              <a:off x="4557486" y="2358799"/>
              <a:ext cx="3077028" cy="3077028"/>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67943" y="2641826"/>
              <a:ext cx="2656115" cy="2540002"/>
              <a:chOff x="4116902" y="2510971"/>
              <a:chExt cx="2656115" cy="2540002"/>
            </a:xfrm>
            <a:solidFill>
              <a:schemeClr val="accent3"/>
            </a:solidFill>
          </p:grpSpPr>
          <p:sp>
            <p:nvSpPr>
              <p:cNvPr id="12" name="椭圆 11"/>
              <p:cNvSpPr/>
              <p:nvPr/>
            </p:nvSpPr>
            <p:spPr>
              <a:xfrm>
                <a:off x="4116902" y="2510971"/>
                <a:ext cx="435430" cy="4354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337587" y="2510971"/>
                <a:ext cx="435430" cy="4354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116902" y="4615543"/>
                <a:ext cx="435430" cy="4354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337587" y="4615543"/>
                <a:ext cx="435430" cy="4354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5672732" y="3511685"/>
              <a:ext cx="846536" cy="771256"/>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7634514" y="2423166"/>
            <a:ext cx="3689804" cy="838460"/>
            <a:chOff x="1136195" y="2091953"/>
            <a:chExt cx="3689804" cy="838460"/>
          </a:xfrm>
        </p:grpSpPr>
        <p:sp>
          <p:nvSpPr>
            <p:cNvPr id="22" name="文本框 21"/>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endParaRPr lang="zh-CN" altLang="en-US" sz="2000" b="1" dirty="0">
                <a:solidFill>
                  <a:schemeClr val="tx1">
                    <a:lumMod val="65000"/>
                    <a:lumOff val="35000"/>
                  </a:schemeClr>
                </a:solidFill>
                <a:latin typeface="+mj-ea"/>
                <a:ea typeface="+mj-ea"/>
              </a:endParaRPr>
            </a:p>
          </p:txBody>
        </p:sp>
        <p:sp>
          <p:nvSpPr>
            <p:cNvPr id="23" name="文本框 22"/>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p:txBody>
        </p:sp>
      </p:grpSp>
      <p:grpSp>
        <p:nvGrpSpPr>
          <p:cNvPr id="24" name="组合 23"/>
          <p:cNvGrpSpPr/>
          <p:nvPr/>
        </p:nvGrpSpPr>
        <p:grpSpPr>
          <a:xfrm>
            <a:off x="7634514" y="4527738"/>
            <a:ext cx="3689804" cy="838460"/>
            <a:chOff x="1136195" y="2091953"/>
            <a:chExt cx="3689804" cy="838460"/>
          </a:xfrm>
        </p:grpSpPr>
        <p:sp>
          <p:nvSpPr>
            <p:cNvPr id="55" name="文本框 54"/>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endParaRPr lang="zh-CN" altLang="en-US" sz="2000" b="1" dirty="0">
                <a:solidFill>
                  <a:schemeClr val="tx1">
                    <a:lumMod val="65000"/>
                    <a:lumOff val="35000"/>
                  </a:schemeClr>
                </a:solidFill>
                <a:latin typeface="+mj-ea"/>
                <a:ea typeface="+mj-ea"/>
              </a:endParaRPr>
            </a:p>
          </p:txBody>
        </p:sp>
        <p:sp>
          <p:nvSpPr>
            <p:cNvPr id="56" name="文本框 55"/>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p:txBody>
        </p:sp>
      </p:grpSp>
      <p:grpSp>
        <p:nvGrpSpPr>
          <p:cNvPr id="57" name="组合 56"/>
          <p:cNvGrpSpPr/>
          <p:nvPr/>
        </p:nvGrpSpPr>
        <p:grpSpPr>
          <a:xfrm>
            <a:off x="864131" y="2423166"/>
            <a:ext cx="3689804" cy="838460"/>
            <a:chOff x="1136195" y="2091953"/>
            <a:chExt cx="3689804" cy="838460"/>
          </a:xfrm>
        </p:grpSpPr>
        <p:sp>
          <p:nvSpPr>
            <p:cNvPr id="58" name="文本框 57"/>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latin typeface="+mj-ea"/>
                  <a:ea typeface="+mj-ea"/>
                </a:rPr>
                <a:t>标题添加此处</a:t>
              </a:r>
              <a:endParaRPr lang="zh-CN" altLang="en-US" sz="2000" b="1" dirty="0">
                <a:solidFill>
                  <a:schemeClr val="tx1">
                    <a:lumMod val="65000"/>
                    <a:lumOff val="35000"/>
                  </a:schemeClr>
                </a:solidFill>
                <a:latin typeface="+mj-ea"/>
                <a:ea typeface="+mj-ea"/>
              </a:endParaRPr>
            </a:p>
          </p:txBody>
        </p:sp>
        <p:sp>
          <p:nvSpPr>
            <p:cNvPr id="59" name="文本框 58"/>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p:txBody>
        </p:sp>
      </p:grpSp>
      <p:grpSp>
        <p:nvGrpSpPr>
          <p:cNvPr id="60" name="组合 59"/>
          <p:cNvGrpSpPr/>
          <p:nvPr/>
        </p:nvGrpSpPr>
        <p:grpSpPr>
          <a:xfrm>
            <a:off x="864131" y="4527738"/>
            <a:ext cx="3689804" cy="838460"/>
            <a:chOff x="1136195" y="2091953"/>
            <a:chExt cx="3689804" cy="838460"/>
          </a:xfrm>
        </p:grpSpPr>
        <p:sp>
          <p:nvSpPr>
            <p:cNvPr id="61" name="文本框 60"/>
            <p:cNvSpPr txBox="1"/>
            <p:nvPr/>
          </p:nvSpPr>
          <p:spPr>
            <a:xfrm>
              <a:off x="3102450"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latin typeface="+mj-ea"/>
                  <a:ea typeface="+mj-ea"/>
                </a:rPr>
                <a:t>标题添加此处</a:t>
              </a:r>
              <a:endParaRPr lang="zh-CN" altLang="en-US" sz="2000" b="1" dirty="0">
                <a:solidFill>
                  <a:schemeClr val="tx1">
                    <a:lumMod val="65000"/>
                    <a:lumOff val="35000"/>
                  </a:schemeClr>
                </a:solidFill>
                <a:latin typeface="+mj-ea"/>
                <a:ea typeface="+mj-ea"/>
              </a:endParaRPr>
            </a:p>
          </p:txBody>
        </p:sp>
        <p:sp>
          <p:nvSpPr>
            <p:cNvPr id="62" name="文本框 61"/>
            <p:cNvSpPr txBox="1"/>
            <p:nvPr/>
          </p:nvSpPr>
          <p:spPr>
            <a:xfrm>
              <a:off x="1136195" y="2407193"/>
              <a:ext cx="3689804"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400" dirty="0">
                  <a:solidFill>
                    <a:prstClr val="white">
                      <a:lumMod val="50000"/>
                    </a:prstClr>
                  </a:solidFill>
                  <a:latin typeface="Agency FB" panose="020B0503020202020204" pitchFamily="34" charset="0"/>
                  <a:ea typeface="时尚中黑简体" panose="01010104010101010101" pitchFamily="2" charset="-122"/>
                </a:rPr>
                <a:t>The user can demonstrate on a projector or computer, or print the presentation and make it into</a:t>
              </a:r>
              <a:endParaRPr lang="en-US" altLang="zh-CN" sz="1400" dirty="0">
                <a:solidFill>
                  <a:prstClr val="white">
                    <a:lumMod val="50000"/>
                  </a:prstClr>
                </a:solidFill>
                <a:latin typeface="Agency FB" panose="020B0503020202020204" pitchFamily="34" charset="0"/>
                <a:ea typeface="时尚中黑简体" panose="0101010401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500" fill="hold"/>
                                        <p:tgtEl>
                                          <p:spTgt spid="60"/>
                                        </p:tgtEl>
                                        <p:attrNameLst>
                                          <p:attrName>ppt_x</p:attrName>
                                        </p:attrNameLst>
                                      </p:cBhvr>
                                      <p:tavLst>
                                        <p:tav tm="0">
                                          <p:val>
                                            <p:strVal val="0-#ppt_w/2"/>
                                          </p:val>
                                        </p:tav>
                                        <p:tav tm="100000">
                                          <p:val>
                                            <p:strVal val="#ppt_x"/>
                                          </p:val>
                                        </p:tav>
                                      </p:tavLst>
                                    </p:anim>
                                    <p:anim calcmode="lin" valueType="num">
                                      <p:cBhvr additive="base">
                                        <p:cTn id="27"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5171" y="414453"/>
            <a:ext cx="4751615" cy="5648890"/>
          </a:xfrm>
          <a:prstGeom prst="rect">
            <a:avLst/>
          </a:prstGeom>
          <a:noFill/>
          <a:ln w="50800">
            <a:solidFill>
              <a:srgbClr val="434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pic>
        <p:nvPicPr>
          <p:cNvPr id="5" name="小曲 passacaglia">
            <a:hlinkClick r:id="" action="ppaction://media"/>
          </p:cNvPr>
          <p:cNvPicPr>
            <a:picLocks noChangeAspect="1"/>
          </p:cNvPicPr>
          <p:nvPr>
            <a:audioFile r:link="rId1"/>
            <p:extLst>
              <p:ext uri="{DAA4B4D4-6D71-4841-9C94-3DE7FCFB9230}">
                <p14:media xmlns:p14="http://schemas.microsoft.com/office/powerpoint/2010/main" r:embed="rId2">
                  <p14:fade in="500.000000" out="500.000000"/>
                </p14:media>
              </p:ext>
            </p:extLst>
          </p:nvPr>
        </p:nvPicPr>
        <p:blipFill>
          <a:blip r:embed="rId3"/>
          <a:stretch>
            <a:fillRect/>
          </a:stretch>
        </p:blipFill>
        <p:spPr>
          <a:xfrm>
            <a:off x="-429497" y="245315"/>
            <a:ext cx="338276" cy="338276"/>
          </a:xfrm>
          <a:prstGeom prst="rect">
            <a:avLst/>
          </a:prstGeom>
        </p:spPr>
      </p:pic>
      <p:pic>
        <p:nvPicPr>
          <p:cNvPr id="4" name="图片 3" descr="D:\图图图\0fe1e59536dd524cec29d005411598709b3d45f6f53b-77dqIa_fw658.jpg0fe1e59536dd524cec29d005411598709b3d45f6f53b-77dqIa_fw658"/>
          <p:cNvPicPr>
            <a:picLocks noChangeAspect="1"/>
          </p:cNvPicPr>
          <p:nvPr/>
        </p:nvPicPr>
        <p:blipFill rotWithShape="1">
          <a:blip r:embed="rId4"/>
          <a:srcRect/>
          <a:stretch>
            <a:fillRect/>
          </a:stretch>
        </p:blipFill>
        <p:spPr>
          <a:xfrm>
            <a:off x="1009740" y="1481428"/>
            <a:ext cx="4649598" cy="3094990"/>
          </a:xfrm>
          <a:prstGeom prst="rect">
            <a:avLst/>
          </a:prstGeom>
        </p:spPr>
      </p:pic>
      <p:sp>
        <p:nvSpPr>
          <p:cNvPr id="32" name="矩形: 圆角 31"/>
          <p:cNvSpPr/>
          <p:nvPr/>
        </p:nvSpPr>
        <p:spPr>
          <a:xfrm>
            <a:off x="8237921" y="5241676"/>
            <a:ext cx="1635698" cy="489852"/>
          </a:xfrm>
          <a:prstGeom prst="roundRect">
            <a:avLst>
              <a:gd name="adj" fmla="val 50000"/>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sz="1600" dirty="0">
              <a:latin typeface="+mn-ea"/>
            </a:endParaRPr>
          </a:p>
        </p:txBody>
      </p:sp>
      <p:sp>
        <p:nvSpPr>
          <p:cNvPr id="33" name="矩形: 圆角 32"/>
          <p:cNvSpPr/>
          <p:nvPr/>
        </p:nvSpPr>
        <p:spPr>
          <a:xfrm>
            <a:off x="6315225" y="5241676"/>
            <a:ext cx="1635698" cy="48985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sz="1600" dirty="0">
              <a:latin typeface="+mn-ea"/>
            </a:endParaRPr>
          </a:p>
        </p:txBody>
      </p:sp>
      <p:sp>
        <p:nvSpPr>
          <p:cNvPr id="34" name="PA-文本框 4"/>
          <p:cNvSpPr txBox="1"/>
          <p:nvPr>
            <p:custDataLst>
              <p:tags r:id="rId5"/>
            </p:custDataLst>
          </p:nvPr>
        </p:nvSpPr>
        <p:spPr>
          <a:xfrm>
            <a:off x="6758856" y="5286547"/>
            <a:ext cx="691515" cy="398780"/>
          </a:xfrm>
          <a:prstGeom prst="rect">
            <a:avLst/>
          </a:prstGeom>
          <a:noFill/>
        </p:spPr>
        <p:txBody>
          <a:bodyPr wrap="none" rtlCol="0">
            <a:spAutoFit/>
            <a:scene3d>
              <a:camera prst="orthographicFront"/>
              <a:lightRig rig="threePt" dir="t"/>
            </a:scene3d>
            <a:sp3d contourW="12700"/>
          </a:bodyPr>
          <a:lstStyle/>
          <a:p>
            <a:pPr algn="ctr"/>
            <a:r>
              <a:rPr lang="en-US" sz="2000" dirty="0">
                <a:solidFill>
                  <a:schemeClr val="bg1"/>
                </a:solidFill>
                <a:latin typeface="+mn-ea"/>
                <a:ea typeface="+mn-ea"/>
              </a:rPr>
              <a:t>XXX</a:t>
            </a:r>
            <a:endParaRPr lang="en-US" sz="2000" dirty="0">
              <a:solidFill>
                <a:schemeClr val="bg1"/>
              </a:solidFill>
              <a:latin typeface="+mn-ea"/>
              <a:ea typeface="+mn-ea"/>
            </a:endParaRPr>
          </a:p>
        </p:txBody>
      </p:sp>
      <p:sp>
        <p:nvSpPr>
          <p:cNvPr id="35" name="PA-文本框 4"/>
          <p:cNvSpPr txBox="1"/>
          <p:nvPr>
            <p:custDataLst>
              <p:tags r:id="rId6"/>
            </p:custDataLst>
          </p:nvPr>
        </p:nvSpPr>
        <p:spPr>
          <a:xfrm>
            <a:off x="8463495" y="5286547"/>
            <a:ext cx="1181735"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latin typeface="+mn-ea"/>
                <a:ea typeface="+mn-ea"/>
              </a:rPr>
              <a:t>XX.XX.XX</a:t>
            </a:r>
            <a:endParaRPr lang="zh-CN" altLang="en-US" sz="2000" dirty="0">
              <a:latin typeface="+mn-ea"/>
              <a:ea typeface="+mn-ea"/>
            </a:endParaRPr>
          </a:p>
        </p:txBody>
      </p:sp>
      <p:sp>
        <p:nvSpPr>
          <p:cNvPr id="39" name="PA-文本框 4"/>
          <p:cNvSpPr txBox="1"/>
          <p:nvPr>
            <p:custDataLst>
              <p:tags r:id="rId7"/>
            </p:custDataLst>
          </p:nvPr>
        </p:nvSpPr>
        <p:spPr>
          <a:xfrm>
            <a:off x="6240780" y="2639695"/>
            <a:ext cx="5692140" cy="1198880"/>
          </a:xfrm>
          <a:prstGeom prst="rect">
            <a:avLst/>
          </a:prstGeom>
          <a:noFill/>
        </p:spPr>
        <p:txBody>
          <a:bodyPr wrap="none" rtlCol="0">
            <a:spAutoFit/>
            <a:scene3d>
              <a:camera prst="orthographicFront"/>
              <a:lightRig rig="threePt" dir="t"/>
            </a:scene3d>
            <a:sp3d contourW="12700"/>
          </a:bodyPr>
          <a:lstStyle/>
          <a:p>
            <a:r>
              <a:rPr lang="zh-CN" altLang="en-US" sz="7200" b="1" dirty="0">
                <a:latin typeface="+mn-ea"/>
                <a:ea typeface="+mn-ea"/>
              </a:rPr>
              <a:t>感谢您的聆听</a:t>
            </a:r>
            <a:endParaRPr lang="zh-CN" altLang="en-US" sz="7200" b="1" dirty="0">
              <a:latin typeface="+mn-ea"/>
              <a:ea typeface="+mn-ea"/>
            </a:endParaRPr>
          </a:p>
        </p:txBody>
      </p:sp>
      <p:sp>
        <p:nvSpPr>
          <p:cNvPr id="41" name="文本框 40"/>
          <p:cNvSpPr txBox="1"/>
          <p:nvPr/>
        </p:nvSpPr>
        <p:spPr>
          <a:xfrm>
            <a:off x="6240484" y="4057027"/>
            <a:ext cx="4874949" cy="677621"/>
          </a:xfrm>
          <a:prstGeom prst="rect">
            <a:avLst/>
          </a:prstGeom>
          <a:noFill/>
        </p:spPr>
        <p:txBody>
          <a:bodyPr wrap="square">
            <a:spAutoFit/>
            <a:scene3d>
              <a:camera prst="orthographicFront"/>
              <a:lightRig rig="threePt" dir="t"/>
            </a:scene3d>
            <a:sp3d contourW="12700"/>
          </a:bodyPr>
          <a:lstStyle/>
          <a:p>
            <a:pPr eaLnBrk="1" fontAlgn="auto" hangingPunct="1">
              <a:lnSpc>
                <a:spcPct val="125000"/>
              </a:lnSpc>
              <a:spcBef>
                <a:spcPts val="0"/>
              </a:spcBef>
              <a:spcAft>
                <a:spcPts val="0"/>
              </a:spcAft>
              <a:defRPr/>
            </a:pPr>
            <a:r>
              <a:rPr lang="en-US" altLang="zh-CN" sz="1050" dirty="0">
                <a:solidFill>
                  <a:schemeClr val="tx1">
                    <a:lumMod val="65000"/>
                    <a:lumOff val="35000"/>
                  </a:schemeClr>
                </a:solidFill>
                <a:latin typeface="+mn-ea"/>
                <a:ea typeface="+mn-ea"/>
              </a:rPr>
              <a:t>This template is exclusively designed by Fei </a:t>
            </a:r>
            <a:r>
              <a:rPr lang="en-US" altLang="zh-CN" sz="1050" dirty="0" err="1">
                <a:solidFill>
                  <a:schemeClr val="tx1">
                    <a:lumMod val="65000"/>
                    <a:lumOff val="35000"/>
                  </a:schemeClr>
                </a:solidFill>
                <a:latin typeface="+mn-ea"/>
                <a:ea typeface="+mn-ea"/>
              </a:rPr>
              <a:t>er</a:t>
            </a:r>
            <a:r>
              <a:rPr lang="en-US" altLang="zh-CN" sz="1050" dirty="0">
                <a:solidFill>
                  <a:schemeClr val="tx1">
                    <a:lumMod val="65000"/>
                    <a:lumOff val="35000"/>
                  </a:schemeClr>
                </a:solidFill>
                <a:latin typeface="+mn-ea"/>
                <a:ea typeface="+mn-ea"/>
              </a:rPr>
              <a:t> creative and copyrights belong to Bao </a:t>
            </a:r>
            <a:r>
              <a:rPr lang="en-US" altLang="zh-CN" sz="1050" dirty="0" err="1">
                <a:solidFill>
                  <a:schemeClr val="tx1">
                    <a:lumMod val="65000"/>
                    <a:lumOff val="35000"/>
                  </a:schemeClr>
                </a:solidFill>
                <a:latin typeface="+mn-ea"/>
                <a:ea typeface="+mn-ea"/>
              </a:rPr>
              <a:t>tu</a:t>
            </a:r>
            <a:r>
              <a:rPr lang="en-US" altLang="zh-CN" sz="1050" dirty="0">
                <a:solidFill>
                  <a:schemeClr val="tx1">
                    <a:lumMod val="65000"/>
                    <a:lumOff val="35000"/>
                  </a:schemeClr>
                </a:solidFill>
                <a:latin typeface="+mn-ea"/>
                <a:ea typeface="+mn-ea"/>
              </a:rPr>
              <a:t> </a:t>
            </a:r>
            <a:r>
              <a:rPr lang="en-US" altLang="zh-CN" sz="1050" dirty="0" err="1">
                <a:solidFill>
                  <a:schemeClr val="tx1">
                    <a:lumMod val="65000"/>
                    <a:lumOff val="35000"/>
                  </a:schemeClr>
                </a:solidFill>
                <a:latin typeface="+mn-ea"/>
                <a:ea typeface="+mn-ea"/>
              </a:rPr>
              <a:t>internetThis</a:t>
            </a:r>
            <a:r>
              <a:rPr lang="en-US" altLang="zh-CN" sz="1050" dirty="0">
                <a:solidFill>
                  <a:schemeClr val="tx1">
                    <a:lumMod val="65000"/>
                    <a:lumOff val="35000"/>
                  </a:schemeClr>
                </a:solidFill>
                <a:latin typeface="+mn-ea"/>
                <a:ea typeface="+mn-ea"/>
              </a:rPr>
              <a:t> template is exclusively designed by Fei </a:t>
            </a:r>
            <a:r>
              <a:rPr lang="en-US" altLang="zh-CN" sz="1050" dirty="0" err="1">
                <a:solidFill>
                  <a:schemeClr val="tx1">
                    <a:lumMod val="65000"/>
                    <a:lumOff val="35000"/>
                  </a:schemeClr>
                </a:solidFill>
                <a:latin typeface="+mn-ea"/>
                <a:ea typeface="+mn-ea"/>
              </a:rPr>
              <a:t>er</a:t>
            </a:r>
            <a:r>
              <a:rPr lang="en-US" altLang="zh-CN" sz="1050" dirty="0">
                <a:solidFill>
                  <a:schemeClr val="tx1">
                    <a:lumMod val="65000"/>
                    <a:lumOff val="35000"/>
                  </a:schemeClr>
                </a:solidFill>
                <a:latin typeface="+mn-ea"/>
                <a:ea typeface="+mn-ea"/>
              </a:rPr>
              <a:t> creative and copyrights belong to Bao </a:t>
            </a:r>
            <a:r>
              <a:rPr lang="en-US" altLang="zh-CN" sz="1050" dirty="0" err="1">
                <a:solidFill>
                  <a:schemeClr val="tx1">
                    <a:lumMod val="65000"/>
                    <a:lumOff val="35000"/>
                  </a:schemeClr>
                </a:solidFill>
                <a:latin typeface="+mn-ea"/>
                <a:ea typeface="+mn-ea"/>
              </a:rPr>
              <a:t>tu</a:t>
            </a:r>
            <a:r>
              <a:rPr lang="en-US" altLang="zh-CN" sz="1050" dirty="0">
                <a:solidFill>
                  <a:schemeClr val="tx1">
                    <a:lumMod val="65000"/>
                    <a:lumOff val="35000"/>
                  </a:schemeClr>
                </a:solidFill>
                <a:latin typeface="+mn-ea"/>
                <a:ea typeface="+mn-ea"/>
              </a:rPr>
              <a:t> internet</a:t>
            </a:r>
            <a:endParaRPr lang="en-US" altLang="zh-CN" sz="1050" dirty="0">
              <a:solidFill>
                <a:schemeClr val="tx1">
                  <a:lumMod val="65000"/>
                  <a:lumOff val="35000"/>
                </a:schemeClr>
              </a:solidFill>
              <a:latin typeface="+mn-ea"/>
              <a:ea typeface="+mn-ea"/>
            </a:endParaRPr>
          </a:p>
        </p:txBody>
      </p:sp>
      <p:pic>
        <p:nvPicPr>
          <p:cNvPr id="3" name="图片 2" descr="图片1"/>
          <p:cNvPicPr>
            <a:picLocks noChangeAspect="1"/>
          </p:cNvPicPr>
          <p:nvPr/>
        </p:nvPicPr>
        <p:blipFill>
          <a:blip r:embed="rId8"/>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par>
                          <p:cTn id="14" fill="hold">
                            <p:stCondLst>
                              <p:cond delay="500"/>
                            </p:stCondLst>
                            <p:childTnLst>
                              <p:par>
                                <p:cTn id="15" presetID="14" presetClass="entr" presetSubtype="1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randombar(horizontal)">
                                      <p:cBhvr>
                                        <p:cTn id="17" dur="500"/>
                                        <p:tgtEl>
                                          <p:spTgt spid="41"/>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5"/>
                </p:tgtEl>
              </p:cMediaNode>
            </p:audio>
          </p:childTnLst>
        </p:cTn>
      </p:par>
    </p:tnLst>
    <p:bldLst>
      <p:bldP spid="2" grpId="0" bldLvl="0" animBg="1"/>
      <p:bldP spid="32" grpId="0" bldLvl="0" animBg="1"/>
      <p:bldP spid="33" grpId="0" bldLvl="0" animBg="1"/>
      <p:bldP spid="34" grpId="0"/>
      <p:bldP spid="35"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5.0.0"/>
</p:tagLst>
</file>

<file path=ppt/tags/tag2.xml><?xml version="1.0" encoding="utf-8"?>
<p:tagLst xmlns:p="http://schemas.openxmlformats.org/presentationml/2006/main">
  <p:tag name="PA" val="v5.0.0"/>
</p:tagLst>
</file>

<file path=ppt/tags/tag3.xml><?xml version="1.0" encoding="utf-8"?>
<p:tagLst xmlns:p="http://schemas.openxmlformats.org/presentationml/2006/main">
  <p:tag name="PA" val="v5.0.0"/>
</p:tagLst>
</file>

<file path=ppt/tags/tag4.xml><?xml version="1.0" encoding="utf-8"?>
<p:tagLst xmlns:p="http://schemas.openxmlformats.org/presentationml/2006/main">
  <p:tag name="PA" val="v5.0.0"/>
</p:tagLst>
</file>

<file path=ppt/tags/tag5.xml><?xml version="1.0" encoding="utf-8"?>
<p:tagLst xmlns:p="http://schemas.openxmlformats.org/presentationml/2006/main">
  <p:tag name="PA" val="v5.0.0"/>
</p:tagLst>
</file>

<file path=ppt/tags/tag6.xml><?xml version="1.0" encoding="utf-8"?>
<p:tagLst xmlns:p="http://schemas.openxmlformats.org/presentationml/2006/main">
  <p:tag name="PA" val="v5.0.0"/>
</p:tagLst>
</file>

<file path=ppt/tags/tag7.xml><?xml version="1.0" encoding="utf-8"?>
<p:tagLst xmlns:p="http://schemas.openxmlformats.org/presentationml/2006/main">
  <p:tag name="ISLIDE.DIAGRAM" val="7017cfed-b063-4a2f-aab6-68688076e4ba"/>
</p:tagLst>
</file>

<file path=ppt/tags/tag8.xml><?xml version="1.0" encoding="utf-8"?>
<p:tagLst xmlns:p="http://schemas.openxmlformats.org/presentationml/2006/main">
  <p:tag name="PA" val="v5.0.0"/>
</p:tagLst>
</file>

<file path=ppt/tags/tag9.xml><?xml version="1.0" encoding="utf-8"?>
<p:tagLst xmlns:p="http://schemas.openxmlformats.org/presentationml/2006/main">
  <p:tag name="PA" val="v5.0.0"/>
</p:tagLst>
</file>

<file path=ppt/tags/tag10.xml><?xml version="1.0" encoding="utf-8"?>
<p:tagLst xmlns:p="http://schemas.openxmlformats.org/presentationml/2006/main">
  <p:tag name="ISLIDE.DIAGRAM" val="4fa1beeb-2c3c-429c-8c7c-19408bb784df"/>
</p:tagLst>
</file>

<file path=ppt/tags/tag11.xml><?xml version="1.0" encoding="utf-8"?>
<p:tagLst xmlns:p="http://schemas.openxmlformats.org/presentationml/2006/main">
  <p:tag name="GENSWF_ADVANCE_TIME" val="0.00"/>
  <p:tag name="ISPRING_SLIDE_INDENT_LEVEL" val="0"/>
  <p:tag name="ISPRING_CUSTOM_TIMING_USED" val="0"/>
</p:tagLst>
</file>

<file path=ppt/tags/tag12.xml><?xml version="1.0" encoding="utf-8"?>
<p:tagLst xmlns:p="http://schemas.openxmlformats.org/presentationml/2006/main">
  <p:tag name="GENSWF_ADVANCE_TIME" val="0.00"/>
  <p:tag name="ISPRING_SLIDE_INDENT_LEVEL" val="0"/>
  <p:tag name="ISPRING_CUSTOM_TIMING_USED" val="0"/>
</p:tagLst>
</file>

<file path=ppt/tags/tag13.xml><?xml version="1.0" encoding="utf-8"?>
<p:tagLst xmlns:p="http://schemas.openxmlformats.org/presentationml/2006/main">
  <p:tag name="PA" val="v5.0.0"/>
</p:tagLst>
</file>

<file path=ppt/tags/tag14.xml><?xml version="1.0" encoding="utf-8"?>
<p:tagLst xmlns:p="http://schemas.openxmlformats.org/presentationml/2006/main">
  <p:tag name="PA" val="v5.0.0"/>
</p:tagLst>
</file>

<file path=ppt/tags/tag15.xml><?xml version="1.0" encoding="utf-8"?>
<p:tagLst xmlns:p="http://schemas.openxmlformats.org/presentationml/2006/main">
  <p:tag name="ISLIDE.DIAGRAM" val="5d805e23-4f4f-41ca-b62f-1c1f62cd2f7d"/>
</p:tagLst>
</file>

<file path=ppt/tags/tag16.xml><?xml version="1.0" encoding="utf-8"?>
<p:tagLst xmlns:p="http://schemas.openxmlformats.org/presentationml/2006/main">
  <p:tag name="ISLIDE.DIAGRAM" val="467ea1a4-08e3-4b07-ab7d-646249f5c792"/>
</p:tagLst>
</file>

<file path=ppt/tags/tag17.xml><?xml version="1.0" encoding="utf-8"?>
<p:tagLst xmlns:p="http://schemas.openxmlformats.org/presentationml/2006/main">
  <p:tag name="GENSWF_ADVANCE_TIME" val="0.00"/>
  <p:tag name="ISPRING_SLIDE_INDENT_LEVEL" val="0"/>
  <p:tag name="ISPRING_CUSTOM_TIMING_USED" val="0"/>
</p:tagLst>
</file>

<file path=ppt/tags/tag18.xml><?xml version="1.0" encoding="utf-8"?>
<p:tagLst xmlns:p="http://schemas.openxmlformats.org/presentationml/2006/main">
  <p:tag name="PA" val="v5.0.0"/>
</p:tagLst>
</file>

<file path=ppt/tags/tag19.xml><?xml version="1.0" encoding="utf-8"?>
<p:tagLst xmlns:p="http://schemas.openxmlformats.org/presentationml/2006/main">
  <p:tag name="PA" val="v5.0.0"/>
</p:tagLst>
</file>

<file path=ppt/tags/tag20.xml><?xml version="1.0" encoding="utf-8"?>
<p:tagLst xmlns:p="http://schemas.openxmlformats.org/presentationml/2006/main">
  <p:tag name="PA" val="v5.0.0"/>
</p:tagLst>
</file>

<file path=ppt/tags/tag21.xml><?xml version="1.0" encoding="utf-8"?>
<p:tagLst xmlns:p="http://schemas.openxmlformats.org/presentationml/2006/main">
  <p:tag name="PA" val="v5.0.0"/>
</p:tagLst>
</file>

<file path=ppt/tags/tag22.xml><?xml version="1.0" encoding="utf-8"?>
<p:tagLst xmlns:p="http://schemas.openxmlformats.org/presentationml/2006/main">
  <p:tag name="PA" val="v5.0.0"/>
</p:tagLst>
</file>

<file path=ppt/tags/tag23.xml><?xml version="1.0" encoding="utf-8"?>
<p:tagLst xmlns:p="http://schemas.openxmlformats.org/presentationml/2006/main">
  <p:tag name="ISPRING_PRESENTATION_TITLE" val="4"/>
</p:tagLst>
</file>

<file path=ppt/theme/theme1.xml><?xml version="1.0" encoding="utf-8"?>
<a:theme xmlns:a="http://schemas.openxmlformats.org/drawingml/2006/main" name="Office 主题​​">
  <a:themeElements>
    <a:clrScheme name="田园风">
      <a:dk1>
        <a:srgbClr val="000000"/>
      </a:dk1>
      <a:lt1>
        <a:srgbClr val="FFFFFF"/>
      </a:lt1>
      <a:dk2>
        <a:srgbClr val="A3BDC4"/>
      </a:dk2>
      <a:lt2>
        <a:srgbClr val="4F6869"/>
      </a:lt2>
      <a:accent1>
        <a:srgbClr val="C46049"/>
      </a:accent1>
      <a:accent2>
        <a:srgbClr val="99311B"/>
      </a:accent2>
      <a:accent3>
        <a:srgbClr val="461A15"/>
      </a:accent3>
      <a:accent4>
        <a:srgbClr val="C5B4A6"/>
      </a:accent4>
      <a:accent5>
        <a:srgbClr val="D7B28F"/>
      </a:accent5>
      <a:accent6>
        <a:srgbClr val="8E5B38"/>
      </a:accent6>
      <a:hlink>
        <a:srgbClr val="674F40"/>
      </a:hlink>
      <a:folHlink>
        <a:srgbClr val="23110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田园风">
      <a:dk1>
        <a:srgbClr val="000000"/>
      </a:dk1>
      <a:lt1>
        <a:srgbClr val="FFFFFF"/>
      </a:lt1>
      <a:dk2>
        <a:srgbClr val="A3BDC4"/>
      </a:dk2>
      <a:lt2>
        <a:srgbClr val="4F6869"/>
      </a:lt2>
      <a:accent1>
        <a:srgbClr val="C46049"/>
      </a:accent1>
      <a:accent2>
        <a:srgbClr val="99311B"/>
      </a:accent2>
      <a:accent3>
        <a:srgbClr val="461A15"/>
      </a:accent3>
      <a:accent4>
        <a:srgbClr val="C5B4A6"/>
      </a:accent4>
      <a:accent5>
        <a:srgbClr val="D7B28F"/>
      </a:accent5>
      <a:accent6>
        <a:srgbClr val="8E5B38"/>
      </a:accent6>
      <a:hlink>
        <a:srgbClr val="674F40"/>
      </a:hlink>
      <a:folHlink>
        <a:srgbClr val="23110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4021</Words>
  <Application>WPS 演示</Application>
  <PresentationFormat>宽屏</PresentationFormat>
  <Paragraphs>399</Paragraphs>
  <Slides>25</Slides>
  <Notes>24</Notes>
  <HiddenSlides>0</HiddenSlides>
  <MMClips>2</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25</vt:i4>
      </vt:variant>
    </vt:vector>
  </HeadingPairs>
  <TitlesOfParts>
    <vt:vector size="49" baseType="lpstr">
      <vt:lpstr>Arial</vt:lpstr>
      <vt:lpstr>宋体</vt:lpstr>
      <vt:lpstr>Wingdings</vt:lpstr>
      <vt:lpstr>等线</vt:lpstr>
      <vt:lpstr>等线 Light</vt:lpstr>
      <vt:lpstr>微软雅黑</vt:lpstr>
      <vt:lpstr>Agency FB</vt:lpstr>
      <vt:lpstr>NumberOnly</vt:lpstr>
      <vt:lpstr>时尚中黑简体</vt:lpstr>
      <vt:lpstr>Century Gothic</vt:lpstr>
      <vt:lpstr>Calibri</vt:lpstr>
      <vt:lpstr>Tahoma</vt:lpstr>
      <vt:lpstr>华文黑体</vt:lpstr>
      <vt:lpstr>黑体</vt:lpstr>
      <vt:lpstr>方正姚体</vt:lpstr>
      <vt:lpstr>Arial Unicode MS</vt:lpstr>
      <vt:lpstr>Arial</vt:lpstr>
      <vt:lpstr>Open Sans</vt:lpstr>
      <vt:lpstr>Segoe Print</vt:lpstr>
      <vt:lpstr>Roboto Light</vt:lpstr>
      <vt:lpstr>思源黑体 CN Light</vt:lpstr>
      <vt:lpstr>等线</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
  <dc:description>chenying0907</dc:description>
  <dc:subject>chenying0907</dc:subject>
  <cp:lastModifiedBy>罗祉璇</cp:lastModifiedBy>
  <cp:revision>2</cp:revision>
  <dcterms:created xsi:type="dcterms:W3CDTF">2017-05-21T07:26:00Z</dcterms:created>
  <dcterms:modified xsi:type="dcterms:W3CDTF">2020-04-18T01:56:24Z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