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314" r:id="rId2"/>
    <p:sldId id="315" r:id="rId3"/>
    <p:sldId id="261" r:id="rId4"/>
    <p:sldId id="316" r:id="rId5"/>
    <p:sldId id="317" r:id="rId6"/>
    <p:sldId id="318" r:id="rId7"/>
    <p:sldId id="319" r:id="rId8"/>
    <p:sldId id="284" r:id="rId9"/>
    <p:sldId id="287" r:id="rId10"/>
    <p:sldId id="320" r:id="rId11"/>
    <p:sldId id="322" r:id="rId12"/>
    <p:sldId id="321" r:id="rId13"/>
    <p:sldId id="323" r:id="rId14"/>
    <p:sldId id="325" r:id="rId15"/>
    <p:sldId id="324" r:id="rId16"/>
    <p:sldId id="326" r:id="rId17"/>
    <p:sldId id="327" r:id="rId18"/>
    <p:sldId id="328" r:id="rId19"/>
    <p:sldId id="329" r:id="rId20"/>
    <p:sldId id="330" r:id="rId21"/>
    <p:sldId id="332" r:id="rId22"/>
    <p:sldId id="331" r:id="rId23"/>
    <p:sldId id="333" r:id="rId24"/>
    <p:sldId id="334" r:id="rId25"/>
    <p:sldId id="335" r:id="rId26"/>
    <p:sldId id="336" r:id="rId27"/>
    <p:sldId id="337" r:id="rId28"/>
    <p:sldId id="338" r:id="rId29"/>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41">
          <p15:clr>
            <a:srgbClr val="A4A3A4"/>
          </p15:clr>
        </p15:guide>
        <p15:guide id="2" pos="793">
          <p15:clr>
            <a:srgbClr val="A4A3A4"/>
          </p15:clr>
        </p15:guide>
        <p15:guide id="3" pos="2880" userDrawn="1">
          <p15:clr>
            <a:srgbClr val="A4A3A4"/>
          </p15:clr>
        </p15:guide>
        <p15:guide id="4" pos="50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Animation="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849C"/>
    <a:srgbClr val="617A99"/>
    <a:srgbClr val="9C736D"/>
    <a:srgbClr val="B8CBEF"/>
    <a:srgbClr val="BDA3D3"/>
    <a:srgbClr val="374035"/>
    <a:srgbClr val="765296"/>
    <a:srgbClr val="F0F0F0"/>
    <a:srgbClr val="6B7EBF"/>
    <a:srgbClr val="4F65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57" autoAdjust="0"/>
    <p:restoredTop sz="94660"/>
  </p:normalViewPr>
  <p:slideViewPr>
    <p:cSldViewPr snapToObjects="1">
      <p:cViewPr varScale="1">
        <p:scale>
          <a:sx n="121" d="100"/>
          <a:sy n="121" d="100"/>
        </p:scale>
        <p:origin x="354" y="108"/>
      </p:cViewPr>
      <p:guideLst>
        <p:guide orient="horz" pos="441"/>
        <p:guide pos="793"/>
        <p:guide pos="2880"/>
        <p:guide pos="50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4C0-4FD7-9AB3-3BFDC92572B9}"/>
            </c:ext>
          </c:extLst>
        </c:ser>
        <c:ser>
          <c:idx val="1"/>
          <c:order val="1"/>
          <c:tx>
            <c:strRef>
              <c:f>Sheet1!$C$1</c:f>
              <c:strCache>
                <c:ptCount val="1"/>
                <c:pt idx="0">
                  <c:v>系列 2</c:v>
                </c:pt>
              </c:strCache>
            </c:strRef>
          </c:tx>
          <c:spPr>
            <a:solidFill>
              <a:srgbClr val="2F849C"/>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84C0-4FD7-9AB3-3BFDC92572B9}"/>
            </c:ext>
          </c:extLst>
        </c:ser>
        <c:ser>
          <c:idx val="2"/>
          <c:order val="2"/>
          <c:tx>
            <c:strRef>
              <c:f>Sheet1!$D$1</c:f>
              <c:strCache>
                <c:ptCount val="1"/>
                <c:pt idx="0">
                  <c:v>系列 3</c:v>
                </c:pt>
              </c:strCache>
            </c:strRef>
          </c:tx>
          <c:spPr>
            <a:solidFill>
              <a:srgbClr val="617A99"/>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84C0-4FD7-9AB3-3BFDC92572B9}"/>
            </c:ext>
          </c:extLst>
        </c:ser>
        <c:dLbls>
          <c:showLegendKey val="0"/>
          <c:showVal val="0"/>
          <c:showCatName val="0"/>
          <c:showSerName val="0"/>
          <c:showPercent val="0"/>
          <c:showBubbleSize val="0"/>
        </c:dLbls>
        <c:gapWidth val="219"/>
        <c:overlap val="-27"/>
        <c:axId val="-1724080160"/>
        <c:axId val="-1724089952"/>
      </c:barChart>
      <c:catAx>
        <c:axId val="-172408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24089952"/>
        <c:crosses val="autoZero"/>
        <c:auto val="1"/>
        <c:lblAlgn val="ctr"/>
        <c:lblOffset val="100"/>
        <c:noMultiLvlLbl val="0"/>
      </c:catAx>
      <c:valAx>
        <c:axId val="-172408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2408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C7DC27-ABC8-4BE3-ADCD-372399B0E143}"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A99292-C0BF-4C20-AC3C-298E0F3922CE}" type="slidenum">
              <a:rPr lang="zh-CN" altLang="en-US" smtClean="0"/>
              <a:t>‹#›</a:t>
            </a:fld>
            <a:endParaRPr lang="zh-CN" altLang="en-US"/>
          </a:p>
        </p:txBody>
      </p:sp>
    </p:spTree>
    <p:extLst>
      <p:ext uri="{BB962C8B-B14F-4D97-AF65-F5344CB8AC3E}">
        <p14:creationId xmlns:p14="http://schemas.microsoft.com/office/powerpoint/2010/main" val="3122713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a:t>
            </a:fld>
            <a:endParaRPr lang="zh-CN" altLang="en-US"/>
          </a:p>
        </p:txBody>
      </p:sp>
    </p:spTree>
    <p:extLst>
      <p:ext uri="{BB962C8B-B14F-4D97-AF65-F5344CB8AC3E}">
        <p14:creationId xmlns:p14="http://schemas.microsoft.com/office/powerpoint/2010/main" val="917766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a:t>
            </a:fld>
            <a:endParaRPr lang="zh-CN" altLang="en-US"/>
          </a:p>
        </p:txBody>
      </p:sp>
    </p:spTree>
    <p:extLst>
      <p:ext uri="{BB962C8B-B14F-4D97-AF65-F5344CB8AC3E}">
        <p14:creationId xmlns:p14="http://schemas.microsoft.com/office/powerpoint/2010/main" val="2383159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3</a:t>
            </a:fld>
            <a:endParaRPr lang="zh-CN" altLang="en-US"/>
          </a:p>
        </p:txBody>
      </p:sp>
    </p:spTree>
    <p:extLst>
      <p:ext uri="{BB962C8B-B14F-4D97-AF65-F5344CB8AC3E}">
        <p14:creationId xmlns:p14="http://schemas.microsoft.com/office/powerpoint/2010/main" val="2026050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401F45-02D9-44EC-B5DF-8C313B67AA58}" type="slidenum">
              <a:rPr lang="zh-CN" altLang="en-US" smtClean="0"/>
              <a:t>4</a:t>
            </a:fld>
            <a:endParaRPr lang="zh-CN" altLang="en-US"/>
          </a:p>
        </p:txBody>
      </p:sp>
    </p:spTree>
    <p:extLst>
      <p:ext uri="{BB962C8B-B14F-4D97-AF65-F5344CB8AC3E}">
        <p14:creationId xmlns:p14="http://schemas.microsoft.com/office/powerpoint/2010/main" val="3798346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5</a:t>
            </a:fld>
            <a:endParaRPr lang="zh-CN" altLang="en-US"/>
          </a:p>
        </p:txBody>
      </p:sp>
    </p:spTree>
    <p:extLst>
      <p:ext uri="{BB962C8B-B14F-4D97-AF65-F5344CB8AC3E}">
        <p14:creationId xmlns:p14="http://schemas.microsoft.com/office/powerpoint/2010/main" val="1834856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401F45-02D9-44EC-B5DF-8C313B67AA58}" type="slidenum">
              <a:rPr lang="zh-CN" altLang="en-US" smtClean="0"/>
              <a:t>6</a:t>
            </a:fld>
            <a:endParaRPr lang="zh-CN" altLang="en-US"/>
          </a:p>
        </p:txBody>
      </p:sp>
    </p:spTree>
    <p:extLst>
      <p:ext uri="{BB962C8B-B14F-4D97-AF65-F5344CB8AC3E}">
        <p14:creationId xmlns:p14="http://schemas.microsoft.com/office/powerpoint/2010/main" val="2501900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7</a:t>
            </a:fld>
            <a:endParaRPr lang="zh-CN" altLang="en-US"/>
          </a:p>
        </p:txBody>
      </p:sp>
    </p:spTree>
    <p:extLst>
      <p:ext uri="{BB962C8B-B14F-4D97-AF65-F5344CB8AC3E}">
        <p14:creationId xmlns:p14="http://schemas.microsoft.com/office/powerpoint/2010/main" val="2270830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8</a:t>
            </a:fld>
            <a:endParaRPr lang="zh-CN" altLang="en-US"/>
          </a:p>
        </p:txBody>
      </p:sp>
    </p:spTree>
    <p:extLst>
      <p:ext uri="{BB962C8B-B14F-4D97-AF65-F5344CB8AC3E}">
        <p14:creationId xmlns:p14="http://schemas.microsoft.com/office/powerpoint/2010/main" val="3622395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9</a:t>
            </a:fld>
            <a:endParaRPr lang="zh-CN" altLang="en-US"/>
          </a:p>
        </p:txBody>
      </p:sp>
    </p:spTree>
    <p:extLst>
      <p:ext uri="{BB962C8B-B14F-4D97-AF65-F5344CB8AC3E}">
        <p14:creationId xmlns:p14="http://schemas.microsoft.com/office/powerpoint/2010/main" val="365256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10</a:t>
            </a:fld>
            <a:endParaRPr lang="zh-CN" altLang="en-US"/>
          </a:p>
        </p:txBody>
      </p:sp>
    </p:spTree>
    <p:extLst>
      <p:ext uri="{BB962C8B-B14F-4D97-AF65-F5344CB8AC3E}">
        <p14:creationId xmlns:p14="http://schemas.microsoft.com/office/powerpoint/2010/main" val="2683529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11</a:t>
            </a:fld>
            <a:endParaRPr lang="zh-CN" altLang="en-US"/>
          </a:p>
        </p:txBody>
      </p:sp>
    </p:spTree>
    <p:extLst>
      <p:ext uri="{BB962C8B-B14F-4D97-AF65-F5344CB8AC3E}">
        <p14:creationId xmlns:p14="http://schemas.microsoft.com/office/powerpoint/2010/main" val="3416738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3425157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401F45-02D9-44EC-B5DF-8C313B67AA58}" type="slidenum">
              <a:rPr lang="zh-CN" altLang="en-US" smtClean="0"/>
              <a:t>13</a:t>
            </a:fld>
            <a:endParaRPr lang="zh-CN" altLang="en-US"/>
          </a:p>
        </p:txBody>
      </p:sp>
    </p:spTree>
    <p:extLst>
      <p:ext uri="{BB962C8B-B14F-4D97-AF65-F5344CB8AC3E}">
        <p14:creationId xmlns:p14="http://schemas.microsoft.com/office/powerpoint/2010/main" val="3869514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14</a:t>
            </a:fld>
            <a:endParaRPr lang="zh-CN" altLang="en-US"/>
          </a:p>
        </p:txBody>
      </p:sp>
    </p:spTree>
    <p:extLst>
      <p:ext uri="{BB962C8B-B14F-4D97-AF65-F5344CB8AC3E}">
        <p14:creationId xmlns:p14="http://schemas.microsoft.com/office/powerpoint/2010/main" val="2063471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15</a:t>
            </a:fld>
            <a:endParaRPr lang="zh-CN" altLang="en-US"/>
          </a:p>
        </p:txBody>
      </p:sp>
    </p:spTree>
    <p:extLst>
      <p:ext uri="{BB962C8B-B14F-4D97-AF65-F5344CB8AC3E}">
        <p14:creationId xmlns:p14="http://schemas.microsoft.com/office/powerpoint/2010/main" val="2856023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16</a:t>
            </a:fld>
            <a:endParaRPr lang="zh-CN" altLang="en-US"/>
          </a:p>
        </p:txBody>
      </p:sp>
    </p:spTree>
    <p:extLst>
      <p:ext uri="{BB962C8B-B14F-4D97-AF65-F5344CB8AC3E}">
        <p14:creationId xmlns:p14="http://schemas.microsoft.com/office/powerpoint/2010/main" val="1424639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17</a:t>
            </a:fld>
            <a:endParaRPr lang="zh-CN" altLang="en-US"/>
          </a:p>
        </p:txBody>
      </p:sp>
    </p:spTree>
    <p:extLst>
      <p:ext uri="{BB962C8B-B14F-4D97-AF65-F5344CB8AC3E}">
        <p14:creationId xmlns:p14="http://schemas.microsoft.com/office/powerpoint/2010/main" val="4227835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18</a:t>
            </a:fld>
            <a:endParaRPr lang="zh-CN" altLang="en-US"/>
          </a:p>
        </p:txBody>
      </p:sp>
    </p:spTree>
    <p:extLst>
      <p:ext uri="{BB962C8B-B14F-4D97-AF65-F5344CB8AC3E}">
        <p14:creationId xmlns:p14="http://schemas.microsoft.com/office/powerpoint/2010/main" val="4030078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19</a:t>
            </a:fld>
            <a:endParaRPr lang="zh-CN" altLang="en-US"/>
          </a:p>
        </p:txBody>
      </p:sp>
    </p:spTree>
    <p:extLst>
      <p:ext uri="{BB962C8B-B14F-4D97-AF65-F5344CB8AC3E}">
        <p14:creationId xmlns:p14="http://schemas.microsoft.com/office/powerpoint/2010/main" val="3865813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20</a:t>
            </a:fld>
            <a:endParaRPr lang="zh-CN" altLang="en-US"/>
          </a:p>
        </p:txBody>
      </p:sp>
    </p:spTree>
    <p:extLst>
      <p:ext uri="{BB962C8B-B14F-4D97-AF65-F5344CB8AC3E}">
        <p14:creationId xmlns:p14="http://schemas.microsoft.com/office/powerpoint/2010/main" val="3303405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21</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860716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22</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508685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23</a:t>
            </a:fld>
            <a:endParaRPr lang="zh-CN" altLang="en-US"/>
          </a:p>
        </p:txBody>
      </p:sp>
    </p:spTree>
    <p:extLst>
      <p:ext uri="{BB962C8B-B14F-4D97-AF65-F5344CB8AC3E}">
        <p14:creationId xmlns:p14="http://schemas.microsoft.com/office/powerpoint/2010/main" val="4226827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24</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2857824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25</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661769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26</a:t>
            </a:fld>
            <a:endParaRPr lang="zh-CN" altLang="en-US"/>
          </a:p>
        </p:txBody>
      </p:sp>
    </p:spTree>
    <p:extLst>
      <p:ext uri="{BB962C8B-B14F-4D97-AF65-F5344CB8AC3E}">
        <p14:creationId xmlns:p14="http://schemas.microsoft.com/office/powerpoint/2010/main" val="35791962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27</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1833269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99292-C0BF-4C20-AC3C-298E0F3922CE}" type="slidenum">
              <a:rPr lang="zh-CN" altLang="en-US" smtClean="0"/>
              <a:t>28</a:t>
            </a:fld>
            <a:endParaRPr lang="zh-CN" altLang="en-US"/>
          </a:p>
        </p:txBody>
      </p:sp>
    </p:spTree>
    <p:extLst>
      <p:ext uri="{BB962C8B-B14F-4D97-AF65-F5344CB8AC3E}">
        <p14:creationId xmlns:p14="http://schemas.microsoft.com/office/powerpoint/2010/main" val="364938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2B6AD184-1EE8-4223-8396-E7DDC78C9DFD}"/>
              </a:ext>
            </a:extLst>
          </p:cNvPr>
          <p:cNvSpPr/>
          <p:nvPr userDrawn="1"/>
        </p:nvSpPr>
        <p:spPr>
          <a:xfrm>
            <a:off x="2123728" y="0"/>
            <a:ext cx="4968552" cy="5143500"/>
          </a:xfrm>
          <a:prstGeom prst="rect">
            <a:avLst/>
          </a:prstGeom>
          <a:solidFill>
            <a:srgbClr val="2D3A4B"/>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77273B7B-6153-4BF9-AEA9-0FAFB2D52F8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1426145">
            <a:off x="3230796" y="-81991"/>
            <a:ext cx="3169265" cy="2964996"/>
          </a:xfrm>
          <a:prstGeom prst="rect">
            <a:avLst/>
          </a:prstGeom>
        </p:spPr>
      </p:pic>
      <p:pic>
        <p:nvPicPr>
          <p:cNvPr id="5" name="图片 4">
            <a:extLst>
              <a:ext uri="{FF2B5EF4-FFF2-40B4-BE49-F238E27FC236}">
                <a16:creationId xmlns:a16="http://schemas.microsoft.com/office/drawing/2014/main" xmlns="" id="{B2E1E912-D275-48F7-81B8-B571F2872E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1426145">
            <a:off x="3149894" y="2194450"/>
            <a:ext cx="3169265" cy="2964996"/>
          </a:xfrm>
          <a:prstGeom prst="rect">
            <a:avLst/>
          </a:prstGeom>
        </p:spPr>
      </p:pic>
      <p:sp>
        <p:nvSpPr>
          <p:cNvPr id="6" name="矩形 5">
            <a:extLst>
              <a:ext uri="{FF2B5EF4-FFF2-40B4-BE49-F238E27FC236}">
                <a16:creationId xmlns:a16="http://schemas.microsoft.com/office/drawing/2014/main" xmlns="" id="{2CAF1D63-F1F6-4BB4-8074-CA54435253FA}"/>
              </a:ext>
            </a:extLst>
          </p:cNvPr>
          <p:cNvSpPr/>
          <p:nvPr userDrawn="1"/>
        </p:nvSpPr>
        <p:spPr>
          <a:xfrm>
            <a:off x="1258888" y="821843"/>
            <a:ext cx="6697488" cy="3499815"/>
          </a:xfrm>
          <a:prstGeom prst="rect">
            <a:avLst/>
          </a:prstGeom>
          <a:solidFill>
            <a:schemeClr val="bg1"/>
          </a:solidFill>
          <a:ln>
            <a:noFill/>
          </a:ln>
          <a:effectLst>
            <a:outerShdw blurRad="2794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2">
            <a:extLst>
              <a:ext uri="{FF2B5EF4-FFF2-40B4-BE49-F238E27FC236}">
                <a16:creationId xmlns:a16="http://schemas.microsoft.com/office/drawing/2014/main" xmlns="" id="{FAD69FDA-6213-48A9-B0CB-3854D7D42F8F}"/>
              </a:ext>
            </a:extLst>
          </p:cNvPr>
          <p:cNvSpPr>
            <a:spLocks noGrp="1"/>
          </p:cNvSpPr>
          <p:nvPr>
            <p:ph type="title"/>
          </p:nvPr>
        </p:nvSpPr>
        <p:spPr>
          <a:xfrm>
            <a:off x="1619672" y="1115898"/>
            <a:ext cx="3312368" cy="375732"/>
          </a:xfrm>
        </p:spPr>
        <p:txBody>
          <a:bodyPr>
            <a:noAutofit/>
          </a:bodyPr>
          <a:lstStyle>
            <a:lvl1pPr marL="0" algn="l" defTabSz="914400" rtl="0" eaLnBrk="1" latinLnBrk="0" hangingPunct="1">
              <a:defRPr lang="zh-CN" altLang="en-US" sz="1700" kern="1200" spc="300" dirty="0">
                <a:solidFill>
                  <a:srgbClr val="617A99"/>
                </a:solidFill>
                <a:latin typeface="黑体" panose="02010600030101010101" charset="-122"/>
                <a:ea typeface="黑体" panose="02010600030101010101" charset="-122"/>
                <a:cs typeface="+mn-cs"/>
              </a:defRPr>
            </a:lvl1pPr>
          </a:lstStyle>
          <a:p>
            <a:r>
              <a:rPr lang="zh-CN" altLang="en-US" dirty="0"/>
              <a:t>单击此处编辑母版标题样式</a:t>
            </a:r>
          </a:p>
        </p:txBody>
      </p:sp>
    </p:spTree>
  </p:cSld>
  <p:clrMapOvr>
    <a:masterClrMapping/>
  </p:clrMapOvr>
  <p:transition spd="slow" advTm="3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5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5000">
                                          <p:cBhvr additive="base">
                                            <p:cTn id="7" dur="2000" fill="hold"/>
                                            <p:tgtEl>
                                              <p:spTgt spid="6"/>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6"/>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8D16F6-D362-443F-ACAA-C1E7C545BF2B}" type="slidenum">
              <a:rPr lang="zh-CN" altLang="en-US" smtClean="0"/>
              <a:t>‹#›</a:t>
            </a:fld>
            <a:endParaRPr lang="zh-CN" altLang="en-US"/>
          </a:p>
        </p:txBody>
      </p:sp>
      <p:sp>
        <p:nvSpPr>
          <p:cNvPr id="5" name="矩形 4">
            <a:extLst>
              <a:ext uri="{FF2B5EF4-FFF2-40B4-BE49-F238E27FC236}">
                <a16:creationId xmlns:a16="http://schemas.microsoft.com/office/drawing/2014/main" xmlns="" id="{A80232DD-8B8A-41A0-A364-A4062283FDA1}"/>
              </a:ext>
            </a:extLst>
          </p:cNvPr>
          <p:cNvSpPr/>
          <p:nvPr userDrawn="1"/>
        </p:nvSpPr>
        <p:spPr>
          <a:xfrm>
            <a:off x="2193403" y="-21446"/>
            <a:ext cx="4968552" cy="5164945"/>
          </a:xfrm>
          <a:prstGeom prst="rect">
            <a:avLst/>
          </a:prstGeom>
          <a:solidFill>
            <a:srgbClr val="2F849C"/>
          </a:solidFill>
          <a:ln>
            <a:noFill/>
          </a:ln>
          <a:effectLst>
            <a:outerShdw blurRad="50800" dir="636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a:extLst>
              <a:ext uri="{FF2B5EF4-FFF2-40B4-BE49-F238E27FC236}">
                <a16:creationId xmlns:a16="http://schemas.microsoft.com/office/drawing/2014/main" xmlns="" id="{A273C835-74DA-47EA-9F88-7F7B862805B2}"/>
              </a:ext>
            </a:extLst>
          </p:cNvPr>
          <p:cNvSpPr/>
          <p:nvPr userDrawn="1"/>
        </p:nvSpPr>
        <p:spPr>
          <a:xfrm>
            <a:off x="971600" y="846980"/>
            <a:ext cx="7272808" cy="3813001"/>
          </a:xfrm>
          <a:prstGeom prst="rect">
            <a:avLst/>
          </a:prstGeom>
          <a:solidFill>
            <a:schemeClr val="bg1"/>
          </a:solidFill>
          <a:ln>
            <a:noFill/>
          </a:ln>
          <a:effectLst>
            <a:outerShdw blurRad="1524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C14DD8C-926E-49DC-B3B0-7E320793FD84}"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16F6-D362-443F-ACAA-C1E7C545BF2B}" type="slidenum">
              <a:rPr lang="zh-CN" altLang="en-US" smtClean="0"/>
              <a:t>‹#›</a:t>
            </a:fld>
            <a:endParaRPr lang="zh-CN" altLang="en-US"/>
          </a:p>
        </p:txBody>
      </p:sp>
    </p:spTree>
  </p:cSld>
  <p:clrMapOvr>
    <a:masterClrMapping/>
  </p:clrMapOvr>
  <p:transition spd="slow" advTm="300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39B2FAA2-28F4-4D23-9881-DF8F3BD344DF}"/>
              </a:ext>
            </a:extLst>
          </p:cNvPr>
          <p:cNvSpPr/>
          <p:nvPr userDrawn="1"/>
        </p:nvSpPr>
        <p:spPr>
          <a:xfrm>
            <a:off x="0" y="0"/>
            <a:ext cx="9144000" cy="5143500"/>
          </a:xfrm>
          <a:prstGeom prst="rect">
            <a:avLst/>
          </a:prstGeom>
          <a:solidFill>
            <a:srgbClr val="D6DCE5"/>
          </a:solidFill>
          <a:ln>
            <a:solidFill>
              <a:srgbClr val="D6DC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2260159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矩形 5"/>
          <p:cNvSpPr/>
          <p:nvPr userDrawn="1"/>
        </p:nvSpPr>
        <p:spPr>
          <a:xfrm>
            <a:off x="0" y="579090"/>
            <a:ext cx="9144000" cy="456441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标题 1"/>
          <p:cNvSpPr>
            <a:spLocks noGrp="1"/>
          </p:cNvSpPr>
          <p:nvPr>
            <p:ph type="title"/>
          </p:nvPr>
        </p:nvSpPr>
        <p:spPr>
          <a:xfrm>
            <a:off x="343021" y="146957"/>
            <a:ext cx="7886700" cy="432133"/>
          </a:xfrm>
          <a:prstGeom prst="rect">
            <a:avLst/>
          </a:prstGeom>
        </p:spPr>
        <p:txBody>
          <a:bodyPr>
            <a:normAutofit/>
          </a:bodyPr>
          <a:lstStyle>
            <a:lvl1pPr>
              <a:defRPr sz="2400" b="1">
                <a:solidFill>
                  <a:schemeClr val="bg1"/>
                </a:solidFill>
              </a:defRPr>
            </a:lvl1pPr>
          </a:lstStyle>
          <a:p>
            <a:r>
              <a:rPr lang="zh-CN" altLang="en-US"/>
              <a:t>单击此处编辑母版标题样式</a:t>
            </a:r>
          </a:p>
        </p:txBody>
      </p:sp>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
            <a:ext cx="343021" cy="600620"/>
          </a:xfrm>
          <a:prstGeom prst="rect">
            <a:avLst/>
          </a:prstGeom>
          <a:effectLst>
            <a:reflection blurRad="6350" stA="52000" endA="300" endPos="35000" dir="5400000" sy="-100000" algn="bl" rotWithShape="0"/>
          </a:effectLst>
        </p:spPr>
      </p:pic>
    </p:spTree>
    <p:extLst>
      <p:ext uri="{BB962C8B-B14F-4D97-AF65-F5344CB8AC3E}">
        <p14:creationId xmlns:p14="http://schemas.microsoft.com/office/powerpoint/2010/main" val="253899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60FE25A-F59E-4A74-B665-864FD89EC222}"/>
              </a:ext>
            </a:extLst>
          </p:cNvPr>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a:extLst>
              <a:ext uri="{FF2B5EF4-FFF2-40B4-BE49-F238E27FC236}">
                <a16:creationId xmlns:a16="http://schemas.microsoft.com/office/drawing/2014/main" xmlns="" id="{1A42CC18-0C10-4C0D-A0F2-E6045AE31DB4}"/>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01D336C-545D-4EB5-97AD-1195B1E100BF}"/>
              </a:ext>
            </a:extLst>
          </p:cNvPr>
          <p:cNvSpPr>
            <a:spLocks noGrp="1"/>
          </p:cNvSpPr>
          <p:nvPr>
            <p:ph type="dt" sz="half" idx="10"/>
          </p:nvPr>
        </p:nvSpPr>
        <p:spPr/>
        <p:txBody>
          <a:bodyPr/>
          <a:lstStyle/>
          <a:p>
            <a:fld id="{66177337-1161-4CB2-8B69-3E24C9ADD514}" type="datetimeFigureOut">
              <a:rPr lang="zh-CN" altLang="en-US" smtClean="0"/>
              <a:t>2018/12/5</a:t>
            </a:fld>
            <a:endParaRPr lang="zh-CN" altLang="en-US"/>
          </a:p>
        </p:txBody>
      </p:sp>
      <p:sp>
        <p:nvSpPr>
          <p:cNvPr id="5" name="页脚占位符 4">
            <a:extLst>
              <a:ext uri="{FF2B5EF4-FFF2-40B4-BE49-F238E27FC236}">
                <a16:creationId xmlns:a16="http://schemas.microsoft.com/office/drawing/2014/main" xmlns="" id="{B3F62F5E-1F39-4ED3-9466-620AD89BE98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DAB90C6-7DD8-450C-B97D-289F0B9378B3}"/>
              </a:ext>
            </a:extLst>
          </p:cNvPr>
          <p:cNvSpPr>
            <a:spLocks noGrp="1"/>
          </p:cNvSpPr>
          <p:nvPr>
            <p:ph type="sldNum" sz="quarter" idx="12"/>
          </p:nvPr>
        </p:nvSpPr>
        <p:spPr/>
        <p:txBody>
          <a:bodyPr/>
          <a:lstStyle/>
          <a:p>
            <a:fld id="{2EED884B-F155-42E3-9801-487CD0C3BEE5}" type="slidenum">
              <a:rPr lang="zh-CN" altLang="en-US" smtClean="0"/>
              <a:t>‹#›</a:t>
            </a:fld>
            <a:endParaRPr lang="zh-CN" altLang="en-US"/>
          </a:p>
        </p:txBody>
      </p:sp>
    </p:spTree>
    <p:extLst>
      <p:ext uri="{BB962C8B-B14F-4D97-AF65-F5344CB8AC3E}">
        <p14:creationId xmlns:p14="http://schemas.microsoft.com/office/powerpoint/2010/main" val="3591281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C14DD8C-926E-49DC-B3B0-7E320793FD84}" type="datetimeFigureOut">
              <a:rPr lang="zh-CN" altLang="en-US" smtClean="0"/>
              <a:t>2018/12/5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88D16F6-D362-443F-ACAA-C1E7C545BF2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slow" advTm="3000">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05635" y="1347495"/>
            <a:ext cx="6934912" cy="923330"/>
          </a:xfrm>
          <a:prstGeom prst="rect">
            <a:avLst/>
          </a:prstGeom>
          <a:noFill/>
        </p:spPr>
        <p:txBody>
          <a:bodyPr wrap="none" rtlCol="0">
            <a:spAutoFit/>
          </a:bodyPr>
          <a:lstStyle/>
          <a:p>
            <a:pPr algn="ctr"/>
            <a:r>
              <a:rPr lang="zh-CN" altLang="en-US" sz="5400" b="1" dirty="0">
                <a:solidFill>
                  <a:srgbClr val="2F849C"/>
                </a:solidFill>
                <a:latin typeface="微软雅黑" panose="020B0503020204020204" pitchFamily="34" charset="-122"/>
                <a:ea typeface="微软雅黑" panose="020B0503020204020204" pitchFamily="34" charset="-122"/>
              </a:rPr>
              <a:t>工程项目介绍</a:t>
            </a:r>
            <a:r>
              <a:rPr lang="en-US" altLang="zh-CN" sz="5400" b="1" dirty="0" err="1">
                <a:solidFill>
                  <a:srgbClr val="2F849C"/>
                </a:solidFill>
                <a:latin typeface="微软雅黑" panose="020B0503020204020204" pitchFamily="34" charset="-122"/>
                <a:ea typeface="微软雅黑" panose="020B0503020204020204" pitchFamily="34" charset="-122"/>
              </a:rPr>
              <a:t>ppt</a:t>
            </a:r>
            <a:r>
              <a:rPr lang="zh-CN" altLang="en-US" sz="5400" b="1" dirty="0">
                <a:solidFill>
                  <a:srgbClr val="2F849C"/>
                </a:solidFill>
                <a:latin typeface="微软雅黑" panose="020B0503020204020204" pitchFamily="34" charset="-122"/>
                <a:ea typeface="微软雅黑" panose="020B0503020204020204" pitchFamily="34" charset="-122"/>
              </a:rPr>
              <a:t>模板</a:t>
            </a:r>
            <a:endParaRPr lang="zh-CN" altLang="en-US" sz="3600" b="1" dirty="0">
              <a:solidFill>
                <a:srgbClr val="2F849C"/>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xmlns="" id="{BCEA28DD-63D1-4B64-8BD1-0B58A85341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8934" y="2834895"/>
            <a:ext cx="2808312" cy="1936303"/>
          </a:xfrm>
          <a:prstGeom prst="rect">
            <a:avLst/>
          </a:prstGeom>
        </p:spPr>
      </p:pic>
    </p:spTree>
    <p:extLst>
      <p:ext uri="{BB962C8B-B14F-4D97-AF65-F5344CB8AC3E}">
        <p14:creationId xmlns:p14="http://schemas.microsoft.com/office/powerpoint/2010/main" val="3128645750"/>
      </p:ext>
    </p:extLst>
  </p:cSld>
  <p:clrMapOvr>
    <a:masterClrMapping/>
  </p:clrMapOvr>
  <p:transition spd="slow"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779912" y="195486"/>
            <a:ext cx="1127232"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目 录</a:t>
            </a:r>
          </a:p>
        </p:txBody>
      </p:sp>
      <p:sp>
        <p:nvSpPr>
          <p:cNvPr id="14" name="矩形 13">
            <a:extLst>
              <a:ext uri="{FF2B5EF4-FFF2-40B4-BE49-F238E27FC236}">
                <a16:creationId xmlns:a16="http://schemas.microsoft.com/office/drawing/2014/main" xmlns="" id="{51B8E981-5615-46D8-8507-0B341BAD3B60}"/>
              </a:ext>
            </a:extLst>
          </p:cNvPr>
          <p:cNvSpPr/>
          <p:nvPr/>
        </p:nvSpPr>
        <p:spPr>
          <a:xfrm>
            <a:off x="1907704" y="1306804"/>
            <a:ext cx="2111896" cy="2807948"/>
          </a:xfrm>
          <a:prstGeom prst="rect">
            <a:avLst/>
          </a:prstGeom>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一、项目概述</a:t>
            </a: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二、进度管理</a:t>
            </a: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三、产品质量</a:t>
            </a: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四、风险管理</a:t>
            </a: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五、缺陷预防</a:t>
            </a: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六、变更管理</a:t>
            </a:r>
          </a:p>
        </p:txBody>
      </p:sp>
      <p:sp>
        <p:nvSpPr>
          <p:cNvPr id="15" name="矩形 14">
            <a:extLst>
              <a:ext uri="{FF2B5EF4-FFF2-40B4-BE49-F238E27FC236}">
                <a16:creationId xmlns:a16="http://schemas.microsoft.com/office/drawing/2014/main" xmlns="" id="{66E6E54D-6129-43C0-9B76-C0A306CD5063}"/>
              </a:ext>
            </a:extLst>
          </p:cNvPr>
          <p:cNvSpPr/>
          <p:nvPr/>
        </p:nvSpPr>
        <p:spPr>
          <a:xfrm>
            <a:off x="5148064" y="1347614"/>
            <a:ext cx="2111896" cy="1422954"/>
          </a:xfrm>
          <a:prstGeom prst="rect">
            <a:avLst/>
          </a:prstGeom>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七、</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Q&amp;A</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管理</a:t>
            </a: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八、客户沟通</a:t>
            </a:r>
          </a:p>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九、项目总述</a:t>
            </a:r>
          </a:p>
        </p:txBody>
      </p:sp>
      <p:pic>
        <p:nvPicPr>
          <p:cNvPr id="3" name="图片 2">
            <a:extLst>
              <a:ext uri="{FF2B5EF4-FFF2-40B4-BE49-F238E27FC236}">
                <a16:creationId xmlns:a16="http://schemas.microsoft.com/office/drawing/2014/main" xmlns="" id="{1310EDD1-8FA0-42E3-9601-CA60C95BED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433375" y="2914801"/>
            <a:ext cx="1777063" cy="1910847"/>
          </a:xfrm>
          <a:prstGeom prst="rect">
            <a:avLst/>
          </a:prstGeom>
        </p:spPr>
      </p:pic>
    </p:spTree>
    <p:extLst>
      <p:ext uri="{BB962C8B-B14F-4D97-AF65-F5344CB8AC3E}">
        <p14:creationId xmlns:p14="http://schemas.microsoft.com/office/powerpoint/2010/main" val="2310885939"/>
      </p:ext>
    </p:extLst>
  </p:cSld>
  <p:clrMapOvr>
    <a:masterClrMapping/>
  </p:clrMapOvr>
  <p:transition spd="slow" advTm="3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0" fill="hold"/>
                                            <p:tgtEl>
                                              <p:spTgt spid="7"/>
                                            </p:tgtEl>
                                            <p:attrNameLst>
                                              <p:attrName>ppt_x</p:attrName>
                                            </p:attrNameLst>
                                          </p:cBhvr>
                                          <p:tavLst>
                                            <p:tav tm="0">
                                              <p:val>
                                                <p:strVal val="#ppt_x"/>
                                              </p:val>
                                            </p:tav>
                                            <p:tav tm="100000">
                                              <p:val>
                                                <p:strVal val="#ppt_x"/>
                                              </p:val>
                                            </p:tav>
                                          </p:tavLst>
                                        </p:anim>
                                        <p:anim calcmode="lin" valueType="num">
                                          <p:cBhvr additive="base">
                                            <p:cTn id="8" dur="3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0-#ppt_w/2"/>
                                              </p:val>
                                            </p:tav>
                                            <p:tav tm="100000">
                                              <p:val>
                                                <p:strVal val="#ppt_x"/>
                                              </p:val>
                                            </p:tav>
                                          </p:tavLst>
                                        </p:anim>
                                        <p:anim calcmode="lin" valueType="num">
                                          <p:cBhvr additive="base">
                                            <p:cTn id="16" dur="10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0-#ppt_w/2"/>
                                              </p:val>
                                            </p:tav>
                                            <p:tav tm="100000">
                                              <p:val>
                                                <p:strVal val="#ppt_x"/>
                                              </p:val>
                                            </p:tav>
                                          </p:tavLst>
                                        </p:anim>
                                        <p:anim calcmode="lin" valueType="num">
                                          <p:cBhvr additive="base">
                                            <p:cTn id="20" dur="10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0-#ppt_w/2"/>
                                              </p:val>
                                            </p:tav>
                                            <p:tav tm="100000">
                                              <p:val>
                                                <p:strVal val="#ppt_x"/>
                                              </p:val>
                                            </p:tav>
                                          </p:tavLst>
                                        </p:anim>
                                        <p:anim calcmode="lin" valueType="num">
                                          <p:cBhvr additive="base">
                                            <p:cTn id="24" dur="10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9" grpId="0"/>
          <p:bldP spid="34" grpId="0"/>
          <p:bldP spid="35" grpId="0"/>
          <p:bldP spid="36" grpId="0"/>
          <p:bldP spid="37" grpId="0"/>
          <p:bldP spid="38" grpId="0"/>
          <p:bldP spid="3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01</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2749471" cy="861774"/>
          </a:xfrm>
          <a:prstGeom prst="rect">
            <a:avLst/>
          </a:prstGeom>
        </p:spPr>
        <p:txBody>
          <a:bodyPr wrap="none">
            <a:spAutoFit/>
          </a:bodyPr>
          <a:lstStyle/>
          <a:p>
            <a:r>
              <a:rPr lang="zh-CN" altLang="en-US" sz="5000" b="1" dirty="0">
                <a:solidFill>
                  <a:srgbClr val="2F849C"/>
                </a:solidFill>
                <a:latin typeface="微软雅黑" panose="020B0503020204020204" pitchFamily="34" charset="-122"/>
                <a:ea typeface="微软雅黑" panose="020B0503020204020204" pitchFamily="34" charset="-122"/>
              </a:rPr>
              <a:t>项目概述</a:t>
            </a:r>
            <a:endParaRPr lang="zh-CN" altLang="en-US" sz="5000" b="1" dirty="0">
              <a:solidFill>
                <a:srgbClr val="2F849C"/>
              </a:solidFill>
            </a:endParaRP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086668"/>
            <a:ext cx="2673713" cy="3564951"/>
          </a:xfrm>
          <a:prstGeom prst="rect">
            <a:avLst/>
          </a:prstGeom>
        </p:spPr>
      </p:pic>
    </p:spTree>
  </p:cSld>
  <p:clrMapOvr>
    <a:masterClrMapping/>
  </p:clrMapOvr>
  <p:transition spd="slow" advTm="3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5">
            <a:extLst>
              <a:ext uri="{FF2B5EF4-FFF2-40B4-BE49-F238E27FC236}">
                <a16:creationId xmlns:a16="http://schemas.microsoft.com/office/drawing/2014/main" xmlns="" id="{A27C1B54-1174-4572-B558-3DCFAEC77B42}"/>
              </a:ext>
            </a:extLst>
          </p:cNvPr>
          <p:cNvSpPr txBox="1"/>
          <p:nvPr/>
        </p:nvSpPr>
        <p:spPr>
          <a:xfrm>
            <a:off x="1619672" y="1648308"/>
            <a:ext cx="6192688" cy="646139"/>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250"/>
              </a:lnSpc>
            </a:pPr>
            <a:r>
              <a:rPr lang="zh-CN" altLang="zh-CN" sz="1200" dirty="0">
                <a:solidFill>
                  <a:schemeClr val="tx1">
                    <a:lumMod val="75000"/>
                    <a:lumOff val="25000"/>
                  </a:schemeClr>
                </a:solidFill>
                <a:cs typeface="+mn-ea"/>
                <a:sym typeface="+mn-lt"/>
              </a:rPr>
              <a:t>公司以“策略先行，经营致胜，管理为本”的商业推广理念，一步一个脚印发展成为东莞同类企业中经营范围最广、在行业内颇具影响力的企业。</a:t>
            </a:r>
            <a:endParaRPr lang="zh-CN" altLang="en-US" sz="1200" dirty="0">
              <a:solidFill>
                <a:schemeClr val="tx1">
                  <a:lumMod val="75000"/>
                  <a:lumOff val="25000"/>
                </a:schemeClr>
              </a:solidFill>
              <a:cs typeface="+mn-ea"/>
              <a:sym typeface="+mn-lt"/>
            </a:endParaRPr>
          </a:p>
        </p:txBody>
      </p:sp>
      <p:sp>
        <p:nvSpPr>
          <p:cNvPr id="8" name="文本框 56">
            <a:extLst>
              <a:ext uri="{FF2B5EF4-FFF2-40B4-BE49-F238E27FC236}">
                <a16:creationId xmlns:a16="http://schemas.microsoft.com/office/drawing/2014/main" xmlns="" id="{F483A2C6-4CC6-4B78-90E7-D7FB8A1E902A}"/>
              </a:ext>
            </a:extLst>
          </p:cNvPr>
          <p:cNvSpPr txBox="1"/>
          <p:nvPr/>
        </p:nvSpPr>
        <p:spPr>
          <a:xfrm>
            <a:off x="1736896" y="2595979"/>
            <a:ext cx="495649" cy="461665"/>
          </a:xfrm>
          <a:prstGeom prst="rect">
            <a:avLst/>
          </a:prstGeom>
          <a:solidFill>
            <a:srgbClr val="2F849C"/>
          </a:solidFill>
          <a:ln>
            <a:solidFill>
              <a:srgbClr val="5B9BD5"/>
            </a:solidFill>
          </a:ln>
        </p:spPr>
        <p:txBody>
          <a:bodyPr wrap="none" rtlCol="0">
            <a:spAutoFit/>
          </a:bodyPr>
          <a:lstStyle/>
          <a:p>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sp>
        <p:nvSpPr>
          <p:cNvPr id="9" name="Freeform 512">
            <a:extLst>
              <a:ext uri="{FF2B5EF4-FFF2-40B4-BE49-F238E27FC236}">
                <a16:creationId xmlns:a16="http://schemas.microsoft.com/office/drawing/2014/main" xmlns="" id="{9B376770-6B05-46C1-B1CD-6BE38F066A22}"/>
              </a:ext>
            </a:extLst>
          </p:cNvPr>
          <p:cNvSpPr/>
          <p:nvPr/>
        </p:nvSpPr>
        <p:spPr bwMode="auto">
          <a:xfrm>
            <a:off x="2948465" y="3281091"/>
            <a:ext cx="88865" cy="17605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FFFFFF"/>
          </a:solidFill>
          <a:ln>
            <a:solidFill>
              <a:srgbClr val="FFFFFF"/>
            </a:solidFill>
          </a:ln>
        </p:spPr>
        <p:txBody>
          <a:bodyPr vert="horz" wrap="square" lIns="68580" tIns="34290" rIns="68580" bIns="34290" numCol="1" anchor="t" anchorCtr="0" compatLnSpc="1"/>
          <a:lstStyle/>
          <a:p>
            <a:endParaRPr lang="zh-CN" altLang="en-US" sz="1350">
              <a:solidFill>
                <a:schemeClr val="tx1">
                  <a:lumMod val="85000"/>
                  <a:lumOff val="15000"/>
                </a:schemeClr>
              </a:solidFill>
              <a:cs typeface="+mn-ea"/>
              <a:sym typeface="+mn-lt"/>
            </a:endParaRPr>
          </a:p>
        </p:txBody>
      </p:sp>
      <p:sp>
        <p:nvSpPr>
          <p:cNvPr id="10" name="TextBox 23">
            <a:extLst>
              <a:ext uri="{FF2B5EF4-FFF2-40B4-BE49-F238E27FC236}">
                <a16:creationId xmlns:a16="http://schemas.microsoft.com/office/drawing/2014/main" xmlns="" id="{E267267C-A26E-4DA6-BB1A-4EFED9AA7CC8}"/>
              </a:ext>
            </a:extLst>
          </p:cNvPr>
          <p:cNvSpPr txBox="1"/>
          <p:nvPr/>
        </p:nvSpPr>
        <p:spPr>
          <a:xfrm>
            <a:off x="2366670" y="2634760"/>
            <a:ext cx="3933522"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单击文本框输入本个项目的基本情况；单击文本框输入本个项目的基本情况；单击文本框输入本个项目的基本情况；单击文本框输入本个项目的基本情况；</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3" name="文本框 12">
            <a:extLst>
              <a:ext uri="{FF2B5EF4-FFF2-40B4-BE49-F238E27FC236}">
                <a16:creationId xmlns:a16="http://schemas.microsoft.com/office/drawing/2014/main" xmlns="" id="{0B8BB64A-CB1A-40E9-8FBF-CACF37AE94EA}"/>
              </a:ext>
            </a:extLst>
          </p:cNvPr>
          <p:cNvSpPr txBox="1"/>
          <p:nvPr/>
        </p:nvSpPr>
        <p:spPr>
          <a:xfrm>
            <a:off x="1736896" y="3619477"/>
            <a:ext cx="495649" cy="461665"/>
          </a:xfrm>
          <a:prstGeom prst="rect">
            <a:avLst/>
          </a:prstGeom>
          <a:solidFill>
            <a:srgbClr val="2F849C"/>
          </a:solidFill>
          <a:ln>
            <a:solidFill>
              <a:srgbClr val="5B9BD5"/>
            </a:solidFill>
          </a:ln>
        </p:spPr>
        <p:txBody>
          <a:bodyPr wrap="none" rtlCol="0">
            <a:spAutoFit/>
          </a:bodyPr>
          <a:lstStyle/>
          <a:p>
            <a:r>
              <a:rPr lang="en-US" altLang="zh-CN" sz="2400" dirty="0">
                <a:solidFill>
                  <a:schemeClr val="bg1"/>
                </a:solidFill>
                <a:cs typeface="+mn-ea"/>
                <a:sym typeface="+mn-lt"/>
              </a:rPr>
              <a:t>02</a:t>
            </a:r>
            <a:endParaRPr lang="zh-CN" altLang="en-US" sz="2400" dirty="0">
              <a:solidFill>
                <a:schemeClr val="bg1"/>
              </a:solidFill>
              <a:cs typeface="+mn-ea"/>
              <a:sym typeface="+mn-lt"/>
            </a:endParaRPr>
          </a:p>
        </p:txBody>
      </p:sp>
      <p:sp>
        <p:nvSpPr>
          <p:cNvPr id="17" name="TextBox 50">
            <a:extLst>
              <a:ext uri="{FF2B5EF4-FFF2-40B4-BE49-F238E27FC236}">
                <a16:creationId xmlns:a16="http://schemas.microsoft.com/office/drawing/2014/main" xmlns="" id="{9DCCA617-2F04-4D1C-8C7F-FE57CCFFE64F}"/>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项目概述</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
        <p:nvSpPr>
          <p:cNvPr id="18" name="TextBox 23">
            <a:extLst>
              <a:ext uri="{FF2B5EF4-FFF2-40B4-BE49-F238E27FC236}">
                <a16:creationId xmlns:a16="http://schemas.microsoft.com/office/drawing/2014/main" xmlns="" id="{F2D5EDFD-823D-4DFD-9768-C1070277F7D9}"/>
              </a:ext>
            </a:extLst>
          </p:cNvPr>
          <p:cNvSpPr txBox="1"/>
          <p:nvPr/>
        </p:nvSpPr>
        <p:spPr>
          <a:xfrm>
            <a:off x="2342441" y="3586573"/>
            <a:ext cx="2949639"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单击文本框输入本个项目的基本情况；单击文本框输入本个项目的基本情况；单击文本框输入本个项目的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20" name="图片 19">
            <a:extLst>
              <a:ext uri="{FF2B5EF4-FFF2-40B4-BE49-F238E27FC236}">
                <a16:creationId xmlns:a16="http://schemas.microsoft.com/office/drawing/2014/main" xmlns="" id="{60F7F0A9-7787-4FB2-A5CD-208E079ABF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5019" y="2787774"/>
            <a:ext cx="2725477" cy="1862409"/>
          </a:xfrm>
          <a:prstGeom prst="rect">
            <a:avLst/>
          </a:prstGeom>
        </p:spPr>
      </p:pic>
    </p:spTree>
    <p:extLst>
      <p:ext uri="{BB962C8B-B14F-4D97-AF65-F5344CB8AC3E}">
        <p14:creationId xmlns:p14="http://schemas.microsoft.com/office/powerpoint/2010/main" val="420009306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365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50"/>
                                        <p:tgtEl>
                                          <p:spTgt spid="9"/>
                                        </p:tgtEl>
                                      </p:cBhvr>
                                    </p:animEffect>
                                  </p:childTnLst>
                                </p:cTn>
                              </p:par>
                            </p:childTnLst>
                          </p:cTn>
                        </p:par>
                        <p:par>
                          <p:cTn id="16" fill="hold">
                            <p:stCondLst>
                              <p:cond delay="39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0"/>
                                        </p:tgtEl>
                                        <p:attrNameLst>
                                          <p:attrName>ppt_y</p:attrName>
                                        </p:attrNameLst>
                                      </p:cBhvr>
                                      <p:tavLst>
                                        <p:tav tm="0">
                                          <p:val>
                                            <p:strVal val="#ppt_y"/>
                                          </p:val>
                                        </p:tav>
                                        <p:tav tm="100000">
                                          <p:val>
                                            <p:strVal val="#ppt_y"/>
                                          </p:val>
                                        </p:tav>
                                      </p:tavLst>
                                    </p:anim>
                                    <p:anim calcmode="lin" valueType="num">
                                      <p:cBhvr>
                                        <p:cTn id="2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0"/>
                                        </p:tgtEl>
                                      </p:cBhvr>
                                    </p:animEffect>
                                  </p:childTnLst>
                                </p:cTn>
                              </p:par>
                            </p:childTnLst>
                          </p:cTn>
                        </p:par>
                        <p:par>
                          <p:cTn id="24" fill="hold">
                            <p:stCondLst>
                              <p:cond delay="77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7"/>
                                        </p:tgtEl>
                                        <p:attrNameLst>
                                          <p:attrName>ppt_y</p:attrName>
                                        </p:attrNameLst>
                                      </p:cBhvr>
                                      <p:tavLst>
                                        <p:tav tm="0">
                                          <p:val>
                                            <p:strVal val="#ppt_y"/>
                                          </p:val>
                                        </p:tav>
                                        <p:tav tm="100000">
                                          <p:val>
                                            <p:strVal val="#ppt_y"/>
                                          </p:val>
                                        </p:tav>
                                      </p:tavLst>
                                    </p:anim>
                                    <p:anim calcmode="lin" valueType="num">
                                      <p:cBhvr>
                                        <p:cTn id="2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7"/>
                                        </p:tgtEl>
                                      </p:cBhvr>
                                    </p:animEffect>
                                  </p:childTnLst>
                                </p:cTn>
                              </p:par>
                            </p:childTnLst>
                          </p:cTn>
                        </p:par>
                        <p:par>
                          <p:cTn id="32" fill="hold">
                            <p:stCondLst>
                              <p:cond delay="84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8"/>
                                        </p:tgtEl>
                                        <p:attrNameLst>
                                          <p:attrName>ppt_y</p:attrName>
                                        </p:attrNameLst>
                                      </p:cBhvr>
                                      <p:tavLst>
                                        <p:tav tm="0">
                                          <p:val>
                                            <p:strVal val="#ppt_y"/>
                                          </p:val>
                                        </p:tav>
                                        <p:tav tm="100000">
                                          <p:val>
                                            <p:strVal val="#ppt_y"/>
                                          </p:val>
                                        </p:tav>
                                      </p:tavLst>
                                    </p:anim>
                                    <p:anim calcmode="lin" valueType="num">
                                      <p:cBhvr>
                                        <p:cTn id="3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2762295" cy="861774"/>
          </a:xfrm>
          <a:prstGeom prst="rect">
            <a:avLst/>
          </a:prstGeom>
        </p:spPr>
        <p:txBody>
          <a:bodyPr wrap="none">
            <a:spAutoFit/>
          </a:bodyPr>
          <a:lstStyle/>
          <a:p>
            <a:r>
              <a:rPr lang="zh-CN" altLang="en-US" sz="5000" b="1" dirty="0">
                <a:solidFill>
                  <a:srgbClr val="2F849C"/>
                </a:solidFill>
                <a:latin typeface="微软雅黑" panose="020B0503020204020204" pitchFamily="34" charset="-122"/>
                <a:ea typeface="微软雅黑" panose="020B0503020204020204" pitchFamily="34" charset="-122"/>
              </a:rPr>
              <a:t>进度管理</a:t>
            </a: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086668"/>
            <a:ext cx="2673713" cy="3564951"/>
          </a:xfrm>
          <a:prstGeom prst="rect">
            <a:avLst/>
          </a:prstGeom>
        </p:spPr>
      </p:pic>
    </p:spTree>
    <p:extLst>
      <p:ext uri="{BB962C8B-B14F-4D97-AF65-F5344CB8AC3E}">
        <p14:creationId xmlns:p14="http://schemas.microsoft.com/office/powerpoint/2010/main" val="4099398173"/>
      </p:ext>
    </p:extLst>
  </p:cSld>
  <p:clrMapOvr>
    <a:masterClrMapping/>
  </p:clrMapOvr>
  <p:transition spd="slow" advTm="300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12">
            <a:extLst>
              <a:ext uri="{FF2B5EF4-FFF2-40B4-BE49-F238E27FC236}">
                <a16:creationId xmlns:a16="http://schemas.microsoft.com/office/drawing/2014/main" xmlns="" id="{9B376770-6B05-46C1-B1CD-6BE38F066A22}"/>
              </a:ext>
            </a:extLst>
          </p:cNvPr>
          <p:cNvSpPr/>
          <p:nvPr/>
        </p:nvSpPr>
        <p:spPr bwMode="auto">
          <a:xfrm>
            <a:off x="2948465" y="3281091"/>
            <a:ext cx="88865" cy="176054"/>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FFFFFF"/>
          </a:solidFill>
          <a:ln>
            <a:solidFill>
              <a:srgbClr val="FFFFFF"/>
            </a:solidFill>
          </a:ln>
        </p:spPr>
        <p:txBody>
          <a:bodyPr vert="horz" wrap="square" lIns="68580" tIns="34290" rIns="68580" bIns="34290" numCol="1" anchor="t" anchorCtr="0" compatLnSpc="1"/>
          <a:lstStyle/>
          <a:p>
            <a:endParaRPr lang="zh-CN" altLang="en-US" sz="1350">
              <a:solidFill>
                <a:schemeClr val="tx1">
                  <a:lumMod val="85000"/>
                  <a:lumOff val="15000"/>
                </a:schemeClr>
              </a:solidFill>
              <a:cs typeface="+mn-ea"/>
              <a:sym typeface="+mn-lt"/>
            </a:endParaRPr>
          </a:p>
        </p:txBody>
      </p:sp>
      <p:sp>
        <p:nvSpPr>
          <p:cNvPr id="17" name="TextBox 50">
            <a:extLst>
              <a:ext uri="{FF2B5EF4-FFF2-40B4-BE49-F238E27FC236}">
                <a16:creationId xmlns:a16="http://schemas.microsoft.com/office/drawing/2014/main" xmlns="" id="{9DCCA617-2F04-4D1C-8C7F-FE57CCFFE64F}"/>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进度管理</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grpSp>
        <p:nvGrpSpPr>
          <p:cNvPr id="11" name="组合 10">
            <a:extLst>
              <a:ext uri="{FF2B5EF4-FFF2-40B4-BE49-F238E27FC236}">
                <a16:creationId xmlns:a16="http://schemas.microsoft.com/office/drawing/2014/main" xmlns="" id="{98775E41-D40C-4514-A803-D279384B344D}"/>
              </a:ext>
            </a:extLst>
          </p:cNvPr>
          <p:cNvGrpSpPr/>
          <p:nvPr/>
        </p:nvGrpSpPr>
        <p:grpSpPr>
          <a:xfrm>
            <a:off x="1697310" y="1735608"/>
            <a:ext cx="5749379" cy="2336467"/>
            <a:chOff x="1558925" y="1916113"/>
            <a:chExt cx="9020175" cy="3540125"/>
          </a:xfrm>
        </p:grpSpPr>
        <p:cxnSp>
          <p:nvCxnSpPr>
            <p:cNvPr id="12" name="直接箭头连接符 11">
              <a:extLst>
                <a:ext uri="{FF2B5EF4-FFF2-40B4-BE49-F238E27FC236}">
                  <a16:creationId xmlns:a16="http://schemas.microsoft.com/office/drawing/2014/main" xmlns="" id="{ABC215AA-B447-4E75-B6DB-82E5E2E9C5AB}"/>
                </a:ext>
              </a:extLst>
            </p:cNvPr>
            <p:cNvCxnSpPr/>
            <p:nvPr/>
          </p:nvCxnSpPr>
          <p:spPr>
            <a:xfrm>
              <a:off x="4943475" y="2700338"/>
              <a:ext cx="1368425" cy="0"/>
            </a:xfrm>
            <a:prstGeom prst="straightConnector1">
              <a:avLst/>
            </a:prstGeom>
            <a:ln>
              <a:solidFill>
                <a:schemeClr val="tx1">
                  <a:lumMod val="50000"/>
                  <a:lumOff val="50000"/>
                </a:schemeClr>
              </a:solidFill>
              <a:headEnd type="oval" w="lg" len="lg"/>
              <a:tailEnd type="none"/>
            </a:ln>
          </p:spPr>
          <p:style>
            <a:lnRef idx="1">
              <a:schemeClr val="dk1"/>
            </a:lnRef>
            <a:fillRef idx="0">
              <a:schemeClr val="dk1"/>
            </a:fillRef>
            <a:effectRef idx="0">
              <a:schemeClr val="dk1"/>
            </a:effectRef>
            <a:fontRef idx="minor">
              <a:schemeClr val="tx1"/>
            </a:fontRef>
          </p:style>
        </p:cxnSp>
        <p:cxnSp>
          <p:nvCxnSpPr>
            <p:cNvPr id="14" name="直接箭头连接符 13">
              <a:extLst>
                <a:ext uri="{FF2B5EF4-FFF2-40B4-BE49-F238E27FC236}">
                  <a16:creationId xmlns:a16="http://schemas.microsoft.com/office/drawing/2014/main" xmlns="" id="{3BDAFD8C-F73E-4815-ACFC-5C336533F6BF}"/>
                </a:ext>
              </a:extLst>
            </p:cNvPr>
            <p:cNvCxnSpPr/>
            <p:nvPr/>
          </p:nvCxnSpPr>
          <p:spPr>
            <a:xfrm>
              <a:off x="3792538" y="4897438"/>
              <a:ext cx="1366837" cy="0"/>
            </a:xfrm>
            <a:prstGeom prst="straightConnector1">
              <a:avLst/>
            </a:prstGeom>
            <a:ln>
              <a:solidFill>
                <a:schemeClr val="tx1">
                  <a:lumMod val="50000"/>
                  <a:lumOff val="50000"/>
                </a:schemeClr>
              </a:solidFill>
              <a:headEnd type="oval" w="lg" len="lg"/>
              <a:tailEnd type="none"/>
            </a:ln>
          </p:spPr>
          <p:style>
            <a:lnRef idx="1">
              <a:schemeClr val="dk1"/>
            </a:lnRef>
            <a:fillRef idx="0">
              <a:schemeClr val="dk1"/>
            </a:fillRef>
            <a:effectRef idx="0">
              <a:schemeClr val="dk1"/>
            </a:effectRef>
            <a:fontRef idx="minor">
              <a:schemeClr val="tx1"/>
            </a:fontRef>
          </p:style>
        </p:cxnSp>
        <p:cxnSp>
          <p:nvCxnSpPr>
            <p:cNvPr id="15" name="直接箭头连接符 14">
              <a:extLst>
                <a:ext uri="{FF2B5EF4-FFF2-40B4-BE49-F238E27FC236}">
                  <a16:creationId xmlns:a16="http://schemas.microsoft.com/office/drawing/2014/main" xmlns="" id="{DF81F92F-102C-4A15-9405-B7164B6DFA78}"/>
                </a:ext>
              </a:extLst>
            </p:cNvPr>
            <p:cNvCxnSpPr>
              <a:cxnSpLocks/>
            </p:cNvCxnSpPr>
            <p:nvPr/>
          </p:nvCxnSpPr>
          <p:spPr>
            <a:xfrm flipH="1">
              <a:off x="7216775" y="3816350"/>
              <a:ext cx="652463" cy="0"/>
            </a:xfrm>
            <a:prstGeom prst="straightConnector1">
              <a:avLst/>
            </a:prstGeom>
            <a:ln>
              <a:solidFill>
                <a:schemeClr val="tx1">
                  <a:lumMod val="50000"/>
                  <a:lumOff val="50000"/>
                </a:schemeClr>
              </a:solidFill>
              <a:headEnd type="oval" w="lg" len="lg"/>
              <a:tailEnd type="none"/>
            </a:ln>
          </p:spPr>
          <p:style>
            <a:lnRef idx="1">
              <a:schemeClr val="dk1"/>
            </a:lnRef>
            <a:fillRef idx="0">
              <a:schemeClr val="dk1"/>
            </a:fillRef>
            <a:effectRef idx="0">
              <a:schemeClr val="dk1"/>
            </a:effectRef>
            <a:fontRef idx="minor">
              <a:schemeClr val="tx1"/>
            </a:fontRef>
          </p:style>
        </p:cxnSp>
        <p:grpSp>
          <p:nvGrpSpPr>
            <p:cNvPr id="16" name="组合 5">
              <a:extLst>
                <a:ext uri="{FF2B5EF4-FFF2-40B4-BE49-F238E27FC236}">
                  <a16:creationId xmlns:a16="http://schemas.microsoft.com/office/drawing/2014/main" xmlns="" id="{739517C2-ED4B-4D8E-A9AF-0A0F7AE67AD3}"/>
                </a:ext>
              </a:extLst>
            </p:cNvPr>
            <p:cNvGrpSpPr>
              <a:grpSpLocks/>
            </p:cNvGrpSpPr>
            <p:nvPr/>
          </p:nvGrpSpPr>
          <p:grpSpPr bwMode="auto">
            <a:xfrm>
              <a:off x="3971925" y="1916113"/>
              <a:ext cx="4248150" cy="3540125"/>
              <a:chOff x="6700787" y="3077033"/>
              <a:chExt cx="4123968" cy="3792327"/>
            </a:xfrm>
          </p:grpSpPr>
          <p:pic>
            <p:nvPicPr>
              <p:cNvPr id="26" name="图片 25">
                <a:extLst>
                  <a:ext uri="{FF2B5EF4-FFF2-40B4-BE49-F238E27FC236}">
                    <a16:creationId xmlns:a16="http://schemas.microsoft.com/office/drawing/2014/main" xmlns="" id="{4C3E49E7-E1E7-4DC8-B9C1-5C9EF27E0560}"/>
                  </a:ext>
                </a:extLst>
              </p:cNvPr>
              <p:cNvPicPr>
                <a:picLocks noChangeAspect="1"/>
              </p:cNvPicPr>
              <p:nvPr/>
            </p:nvPicPr>
            <p:blipFill>
              <a:blip r:embed="rId3" cstate="print">
                <a:extLst>
                  <a:ext uri="{28A0092B-C50C-407E-A947-70E740481C1C}">
                    <a14:useLocalDpi xmlns:a14="http://schemas.microsoft.com/office/drawing/2010/main" val="0"/>
                  </a:ext>
                </a:extLst>
              </a:blip>
              <a:srcRect l="57743" t="248" r="19994" b="66877"/>
              <a:stretch>
                <a:fillRect/>
              </a:stretch>
            </p:blipFill>
            <p:spPr>
              <a:xfrm>
                <a:off x="8025347" y="3077033"/>
                <a:ext cx="1474851" cy="1356246"/>
              </a:xfrm>
              <a:custGeom>
                <a:avLst/>
                <a:gdLst>
                  <a:gd name="connsiteX0" fmla="*/ 737425 w 1474851"/>
                  <a:gd name="connsiteY0" fmla="*/ 0 h 1356246"/>
                  <a:gd name="connsiteX1" fmla="*/ 1474851 w 1474851"/>
                  <a:gd name="connsiteY1" fmla="*/ 1356246 h 1356246"/>
                  <a:gd name="connsiteX2" fmla="*/ 0 w 1474851"/>
                  <a:gd name="connsiteY2" fmla="*/ 1356246 h 1356246"/>
                  <a:gd name="connsiteX3" fmla="*/ 737425 w 1474851"/>
                  <a:gd name="connsiteY3" fmla="*/ 0 h 1356246"/>
                </a:gdLst>
                <a:ahLst/>
                <a:cxnLst>
                  <a:cxn ang="0">
                    <a:pos x="connsiteX0" y="connsiteY0"/>
                  </a:cxn>
                  <a:cxn ang="0">
                    <a:pos x="connsiteX1" y="connsiteY1"/>
                  </a:cxn>
                  <a:cxn ang="0">
                    <a:pos x="connsiteX2" y="connsiteY2"/>
                  </a:cxn>
                  <a:cxn ang="0">
                    <a:pos x="connsiteX3" y="connsiteY3"/>
                  </a:cxn>
                </a:cxnLst>
                <a:rect l="l" t="t" r="r" b="b"/>
                <a:pathLst>
                  <a:path w="1474851" h="1356246">
                    <a:moveTo>
                      <a:pt x="737425" y="0"/>
                    </a:moveTo>
                    <a:lnTo>
                      <a:pt x="1474851" y="1356246"/>
                    </a:lnTo>
                    <a:lnTo>
                      <a:pt x="0" y="1356246"/>
                    </a:lnTo>
                    <a:lnTo>
                      <a:pt x="737425" y="0"/>
                    </a:lnTo>
                    <a:close/>
                  </a:path>
                </a:pathLst>
              </a:custGeom>
              <a:effectLst>
                <a:outerShdw blurRad="50800" dist="38100" dir="2700000" algn="tl" rotWithShape="0">
                  <a:prstClr val="black">
                    <a:alpha val="40000"/>
                  </a:prstClr>
                </a:outerShdw>
              </a:effectLst>
            </p:spPr>
          </p:pic>
          <p:pic>
            <p:nvPicPr>
              <p:cNvPr id="27" name="图片 26">
                <a:extLst>
                  <a:ext uri="{FF2B5EF4-FFF2-40B4-BE49-F238E27FC236}">
                    <a16:creationId xmlns:a16="http://schemas.microsoft.com/office/drawing/2014/main" xmlns="" id="{D78B71C7-E331-45D8-BD47-91B2E9CAB625}"/>
                  </a:ext>
                </a:extLst>
              </p:cNvPr>
              <p:cNvPicPr>
                <a:picLocks noChangeAspect="1"/>
              </p:cNvPicPr>
              <p:nvPr/>
            </p:nvPicPr>
            <p:blipFill>
              <a:blip r:embed="rId4" cstate="print">
                <a:extLst>
                  <a:ext uri="{28A0092B-C50C-407E-A947-70E740481C1C}">
                    <a14:useLocalDpi xmlns:a14="http://schemas.microsoft.com/office/drawing/2010/main" val="0"/>
                  </a:ext>
                </a:extLst>
              </a:blip>
              <a:srcRect l="48185" t="35157" r="10436" b="38648"/>
              <a:stretch>
                <a:fillRect/>
              </a:stretch>
            </p:blipFill>
            <p:spPr>
              <a:xfrm>
                <a:off x="7392144" y="4517194"/>
                <a:ext cx="2741254" cy="1080647"/>
              </a:xfrm>
              <a:custGeom>
                <a:avLst/>
                <a:gdLst>
                  <a:gd name="connsiteX0" fmla="*/ 587576 w 2741254"/>
                  <a:gd name="connsiteY0" fmla="*/ 0 h 1080647"/>
                  <a:gd name="connsiteX1" fmla="*/ 2153679 w 2741254"/>
                  <a:gd name="connsiteY1" fmla="*/ 0 h 1080647"/>
                  <a:gd name="connsiteX2" fmla="*/ 2741254 w 2741254"/>
                  <a:gd name="connsiteY2" fmla="*/ 1080647 h 1080647"/>
                  <a:gd name="connsiteX3" fmla="*/ 0 w 2741254"/>
                  <a:gd name="connsiteY3" fmla="*/ 1080647 h 1080647"/>
                  <a:gd name="connsiteX4" fmla="*/ 587576 w 2741254"/>
                  <a:gd name="connsiteY4" fmla="*/ 0 h 1080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1254" h="1080647">
                    <a:moveTo>
                      <a:pt x="587576" y="0"/>
                    </a:moveTo>
                    <a:lnTo>
                      <a:pt x="2153679" y="0"/>
                    </a:lnTo>
                    <a:lnTo>
                      <a:pt x="2741254" y="1080647"/>
                    </a:lnTo>
                    <a:lnTo>
                      <a:pt x="0" y="1080647"/>
                    </a:lnTo>
                    <a:lnTo>
                      <a:pt x="587576" y="0"/>
                    </a:lnTo>
                    <a:close/>
                  </a:path>
                </a:pathLst>
              </a:custGeom>
              <a:effectLst>
                <a:outerShdw blurRad="50800" dist="38100" dir="2700000" algn="tl" rotWithShape="0">
                  <a:prstClr val="black">
                    <a:alpha val="40000"/>
                  </a:prstClr>
                </a:outerShdw>
              </a:effectLst>
            </p:spPr>
          </p:pic>
          <p:pic>
            <p:nvPicPr>
              <p:cNvPr id="28" name="图片 27">
                <a:extLst>
                  <a:ext uri="{FF2B5EF4-FFF2-40B4-BE49-F238E27FC236}">
                    <a16:creationId xmlns:a16="http://schemas.microsoft.com/office/drawing/2014/main" xmlns="" id="{B2BB7496-E986-4248-845E-A0424F6B6D0A}"/>
                  </a:ext>
                </a:extLst>
              </p:cNvPr>
              <p:cNvPicPr>
                <a:picLocks noChangeAspect="1"/>
              </p:cNvPicPr>
              <p:nvPr/>
            </p:nvPicPr>
            <p:blipFill>
              <a:blip r:embed="rId5" cstate="print">
                <a:extLst>
                  <a:ext uri="{28A0092B-C50C-407E-A947-70E740481C1C}">
                    <a14:useLocalDpi xmlns:a14="http://schemas.microsoft.com/office/drawing/2010/main" val="0"/>
                  </a:ext>
                </a:extLst>
              </a:blip>
              <a:srcRect l="37749" t="63386" b="7827"/>
              <a:stretch>
                <a:fillRect/>
              </a:stretch>
            </p:blipFill>
            <p:spPr>
              <a:xfrm>
                <a:off x="6700787" y="5681755"/>
                <a:ext cx="4123968" cy="1187605"/>
              </a:xfrm>
              <a:custGeom>
                <a:avLst/>
                <a:gdLst>
                  <a:gd name="connsiteX0" fmla="*/ 645731 w 4123968"/>
                  <a:gd name="connsiteY0" fmla="*/ 0 h 1187605"/>
                  <a:gd name="connsiteX1" fmla="*/ 3478237 w 4123968"/>
                  <a:gd name="connsiteY1" fmla="*/ 0 h 1187605"/>
                  <a:gd name="connsiteX2" fmla="*/ 4123968 w 4123968"/>
                  <a:gd name="connsiteY2" fmla="*/ 1187605 h 1187605"/>
                  <a:gd name="connsiteX3" fmla="*/ 0 w 4123968"/>
                  <a:gd name="connsiteY3" fmla="*/ 1187605 h 1187605"/>
                  <a:gd name="connsiteX4" fmla="*/ 645731 w 4123968"/>
                  <a:gd name="connsiteY4" fmla="*/ 0 h 1187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968" h="1187605">
                    <a:moveTo>
                      <a:pt x="645731" y="0"/>
                    </a:moveTo>
                    <a:lnTo>
                      <a:pt x="3478237" y="0"/>
                    </a:lnTo>
                    <a:lnTo>
                      <a:pt x="4123968" y="1187605"/>
                    </a:lnTo>
                    <a:lnTo>
                      <a:pt x="0" y="1187605"/>
                    </a:lnTo>
                    <a:lnTo>
                      <a:pt x="645731" y="0"/>
                    </a:lnTo>
                    <a:close/>
                  </a:path>
                </a:pathLst>
              </a:custGeom>
              <a:effectLst>
                <a:outerShdw blurRad="50800" dist="38100" dir="2700000" algn="tl" rotWithShape="0">
                  <a:prstClr val="black">
                    <a:alpha val="40000"/>
                  </a:prstClr>
                </a:outerShdw>
              </a:effectLst>
            </p:spPr>
          </p:pic>
        </p:grpSp>
        <p:sp>
          <p:nvSpPr>
            <p:cNvPr id="19" name="Rectangle 14">
              <a:extLst>
                <a:ext uri="{FF2B5EF4-FFF2-40B4-BE49-F238E27FC236}">
                  <a16:creationId xmlns:a16="http://schemas.microsoft.com/office/drawing/2014/main" xmlns="" id="{6626F9BA-1AA7-4CDA-8057-3D732D4C5151}"/>
                </a:ext>
              </a:extLst>
            </p:cNvPr>
            <p:cNvSpPr/>
            <p:nvPr/>
          </p:nvSpPr>
          <p:spPr bwMode="auto">
            <a:xfrm>
              <a:off x="8688388" y="3300413"/>
              <a:ext cx="1890712" cy="277812"/>
            </a:xfrm>
            <a:prstGeom prst="rect">
              <a:avLst/>
            </a:prstGeom>
            <a:solidFill>
              <a:srgbClr val="2F849C"/>
            </a:solidFill>
            <a:ln w="19050">
              <a:noFill/>
              <a:round/>
              <a:headEnd/>
              <a:tailEnd/>
            </a:ln>
          </p:spPr>
          <p:txBody>
            <a:bodyPr wrap="none" anchor="ctr" anchorCtr="1">
              <a:noAutofit/>
            </a:bodyPr>
            <a:lstStyle/>
            <a:p>
              <a:pPr algn="ctr" eaLnBrk="1" fontAlgn="auto" hangingPunct="1">
                <a:spcBef>
                  <a:spcPts val="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实际进度</a:t>
              </a:r>
            </a:p>
          </p:txBody>
        </p:sp>
        <p:sp>
          <p:nvSpPr>
            <p:cNvPr id="22" name="Rectangle 14">
              <a:extLst>
                <a:ext uri="{FF2B5EF4-FFF2-40B4-BE49-F238E27FC236}">
                  <a16:creationId xmlns:a16="http://schemas.microsoft.com/office/drawing/2014/main" xmlns="" id="{571FFCA0-8FF6-4142-BE98-2798917BD34F}"/>
                </a:ext>
              </a:extLst>
            </p:cNvPr>
            <p:cNvSpPr/>
            <p:nvPr/>
          </p:nvSpPr>
          <p:spPr bwMode="auto">
            <a:xfrm>
              <a:off x="1558925" y="2420938"/>
              <a:ext cx="1890713" cy="279400"/>
            </a:xfrm>
            <a:prstGeom prst="rect">
              <a:avLst/>
            </a:prstGeom>
            <a:solidFill>
              <a:schemeClr val="tx1">
                <a:lumMod val="65000"/>
                <a:lumOff val="35000"/>
              </a:schemeClr>
            </a:solidFill>
            <a:ln w="19050">
              <a:noFill/>
              <a:round/>
              <a:headEnd/>
              <a:tailEnd/>
            </a:ln>
          </p:spPr>
          <p:txBody>
            <a:bodyPr wrap="none" anchor="ctr" anchorCtr="1">
              <a:noAutofit/>
            </a:bodyPr>
            <a:lstStyle/>
            <a:p>
              <a:pPr algn="ctr" eaLnBrk="1" fontAlgn="auto" hangingPunct="1">
                <a:spcBef>
                  <a:spcPts val="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进度策划</a:t>
              </a:r>
            </a:p>
          </p:txBody>
        </p:sp>
        <p:sp>
          <p:nvSpPr>
            <p:cNvPr id="24" name="Rectangle 14">
              <a:extLst>
                <a:ext uri="{FF2B5EF4-FFF2-40B4-BE49-F238E27FC236}">
                  <a16:creationId xmlns:a16="http://schemas.microsoft.com/office/drawing/2014/main" xmlns="" id="{E1833231-10A1-4C72-AAD6-615727F3115A}"/>
                </a:ext>
              </a:extLst>
            </p:cNvPr>
            <p:cNvSpPr/>
            <p:nvPr/>
          </p:nvSpPr>
          <p:spPr bwMode="auto">
            <a:xfrm>
              <a:off x="1558925" y="4449763"/>
              <a:ext cx="1890713" cy="279400"/>
            </a:xfrm>
            <a:prstGeom prst="rect">
              <a:avLst/>
            </a:prstGeom>
            <a:solidFill>
              <a:schemeClr val="tx1">
                <a:lumMod val="65000"/>
                <a:lumOff val="35000"/>
              </a:schemeClr>
            </a:solidFill>
            <a:ln w="19050">
              <a:noFill/>
              <a:round/>
              <a:headEnd/>
              <a:tailEnd/>
            </a:ln>
          </p:spPr>
          <p:txBody>
            <a:bodyPr wrap="none" anchor="ctr" anchorCtr="1">
              <a:noAutofit/>
            </a:bodyPr>
            <a:lstStyle/>
            <a:p>
              <a:pPr algn="ctr" eaLnBrk="1" fontAlgn="auto" hangingPunct="1">
                <a:spcBef>
                  <a:spcPts val="0"/>
                </a:spcBef>
                <a:spcAft>
                  <a:spcPts val="0"/>
                </a:spcAft>
                <a:defRPr/>
              </a:pPr>
              <a:r>
                <a:rPr lang="zh-CN" altLang="en-US" sz="1200" b="1" dirty="0">
                  <a:solidFill>
                    <a:schemeClr val="bg1"/>
                  </a:solidFill>
                  <a:latin typeface="微软雅黑" panose="020B0503020204020204" pitchFamily="34" charset="-122"/>
                  <a:ea typeface="微软雅黑" panose="020B0503020204020204" pitchFamily="34" charset="-122"/>
                </a:rPr>
                <a:t>偏差分析</a:t>
              </a:r>
            </a:p>
          </p:txBody>
        </p:sp>
      </p:grpSp>
      <p:sp>
        <p:nvSpPr>
          <p:cNvPr id="29" name="TextBox 23">
            <a:extLst>
              <a:ext uri="{FF2B5EF4-FFF2-40B4-BE49-F238E27FC236}">
                <a16:creationId xmlns:a16="http://schemas.microsoft.com/office/drawing/2014/main" xmlns="" id="{FAF95577-C630-4F8F-A6BD-2DE1A3B72997}"/>
              </a:ext>
            </a:extLst>
          </p:cNvPr>
          <p:cNvSpPr txBox="1"/>
          <p:nvPr/>
        </p:nvSpPr>
        <p:spPr>
          <a:xfrm>
            <a:off x="1427705" y="2441846"/>
            <a:ext cx="2045811" cy="707886"/>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单击文本框输入本个项目的基本情况；单击文本框输入本个项目的基本情况；单击文本框输入本个项目的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23">
            <a:extLst>
              <a:ext uri="{FF2B5EF4-FFF2-40B4-BE49-F238E27FC236}">
                <a16:creationId xmlns:a16="http://schemas.microsoft.com/office/drawing/2014/main" xmlns="" id="{97F9C905-3485-4AE5-B387-27CD082F9727}"/>
              </a:ext>
            </a:extLst>
          </p:cNvPr>
          <p:cNvSpPr txBox="1"/>
          <p:nvPr/>
        </p:nvSpPr>
        <p:spPr>
          <a:xfrm>
            <a:off x="6057408" y="2986444"/>
            <a:ext cx="2045811" cy="707886"/>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单击文本框输入本个项目的基本情况；单击文本框输入本个项目的基本情况；单击文本框输入本个项目的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23">
            <a:extLst>
              <a:ext uri="{FF2B5EF4-FFF2-40B4-BE49-F238E27FC236}">
                <a16:creationId xmlns:a16="http://schemas.microsoft.com/office/drawing/2014/main" xmlns="" id="{0ADB147F-F9D7-43D1-950D-4DA084C33159}"/>
              </a:ext>
            </a:extLst>
          </p:cNvPr>
          <p:cNvSpPr txBox="1"/>
          <p:nvPr/>
        </p:nvSpPr>
        <p:spPr>
          <a:xfrm>
            <a:off x="1403649" y="3729608"/>
            <a:ext cx="1944216" cy="707886"/>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单击文本框输入本个项目的基本情况；单击文本框输入本个项目的基本情况；单击文本框输入本个项目的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94813222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50"/>
                                        <p:tgtEl>
                                          <p:spTgt spid="9"/>
                                        </p:tgtEl>
                                      </p:cBhvr>
                                    </p:animEffect>
                                  </p:childTnLst>
                                </p:cTn>
                              </p:par>
                            </p:childTnLst>
                          </p:cTn>
                        </p:par>
                        <p:par>
                          <p:cTn id="8" fill="hold">
                            <p:stCondLst>
                              <p:cond delay="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
                                        </p:tgtEl>
                                        <p:attrNameLst>
                                          <p:attrName>ppt_y</p:attrName>
                                        </p:attrNameLst>
                                      </p:cBhvr>
                                      <p:tavLst>
                                        <p:tav tm="0">
                                          <p:val>
                                            <p:strVal val="#ppt_y"/>
                                          </p:val>
                                        </p:tav>
                                        <p:tav tm="100000">
                                          <p:val>
                                            <p:strVal val="#ppt_y"/>
                                          </p:val>
                                        </p:tav>
                                      </p:tavLst>
                                    </p:anim>
                                    <p:anim calcmode="lin" valueType="num">
                                      <p:cBhvr>
                                        <p:cTn id="13"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7"/>
                                        </p:tgtEl>
                                      </p:cBhvr>
                                    </p:animEffect>
                                  </p:childTnLst>
                                </p:cTn>
                              </p:par>
                              <p:par>
                                <p:cTn id="16" presetID="1"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par>
                          <p:cTn id="18" fill="hold">
                            <p:stCondLst>
                              <p:cond delay="9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9"/>
                                        </p:tgtEl>
                                        <p:attrNameLst>
                                          <p:attrName>ppt_y</p:attrName>
                                        </p:attrNameLst>
                                      </p:cBhvr>
                                      <p:tavLst>
                                        <p:tav tm="0">
                                          <p:val>
                                            <p:strVal val="#ppt_y"/>
                                          </p:val>
                                        </p:tav>
                                        <p:tav tm="100000">
                                          <p:val>
                                            <p:strVal val="#ppt_y"/>
                                          </p:val>
                                        </p:tav>
                                      </p:tavLst>
                                    </p:anim>
                                    <p:anim calcmode="lin" valueType="num">
                                      <p:cBhvr>
                                        <p:cTn id="2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9"/>
                                        </p:tgtEl>
                                      </p:cBhvr>
                                    </p:animEffect>
                                  </p:childTnLst>
                                </p:cTn>
                              </p:par>
                            </p:childTnLst>
                          </p:cTn>
                        </p:par>
                        <p:par>
                          <p:cTn id="26" fill="hold">
                            <p:stCondLst>
                              <p:cond delay="36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0"/>
                                        </p:tgtEl>
                                        <p:attrNameLst>
                                          <p:attrName>ppt_y</p:attrName>
                                        </p:attrNameLst>
                                      </p:cBhvr>
                                      <p:tavLst>
                                        <p:tav tm="0">
                                          <p:val>
                                            <p:strVal val="#ppt_y"/>
                                          </p:val>
                                        </p:tav>
                                        <p:tav tm="100000">
                                          <p:val>
                                            <p:strVal val="#ppt_y"/>
                                          </p:val>
                                        </p:tav>
                                      </p:tavLst>
                                    </p:anim>
                                    <p:anim calcmode="lin" valueType="num">
                                      <p:cBhvr>
                                        <p:cTn id="31"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0"/>
                                        </p:tgtEl>
                                      </p:cBhvr>
                                    </p:animEffect>
                                  </p:childTnLst>
                                </p:cTn>
                              </p:par>
                            </p:childTnLst>
                          </p:cTn>
                        </p:par>
                        <p:par>
                          <p:cTn id="34" fill="hold">
                            <p:stCondLst>
                              <p:cond delay="64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31"/>
                                        </p:tgtEl>
                                        <p:attrNameLst>
                                          <p:attrName>ppt_y</p:attrName>
                                        </p:attrNameLst>
                                      </p:cBhvr>
                                      <p:tavLst>
                                        <p:tav tm="0">
                                          <p:val>
                                            <p:strVal val="#ppt_y"/>
                                          </p:val>
                                        </p:tav>
                                        <p:tav tm="100000">
                                          <p:val>
                                            <p:strVal val="#ppt_y"/>
                                          </p:val>
                                        </p:tav>
                                      </p:tavLst>
                                    </p:anim>
                                    <p:anim calcmode="lin" valueType="num">
                                      <p:cBhvr>
                                        <p:cTn id="3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5A88CBB-DFF2-4C25-9144-1E9F716A7621}"/>
              </a:ext>
            </a:extLst>
          </p:cNvPr>
          <p:cNvGrpSpPr/>
          <p:nvPr/>
        </p:nvGrpSpPr>
        <p:grpSpPr>
          <a:xfrm>
            <a:off x="4511778" y="1214944"/>
            <a:ext cx="1080120" cy="1252939"/>
            <a:chOff x="4511778" y="1214944"/>
            <a:chExt cx="1080120" cy="1252939"/>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03</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2749471" cy="861774"/>
          </a:xfrm>
          <a:prstGeom prst="rect">
            <a:avLst/>
          </a:prstGeom>
        </p:spPr>
        <p:txBody>
          <a:bodyPr wrap="none">
            <a:spAutoFit/>
          </a:bodyPr>
          <a:lstStyle/>
          <a:p>
            <a:r>
              <a:rPr lang="zh-CN" altLang="en-US" sz="5000" b="1" dirty="0">
                <a:solidFill>
                  <a:srgbClr val="2F849C"/>
                </a:solidFill>
                <a:latin typeface="微软雅黑" panose="020B0503020204020204" pitchFamily="34" charset="-122"/>
                <a:ea typeface="微软雅黑" panose="020B0503020204020204" pitchFamily="34" charset="-122"/>
              </a:rPr>
              <a:t>产品质量</a:t>
            </a: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93004"/>
            <a:ext cx="2673713" cy="3564951"/>
          </a:xfrm>
          <a:prstGeom prst="rect">
            <a:avLst/>
          </a:prstGeom>
        </p:spPr>
      </p:pic>
    </p:spTree>
    <p:extLst>
      <p:ext uri="{BB962C8B-B14F-4D97-AF65-F5344CB8AC3E}">
        <p14:creationId xmlns:p14="http://schemas.microsoft.com/office/powerpoint/2010/main" val="45658457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50">
            <a:extLst>
              <a:ext uri="{FF2B5EF4-FFF2-40B4-BE49-F238E27FC236}">
                <a16:creationId xmlns:a16="http://schemas.microsoft.com/office/drawing/2014/main" xmlns="" id="{32BE2DEE-BA98-4ADE-AF17-63EBAF7A8B33}"/>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评审策略</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grpSp>
        <p:nvGrpSpPr>
          <p:cNvPr id="2" name="组合 1">
            <a:extLst>
              <a:ext uri="{FF2B5EF4-FFF2-40B4-BE49-F238E27FC236}">
                <a16:creationId xmlns:a16="http://schemas.microsoft.com/office/drawing/2014/main" xmlns="" id="{443BAC5E-AAFB-4B29-8EBE-8992A5A2704A}"/>
              </a:ext>
            </a:extLst>
          </p:cNvPr>
          <p:cNvGrpSpPr/>
          <p:nvPr/>
        </p:nvGrpSpPr>
        <p:grpSpPr>
          <a:xfrm>
            <a:off x="1415941" y="1666262"/>
            <a:ext cx="6312117" cy="2561302"/>
            <a:chOff x="540036" y="1212835"/>
            <a:chExt cx="8063931" cy="3272145"/>
          </a:xfrm>
        </p:grpSpPr>
        <p:sp>
          <p:nvSpPr>
            <p:cNvPr id="17" name="Rectangle 32">
              <a:extLst>
                <a:ext uri="{FF2B5EF4-FFF2-40B4-BE49-F238E27FC236}">
                  <a16:creationId xmlns:a16="http://schemas.microsoft.com/office/drawing/2014/main" xmlns="" id="{B77E23E2-933C-46FA-9B6F-4D88C1EFAB3D}"/>
                </a:ext>
              </a:extLst>
            </p:cNvPr>
            <p:cNvSpPr/>
            <p:nvPr/>
          </p:nvSpPr>
          <p:spPr>
            <a:xfrm>
              <a:off x="2925883" y="1212835"/>
              <a:ext cx="1785584" cy="178581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975" dirty="0">
                  <a:latin typeface="微软雅黑" panose="020B0503020204020204" pitchFamily="34" charset="-122"/>
                  <a:ea typeface="微软雅黑" panose="020B0503020204020204" pitchFamily="34" charset="-122"/>
                </a:rPr>
                <a:t>01</a:t>
              </a:r>
            </a:p>
          </p:txBody>
        </p:sp>
        <p:sp>
          <p:nvSpPr>
            <p:cNvPr id="18" name="Rectangle 33">
              <a:extLst>
                <a:ext uri="{FF2B5EF4-FFF2-40B4-BE49-F238E27FC236}">
                  <a16:creationId xmlns:a16="http://schemas.microsoft.com/office/drawing/2014/main" xmlns="" id="{3866D776-970D-498A-9247-A686491BF54B}"/>
                </a:ext>
              </a:extLst>
            </p:cNvPr>
            <p:cNvSpPr/>
            <p:nvPr/>
          </p:nvSpPr>
          <p:spPr>
            <a:xfrm>
              <a:off x="4835732" y="3102412"/>
              <a:ext cx="1382388" cy="138256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975" dirty="0">
                  <a:solidFill>
                    <a:schemeClr val="bg1"/>
                  </a:solidFill>
                  <a:latin typeface="微软雅黑" panose="020B0503020204020204" pitchFamily="34" charset="-122"/>
                  <a:ea typeface="微软雅黑" panose="020B0503020204020204" pitchFamily="34" charset="-122"/>
                </a:rPr>
                <a:t>04</a:t>
              </a:r>
              <a:endParaRPr lang="en-US" sz="1350" dirty="0">
                <a:latin typeface="微软雅黑" panose="020B0503020204020204" pitchFamily="34" charset="-122"/>
                <a:ea typeface="微软雅黑" panose="020B0503020204020204" pitchFamily="34" charset="-122"/>
              </a:endParaRPr>
            </a:p>
          </p:txBody>
        </p:sp>
        <p:sp>
          <p:nvSpPr>
            <p:cNvPr id="19" name="Rectangle 34">
              <a:extLst>
                <a:ext uri="{FF2B5EF4-FFF2-40B4-BE49-F238E27FC236}">
                  <a16:creationId xmlns:a16="http://schemas.microsoft.com/office/drawing/2014/main" xmlns="" id="{5AE36AF7-C102-48F1-869E-2C07CDFC8DC7}"/>
                </a:ext>
              </a:extLst>
            </p:cNvPr>
            <p:cNvSpPr/>
            <p:nvPr/>
          </p:nvSpPr>
          <p:spPr>
            <a:xfrm>
              <a:off x="4835733" y="1766991"/>
              <a:ext cx="1231499" cy="1231659"/>
            </a:xfrm>
            <a:prstGeom prst="rect">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3225" dirty="0">
                  <a:solidFill>
                    <a:schemeClr val="bg1"/>
                  </a:solidFill>
                  <a:latin typeface="微软雅黑" panose="020B0503020204020204" pitchFamily="34" charset="-122"/>
                  <a:ea typeface="微软雅黑" panose="020B0503020204020204" pitchFamily="34" charset="-122"/>
                </a:rPr>
                <a:t>02</a:t>
              </a:r>
              <a:endParaRPr lang="en-US" sz="1350" dirty="0">
                <a:latin typeface="微软雅黑" panose="020B0503020204020204" pitchFamily="34" charset="-122"/>
                <a:ea typeface="微软雅黑" panose="020B0503020204020204" pitchFamily="34" charset="-122"/>
              </a:endParaRPr>
            </a:p>
          </p:txBody>
        </p:sp>
        <p:sp>
          <p:nvSpPr>
            <p:cNvPr id="21" name="Rectangle 37">
              <a:extLst>
                <a:ext uri="{FF2B5EF4-FFF2-40B4-BE49-F238E27FC236}">
                  <a16:creationId xmlns:a16="http://schemas.microsoft.com/office/drawing/2014/main" xmlns="" id="{EE60CC31-057E-4173-BBCC-545E99CE9722}"/>
                </a:ext>
              </a:extLst>
            </p:cNvPr>
            <p:cNvSpPr/>
            <p:nvPr/>
          </p:nvSpPr>
          <p:spPr>
            <a:xfrm>
              <a:off x="3486292" y="3089495"/>
              <a:ext cx="1225175" cy="1225334"/>
            </a:xfrm>
            <a:prstGeom prst="rect">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r>
                <a:rPr lang="en-US" sz="2600" dirty="0">
                  <a:solidFill>
                    <a:schemeClr val="bg1"/>
                  </a:solidFill>
                  <a:latin typeface="微软雅黑" panose="020B0503020204020204" pitchFamily="34" charset="-122"/>
                  <a:ea typeface="微软雅黑" panose="020B0503020204020204" pitchFamily="34" charset="-122"/>
                </a:rPr>
                <a:t>03</a:t>
              </a:r>
              <a:endParaRPr lang="en-US" sz="2600" dirty="0">
                <a:latin typeface="微软雅黑" panose="020B0503020204020204" pitchFamily="34" charset="-122"/>
                <a:ea typeface="微软雅黑" panose="020B0503020204020204" pitchFamily="34" charset="-122"/>
              </a:endParaRPr>
            </a:p>
          </p:txBody>
        </p:sp>
        <p:grpSp>
          <p:nvGrpSpPr>
            <p:cNvPr id="22" name="Group 65">
              <a:extLst>
                <a:ext uri="{FF2B5EF4-FFF2-40B4-BE49-F238E27FC236}">
                  <a16:creationId xmlns:a16="http://schemas.microsoft.com/office/drawing/2014/main" xmlns="" id="{46D3178D-2A44-45BC-AE0C-135D5A6EAD1C}"/>
                </a:ext>
              </a:extLst>
            </p:cNvPr>
            <p:cNvGrpSpPr/>
            <p:nvPr/>
          </p:nvGrpSpPr>
          <p:grpSpPr>
            <a:xfrm>
              <a:off x="4135016" y="2410672"/>
              <a:ext cx="1267189" cy="1267354"/>
              <a:chOff x="4134957" y="2225651"/>
              <a:chExt cx="1267354" cy="1267354"/>
            </a:xfrm>
          </p:grpSpPr>
          <p:sp>
            <p:nvSpPr>
              <p:cNvPr id="23" name="Frame 39">
                <a:extLst>
                  <a:ext uri="{FF2B5EF4-FFF2-40B4-BE49-F238E27FC236}">
                    <a16:creationId xmlns:a16="http://schemas.microsoft.com/office/drawing/2014/main" xmlns="" id="{9551CACD-DF59-425D-BB0B-CB2063490F64}"/>
                  </a:ext>
                </a:extLst>
              </p:cNvPr>
              <p:cNvSpPr/>
              <p:nvPr/>
            </p:nvSpPr>
            <p:spPr>
              <a:xfrm>
                <a:off x="4134957" y="2225651"/>
                <a:ext cx="1267354" cy="1267354"/>
              </a:xfrm>
              <a:prstGeom prst="frame">
                <a:avLst>
                  <a:gd name="adj1" fmla="val 20016"/>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latin typeface="微软雅黑" panose="020B0503020204020204" pitchFamily="34" charset="-122"/>
                  <a:ea typeface="微软雅黑" panose="020B0503020204020204" pitchFamily="34" charset="-122"/>
                </a:endParaRPr>
              </a:p>
            </p:txBody>
          </p:sp>
          <p:sp>
            <p:nvSpPr>
              <p:cNvPr id="24" name="Rectangle 40">
                <a:extLst>
                  <a:ext uri="{FF2B5EF4-FFF2-40B4-BE49-F238E27FC236}">
                    <a16:creationId xmlns:a16="http://schemas.microsoft.com/office/drawing/2014/main" xmlns="" id="{7B4EC030-9106-4A10-907D-2058CB4805DD}"/>
                  </a:ext>
                </a:extLst>
              </p:cNvPr>
              <p:cNvSpPr/>
              <p:nvPr/>
            </p:nvSpPr>
            <p:spPr>
              <a:xfrm>
                <a:off x="4376473" y="2467167"/>
                <a:ext cx="784322" cy="784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25"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25" name="TextBox 60">
              <a:extLst>
                <a:ext uri="{FF2B5EF4-FFF2-40B4-BE49-F238E27FC236}">
                  <a16:creationId xmlns:a16="http://schemas.microsoft.com/office/drawing/2014/main" xmlns="" id="{077E2798-F55D-4574-9835-4D8D4BDDBD85}"/>
                </a:ext>
              </a:extLst>
            </p:cNvPr>
            <p:cNvSpPr txBox="1"/>
            <p:nvPr/>
          </p:nvSpPr>
          <p:spPr>
            <a:xfrm>
              <a:off x="540036" y="1414972"/>
              <a:ext cx="2328247" cy="1002635"/>
            </a:xfrm>
            <a:prstGeom prst="rect">
              <a:avLst/>
            </a:prstGeom>
            <a:noFill/>
          </p:spPr>
          <p:txBody>
            <a:bodyPr wrap="square" lIns="91431" tIns="45716" rIns="91431" bIns="45716" rtlCol="0">
              <a:spAutoFit/>
            </a:bodyPr>
            <a:lstStyle/>
            <a:p>
              <a:pPr algn="r"/>
              <a:r>
                <a:rPr lang="zh-CN" altLang="en-US" sz="1575" b="1" dirty="0">
                  <a:solidFill>
                    <a:srgbClr val="2F849C"/>
                  </a:solidFill>
                  <a:latin typeface="微软雅黑" panose="020B0503020204020204" pitchFamily="34" charset="-122"/>
                  <a:ea typeface="微软雅黑" panose="020B0503020204020204" pitchFamily="34" charset="-122"/>
                </a:rPr>
                <a:t>添加副标题</a:t>
              </a:r>
              <a:endParaRPr lang="en-US" sz="1575" b="1" dirty="0">
                <a:solidFill>
                  <a:srgbClr val="2F849C"/>
                </a:solidFill>
                <a:latin typeface="微软雅黑" panose="020B0503020204020204" pitchFamily="34" charset="-122"/>
                <a:ea typeface="微软雅黑" panose="020B0503020204020204" pitchFamily="34" charset="-122"/>
              </a:endParaRPr>
            </a:p>
            <a:p>
              <a:pPr algn="r"/>
              <a:r>
                <a:rPr lang="zh-CN" altLang="en-US" sz="975"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sz="9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61">
              <a:extLst>
                <a:ext uri="{FF2B5EF4-FFF2-40B4-BE49-F238E27FC236}">
                  <a16:creationId xmlns:a16="http://schemas.microsoft.com/office/drawing/2014/main" xmlns="" id="{BE4DFB04-B65D-4927-A350-C967B9D6A37E}"/>
                </a:ext>
              </a:extLst>
            </p:cNvPr>
            <p:cNvSpPr txBox="1"/>
            <p:nvPr/>
          </p:nvSpPr>
          <p:spPr>
            <a:xfrm>
              <a:off x="1091765" y="3071218"/>
              <a:ext cx="2328247" cy="1002635"/>
            </a:xfrm>
            <a:prstGeom prst="rect">
              <a:avLst/>
            </a:prstGeom>
            <a:noFill/>
          </p:spPr>
          <p:txBody>
            <a:bodyPr wrap="square" lIns="91431" tIns="45716" rIns="91431" bIns="45716" rtlCol="0">
              <a:spAutoFit/>
            </a:bodyPr>
            <a:lstStyle/>
            <a:p>
              <a:pPr algn="r"/>
              <a:r>
                <a:rPr lang="zh-CN" altLang="en-US" sz="1575" b="1" dirty="0">
                  <a:solidFill>
                    <a:srgbClr val="2F849C"/>
                  </a:solidFill>
                  <a:latin typeface="微软雅黑" panose="020B0503020204020204" pitchFamily="34" charset="-122"/>
                  <a:ea typeface="微软雅黑" panose="020B0503020204020204" pitchFamily="34" charset="-122"/>
                </a:rPr>
                <a:t>添加副标题</a:t>
              </a:r>
              <a:endParaRPr lang="en-US" sz="1575" b="1" dirty="0">
                <a:solidFill>
                  <a:srgbClr val="2F849C"/>
                </a:solidFill>
                <a:latin typeface="微软雅黑" panose="020B0503020204020204" pitchFamily="34" charset="-122"/>
                <a:ea typeface="微软雅黑" panose="020B0503020204020204" pitchFamily="34" charset="-122"/>
              </a:endParaRPr>
            </a:p>
            <a:p>
              <a:pPr algn="r"/>
              <a:r>
                <a:rPr lang="zh-CN" altLang="en-US" sz="975"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a:t>
              </a:r>
              <a:endParaRPr lang="en-US" altLang="zh-CN" sz="97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63">
              <a:extLst>
                <a:ext uri="{FF2B5EF4-FFF2-40B4-BE49-F238E27FC236}">
                  <a16:creationId xmlns:a16="http://schemas.microsoft.com/office/drawing/2014/main" xmlns="" id="{C6E325E0-7393-42FC-B631-157E055FA446}"/>
                </a:ext>
              </a:extLst>
            </p:cNvPr>
            <p:cNvSpPr txBox="1"/>
            <p:nvPr/>
          </p:nvSpPr>
          <p:spPr>
            <a:xfrm>
              <a:off x="6275720" y="3162755"/>
              <a:ext cx="2328247" cy="1194317"/>
            </a:xfrm>
            <a:prstGeom prst="rect">
              <a:avLst/>
            </a:prstGeom>
            <a:noFill/>
          </p:spPr>
          <p:txBody>
            <a:bodyPr wrap="square" lIns="91431" tIns="45716" rIns="91431" bIns="45716" rtlCol="0">
              <a:spAutoFit/>
            </a:bodyPr>
            <a:lstStyle/>
            <a:p>
              <a:r>
                <a:rPr lang="zh-CN" altLang="en-US" sz="1575" b="1" dirty="0">
                  <a:solidFill>
                    <a:srgbClr val="2F849C"/>
                  </a:solidFill>
                  <a:latin typeface="微软雅黑" panose="020B0503020204020204" pitchFamily="34" charset="-122"/>
                  <a:ea typeface="微软雅黑" panose="020B0503020204020204" pitchFamily="34" charset="-122"/>
                </a:rPr>
                <a:t>添加副标题</a:t>
              </a:r>
              <a:endParaRPr lang="en-US" sz="1575" b="1" dirty="0">
                <a:solidFill>
                  <a:srgbClr val="2F849C"/>
                </a:solidFill>
                <a:latin typeface="微软雅黑" panose="020B0503020204020204" pitchFamily="34" charset="-122"/>
                <a:ea typeface="微软雅黑" panose="020B0503020204020204" pitchFamily="34" charset="-122"/>
              </a:endParaRPr>
            </a:p>
            <a:p>
              <a:r>
                <a:rPr lang="zh-CN" altLang="en-US" sz="975"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a:t>
              </a:r>
            </a:p>
          </p:txBody>
        </p:sp>
        <p:sp>
          <p:nvSpPr>
            <p:cNvPr id="28" name="TextBox 64">
              <a:extLst>
                <a:ext uri="{FF2B5EF4-FFF2-40B4-BE49-F238E27FC236}">
                  <a16:creationId xmlns:a16="http://schemas.microsoft.com/office/drawing/2014/main" xmlns="" id="{3460A932-2DA3-4752-9A08-6241010E155E}"/>
                </a:ext>
              </a:extLst>
            </p:cNvPr>
            <p:cNvSpPr txBox="1"/>
            <p:nvPr/>
          </p:nvSpPr>
          <p:spPr>
            <a:xfrm>
              <a:off x="6127188" y="1828823"/>
              <a:ext cx="2328247" cy="1002635"/>
            </a:xfrm>
            <a:prstGeom prst="rect">
              <a:avLst/>
            </a:prstGeom>
            <a:noFill/>
          </p:spPr>
          <p:txBody>
            <a:bodyPr wrap="square" lIns="91431" tIns="45716" rIns="91431" bIns="45716" rtlCol="0">
              <a:spAutoFit/>
            </a:bodyPr>
            <a:lstStyle/>
            <a:p>
              <a:r>
                <a:rPr lang="zh-CN" altLang="en-US" sz="1575" b="1" dirty="0">
                  <a:solidFill>
                    <a:srgbClr val="2F849C"/>
                  </a:solidFill>
                  <a:latin typeface="微软雅黑" panose="020B0503020204020204" pitchFamily="34" charset="-122"/>
                  <a:ea typeface="微软雅黑" panose="020B0503020204020204" pitchFamily="34" charset="-122"/>
                </a:rPr>
                <a:t>添加副标题</a:t>
              </a:r>
              <a:endParaRPr lang="en-US" sz="1575" b="1" dirty="0">
                <a:solidFill>
                  <a:srgbClr val="2F849C"/>
                </a:solidFill>
                <a:latin typeface="微软雅黑" panose="020B0503020204020204" pitchFamily="34" charset="-122"/>
                <a:ea typeface="微软雅黑" panose="020B0503020204020204" pitchFamily="34" charset="-122"/>
              </a:endParaRPr>
            </a:p>
            <a:p>
              <a:r>
                <a:rPr lang="zh-CN" altLang="en-US" sz="975"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2">
            <a:extLst>
              <a:ext uri="{FF2B5EF4-FFF2-40B4-BE49-F238E27FC236}">
                <a16:creationId xmlns:a16="http://schemas.microsoft.com/office/drawing/2014/main" xmlns="" id="{5F8E1C4E-E68F-432F-B7A8-102EBEF396C1}"/>
              </a:ext>
            </a:extLst>
          </p:cNvPr>
          <p:cNvGrpSpPr>
            <a:grpSpLocks/>
          </p:cNvGrpSpPr>
          <p:nvPr/>
        </p:nvGrpSpPr>
        <p:grpSpPr bwMode="auto">
          <a:xfrm>
            <a:off x="2076812" y="1779662"/>
            <a:ext cx="4969765" cy="2344911"/>
            <a:chOff x="1194030" y="730885"/>
            <a:chExt cx="9803940" cy="5396230"/>
          </a:xfrm>
        </p:grpSpPr>
        <p:cxnSp>
          <p:nvCxnSpPr>
            <p:cNvPr id="6" name="直接连接符 5">
              <a:extLst>
                <a:ext uri="{FF2B5EF4-FFF2-40B4-BE49-F238E27FC236}">
                  <a16:creationId xmlns:a16="http://schemas.microsoft.com/office/drawing/2014/main" xmlns="" id="{31A1FC04-8265-47CF-85FB-B736903B020D}"/>
                </a:ext>
              </a:extLst>
            </p:cNvPr>
            <p:cNvCxnSpPr/>
            <p:nvPr/>
          </p:nvCxnSpPr>
          <p:spPr>
            <a:xfrm>
              <a:off x="6096337" y="730885"/>
              <a:ext cx="0" cy="539623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9" name="图片占位符 19">
              <a:extLst>
                <a:ext uri="{FF2B5EF4-FFF2-40B4-BE49-F238E27FC236}">
                  <a16:creationId xmlns:a16="http://schemas.microsoft.com/office/drawing/2014/main" xmlns="" id="{3CB00E1E-B8D4-4717-B7A6-14171A33E9A0}"/>
                </a:ext>
              </a:extLst>
            </p:cNvPr>
            <p:cNvPicPr>
              <a:picLocks noChangeAspect="1"/>
            </p:cNvPicPr>
            <p:nvPr/>
          </p:nvPicPr>
          <p:blipFill>
            <a:blip r:embed="rId3" cstate="print">
              <a:extLst>
                <a:ext uri="{28A0092B-C50C-407E-A947-70E740481C1C}">
                  <a14:useLocalDpi xmlns:a14="http://schemas.microsoft.com/office/drawing/2010/main" val="0"/>
                </a:ext>
              </a:extLst>
            </a:blip>
            <a:srcRect l="2212" r="2212"/>
            <a:stretch>
              <a:fillRect/>
            </a:stretch>
          </p:blipFill>
          <p:spPr>
            <a:xfrm>
              <a:off x="6888087" y="874901"/>
              <a:ext cx="4109883" cy="3562211"/>
            </a:xfrm>
            <a:custGeom>
              <a:avLst/>
              <a:gdLst>
                <a:gd name="connsiteX0" fmla="*/ 0 w 3572086"/>
                <a:gd name="connsiteY0" fmla="*/ 0 h 3096079"/>
                <a:gd name="connsiteX1" fmla="*/ 3572086 w 3572086"/>
                <a:gd name="connsiteY1" fmla="*/ 0 h 3096079"/>
                <a:gd name="connsiteX2" fmla="*/ 3572086 w 3572086"/>
                <a:gd name="connsiteY2" fmla="*/ 3096079 h 3096079"/>
                <a:gd name="connsiteX3" fmla="*/ 0 w 3572086"/>
                <a:gd name="connsiteY3" fmla="*/ 3096079 h 3096079"/>
              </a:gdLst>
              <a:ahLst/>
              <a:cxnLst>
                <a:cxn ang="0">
                  <a:pos x="connsiteX0" y="connsiteY0"/>
                </a:cxn>
                <a:cxn ang="0">
                  <a:pos x="connsiteX1" y="connsiteY1"/>
                </a:cxn>
                <a:cxn ang="0">
                  <a:pos x="connsiteX2" y="connsiteY2"/>
                </a:cxn>
                <a:cxn ang="0">
                  <a:pos x="connsiteX3" y="connsiteY3"/>
                </a:cxn>
              </a:cxnLst>
              <a:rect l="l" t="t" r="r" b="b"/>
              <a:pathLst>
                <a:path w="3572086" h="3096079">
                  <a:moveTo>
                    <a:pt x="0" y="0"/>
                  </a:moveTo>
                  <a:lnTo>
                    <a:pt x="3572086" y="0"/>
                  </a:lnTo>
                  <a:lnTo>
                    <a:pt x="3572086" y="3096079"/>
                  </a:lnTo>
                  <a:lnTo>
                    <a:pt x="0" y="3096079"/>
                  </a:lnTo>
                  <a:close/>
                </a:path>
              </a:pathLst>
            </a:custGeom>
          </p:spPr>
        </p:pic>
        <p:pic>
          <p:nvPicPr>
            <p:cNvPr id="10" name="图片 11">
              <a:extLst>
                <a:ext uri="{FF2B5EF4-FFF2-40B4-BE49-F238E27FC236}">
                  <a16:creationId xmlns:a16="http://schemas.microsoft.com/office/drawing/2014/main" xmlns="" id="{940492B7-6566-482E-BC34-A57DABD6DC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r="20113"/>
            <a:stretch>
              <a:fillRect/>
            </a:stretch>
          </p:blipFill>
          <p:spPr bwMode="auto">
            <a:xfrm>
              <a:off x="1194030" y="874901"/>
              <a:ext cx="4109884" cy="356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TextBox 50">
            <a:extLst>
              <a:ext uri="{FF2B5EF4-FFF2-40B4-BE49-F238E27FC236}">
                <a16:creationId xmlns:a16="http://schemas.microsoft.com/office/drawing/2014/main" xmlns="" id="{DECF4951-AC90-4FC2-BD51-B840E9DBC748}"/>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评审效果</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
        <p:nvSpPr>
          <p:cNvPr id="12" name="TextBox 23">
            <a:extLst>
              <a:ext uri="{FF2B5EF4-FFF2-40B4-BE49-F238E27FC236}">
                <a16:creationId xmlns:a16="http://schemas.microsoft.com/office/drawing/2014/main" xmlns="" id="{EA77E853-0BC3-434C-BE12-D29BE85498BD}"/>
              </a:ext>
            </a:extLst>
          </p:cNvPr>
          <p:cNvSpPr txBox="1"/>
          <p:nvPr/>
        </p:nvSpPr>
        <p:spPr>
          <a:xfrm>
            <a:off x="4859475" y="3572551"/>
            <a:ext cx="2437757"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单击文本框输入本个项目的基本情况；单击文本框输入本个项目的基本情况；单击文本框输入本个项目的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3" name="TextBox 23">
            <a:extLst>
              <a:ext uri="{FF2B5EF4-FFF2-40B4-BE49-F238E27FC236}">
                <a16:creationId xmlns:a16="http://schemas.microsoft.com/office/drawing/2014/main" xmlns="" id="{C18168A2-06CF-4598-9421-0EBED0303C64}"/>
              </a:ext>
            </a:extLst>
          </p:cNvPr>
          <p:cNvSpPr txBox="1"/>
          <p:nvPr/>
        </p:nvSpPr>
        <p:spPr>
          <a:xfrm>
            <a:off x="1960144" y="3572551"/>
            <a:ext cx="2316698" cy="553998"/>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单击文本框输入本个项目的基本情况；单击文本框输入本个项目的基本情况；单击文本框输入本个项目的</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79641655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childTnLst>
                          </p:cTn>
                        </p:par>
                        <p:par>
                          <p:cTn id="15" fill="hold">
                            <p:stCondLst>
                              <p:cond delay="65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2"/>
                                        </p:tgtEl>
                                        <p:attrNameLst>
                                          <p:attrName>ppt_y</p:attrName>
                                        </p:attrNameLst>
                                      </p:cBhvr>
                                      <p:tavLst>
                                        <p:tav tm="0">
                                          <p:val>
                                            <p:strVal val="#ppt_y"/>
                                          </p:val>
                                        </p:tav>
                                        <p:tav tm="100000">
                                          <p:val>
                                            <p:strVal val="#ppt_y"/>
                                          </p:val>
                                        </p:tav>
                                      </p:tavLst>
                                    </p:anim>
                                    <p:anim calcmode="lin" valueType="num">
                                      <p:cBhvr>
                                        <p:cTn id="20"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2"/>
                                        </p:tgtEl>
                                      </p:cBhvr>
                                    </p:animEffect>
                                  </p:childTnLst>
                                </p:cTn>
                              </p:par>
                            </p:childTnLst>
                          </p:cTn>
                        </p:par>
                        <p:par>
                          <p:cTn id="23" fill="hold">
                            <p:stCondLst>
                              <p:cond delay="34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3"/>
                                        </p:tgtEl>
                                        <p:attrNameLst>
                                          <p:attrName>ppt_y</p:attrName>
                                        </p:attrNameLst>
                                      </p:cBhvr>
                                      <p:tavLst>
                                        <p:tav tm="0">
                                          <p:val>
                                            <p:strVal val="#ppt_y"/>
                                          </p:val>
                                        </p:tav>
                                        <p:tav tm="100000">
                                          <p:val>
                                            <p:strVal val="#ppt_y"/>
                                          </p:val>
                                        </p:tav>
                                      </p:tavLst>
                                    </p:anim>
                                    <p:anim calcmode="lin" valueType="num">
                                      <p:cBhvr>
                                        <p:cTn id="2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50">
            <a:extLst>
              <a:ext uri="{FF2B5EF4-FFF2-40B4-BE49-F238E27FC236}">
                <a16:creationId xmlns:a16="http://schemas.microsoft.com/office/drawing/2014/main" xmlns="" id="{DECF4951-AC90-4FC2-BD51-B840E9DBC748}"/>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偏差分析</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
        <p:nvSpPr>
          <p:cNvPr id="15" name="Freeform 67">
            <a:extLst>
              <a:ext uri="{FF2B5EF4-FFF2-40B4-BE49-F238E27FC236}">
                <a16:creationId xmlns:a16="http://schemas.microsoft.com/office/drawing/2014/main" xmlns="" id="{344BC7E2-31B2-4B91-9F48-68D0970D7AB0}"/>
              </a:ext>
            </a:extLst>
          </p:cNvPr>
          <p:cNvSpPr/>
          <p:nvPr/>
        </p:nvSpPr>
        <p:spPr>
          <a:xfrm>
            <a:off x="1721393" y="1638040"/>
            <a:ext cx="769787" cy="1058530"/>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tx1">
              <a:lumMod val="50000"/>
              <a:lumOff val="50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1" rIns="14606" bIns="439530" numCol="1" spcCol="1270" anchor="ctr" anchorCtr="0">
            <a:noAutofit/>
          </a:bodyPr>
          <a:lstStyle/>
          <a:p>
            <a:pPr algn="ctr" defTabSz="1362997">
              <a:lnSpc>
                <a:spcPct val="90000"/>
              </a:lnSpc>
              <a:spcBef>
                <a:spcPct val="0"/>
              </a:spcBef>
              <a:spcAft>
                <a:spcPct val="35000"/>
              </a:spcAft>
            </a:pPr>
            <a:r>
              <a:rPr lang="en-US" sz="2600" dirty="0">
                <a:latin typeface="微软雅黑" panose="020B0503020204020204" pitchFamily="34" charset="-122"/>
                <a:ea typeface="微软雅黑" panose="020B0503020204020204" pitchFamily="34" charset="-122"/>
              </a:rPr>
              <a:t>01</a:t>
            </a:r>
          </a:p>
        </p:txBody>
      </p:sp>
      <p:sp>
        <p:nvSpPr>
          <p:cNvPr id="16" name="Freeform 68">
            <a:extLst>
              <a:ext uri="{FF2B5EF4-FFF2-40B4-BE49-F238E27FC236}">
                <a16:creationId xmlns:a16="http://schemas.microsoft.com/office/drawing/2014/main" xmlns="" id="{0D62111F-866E-4137-BD8F-A55A36109179}"/>
              </a:ext>
            </a:extLst>
          </p:cNvPr>
          <p:cNvSpPr/>
          <p:nvPr/>
        </p:nvSpPr>
        <p:spPr>
          <a:xfrm>
            <a:off x="2491177" y="1638042"/>
            <a:ext cx="3579675" cy="68804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3" rIns="52493" bIns="52494" numCol="1" spcCol="1270" anchor="ctr" anchorCtr="0">
            <a:noAutofit/>
          </a:bodyPr>
          <a:lstStyle/>
          <a:p>
            <a:pPr marL="304770" lvl="1" indent="-304770" defTabSz="1303736">
              <a:lnSpc>
                <a:spcPct val="90000"/>
              </a:lnSpc>
              <a:spcBef>
                <a:spcPct val="0"/>
              </a:spcBef>
              <a:spcAft>
                <a:spcPct val="15000"/>
              </a:spcAft>
              <a:buChar char="••"/>
            </a:pPr>
            <a:endParaRPr lang="en-US" sz="2900" dirty="0">
              <a:latin typeface="微软雅黑" panose="020B0503020204020204" pitchFamily="34" charset="-122"/>
              <a:ea typeface="微软雅黑" panose="020B0503020204020204" pitchFamily="34" charset="-122"/>
            </a:endParaRPr>
          </a:p>
          <a:p>
            <a:pPr marL="304770" lvl="1" indent="-304770" defTabSz="1303736">
              <a:lnSpc>
                <a:spcPct val="90000"/>
              </a:lnSpc>
              <a:spcBef>
                <a:spcPct val="0"/>
              </a:spcBef>
              <a:spcAft>
                <a:spcPct val="15000"/>
              </a:spcAft>
              <a:buChar char="••"/>
            </a:pPr>
            <a:endParaRPr lang="en-US" sz="2900" dirty="0">
              <a:latin typeface="微软雅黑" panose="020B0503020204020204" pitchFamily="34" charset="-122"/>
              <a:ea typeface="微软雅黑" panose="020B0503020204020204" pitchFamily="34" charset="-122"/>
            </a:endParaRPr>
          </a:p>
        </p:txBody>
      </p:sp>
      <p:grpSp>
        <p:nvGrpSpPr>
          <p:cNvPr id="17" name="Group 80">
            <a:extLst>
              <a:ext uri="{FF2B5EF4-FFF2-40B4-BE49-F238E27FC236}">
                <a16:creationId xmlns:a16="http://schemas.microsoft.com/office/drawing/2014/main" xmlns="" id="{D6F3AFEC-0D04-421C-A0E4-37D3D1A3DA23}"/>
              </a:ext>
            </a:extLst>
          </p:cNvPr>
          <p:cNvGrpSpPr/>
          <p:nvPr/>
        </p:nvGrpSpPr>
        <p:grpSpPr>
          <a:xfrm>
            <a:off x="2491180" y="1370111"/>
            <a:ext cx="3463642" cy="840354"/>
            <a:chOff x="4033795" y="2061675"/>
            <a:chExt cx="1786040" cy="963838"/>
          </a:xfrm>
        </p:grpSpPr>
        <p:sp>
          <p:nvSpPr>
            <p:cNvPr id="18" name="Text Placeholder 3">
              <a:extLst>
                <a:ext uri="{FF2B5EF4-FFF2-40B4-BE49-F238E27FC236}">
                  <a16:creationId xmlns:a16="http://schemas.microsoft.com/office/drawing/2014/main" xmlns="" id="{25C4C184-E291-4835-8EA7-6FA7BB38BDCE}"/>
                </a:ext>
              </a:extLst>
            </p:cNvPr>
            <p:cNvSpPr txBox="1">
              <a:spLocks/>
            </p:cNvSpPr>
            <p:nvPr/>
          </p:nvSpPr>
          <p:spPr>
            <a:xfrm>
              <a:off x="4203924" y="2601910"/>
              <a:ext cx="1615911" cy="42360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Rectangle 82">
              <a:extLst>
                <a:ext uri="{FF2B5EF4-FFF2-40B4-BE49-F238E27FC236}">
                  <a16:creationId xmlns:a16="http://schemas.microsoft.com/office/drawing/2014/main" xmlns="" id="{CDA6453B-506C-4B1C-8240-936558CC46CB}"/>
                </a:ext>
              </a:extLst>
            </p:cNvPr>
            <p:cNvSpPr/>
            <p:nvPr/>
          </p:nvSpPr>
          <p:spPr>
            <a:xfrm>
              <a:off x="4033795" y="2061675"/>
              <a:ext cx="34" cy="211801"/>
            </a:xfrm>
            <a:prstGeom prst="rect">
              <a:avLst/>
            </a:prstGeom>
          </p:spPr>
          <p:txBody>
            <a:bodyPr wrap="none" lIns="0" tIns="0" rIns="0" bIns="0">
              <a:spAutoFit/>
            </a:bodyPr>
            <a:lstStyle/>
            <a:p>
              <a:endParaRPr 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1" name="Freeform 69">
            <a:extLst>
              <a:ext uri="{FF2B5EF4-FFF2-40B4-BE49-F238E27FC236}">
                <a16:creationId xmlns:a16="http://schemas.microsoft.com/office/drawing/2014/main" xmlns="" id="{99D946BE-E53D-468F-ACCD-A66763CEF0A6}"/>
              </a:ext>
            </a:extLst>
          </p:cNvPr>
          <p:cNvSpPr/>
          <p:nvPr/>
        </p:nvSpPr>
        <p:spPr>
          <a:xfrm>
            <a:off x="1721393" y="2521656"/>
            <a:ext cx="769787" cy="1058529"/>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rgbClr val="2F849C"/>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997">
              <a:lnSpc>
                <a:spcPct val="90000"/>
              </a:lnSpc>
              <a:spcBef>
                <a:spcPct val="0"/>
              </a:spcBef>
              <a:spcAft>
                <a:spcPct val="35000"/>
              </a:spcAft>
            </a:pPr>
            <a:r>
              <a:rPr lang="en-US" sz="2600" dirty="0">
                <a:latin typeface="微软雅黑" panose="020B0503020204020204" pitchFamily="34" charset="-122"/>
                <a:ea typeface="微软雅黑" panose="020B0503020204020204" pitchFamily="34" charset="-122"/>
              </a:rPr>
              <a:t>02</a:t>
            </a:r>
          </a:p>
        </p:txBody>
      </p:sp>
      <p:sp>
        <p:nvSpPr>
          <p:cNvPr id="22" name="Freeform 70">
            <a:extLst>
              <a:ext uri="{FF2B5EF4-FFF2-40B4-BE49-F238E27FC236}">
                <a16:creationId xmlns:a16="http://schemas.microsoft.com/office/drawing/2014/main" xmlns="" id="{AA3F0D9B-F78F-4B4D-B5C6-2875C253364E}"/>
              </a:ext>
            </a:extLst>
          </p:cNvPr>
          <p:cNvSpPr/>
          <p:nvPr/>
        </p:nvSpPr>
        <p:spPr>
          <a:xfrm>
            <a:off x="2491177" y="2521656"/>
            <a:ext cx="3579675" cy="68804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770" lvl="1" indent="-304770" defTabSz="1303736">
              <a:lnSpc>
                <a:spcPct val="90000"/>
              </a:lnSpc>
              <a:spcBef>
                <a:spcPct val="0"/>
              </a:spcBef>
              <a:spcAft>
                <a:spcPct val="15000"/>
              </a:spcAft>
              <a:buChar char="••"/>
            </a:pPr>
            <a:endParaRPr lang="en-US" sz="2900">
              <a:latin typeface="微软雅黑" panose="020B0503020204020204" pitchFamily="34" charset="-122"/>
              <a:ea typeface="微软雅黑" panose="020B0503020204020204" pitchFamily="34" charset="-122"/>
            </a:endParaRPr>
          </a:p>
          <a:p>
            <a:pPr marL="304770" lvl="1" indent="-304770" defTabSz="1303736">
              <a:lnSpc>
                <a:spcPct val="90000"/>
              </a:lnSpc>
              <a:spcBef>
                <a:spcPct val="0"/>
              </a:spcBef>
              <a:spcAft>
                <a:spcPct val="15000"/>
              </a:spcAft>
              <a:buChar char="••"/>
            </a:pPr>
            <a:endParaRPr lang="en-US" sz="2900">
              <a:latin typeface="微软雅黑" panose="020B0503020204020204" pitchFamily="34" charset="-122"/>
              <a:ea typeface="微软雅黑" panose="020B0503020204020204" pitchFamily="34" charset="-122"/>
            </a:endParaRPr>
          </a:p>
        </p:txBody>
      </p:sp>
      <p:grpSp>
        <p:nvGrpSpPr>
          <p:cNvPr id="23" name="Group 83">
            <a:extLst>
              <a:ext uri="{FF2B5EF4-FFF2-40B4-BE49-F238E27FC236}">
                <a16:creationId xmlns:a16="http://schemas.microsoft.com/office/drawing/2014/main" xmlns="" id="{E7B5796A-80BA-43D2-B075-DA9C6F8864D3}"/>
              </a:ext>
            </a:extLst>
          </p:cNvPr>
          <p:cNvGrpSpPr/>
          <p:nvPr/>
        </p:nvGrpSpPr>
        <p:grpSpPr>
          <a:xfrm>
            <a:off x="2556270" y="2669998"/>
            <a:ext cx="3419206" cy="439703"/>
            <a:chOff x="4033795" y="2061675"/>
            <a:chExt cx="1763126" cy="504313"/>
          </a:xfrm>
        </p:grpSpPr>
        <p:sp>
          <p:nvSpPr>
            <p:cNvPr id="24" name="Text Placeholder 3">
              <a:extLst>
                <a:ext uri="{FF2B5EF4-FFF2-40B4-BE49-F238E27FC236}">
                  <a16:creationId xmlns:a16="http://schemas.microsoft.com/office/drawing/2014/main" xmlns="" id="{45DE4448-DE2E-4F51-A2F0-BA1BAF9A6CFA}"/>
                </a:ext>
              </a:extLst>
            </p:cNvPr>
            <p:cNvSpPr txBox="1">
              <a:spLocks/>
            </p:cNvSpPr>
            <p:nvPr/>
          </p:nvSpPr>
          <p:spPr>
            <a:xfrm>
              <a:off x="4181010" y="2142386"/>
              <a:ext cx="1615911" cy="42360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Rectangle 85">
              <a:extLst>
                <a:ext uri="{FF2B5EF4-FFF2-40B4-BE49-F238E27FC236}">
                  <a16:creationId xmlns:a16="http://schemas.microsoft.com/office/drawing/2014/main" xmlns="" id="{F3D258B5-495B-4C19-80C2-AA2E039D2568}"/>
                </a:ext>
              </a:extLst>
            </p:cNvPr>
            <p:cNvSpPr/>
            <p:nvPr/>
          </p:nvSpPr>
          <p:spPr>
            <a:xfrm>
              <a:off x="4033795" y="2061675"/>
              <a:ext cx="34" cy="211801"/>
            </a:xfrm>
            <a:prstGeom prst="rect">
              <a:avLst/>
            </a:prstGeom>
          </p:spPr>
          <p:txBody>
            <a:bodyPr wrap="none" lIns="0" tIns="0" rIns="0" bIns="0">
              <a:spAutoFit/>
            </a:bodyPr>
            <a:lstStyle/>
            <a:p>
              <a:endParaRPr 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7" name="Freeform 71">
            <a:extLst>
              <a:ext uri="{FF2B5EF4-FFF2-40B4-BE49-F238E27FC236}">
                <a16:creationId xmlns:a16="http://schemas.microsoft.com/office/drawing/2014/main" xmlns="" id="{90BC2B55-866D-410E-AB63-E1E67BE2C4EC}"/>
              </a:ext>
            </a:extLst>
          </p:cNvPr>
          <p:cNvSpPr/>
          <p:nvPr/>
        </p:nvSpPr>
        <p:spPr>
          <a:xfrm>
            <a:off x="1721393" y="3405269"/>
            <a:ext cx="769787" cy="1058528"/>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rgbClr val="617A99"/>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997">
              <a:lnSpc>
                <a:spcPct val="90000"/>
              </a:lnSpc>
              <a:spcBef>
                <a:spcPct val="0"/>
              </a:spcBef>
              <a:spcAft>
                <a:spcPct val="35000"/>
              </a:spcAft>
            </a:pPr>
            <a:r>
              <a:rPr lang="en-US" sz="2600" dirty="0">
                <a:latin typeface="微软雅黑" panose="020B0503020204020204" pitchFamily="34" charset="-122"/>
                <a:ea typeface="微软雅黑" panose="020B0503020204020204" pitchFamily="34" charset="-122"/>
              </a:rPr>
              <a:t>03</a:t>
            </a:r>
          </a:p>
        </p:txBody>
      </p:sp>
      <p:sp>
        <p:nvSpPr>
          <p:cNvPr id="28" name="Freeform 72">
            <a:extLst>
              <a:ext uri="{FF2B5EF4-FFF2-40B4-BE49-F238E27FC236}">
                <a16:creationId xmlns:a16="http://schemas.microsoft.com/office/drawing/2014/main" xmlns="" id="{21D4203A-7016-4535-A000-9C41DFEE59F8}"/>
              </a:ext>
            </a:extLst>
          </p:cNvPr>
          <p:cNvSpPr/>
          <p:nvPr/>
        </p:nvSpPr>
        <p:spPr>
          <a:xfrm>
            <a:off x="2491177" y="3405268"/>
            <a:ext cx="3579675" cy="688044"/>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770" lvl="1" indent="-304770" defTabSz="1303736">
              <a:lnSpc>
                <a:spcPct val="90000"/>
              </a:lnSpc>
              <a:spcBef>
                <a:spcPct val="0"/>
              </a:spcBef>
              <a:spcAft>
                <a:spcPct val="15000"/>
              </a:spcAft>
              <a:buChar char="••"/>
            </a:pPr>
            <a:endParaRPr lang="en-US" sz="2900">
              <a:latin typeface="微软雅黑" panose="020B0503020204020204" pitchFamily="34" charset="-122"/>
              <a:ea typeface="微软雅黑" panose="020B0503020204020204" pitchFamily="34" charset="-122"/>
            </a:endParaRPr>
          </a:p>
          <a:p>
            <a:pPr marL="304770" lvl="1" indent="-304770" defTabSz="1303736">
              <a:lnSpc>
                <a:spcPct val="90000"/>
              </a:lnSpc>
              <a:spcBef>
                <a:spcPct val="0"/>
              </a:spcBef>
              <a:spcAft>
                <a:spcPct val="15000"/>
              </a:spcAft>
              <a:buChar char="••"/>
            </a:pPr>
            <a:endParaRPr lang="en-US" sz="2900">
              <a:latin typeface="微软雅黑" panose="020B0503020204020204" pitchFamily="34" charset="-122"/>
              <a:ea typeface="微软雅黑" panose="020B0503020204020204" pitchFamily="34" charset="-122"/>
            </a:endParaRPr>
          </a:p>
        </p:txBody>
      </p:sp>
      <p:grpSp>
        <p:nvGrpSpPr>
          <p:cNvPr id="29" name="Group 86">
            <a:extLst>
              <a:ext uri="{FF2B5EF4-FFF2-40B4-BE49-F238E27FC236}">
                <a16:creationId xmlns:a16="http://schemas.microsoft.com/office/drawing/2014/main" xmlns="" id="{0F950C8F-A812-42A8-8CB4-37E8D66F3179}"/>
              </a:ext>
            </a:extLst>
          </p:cNvPr>
          <p:cNvGrpSpPr/>
          <p:nvPr/>
        </p:nvGrpSpPr>
        <p:grpSpPr>
          <a:xfrm>
            <a:off x="2556270" y="3544755"/>
            <a:ext cx="3419206" cy="379480"/>
            <a:chOff x="4033795" y="2061675"/>
            <a:chExt cx="1763126" cy="435241"/>
          </a:xfrm>
        </p:grpSpPr>
        <p:sp>
          <p:nvSpPr>
            <p:cNvPr id="30" name="Text Placeholder 3">
              <a:extLst>
                <a:ext uri="{FF2B5EF4-FFF2-40B4-BE49-F238E27FC236}">
                  <a16:creationId xmlns:a16="http://schemas.microsoft.com/office/drawing/2014/main" xmlns="" id="{EA1848CD-2632-4FF3-82D7-490BCE34D02B}"/>
                </a:ext>
              </a:extLst>
            </p:cNvPr>
            <p:cNvSpPr txBox="1">
              <a:spLocks/>
            </p:cNvSpPr>
            <p:nvPr/>
          </p:nvSpPr>
          <p:spPr>
            <a:xfrm>
              <a:off x="4181010" y="2073314"/>
              <a:ext cx="1615911" cy="42360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78">
                <a:spcBef>
                  <a:spcPct val="20000"/>
                </a:spcBef>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Rectangle 88">
              <a:extLst>
                <a:ext uri="{FF2B5EF4-FFF2-40B4-BE49-F238E27FC236}">
                  <a16:creationId xmlns:a16="http://schemas.microsoft.com/office/drawing/2014/main" xmlns="" id="{AC0AFDE9-1E47-468C-A523-CE2F9D7871D7}"/>
                </a:ext>
              </a:extLst>
            </p:cNvPr>
            <p:cNvSpPr/>
            <p:nvPr/>
          </p:nvSpPr>
          <p:spPr>
            <a:xfrm>
              <a:off x="4033795" y="2061675"/>
              <a:ext cx="34" cy="211801"/>
            </a:xfrm>
            <a:prstGeom prst="rect">
              <a:avLst/>
            </a:prstGeom>
          </p:spPr>
          <p:txBody>
            <a:bodyPr wrap="none" lIns="0" tIns="0" rIns="0" bIns="0">
              <a:spAutoFit/>
            </a:bodyPr>
            <a:lstStyle/>
            <a:p>
              <a:endParaRPr 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2" name="Freeform 111">
            <a:extLst>
              <a:ext uri="{FF2B5EF4-FFF2-40B4-BE49-F238E27FC236}">
                <a16:creationId xmlns:a16="http://schemas.microsoft.com/office/drawing/2014/main" xmlns="" id="{68F20AB1-5645-4520-8D5F-3CB1BA08F2E0}"/>
              </a:ext>
            </a:extLst>
          </p:cNvPr>
          <p:cNvSpPr/>
          <p:nvPr/>
        </p:nvSpPr>
        <p:spPr>
          <a:xfrm>
            <a:off x="6579634" y="1600884"/>
            <a:ext cx="745114" cy="717222"/>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911">
              <a:lnSpc>
                <a:spcPct val="90000"/>
              </a:lnSpc>
              <a:spcBef>
                <a:spcPct val="0"/>
              </a:spcBef>
              <a:spcAft>
                <a:spcPct val="35000"/>
              </a:spcAft>
            </a:pPr>
            <a:endParaRPr lang="en-US" sz="3200" dirty="0">
              <a:latin typeface="微软雅黑" panose="020B0503020204020204" pitchFamily="34" charset="-122"/>
              <a:ea typeface="微软雅黑" panose="020B0503020204020204" pitchFamily="34" charset="-122"/>
            </a:endParaRPr>
          </a:p>
        </p:txBody>
      </p:sp>
      <p:sp>
        <p:nvSpPr>
          <p:cNvPr id="33" name="Freeform 112">
            <a:extLst>
              <a:ext uri="{FF2B5EF4-FFF2-40B4-BE49-F238E27FC236}">
                <a16:creationId xmlns:a16="http://schemas.microsoft.com/office/drawing/2014/main" xmlns="" id="{5F926D55-2D4C-432A-81FE-5477FDD3D1C3}"/>
              </a:ext>
            </a:extLst>
          </p:cNvPr>
          <p:cNvSpPr/>
          <p:nvPr/>
        </p:nvSpPr>
        <p:spPr>
          <a:xfrm>
            <a:off x="6579634" y="2513467"/>
            <a:ext cx="745114" cy="717222"/>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911">
              <a:lnSpc>
                <a:spcPct val="90000"/>
              </a:lnSpc>
              <a:spcBef>
                <a:spcPct val="0"/>
              </a:spcBef>
              <a:spcAft>
                <a:spcPct val="35000"/>
              </a:spcAft>
            </a:pPr>
            <a:endParaRPr lang="en-US" sz="5300" dirty="0">
              <a:latin typeface="微软雅黑" panose="020B0503020204020204" pitchFamily="34" charset="-122"/>
              <a:ea typeface="微软雅黑" panose="020B0503020204020204" pitchFamily="34" charset="-122"/>
            </a:endParaRPr>
          </a:p>
        </p:txBody>
      </p:sp>
      <p:sp>
        <p:nvSpPr>
          <p:cNvPr id="34" name="Freeform 113">
            <a:extLst>
              <a:ext uri="{FF2B5EF4-FFF2-40B4-BE49-F238E27FC236}">
                <a16:creationId xmlns:a16="http://schemas.microsoft.com/office/drawing/2014/main" xmlns="" id="{18E350AE-4FBD-4467-84FE-DA2583527370}"/>
              </a:ext>
            </a:extLst>
          </p:cNvPr>
          <p:cNvSpPr/>
          <p:nvPr/>
        </p:nvSpPr>
        <p:spPr>
          <a:xfrm>
            <a:off x="6579634" y="3426051"/>
            <a:ext cx="745114" cy="717222"/>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911">
              <a:lnSpc>
                <a:spcPct val="90000"/>
              </a:lnSpc>
              <a:spcBef>
                <a:spcPct val="0"/>
              </a:spcBef>
              <a:spcAft>
                <a:spcPct val="35000"/>
              </a:spcAft>
            </a:pPr>
            <a:endParaRPr lang="en-US" dirty="0">
              <a:solidFill>
                <a:schemeClr val="bg1"/>
              </a:solidFill>
              <a:latin typeface="微软雅黑" panose="020B0503020204020204" pitchFamily="34" charset="-122"/>
              <a:ea typeface="微软雅黑" panose="020B0503020204020204" pitchFamily="34" charset="-122"/>
            </a:endParaRPr>
          </a:p>
        </p:txBody>
      </p:sp>
      <p:sp>
        <p:nvSpPr>
          <p:cNvPr id="35" name="Freeform 143">
            <a:extLst>
              <a:ext uri="{FF2B5EF4-FFF2-40B4-BE49-F238E27FC236}">
                <a16:creationId xmlns:a16="http://schemas.microsoft.com/office/drawing/2014/main" xmlns="" id="{FA65CDD7-3F69-428B-BA24-39287D549157}"/>
              </a:ext>
            </a:extLst>
          </p:cNvPr>
          <p:cNvSpPr>
            <a:spLocks noEditPoints="1"/>
          </p:cNvSpPr>
          <p:nvPr/>
        </p:nvSpPr>
        <p:spPr bwMode="auto">
          <a:xfrm>
            <a:off x="6778918" y="3643869"/>
            <a:ext cx="327850" cy="290664"/>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36" name="Freeform 92">
            <a:extLst>
              <a:ext uri="{FF2B5EF4-FFF2-40B4-BE49-F238E27FC236}">
                <a16:creationId xmlns:a16="http://schemas.microsoft.com/office/drawing/2014/main" xmlns="" id="{69A4F597-6145-4B51-BDB0-776F1DBA2FDC}"/>
              </a:ext>
            </a:extLst>
          </p:cNvPr>
          <p:cNvSpPr>
            <a:spLocks noEditPoints="1"/>
          </p:cNvSpPr>
          <p:nvPr/>
        </p:nvSpPr>
        <p:spPr bwMode="auto">
          <a:xfrm>
            <a:off x="6797611" y="2722545"/>
            <a:ext cx="309158" cy="30312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nvGrpSpPr>
          <p:cNvPr id="37" name="组合 36">
            <a:extLst>
              <a:ext uri="{FF2B5EF4-FFF2-40B4-BE49-F238E27FC236}">
                <a16:creationId xmlns:a16="http://schemas.microsoft.com/office/drawing/2014/main" xmlns="" id="{B9711426-9445-4C38-9CC1-38900D4D90D8}"/>
              </a:ext>
            </a:extLst>
          </p:cNvPr>
          <p:cNvGrpSpPr/>
          <p:nvPr/>
        </p:nvGrpSpPr>
        <p:grpSpPr>
          <a:xfrm>
            <a:off x="6808353" y="1827779"/>
            <a:ext cx="290464" cy="261598"/>
            <a:chOff x="6661150" y="233363"/>
            <a:chExt cx="320675" cy="300038"/>
          </a:xfrm>
          <a:solidFill>
            <a:schemeClr val="bg1"/>
          </a:solidFill>
        </p:grpSpPr>
        <p:sp>
          <p:nvSpPr>
            <p:cNvPr id="38" name="Freeform 153">
              <a:extLst>
                <a:ext uri="{FF2B5EF4-FFF2-40B4-BE49-F238E27FC236}">
                  <a16:creationId xmlns:a16="http://schemas.microsoft.com/office/drawing/2014/main" xmlns="" id="{0E14D7FB-E096-48AE-BB61-754B2C829414}"/>
                </a:ext>
              </a:extLst>
            </p:cNvPr>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39" name="Freeform 154">
              <a:extLst>
                <a:ext uri="{FF2B5EF4-FFF2-40B4-BE49-F238E27FC236}">
                  <a16:creationId xmlns:a16="http://schemas.microsoft.com/office/drawing/2014/main" xmlns="" id="{269276AF-D047-4B0B-8370-3C74FF9B7B97}"/>
                </a:ext>
              </a:extLst>
            </p:cNvPr>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0" name="Freeform 155">
              <a:extLst>
                <a:ext uri="{FF2B5EF4-FFF2-40B4-BE49-F238E27FC236}">
                  <a16:creationId xmlns:a16="http://schemas.microsoft.com/office/drawing/2014/main" xmlns="" id="{9E1E9AC2-D144-4F7E-8259-4FA77347D7F8}"/>
                </a:ext>
              </a:extLst>
            </p:cNvPr>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1" name="Rectangle 156">
              <a:extLst>
                <a:ext uri="{FF2B5EF4-FFF2-40B4-BE49-F238E27FC236}">
                  <a16:creationId xmlns:a16="http://schemas.microsoft.com/office/drawing/2014/main" xmlns="" id="{D5B4F462-1DAC-45A4-A463-C266E7C6C134}"/>
                </a:ext>
              </a:extLst>
            </p:cNvPr>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1311582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5A88CBB-DFF2-4C25-9144-1E9F716A7621}"/>
              </a:ext>
            </a:extLst>
          </p:cNvPr>
          <p:cNvGrpSpPr/>
          <p:nvPr/>
        </p:nvGrpSpPr>
        <p:grpSpPr>
          <a:xfrm>
            <a:off x="4511778" y="1214944"/>
            <a:ext cx="1080120" cy="1252939"/>
            <a:chOff x="4511778" y="1214944"/>
            <a:chExt cx="1080120" cy="1252939"/>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04</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2749471" cy="861774"/>
          </a:xfrm>
          <a:prstGeom prst="rect">
            <a:avLst/>
          </a:prstGeom>
        </p:spPr>
        <p:txBody>
          <a:bodyPr wrap="none">
            <a:spAutoFit/>
          </a:bodyPr>
          <a:lstStyle/>
          <a:p>
            <a:r>
              <a:rPr lang="zh-CN" altLang="en-US" sz="5000" b="1" dirty="0">
                <a:solidFill>
                  <a:srgbClr val="2F849C"/>
                </a:solidFill>
                <a:latin typeface="微软雅黑" panose="020B0503020204020204" pitchFamily="34" charset="-122"/>
                <a:ea typeface="微软雅黑" panose="020B0503020204020204" pitchFamily="34" charset="-122"/>
              </a:rPr>
              <a:t>风险管理</a:t>
            </a: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93004"/>
            <a:ext cx="2673713" cy="3564951"/>
          </a:xfrm>
          <a:prstGeom prst="rect">
            <a:avLst/>
          </a:prstGeom>
        </p:spPr>
      </p:pic>
    </p:spTree>
    <p:extLst>
      <p:ext uri="{BB962C8B-B14F-4D97-AF65-F5344CB8AC3E}">
        <p14:creationId xmlns:p14="http://schemas.microsoft.com/office/powerpoint/2010/main" val="4239414189"/>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a:extLst>
              <a:ext uri="{FF2B5EF4-FFF2-40B4-BE49-F238E27FC236}">
                <a16:creationId xmlns:a16="http://schemas.microsoft.com/office/drawing/2014/main" xmlns="" id="{46DB324E-7EB1-4E3F-89F8-E3355F1A12A1}"/>
              </a:ext>
            </a:extLst>
          </p:cNvPr>
          <p:cNvSpPr/>
          <p:nvPr/>
        </p:nvSpPr>
        <p:spPr>
          <a:xfrm>
            <a:off x="989379" y="3076198"/>
            <a:ext cx="7286625" cy="1022242"/>
          </a:xfrm>
          <a:prstGeom prst="rect">
            <a:avLst/>
          </a:prstGeom>
          <a:solidFill>
            <a:schemeClr val="bg1">
              <a:alpha val="69804"/>
            </a:schemeClr>
          </a:solidFill>
          <a:ln>
            <a:solidFill>
              <a:srgbClr val="2F849C"/>
            </a:solidFill>
          </a:ln>
          <a:effectLst>
            <a:outerShdw blurRad="368300" dist="215900" dir="5400000" algn="t" rotWithShape="0">
              <a:prstClr val="black">
                <a:alpha val="5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85000"/>
                  <a:lumOff val="15000"/>
                </a:schemeClr>
              </a:solidFill>
            </a:endParaRPr>
          </a:p>
        </p:txBody>
      </p:sp>
      <p:grpSp>
        <p:nvGrpSpPr>
          <p:cNvPr id="85" name="组合 84">
            <a:extLst>
              <a:ext uri="{FF2B5EF4-FFF2-40B4-BE49-F238E27FC236}">
                <a16:creationId xmlns:a16="http://schemas.microsoft.com/office/drawing/2014/main" xmlns="" id="{1F4E4992-7545-461B-8F5F-0EB098C31E5E}"/>
              </a:ext>
            </a:extLst>
          </p:cNvPr>
          <p:cNvGrpSpPr/>
          <p:nvPr/>
        </p:nvGrpSpPr>
        <p:grpSpPr>
          <a:xfrm>
            <a:off x="1584386" y="1707664"/>
            <a:ext cx="1050246" cy="1050246"/>
            <a:chOff x="1306932" y="2600325"/>
            <a:chExt cx="1050246" cy="1050246"/>
          </a:xfrm>
          <a:solidFill>
            <a:srgbClr val="2F849C"/>
          </a:solidFill>
        </p:grpSpPr>
        <p:sp>
          <p:nvSpPr>
            <p:cNvPr id="86" name="椭圆 85">
              <a:extLst>
                <a:ext uri="{FF2B5EF4-FFF2-40B4-BE49-F238E27FC236}">
                  <a16:creationId xmlns:a16="http://schemas.microsoft.com/office/drawing/2014/main" xmlns="" id="{E76D905A-6225-410D-8F09-007CBA9FBD94}"/>
                </a:ext>
              </a:extLst>
            </p:cNvPr>
            <p:cNvSpPr/>
            <p:nvPr/>
          </p:nvSpPr>
          <p:spPr>
            <a:xfrm>
              <a:off x="1306932" y="2600325"/>
              <a:ext cx="1050246" cy="10502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7" name="矩形 86">
              <a:extLst>
                <a:ext uri="{FF2B5EF4-FFF2-40B4-BE49-F238E27FC236}">
                  <a16:creationId xmlns:a16="http://schemas.microsoft.com/office/drawing/2014/main" xmlns="" id="{E0533F89-BEF8-466A-886A-8FBCA77D0C34}"/>
                </a:ext>
              </a:extLst>
            </p:cNvPr>
            <p:cNvSpPr/>
            <p:nvPr/>
          </p:nvSpPr>
          <p:spPr>
            <a:xfrm>
              <a:off x="1535828" y="2799198"/>
              <a:ext cx="697627" cy="707886"/>
            </a:xfrm>
            <a:prstGeom prst="rect">
              <a:avLst/>
            </a:prstGeom>
            <a:grpFill/>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发展</a:t>
              </a:r>
              <a:endParaRPr lang="en-US" altLang="zh-CN" sz="2000" dirty="0">
                <a:solidFill>
                  <a:schemeClr val="bg1"/>
                </a:solidFill>
                <a:latin typeface="微软雅黑" panose="020B0503020204020204" pitchFamily="34" charset="-122"/>
                <a:ea typeface="微软雅黑" panose="020B0503020204020204" pitchFamily="34" charset="-122"/>
              </a:endParaRPr>
            </a:p>
            <a:p>
              <a:r>
                <a:rPr lang="zh-CN" altLang="en-US" sz="2000" dirty="0">
                  <a:solidFill>
                    <a:schemeClr val="bg1"/>
                  </a:solidFill>
                  <a:latin typeface="微软雅黑" panose="020B0503020204020204" pitchFamily="34" charset="-122"/>
                  <a:ea typeface="微软雅黑" panose="020B0503020204020204" pitchFamily="34" charset="-122"/>
                </a:rPr>
                <a:t>趋势</a:t>
              </a:r>
            </a:p>
          </p:txBody>
        </p:sp>
      </p:grpSp>
      <p:grpSp>
        <p:nvGrpSpPr>
          <p:cNvPr id="88" name="组合 87">
            <a:extLst>
              <a:ext uri="{FF2B5EF4-FFF2-40B4-BE49-F238E27FC236}">
                <a16:creationId xmlns:a16="http://schemas.microsoft.com/office/drawing/2014/main" xmlns="" id="{E2C9BE88-9D89-4151-87DE-EF595A31F8E8}"/>
              </a:ext>
            </a:extLst>
          </p:cNvPr>
          <p:cNvGrpSpPr/>
          <p:nvPr/>
        </p:nvGrpSpPr>
        <p:grpSpPr>
          <a:xfrm>
            <a:off x="4085998" y="1707665"/>
            <a:ext cx="1138064" cy="1138064"/>
            <a:chOff x="4001492" y="2600325"/>
            <a:chExt cx="1138064" cy="1138064"/>
          </a:xfrm>
          <a:solidFill>
            <a:srgbClr val="617A99"/>
          </a:solidFill>
        </p:grpSpPr>
        <p:sp>
          <p:nvSpPr>
            <p:cNvPr id="89" name="椭圆 88">
              <a:extLst>
                <a:ext uri="{FF2B5EF4-FFF2-40B4-BE49-F238E27FC236}">
                  <a16:creationId xmlns:a16="http://schemas.microsoft.com/office/drawing/2014/main" xmlns="" id="{436F14A6-E33A-4C5B-A92E-60B3DAD7F196}"/>
                </a:ext>
              </a:extLst>
            </p:cNvPr>
            <p:cNvSpPr/>
            <p:nvPr/>
          </p:nvSpPr>
          <p:spPr>
            <a:xfrm>
              <a:off x="4001492" y="2600325"/>
              <a:ext cx="1138064" cy="11380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0" name="矩形 89">
              <a:extLst>
                <a:ext uri="{FF2B5EF4-FFF2-40B4-BE49-F238E27FC236}">
                  <a16:creationId xmlns:a16="http://schemas.microsoft.com/office/drawing/2014/main" xmlns="" id="{D6B10897-E891-4DBD-AF99-6F78BE131918}"/>
                </a:ext>
              </a:extLst>
            </p:cNvPr>
            <p:cNvSpPr/>
            <p:nvPr/>
          </p:nvSpPr>
          <p:spPr>
            <a:xfrm>
              <a:off x="4261274" y="2799198"/>
              <a:ext cx="697627" cy="707886"/>
            </a:xfrm>
            <a:prstGeom prst="rect">
              <a:avLst/>
            </a:prstGeom>
            <a:grpFill/>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消费</a:t>
              </a:r>
              <a:endParaRPr lang="en-US" altLang="zh-CN" sz="2000" dirty="0">
                <a:solidFill>
                  <a:schemeClr val="bg1"/>
                </a:solidFill>
                <a:latin typeface="微软雅黑" panose="020B0503020204020204" pitchFamily="34" charset="-122"/>
                <a:ea typeface="微软雅黑" panose="020B0503020204020204" pitchFamily="34" charset="-122"/>
              </a:endParaRPr>
            </a:p>
            <a:p>
              <a:r>
                <a:rPr lang="zh-CN" altLang="en-US" sz="2000" dirty="0">
                  <a:solidFill>
                    <a:schemeClr val="bg1"/>
                  </a:solidFill>
                  <a:latin typeface="微软雅黑" panose="020B0503020204020204" pitchFamily="34" charset="-122"/>
                  <a:ea typeface="微软雅黑" panose="020B0503020204020204" pitchFamily="34" charset="-122"/>
                </a:rPr>
                <a:t>习惯</a:t>
              </a:r>
            </a:p>
          </p:txBody>
        </p:sp>
      </p:grpSp>
      <p:grpSp>
        <p:nvGrpSpPr>
          <p:cNvPr id="91" name="组合 90">
            <a:extLst>
              <a:ext uri="{FF2B5EF4-FFF2-40B4-BE49-F238E27FC236}">
                <a16:creationId xmlns:a16="http://schemas.microsoft.com/office/drawing/2014/main" xmlns="" id="{656A0C1C-7459-4B4C-A98A-055A8A181DD4}"/>
              </a:ext>
            </a:extLst>
          </p:cNvPr>
          <p:cNvGrpSpPr/>
          <p:nvPr/>
        </p:nvGrpSpPr>
        <p:grpSpPr>
          <a:xfrm>
            <a:off x="6466021" y="1707664"/>
            <a:ext cx="1050246" cy="1050246"/>
            <a:chOff x="6779540" y="2600325"/>
            <a:chExt cx="1050246" cy="1050246"/>
          </a:xfrm>
          <a:solidFill>
            <a:schemeClr val="tx1">
              <a:lumMod val="65000"/>
              <a:lumOff val="35000"/>
            </a:schemeClr>
          </a:solidFill>
        </p:grpSpPr>
        <p:sp>
          <p:nvSpPr>
            <p:cNvPr id="92" name="椭圆 91">
              <a:extLst>
                <a:ext uri="{FF2B5EF4-FFF2-40B4-BE49-F238E27FC236}">
                  <a16:creationId xmlns:a16="http://schemas.microsoft.com/office/drawing/2014/main" xmlns="" id="{3C901CF3-CF57-4584-AF67-C00581F3516F}"/>
                </a:ext>
              </a:extLst>
            </p:cNvPr>
            <p:cNvSpPr/>
            <p:nvPr/>
          </p:nvSpPr>
          <p:spPr>
            <a:xfrm>
              <a:off x="6779540" y="2600325"/>
              <a:ext cx="1050246" cy="10502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3" name="矩形 92">
              <a:extLst>
                <a:ext uri="{FF2B5EF4-FFF2-40B4-BE49-F238E27FC236}">
                  <a16:creationId xmlns:a16="http://schemas.microsoft.com/office/drawing/2014/main" xmlns="" id="{D249A4FD-86F1-479E-BF95-E6432A6A3AE5}"/>
                </a:ext>
              </a:extLst>
            </p:cNvPr>
            <p:cNvSpPr/>
            <p:nvPr/>
          </p:nvSpPr>
          <p:spPr>
            <a:xfrm>
              <a:off x="6995413" y="2799198"/>
              <a:ext cx="697627" cy="707886"/>
            </a:xfrm>
            <a:prstGeom prst="rect">
              <a:avLst/>
            </a:prstGeom>
            <a:grpFill/>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政策</a:t>
              </a:r>
              <a:endParaRPr lang="en-US" altLang="zh-CN" sz="2000" dirty="0">
                <a:solidFill>
                  <a:schemeClr val="bg1"/>
                </a:solidFill>
                <a:latin typeface="微软雅黑" panose="020B0503020204020204" pitchFamily="34" charset="-122"/>
                <a:ea typeface="微软雅黑" panose="020B0503020204020204" pitchFamily="34" charset="-122"/>
              </a:endParaRPr>
            </a:p>
            <a:p>
              <a:r>
                <a:rPr lang="zh-CN" altLang="en-US" sz="2000" dirty="0">
                  <a:solidFill>
                    <a:schemeClr val="bg1"/>
                  </a:solidFill>
                  <a:latin typeface="微软雅黑" panose="020B0503020204020204" pitchFamily="34" charset="-122"/>
                  <a:ea typeface="微软雅黑" panose="020B0503020204020204" pitchFamily="34" charset="-122"/>
                </a:rPr>
                <a:t>扶持</a:t>
              </a:r>
            </a:p>
          </p:txBody>
        </p:sp>
      </p:grpSp>
      <p:sp>
        <p:nvSpPr>
          <p:cNvPr id="94" name="TextBox 3">
            <a:extLst>
              <a:ext uri="{FF2B5EF4-FFF2-40B4-BE49-F238E27FC236}">
                <a16:creationId xmlns:a16="http://schemas.microsoft.com/office/drawing/2014/main" xmlns="" id="{FA88D2F0-656C-48B0-9F95-616C975B6CCE}"/>
              </a:ext>
            </a:extLst>
          </p:cNvPr>
          <p:cNvSpPr txBox="1"/>
          <p:nvPr/>
        </p:nvSpPr>
        <p:spPr>
          <a:xfrm>
            <a:off x="1593200" y="3198440"/>
            <a:ext cx="1111160" cy="706219"/>
          </a:xfrm>
          <a:prstGeom prst="rect">
            <a:avLst/>
          </a:prstGeom>
          <a:noFill/>
        </p:spPr>
        <p:txBody>
          <a:bodyPr wrap="square" lIns="0" tIns="0" rIns="0" bIns="0" rtlCol="0">
            <a:spAutoFit/>
          </a:bodyPr>
          <a:lstStyle>
            <a:defPPr>
              <a:defRPr lang="zh-CN"/>
            </a:defPPr>
            <a:lvl1pPr algn="just">
              <a:lnSpc>
                <a:spcPct val="150000"/>
              </a:lnSpc>
              <a:defRPr sz="9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r>
              <a:rPr lang="zh-CN" altLang="en-US" sz="788" dirty="0">
                <a:solidFill>
                  <a:schemeClr val="tx1">
                    <a:lumMod val="85000"/>
                    <a:lumOff val="15000"/>
                  </a:schemeClr>
                </a:solidFill>
                <a:latin typeface="微软雅黑" panose="020B0503020204020204" pitchFamily="34" charset="-122"/>
                <a:ea typeface="微软雅黑" panose="020B0503020204020204" pitchFamily="34" charset="-122"/>
              </a:rPr>
              <a:t>这里输入段落文本这里输入段落文本这里输入段落文本这里输入段落文本这里输入段落文本</a:t>
            </a:r>
          </a:p>
        </p:txBody>
      </p:sp>
      <p:sp>
        <p:nvSpPr>
          <p:cNvPr id="95" name="TextBox 5">
            <a:extLst>
              <a:ext uri="{FF2B5EF4-FFF2-40B4-BE49-F238E27FC236}">
                <a16:creationId xmlns:a16="http://schemas.microsoft.com/office/drawing/2014/main" xmlns="" id="{8310387E-91E0-42A9-8EF1-D16ECAEC0034}"/>
              </a:ext>
            </a:extLst>
          </p:cNvPr>
          <p:cNvSpPr txBox="1"/>
          <p:nvPr/>
        </p:nvSpPr>
        <p:spPr>
          <a:xfrm>
            <a:off x="4138719" y="3198440"/>
            <a:ext cx="1111160" cy="706219"/>
          </a:xfrm>
          <a:prstGeom prst="rect">
            <a:avLst/>
          </a:prstGeom>
          <a:noFill/>
        </p:spPr>
        <p:txBody>
          <a:bodyPr wrap="square" lIns="0" tIns="0" rIns="0" bIns="0" rtlCol="0">
            <a:spAutoFit/>
          </a:bodyPr>
          <a:lstStyle>
            <a:defPPr>
              <a:defRPr lang="zh-CN"/>
            </a:defPPr>
            <a:lvl1pPr algn="just">
              <a:lnSpc>
                <a:spcPct val="150000"/>
              </a:lnSpc>
              <a:defRPr sz="9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r>
              <a:rPr lang="zh-CN" altLang="en-US" sz="788" dirty="0">
                <a:solidFill>
                  <a:schemeClr val="tx1">
                    <a:lumMod val="85000"/>
                    <a:lumOff val="15000"/>
                  </a:schemeClr>
                </a:solidFill>
                <a:latin typeface="微软雅黑" panose="020B0503020204020204" pitchFamily="34" charset="-122"/>
                <a:ea typeface="微软雅黑" panose="020B0503020204020204" pitchFamily="34" charset="-122"/>
              </a:rPr>
              <a:t>这里输入段落文本这里输入段落文本这里输入段落文本这里输入段落文本这里输入段落文本</a:t>
            </a:r>
          </a:p>
        </p:txBody>
      </p:sp>
      <p:sp>
        <p:nvSpPr>
          <p:cNvPr id="96" name="TextBox 7">
            <a:extLst>
              <a:ext uri="{FF2B5EF4-FFF2-40B4-BE49-F238E27FC236}">
                <a16:creationId xmlns:a16="http://schemas.microsoft.com/office/drawing/2014/main" xmlns="" id="{EFEDC96A-33A5-4F67-AF84-21702E68EBB7}"/>
              </a:ext>
            </a:extLst>
          </p:cNvPr>
          <p:cNvSpPr txBox="1"/>
          <p:nvPr/>
        </p:nvSpPr>
        <p:spPr>
          <a:xfrm>
            <a:off x="6474835" y="3198440"/>
            <a:ext cx="1111160" cy="706219"/>
          </a:xfrm>
          <a:prstGeom prst="rect">
            <a:avLst/>
          </a:prstGeom>
          <a:noFill/>
        </p:spPr>
        <p:txBody>
          <a:bodyPr wrap="square" lIns="0" tIns="0" rIns="0" bIns="0" rtlCol="0">
            <a:spAutoFit/>
          </a:bodyPr>
          <a:lstStyle>
            <a:defPPr>
              <a:defRPr lang="zh-CN"/>
            </a:defPPr>
            <a:lvl1pPr algn="just">
              <a:lnSpc>
                <a:spcPct val="150000"/>
              </a:lnSpc>
              <a:defRPr sz="900">
                <a:solidFill>
                  <a:schemeClr val="tx1">
                    <a:lumMod val="50000"/>
                    <a:lumOff val="50000"/>
                  </a:schemeClr>
                </a:solidFill>
                <a:latin typeface="微软雅黑 Light" panose="020B0502040204020203" pitchFamily="34" charset="-122"/>
                <a:ea typeface="微软雅黑 Light" panose="020B0502040204020203" pitchFamily="34" charset="-122"/>
              </a:defRPr>
            </a:lvl1pPr>
          </a:lstStyle>
          <a:p>
            <a:r>
              <a:rPr lang="zh-CN" altLang="en-US" sz="788" dirty="0">
                <a:solidFill>
                  <a:schemeClr val="tx1">
                    <a:lumMod val="85000"/>
                    <a:lumOff val="15000"/>
                  </a:schemeClr>
                </a:solidFill>
                <a:latin typeface="微软雅黑" panose="020B0503020204020204" pitchFamily="34" charset="-122"/>
                <a:ea typeface="微软雅黑" panose="020B0503020204020204" pitchFamily="34" charset="-122"/>
              </a:rPr>
              <a:t>这里输入段落文本这里输入段落文本这里输入段落文本这里输入段落文本这里输入段落文本</a:t>
            </a:r>
          </a:p>
        </p:txBody>
      </p:sp>
      <p:sp>
        <p:nvSpPr>
          <p:cNvPr id="100" name="TextBox 50">
            <a:extLst>
              <a:ext uri="{FF2B5EF4-FFF2-40B4-BE49-F238E27FC236}">
                <a16:creationId xmlns:a16="http://schemas.microsoft.com/office/drawing/2014/main" xmlns="" id="{E5314F40-8E36-4F91-80AB-D3D48ECF497C}"/>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风险计划</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6825290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80000">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14:bounceEnd="80000">
                                          <p:cBhvr additive="base">
                                            <p:cTn id="7" dur="1000" fill="hold"/>
                                            <p:tgtEl>
                                              <p:spTgt spid="84"/>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Effect transition="in" filter="fade">
                                          <p:cBhvr>
                                            <p:cTn id="15" dur="500"/>
                                            <p:tgtEl>
                                              <p:spTgt spid="85"/>
                                            </p:tgtEl>
                                          </p:cBhvr>
                                        </p:animEffect>
                                      </p:childTnLst>
                                    </p:cTn>
                                  </p:par>
                                </p:childTnLst>
                              </p:cTn>
                            </p:par>
                            <p:par>
                              <p:cTn id="16" fill="hold">
                                <p:stCondLst>
                                  <p:cond delay="500"/>
                                </p:stCondLst>
                                <p:childTnLst>
                                  <p:par>
                                    <p:cTn id="17" presetID="2" presetClass="entr" presetSubtype="8" fill="hold" grpId="0" nodeType="afterEffect" p14:presetBounceEnd="54000">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14:bounceEnd="54000">
                                          <p:cBhvr additive="base">
                                            <p:cTn id="19" dur="500" fill="hold"/>
                                            <p:tgtEl>
                                              <p:spTgt spid="94"/>
                                            </p:tgtEl>
                                            <p:attrNameLst>
                                              <p:attrName>ppt_x</p:attrName>
                                            </p:attrNameLst>
                                          </p:cBhvr>
                                          <p:tavLst>
                                            <p:tav tm="0">
                                              <p:val>
                                                <p:strVal val="0-#ppt_w/2"/>
                                              </p:val>
                                            </p:tav>
                                            <p:tav tm="100000">
                                              <p:val>
                                                <p:strVal val="#ppt_x"/>
                                              </p:val>
                                            </p:tav>
                                          </p:tavLst>
                                        </p:anim>
                                        <p:anim calcmode="lin" valueType="num" p14:bounceEnd="54000">
                                          <p:cBhvr additive="base">
                                            <p:cTn id="20" dur="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Effect transition="in" filter="fade">
                                          <p:cBhvr>
                                            <p:cTn id="27" dur="500"/>
                                            <p:tgtEl>
                                              <p:spTgt spid="88"/>
                                            </p:tgtEl>
                                          </p:cBhvr>
                                        </p:animEffect>
                                      </p:childTnLst>
                                    </p:cTn>
                                  </p:par>
                                  <p:par>
                                    <p:cTn id="28" presetID="2" presetClass="entr" presetSubtype="4" fill="hold" grpId="0" nodeType="withEffect" p14:presetBounceEnd="54000">
                                      <p:stCondLst>
                                        <p:cond delay="200"/>
                                      </p:stCondLst>
                                      <p:childTnLst>
                                        <p:set>
                                          <p:cBhvr>
                                            <p:cTn id="29" dur="1" fill="hold">
                                              <p:stCondLst>
                                                <p:cond delay="0"/>
                                              </p:stCondLst>
                                            </p:cTn>
                                            <p:tgtEl>
                                              <p:spTgt spid="95"/>
                                            </p:tgtEl>
                                            <p:attrNameLst>
                                              <p:attrName>style.visibility</p:attrName>
                                            </p:attrNameLst>
                                          </p:cBhvr>
                                          <p:to>
                                            <p:strVal val="visible"/>
                                          </p:to>
                                        </p:set>
                                        <p:anim calcmode="lin" valueType="num" p14:bounceEnd="54000">
                                          <p:cBhvr additive="base">
                                            <p:cTn id="30" dur="500" fill="hold"/>
                                            <p:tgtEl>
                                              <p:spTgt spid="95"/>
                                            </p:tgtEl>
                                            <p:attrNameLst>
                                              <p:attrName>ppt_x</p:attrName>
                                            </p:attrNameLst>
                                          </p:cBhvr>
                                          <p:tavLst>
                                            <p:tav tm="0">
                                              <p:val>
                                                <p:strVal val="#ppt_x"/>
                                              </p:val>
                                            </p:tav>
                                            <p:tav tm="100000">
                                              <p:val>
                                                <p:strVal val="#ppt_x"/>
                                              </p:val>
                                            </p:tav>
                                          </p:tavLst>
                                        </p:anim>
                                        <p:anim calcmode="lin" valueType="num" p14:bounceEnd="54000">
                                          <p:cBhvr additive="base">
                                            <p:cTn id="31"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Effect transition="in" filter="fade">
                                          <p:cBhvr>
                                            <p:cTn id="38" dur="500"/>
                                            <p:tgtEl>
                                              <p:spTgt spid="91"/>
                                            </p:tgtEl>
                                          </p:cBhvr>
                                        </p:animEffect>
                                      </p:childTnLst>
                                    </p:cTn>
                                  </p:par>
                                  <p:par>
                                    <p:cTn id="39" presetID="2" presetClass="entr" presetSubtype="2" fill="hold" grpId="0" nodeType="withEffect" p14:presetBounceEnd="54000">
                                      <p:stCondLst>
                                        <p:cond delay="200"/>
                                      </p:stCondLst>
                                      <p:childTnLst>
                                        <p:set>
                                          <p:cBhvr>
                                            <p:cTn id="40" dur="1" fill="hold">
                                              <p:stCondLst>
                                                <p:cond delay="0"/>
                                              </p:stCondLst>
                                            </p:cTn>
                                            <p:tgtEl>
                                              <p:spTgt spid="96"/>
                                            </p:tgtEl>
                                            <p:attrNameLst>
                                              <p:attrName>style.visibility</p:attrName>
                                            </p:attrNameLst>
                                          </p:cBhvr>
                                          <p:to>
                                            <p:strVal val="visible"/>
                                          </p:to>
                                        </p:set>
                                        <p:anim calcmode="lin" valueType="num" p14:bounceEnd="54000">
                                          <p:cBhvr additive="base">
                                            <p:cTn id="41" dur="500" fill="hold"/>
                                            <p:tgtEl>
                                              <p:spTgt spid="96"/>
                                            </p:tgtEl>
                                            <p:attrNameLst>
                                              <p:attrName>ppt_x</p:attrName>
                                            </p:attrNameLst>
                                          </p:cBhvr>
                                          <p:tavLst>
                                            <p:tav tm="0">
                                              <p:val>
                                                <p:strVal val="1+#ppt_w/2"/>
                                              </p:val>
                                            </p:tav>
                                            <p:tav tm="100000">
                                              <p:val>
                                                <p:strVal val="#ppt_x"/>
                                              </p:val>
                                            </p:tav>
                                          </p:tavLst>
                                        </p:anim>
                                        <p:anim calcmode="lin" valueType="num" p14:bounceEnd="54000">
                                          <p:cBhvr additive="base">
                                            <p:cTn id="42" dur="500" fill="hold"/>
                                            <p:tgtEl>
                                              <p:spTgt spid="96"/>
                                            </p:tgtEl>
                                            <p:attrNameLst>
                                              <p:attrName>ppt_y</p:attrName>
                                            </p:attrNameLst>
                                          </p:cBhvr>
                                          <p:tavLst>
                                            <p:tav tm="0">
                                              <p:val>
                                                <p:strVal val="#ppt_y"/>
                                              </p:val>
                                            </p:tav>
                                            <p:tav tm="100000">
                                              <p:val>
                                                <p:strVal val="#ppt_y"/>
                                              </p:val>
                                            </p:tav>
                                          </p:tavLst>
                                        </p:anim>
                                      </p:childTnLst>
                                    </p:cTn>
                                  </p:par>
                                </p:childTnLst>
                              </p:cTn>
                            </p:par>
                            <p:par>
                              <p:cTn id="43" fill="hold">
                                <p:stCondLst>
                                  <p:cond delay="7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00"/>
                                            </p:tgtEl>
                                            <p:attrNameLst>
                                              <p:attrName>style.visibility</p:attrName>
                                            </p:attrNameLst>
                                          </p:cBhvr>
                                          <p:to>
                                            <p:strVal val="visible"/>
                                          </p:to>
                                        </p:set>
                                        <p:anim calcmode="lin" valueType="num">
                                          <p:cBhvr>
                                            <p:cTn id="46" dur="500" fill="hold"/>
                                            <p:tgtEl>
                                              <p:spTgt spid="100"/>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00"/>
                                            </p:tgtEl>
                                            <p:attrNameLst>
                                              <p:attrName>ppt_y</p:attrName>
                                            </p:attrNameLst>
                                          </p:cBhvr>
                                          <p:tavLst>
                                            <p:tav tm="0">
                                              <p:val>
                                                <p:strVal val="#ppt_y"/>
                                              </p:val>
                                            </p:tav>
                                            <p:tav tm="100000">
                                              <p:val>
                                                <p:strVal val="#ppt_y"/>
                                              </p:val>
                                            </p:tav>
                                          </p:tavLst>
                                        </p:anim>
                                        <p:anim calcmode="lin" valueType="num">
                                          <p:cBhvr>
                                            <p:cTn id="48" dur="500" fill="hold"/>
                                            <p:tgtEl>
                                              <p:spTgt spid="100"/>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00"/>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94" grpId="0"/>
          <p:bldP spid="95" grpId="0"/>
          <p:bldP spid="96" grpId="0"/>
          <p:bldP spid="10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1000" fill="hold"/>
                                            <p:tgtEl>
                                              <p:spTgt spid="84"/>
                                            </p:tgtEl>
                                            <p:attrNameLst>
                                              <p:attrName>ppt_x</p:attrName>
                                            </p:attrNameLst>
                                          </p:cBhvr>
                                          <p:tavLst>
                                            <p:tav tm="0">
                                              <p:val>
                                                <p:strVal val="#ppt_x"/>
                                              </p:val>
                                            </p:tav>
                                            <p:tav tm="100000">
                                              <p:val>
                                                <p:strVal val="#ppt_x"/>
                                              </p:val>
                                            </p:tav>
                                          </p:tavLst>
                                        </p:anim>
                                        <p:anim calcmode="lin" valueType="num">
                                          <p:cBhvr additive="base">
                                            <p:cTn id="8" dur="10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Effect transition="in" filter="fade">
                                          <p:cBhvr>
                                            <p:cTn id="15" dur="500"/>
                                            <p:tgtEl>
                                              <p:spTgt spid="85"/>
                                            </p:tgtEl>
                                          </p:cBhvr>
                                        </p:animEffect>
                                      </p:childTnLst>
                                    </p:cTn>
                                  </p:par>
                                </p:childTnLst>
                              </p:cTn>
                            </p:par>
                            <p:par>
                              <p:cTn id="16" fill="hold">
                                <p:stCondLst>
                                  <p:cond delay="500"/>
                                </p:stCondLst>
                                <p:childTnLst>
                                  <p:par>
                                    <p:cTn id="17" presetID="2" presetClass="entr" presetSubtype="8" fill="hold" grpId="0" nodeType="after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fill="hold"/>
                                            <p:tgtEl>
                                              <p:spTgt spid="94"/>
                                            </p:tgtEl>
                                            <p:attrNameLst>
                                              <p:attrName>ppt_x</p:attrName>
                                            </p:attrNameLst>
                                          </p:cBhvr>
                                          <p:tavLst>
                                            <p:tav tm="0">
                                              <p:val>
                                                <p:strVal val="0-#ppt_w/2"/>
                                              </p:val>
                                            </p:tav>
                                            <p:tav tm="100000">
                                              <p:val>
                                                <p:strVal val="#ppt_x"/>
                                              </p:val>
                                            </p:tav>
                                          </p:tavLst>
                                        </p:anim>
                                        <p:anim calcmode="lin" valueType="num">
                                          <p:cBhvr additive="base">
                                            <p:cTn id="20" dur="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Effect transition="in" filter="fade">
                                          <p:cBhvr>
                                            <p:cTn id="27" dur="500"/>
                                            <p:tgtEl>
                                              <p:spTgt spid="88"/>
                                            </p:tgtEl>
                                          </p:cBhvr>
                                        </p:animEffect>
                                      </p:childTnLst>
                                    </p:cTn>
                                  </p:par>
                                  <p:par>
                                    <p:cTn id="28" presetID="2" presetClass="entr" presetSubtype="4" fill="hold" grpId="0" nodeType="withEffect">
                                      <p:stCondLst>
                                        <p:cond delay="200"/>
                                      </p:stCondLst>
                                      <p:childTnLst>
                                        <p:set>
                                          <p:cBhvr>
                                            <p:cTn id="29" dur="1" fill="hold">
                                              <p:stCondLst>
                                                <p:cond delay="0"/>
                                              </p:stCondLst>
                                            </p:cTn>
                                            <p:tgtEl>
                                              <p:spTgt spid="95"/>
                                            </p:tgtEl>
                                            <p:attrNameLst>
                                              <p:attrName>style.visibility</p:attrName>
                                            </p:attrNameLst>
                                          </p:cBhvr>
                                          <p:to>
                                            <p:strVal val="visible"/>
                                          </p:to>
                                        </p:set>
                                        <p:anim calcmode="lin" valueType="num">
                                          <p:cBhvr additive="base">
                                            <p:cTn id="30" dur="500" fill="hold"/>
                                            <p:tgtEl>
                                              <p:spTgt spid="95"/>
                                            </p:tgtEl>
                                            <p:attrNameLst>
                                              <p:attrName>ppt_x</p:attrName>
                                            </p:attrNameLst>
                                          </p:cBhvr>
                                          <p:tavLst>
                                            <p:tav tm="0">
                                              <p:val>
                                                <p:strVal val="#ppt_x"/>
                                              </p:val>
                                            </p:tav>
                                            <p:tav tm="100000">
                                              <p:val>
                                                <p:strVal val="#ppt_x"/>
                                              </p:val>
                                            </p:tav>
                                          </p:tavLst>
                                        </p:anim>
                                        <p:anim calcmode="lin" valueType="num">
                                          <p:cBhvr additive="base">
                                            <p:cTn id="31"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Effect transition="in" filter="fade">
                                          <p:cBhvr>
                                            <p:cTn id="38" dur="500"/>
                                            <p:tgtEl>
                                              <p:spTgt spid="91"/>
                                            </p:tgtEl>
                                          </p:cBhvr>
                                        </p:animEffect>
                                      </p:childTnLst>
                                    </p:cTn>
                                  </p:par>
                                  <p:par>
                                    <p:cTn id="39" presetID="2" presetClass="entr" presetSubtype="2" fill="hold" grpId="0" nodeType="withEffect">
                                      <p:stCondLst>
                                        <p:cond delay="200"/>
                                      </p:stCondLst>
                                      <p:childTnLst>
                                        <p:set>
                                          <p:cBhvr>
                                            <p:cTn id="40" dur="1" fill="hold">
                                              <p:stCondLst>
                                                <p:cond delay="0"/>
                                              </p:stCondLst>
                                            </p:cTn>
                                            <p:tgtEl>
                                              <p:spTgt spid="96"/>
                                            </p:tgtEl>
                                            <p:attrNameLst>
                                              <p:attrName>style.visibility</p:attrName>
                                            </p:attrNameLst>
                                          </p:cBhvr>
                                          <p:to>
                                            <p:strVal val="visible"/>
                                          </p:to>
                                        </p:set>
                                        <p:anim calcmode="lin" valueType="num">
                                          <p:cBhvr additive="base">
                                            <p:cTn id="41" dur="500" fill="hold"/>
                                            <p:tgtEl>
                                              <p:spTgt spid="96"/>
                                            </p:tgtEl>
                                            <p:attrNameLst>
                                              <p:attrName>ppt_x</p:attrName>
                                            </p:attrNameLst>
                                          </p:cBhvr>
                                          <p:tavLst>
                                            <p:tav tm="0">
                                              <p:val>
                                                <p:strVal val="1+#ppt_w/2"/>
                                              </p:val>
                                            </p:tav>
                                            <p:tav tm="100000">
                                              <p:val>
                                                <p:strVal val="#ppt_x"/>
                                              </p:val>
                                            </p:tav>
                                          </p:tavLst>
                                        </p:anim>
                                        <p:anim calcmode="lin" valueType="num">
                                          <p:cBhvr additive="base">
                                            <p:cTn id="42" dur="500" fill="hold"/>
                                            <p:tgtEl>
                                              <p:spTgt spid="96"/>
                                            </p:tgtEl>
                                            <p:attrNameLst>
                                              <p:attrName>ppt_y</p:attrName>
                                            </p:attrNameLst>
                                          </p:cBhvr>
                                          <p:tavLst>
                                            <p:tav tm="0">
                                              <p:val>
                                                <p:strVal val="#ppt_y"/>
                                              </p:val>
                                            </p:tav>
                                            <p:tav tm="100000">
                                              <p:val>
                                                <p:strVal val="#ppt_y"/>
                                              </p:val>
                                            </p:tav>
                                          </p:tavLst>
                                        </p:anim>
                                      </p:childTnLst>
                                    </p:cTn>
                                  </p:par>
                                </p:childTnLst>
                              </p:cTn>
                            </p:par>
                            <p:par>
                              <p:cTn id="43" fill="hold">
                                <p:stCondLst>
                                  <p:cond delay="7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00"/>
                                            </p:tgtEl>
                                            <p:attrNameLst>
                                              <p:attrName>style.visibility</p:attrName>
                                            </p:attrNameLst>
                                          </p:cBhvr>
                                          <p:to>
                                            <p:strVal val="visible"/>
                                          </p:to>
                                        </p:set>
                                        <p:anim calcmode="lin" valueType="num">
                                          <p:cBhvr>
                                            <p:cTn id="46" dur="500" fill="hold"/>
                                            <p:tgtEl>
                                              <p:spTgt spid="100"/>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00"/>
                                            </p:tgtEl>
                                            <p:attrNameLst>
                                              <p:attrName>ppt_y</p:attrName>
                                            </p:attrNameLst>
                                          </p:cBhvr>
                                          <p:tavLst>
                                            <p:tav tm="0">
                                              <p:val>
                                                <p:strVal val="#ppt_y"/>
                                              </p:val>
                                            </p:tav>
                                            <p:tav tm="100000">
                                              <p:val>
                                                <p:strVal val="#ppt_y"/>
                                              </p:val>
                                            </p:tav>
                                          </p:tavLst>
                                        </p:anim>
                                        <p:anim calcmode="lin" valueType="num">
                                          <p:cBhvr>
                                            <p:cTn id="48" dur="500" fill="hold"/>
                                            <p:tgtEl>
                                              <p:spTgt spid="100"/>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00"/>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94" grpId="0"/>
          <p:bldP spid="95" grpId="0"/>
          <p:bldP spid="96" grpId="0"/>
          <p:bldP spid="10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164CF83E-9B67-42B9-89AB-0A3D47A7773C}"/>
              </a:ext>
            </a:extLst>
          </p:cNvPr>
          <p:cNvSpPr/>
          <p:nvPr/>
        </p:nvSpPr>
        <p:spPr>
          <a:xfrm>
            <a:off x="1695657" y="1729883"/>
            <a:ext cx="5698387" cy="2655094"/>
          </a:xfrm>
          <a:prstGeom prst="rect">
            <a:avLst/>
          </a:prstGeom>
          <a:solidFill>
            <a:srgbClr val="5E6E82"/>
          </a:solidFill>
          <a:ln>
            <a:solidFill>
              <a:srgbClr val="5E6E82"/>
            </a:solidFill>
          </a:ln>
          <a:effectLst>
            <a:outerShdw blurRad="254000" dist="127000" dir="42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defTabSz="514350">
              <a:defRPr/>
            </a:pPr>
            <a:endParaRPr lang="zh-CN" altLang="en-US" sz="1050" kern="0">
              <a:solidFill>
                <a:schemeClr val="bg1"/>
              </a:solidFill>
              <a:latin typeface="微软雅黑" panose="020B0503020204020204" charset="-122"/>
              <a:ea typeface="微软雅黑" panose="020B0503020204020204" charset="-122"/>
              <a:sym typeface="微软雅黑" panose="020B0503020204020204" charset="-122"/>
            </a:endParaRPr>
          </a:p>
        </p:txBody>
      </p:sp>
      <p:grpSp>
        <p:nvGrpSpPr>
          <p:cNvPr id="40" name="组合 39">
            <a:extLst>
              <a:ext uri="{FF2B5EF4-FFF2-40B4-BE49-F238E27FC236}">
                <a16:creationId xmlns:a16="http://schemas.microsoft.com/office/drawing/2014/main" xmlns="" id="{5A693CAE-631A-41F3-9081-773C57CAFB6B}"/>
              </a:ext>
            </a:extLst>
          </p:cNvPr>
          <p:cNvGrpSpPr/>
          <p:nvPr/>
        </p:nvGrpSpPr>
        <p:grpSpPr>
          <a:xfrm>
            <a:off x="2650449" y="1900137"/>
            <a:ext cx="3644569" cy="1716284"/>
            <a:chOff x="1454384" y="1122791"/>
            <a:chExt cx="5855749" cy="2550340"/>
          </a:xfrm>
          <a:solidFill>
            <a:schemeClr val="bg1"/>
          </a:solidFill>
        </p:grpSpPr>
        <p:grpSp>
          <p:nvGrpSpPr>
            <p:cNvPr id="41" name="组合 40">
              <a:extLst>
                <a:ext uri="{FF2B5EF4-FFF2-40B4-BE49-F238E27FC236}">
                  <a16:creationId xmlns:a16="http://schemas.microsoft.com/office/drawing/2014/main" xmlns="" id="{AB4F5E98-5B1B-45F9-B8A8-FF3BF847603F}"/>
                </a:ext>
              </a:extLst>
            </p:cNvPr>
            <p:cNvGrpSpPr/>
            <p:nvPr/>
          </p:nvGrpSpPr>
          <p:grpSpPr>
            <a:xfrm>
              <a:off x="4850086" y="1591823"/>
              <a:ext cx="2185240" cy="2081308"/>
              <a:chOff x="5148499" y="1438435"/>
              <a:chExt cx="2760692" cy="2629391"/>
            </a:xfrm>
            <a:grpFill/>
            <a:effectLst/>
          </p:grpSpPr>
          <p:sp>
            <p:nvSpPr>
              <p:cNvPr id="70" name="Freeform 26">
                <a:extLst>
                  <a:ext uri="{FF2B5EF4-FFF2-40B4-BE49-F238E27FC236}">
                    <a16:creationId xmlns:a16="http://schemas.microsoft.com/office/drawing/2014/main" xmlns="" id="{358339F7-B8DE-44EB-AE04-9F211CAAEE98}"/>
                  </a:ext>
                </a:extLst>
              </p:cNvPr>
              <p:cNvSpPr/>
              <p:nvPr/>
            </p:nvSpPr>
            <p:spPr bwMode="auto">
              <a:xfrm>
                <a:off x="5148499" y="1438435"/>
                <a:ext cx="2760692" cy="2629391"/>
              </a:xfrm>
              <a:custGeom>
                <a:avLst/>
                <a:gdLst/>
                <a:ahLst/>
                <a:cxnLst>
                  <a:cxn ang="0">
                    <a:pos x="72" y="189"/>
                  </a:cxn>
                  <a:cxn ang="0">
                    <a:pos x="344" y="55"/>
                  </a:cxn>
                  <a:cxn ang="0">
                    <a:pos x="566" y="43"/>
                  </a:cxn>
                  <a:cxn ang="0">
                    <a:pos x="678" y="73"/>
                  </a:cxn>
                  <a:cxn ang="0">
                    <a:pos x="736" y="129"/>
                  </a:cxn>
                  <a:cxn ang="0">
                    <a:pos x="860" y="123"/>
                  </a:cxn>
                  <a:cxn ang="0">
                    <a:pos x="1020" y="104"/>
                  </a:cxn>
                  <a:cxn ang="0">
                    <a:pos x="973" y="58"/>
                  </a:cxn>
                  <a:cxn ang="0">
                    <a:pos x="1019" y="34"/>
                  </a:cxn>
                  <a:cxn ang="0">
                    <a:pos x="1069" y="114"/>
                  </a:cxn>
                  <a:cxn ang="0">
                    <a:pos x="1146" y="89"/>
                  </a:cxn>
                  <a:cxn ang="0">
                    <a:pos x="1189" y="100"/>
                  </a:cxn>
                  <a:cxn ang="0">
                    <a:pos x="1114" y="207"/>
                  </a:cxn>
                  <a:cxn ang="0">
                    <a:pos x="1025" y="301"/>
                  </a:cxn>
                  <a:cxn ang="0">
                    <a:pos x="1005" y="385"/>
                  </a:cxn>
                  <a:cxn ang="0">
                    <a:pos x="1037" y="391"/>
                  </a:cxn>
                  <a:cxn ang="0">
                    <a:pos x="1093" y="467"/>
                  </a:cxn>
                  <a:cxn ang="0">
                    <a:pos x="1229" y="434"/>
                  </a:cxn>
                  <a:cxn ang="0">
                    <a:pos x="1275" y="305"/>
                  </a:cxn>
                  <a:cxn ang="0">
                    <a:pos x="1364" y="391"/>
                  </a:cxn>
                  <a:cxn ang="0">
                    <a:pos x="1479" y="438"/>
                  </a:cxn>
                  <a:cxn ang="0">
                    <a:pos x="1423" y="606"/>
                  </a:cxn>
                  <a:cxn ang="0">
                    <a:pos x="1428" y="684"/>
                  </a:cxn>
                  <a:cxn ang="0">
                    <a:pos x="1358" y="746"/>
                  </a:cxn>
                  <a:cxn ang="0">
                    <a:pos x="1263" y="837"/>
                  </a:cxn>
                  <a:cxn ang="0">
                    <a:pos x="1194" y="1058"/>
                  </a:cxn>
                  <a:cxn ang="0">
                    <a:pos x="1090" y="992"/>
                  </a:cxn>
                  <a:cxn ang="0">
                    <a:pos x="978" y="1024"/>
                  </a:cxn>
                  <a:cxn ang="0">
                    <a:pos x="1035" y="1152"/>
                  </a:cxn>
                  <a:cxn ang="0">
                    <a:pos x="1076" y="1131"/>
                  </a:cxn>
                  <a:cxn ang="0">
                    <a:pos x="1153" y="1211"/>
                  </a:cxn>
                  <a:cxn ang="0">
                    <a:pos x="1195" y="1288"/>
                  </a:cxn>
                  <a:cxn ang="0">
                    <a:pos x="1268" y="1289"/>
                  </a:cxn>
                  <a:cxn ang="0">
                    <a:pos x="1509" y="1297"/>
                  </a:cxn>
                  <a:cxn ang="0">
                    <a:pos x="1608" y="1357"/>
                  </a:cxn>
                  <a:cxn ang="0">
                    <a:pos x="1623" y="1458"/>
                  </a:cxn>
                  <a:cxn ang="0">
                    <a:pos x="1734" y="1507"/>
                  </a:cxn>
                  <a:cxn ang="0">
                    <a:pos x="1823" y="1502"/>
                  </a:cxn>
                  <a:cxn ang="0">
                    <a:pos x="1840" y="1570"/>
                  </a:cxn>
                  <a:cxn ang="0">
                    <a:pos x="1763" y="1683"/>
                  </a:cxn>
                  <a:cxn ang="0">
                    <a:pos x="1743" y="1780"/>
                  </a:cxn>
                  <a:cxn ang="0">
                    <a:pos x="1624" y="1905"/>
                  </a:cxn>
                  <a:cxn ang="0">
                    <a:pos x="1512" y="2028"/>
                  </a:cxn>
                  <a:cxn ang="0">
                    <a:pos x="1460" y="2086"/>
                  </a:cxn>
                  <a:cxn ang="0">
                    <a:pos x="1417" y="2239"/>
                  </a:cxn>
                  <a:cxn ang="0">
                    <a:pos x="1324" y="2341"/>
                  </a:cxn>
                  <a:cxn ang="0">
                    <a:pos x="1342" y="1935"/>
                  </a:cxn>
                  <a:cxn ang="0">
                    <a:pos x="1355" y="1813"/>
                  </a:cxn>
                  <a:cxn ang="0">
                    <a:pos x="1322" y="1664"/>
                  </a:cxn>
                  <a:cxn ang="0">
                    <a:pos x="1248" y="1575"/>
                  </a:cxn>
                  <a:cxn ang="0">
                    <a:pos x="1186" y="1466"/>
                  </a:cxn>
                  <a:cxn ang="0">
                    <a:pos x="1232" y="1353"/>
                  </a:cxn>
                  <a:cxn ang="0">
                    <a:pos x="1078" y="1261"/>
                  </a:cxn>
                  <a:cxn ang="0">
                    <a:pos x="893" y="1181"/>
                  </a:cxn>
                  <a:cxn ang="0">
                    <a:pos x="887" y="1093"/>
                  </a:cxn>
                  <a:cxn ang="0">
                    <a:pos x="777" y="986"/>
                  </a:cxn>
                  <a:cxn ang="0">
                    <a:pos x="816" y="1093"/>
                  </a:cxn>
                  <a:cxn ang="0">
                    <a:pos x="661" y="921"/>
                  </a:cxn>
                  <a:cxn ang="0">
                    <a:pos x="613" y="850"/>
                  </a:cxn>
                  <a:cxn ang="0">
                    <a:pos x="626" y="760"/>
                  </a:cxn>
                  <a:cxn ang="0">
                    <a:pos x="428" y="406"/>
                  </a:cxn>
                  <a:cxn ang="0">
                    <a:pos x="102" y="471"/>
                  </a:cxn>
                </a:cxnLst>
                <a:rect l="0" t="0" r="r" b="b"/>
                <a:pathLst>
                  <a:path w="1845" h="2343">
                    <a:moveTo>
                      <a:pt x="114" y="403"/>
                    </a:moveTo>
                    <a:lnTo>
                      <a:pt x="90" y="403"/>
                    </a:lnTo>
                    <a:lnTo>
                      <a:pt x="65" y="388"/>
                    </a:lnTo>
                    <a:lnTo>
                      <a:pt x="30" y="361"/>
                    </a:lnTo>
                    <a:lnTo>
                      <a:pt x="30" y="329"/>
                    </a:lnTo>
                    <a:lnTo>
                      <a:pt x="75" y="284"/>
                    </a:lnTo>
                    <a:lnTo>
                      <a:pt x="80" y="242"/>
                    </a:lnTo>
                    <a:lnTo>
                      <a:pt x="33" y="242"/>
                    </a:lnTo>
                    <a:lnTo>
                      <a:pt x="18" y="197"/>
                    </a:lnTo>
                    <a:lnTo>
                      <a:pt x="72" y="189"/>
                    </a:lnTo>
                    <a:lnTo>
                      <a:pt x="25" y="154"/>
                    </a:lnTo>
                    <a:lnTo>
                      <a:pt x="0" y="120"/>
                    </a:lnTo>
                    <a:lnTo>
                      <a:pt x="18" y="92"/>
                    </a:lnTo>
                    <a:lnTo>
                      <a:pt x="83" y="80"/>
                    </a:lnTo>
                    <a:lnTo>
                      <a:pt x="90" y="35"/>
                    </a:lnTo>
                    <a:lnTo>
                      <a:pt x="152" y="5"/>
                    </a:lnTo>
                    <a:lnTo>
                      <a:pt x="195" y="35"/>
                    </a:lnTo>
                    <a:lnTo>
                      <a:pt x="259" y="40"/>
                    </a:lnTo>
                    <a:lnTo>
                      <a:pt x="309" y="40"/>
                    </a:lnTo>
                    <a:lnTo>
                      <a:pt x="344" y="55"/>
                    </a:lnTo>
                    <a:lnTo>
                      <a:pt x="382" y="77"/>
                    </a:lnTo>
                    <a:lnTo>
                      <a:pt x="413" y="97"/>
                    </a:lnTo>
                    <a:lnTo>
                      <a:pt x="463" y="85"/>
                    </a:lnTo>
                    <a:lnTo>
                      <a:pt x="513" y="40"/>
                    </a:lnTo>
                    <a:lnTo>
                      <a:pt x="519" y="37"/>
                    </a:lnTo>
                    <a:lnTo>
                      <a:pt x="534" y="34"/>
                    </a:lnTo>
                    <a:lnTo>
                      <a:pt x="542" y="34"/>
                    </a:lnTo>
                    <a:lnTo>
                      <a:pt x="551" y="34"/>
                    </a:lnTo>
                    <a:lnTo>
                      <a:pt x="560" y="37"/>
                    </a:lnTo>
                    <a:lnTo>
                      <a:pt x="566" y="43"/>
                    </a:lnTo>
                    <a:lnTo>
                      <a:pt x="573" y="50"/>
                    </a:lnTo>
                    <a:lnTo>
                      <a:pt x="582" y="56"/>
                    </a:lnTo>
                    <a:lnTo>
                      <a:pt x="592" y="62"/>
                    </a:lnTo>
                    <a:lnTo>
                      <a:pt x="602" y="67"/>
                    </a:lnTo>
                    <a:lnTo>
                      <a:pt x="622" y="74"/>
                    </a:lnTo>
                    <a:lnTo>
                      <a:pt x="635" y="77"/>
                    </a:lnTo>
                    <a:lnTo>
                      <a:pt x="646" y="76"/>
                    </a:lnTo>
                    <a:lnTo>
                      <a:pt x="659" y="73"/>
                    </a:lnTo>
                    <a:lnTo>
                      <a:pt x="669" y="73"/>
                    </a:lnTo>
                    <a:lnTo>
                      <a:pt x="678" y="73"/>
                    </a:lnTo>
                    <a:lnTo>
                      <a:pt x="687" y="74"/>
                    </a:lnTo>
                    <a:lnTo>
                      <a:pt x="696" y="77"/>
                    </a:lnTo>
                    <a:lnTo>
                      <a:pt x="706" y="82"/>
                    </a:lnTo>
                    <a:lnTo>
                      <a:pt x="714" y="88"/>
                    </a:lnTo>
                    <a:lnTo>
                      <a:pt x="720" y="94"/>
                    </a:lnTo>
                    <a:lnTo>
                      <a:pt x="726" y="98"/>
                    </a:lnTo>
                    <a:lnTo>
                      <a:pt x="732" y="107"/>
                    </a:lnTo>
                    <a:lnTo>
                      <a:pt x="735" y="112"/>
                    </a:lnTo>
                    <a:lnTo>
                      <a:pt x="735" y="117"/>
                    </a:lnTo>
                    <a:lnTo>
                      <a:pt x="736" y="129"/>
                    </a:lnTo>
                    <a:lnTo>
                      <a:pt x="738" y="135"/>
                    </a:lnTo>
                    <a:lnTo>
                      <a:pt x="741" y="141"/>
                    </a:lnTo>
                    <a:lnTo>
                      <a:pt x="746" y="145"/>
                    </a:lnTo>
                    <a:lnTo>
                      <a:pt x="750" y="147"/>
                    </a:lnTo>
                    <a:lnTo>
                      <a:pt x="800" y="147"/>
                    </a:lnTo>
                    <a:lnTo>
                      <a:pt x="827" y="147"/>
                    </a:lnTo>
                    <a:lnTo>
                      <a:pt x="835" y="127"/>
                    </a:lnTo>
                    <a:lnTo>
                      <a:pt x="838" y="126"/>
                    </a:lnTo>
                    <a:lnTo>
                      <a:pt x="847" y="124"/>
                    </a:lnTo>
                    <a:lnTo>
                      <a:pt x="860" y="123"/>
                    </a:lnTo>
                    <a:lnTo>
                      <a:pt x="877" y="123"/>
                    </a:lnTo>
                    <a:lnTo>
                      <a:pt x="898" y="126"/>
                    </a:lnTo>
                    <a:lnTo>
                      <a:pt x="924" y="127"/>
                    </a:lnTo>
                    <a:lnTo>
                      <a:pt x="954" y="127"/>
                    </a:lnTo>
                    <a:lnTo>
                      <a:pt x="976" y="127"/>
                    </a:lnTo>
                    <a:lnTo>
                      <a:pt x="1004" y="127"/>
                    </a:lnTo>
                    <a:lnTo>
                      <a:pt x="1008" y="123"/>
                    </a:lnTo>
                    <a:lnTo>
                      <a:pt x="1013" y="118"/>
                    </a:lnTo>
                    <a:lnTo>
                      <a:pt x="1017" y="112"/>
                    </a:lnTo>
                    <a:lnTo>
                      <a:pt x="1020" y="104"/>
                    </a:lnTo>
                    <a:lnTo>
                      <a:pt x="1022" y="101"/>
                    </a:lnTo>
                    <a:lnTo>
                      <a:pt x="1020" y="98"/>
                    </a:lnTo>
                    <a:lnTo>
                      <a:pt x="1019" y="94"/>
                    </a:lnTo>
                    <a:lnTo>
                      <a:pt x="1017" y="91"/>
                    </a:lnTo>
                    <a:lnTo>
                      <a:pt x="1013" y="88"/>
                    </a:lnTo>
                    <a:lnTo>
                      <a:pt x="1007" y="85"/>
                    </a:lnTo>
                    <a:lnTo>
                      <a:pt x="995" y="79"/>
                    </a:lnTo>
                    <a:lnTo>
                      <a:pt x="986" y="71"/>
                    </a:lnTo>
                    <a:lnTo>
                      <a:pt x="978" y="65"/>
                    </a:lnTo>
                    <a:lnTo>
                      <a:pt x="973" y="58"/>
                    </a:lnTo>
                    <a:lnTo>
                      <a:pt x="966" y="47"/>
                    </a:lnTo>
                    <a:lnTo>
                      <a:pt x="964" y="43"/>
                    </a:lnTo>
                    <a:lnTo>
                      <a:pt x="972" y="20"/>
                    </a:lnTo>
                    <a:lnTo>
                      <a:pt x="984" y="0"/>
                    </a:lnTo>
                    <a:lnTo>
                      <a:pt x="1011" y="0"/>
                    </a:lnTo>
                    <a:lnTo>
                      <a:pt x="1011" y="6"/>
                    </a:lnTo>
                    <a:lnTo>
                      <a:pt x="1013" y="18"/>
                    </a:lnTo>
                    <a:lnTo>
                      <a:pt x="1013" y="24"/>
                    </a:lnTo>
                    <a:lnTo>
                      <a:pt x="1016" y="29"/>
                    </a:lnTo>
                    <a:lnTo>
                      <a:pt x="1019" y="34"/>
                    </a:lnTo>
                    <a:lnTo>
                      <a:pt x="1022" y="35"/>
                    </a:lnTo>
                    <a:lnTo>
                      <a:pt x="1025" y="37"/>
                    </a:lnTo>
                    <a:lnTo>
                      <a:pt x="1026" y="38"/>
                    </a:lnTo>
                    <a:lnTo>
                      <a:pt x="1032" y="46"/>
                    </a:lnTo>
                    <a:lnTo>
                      <a:pt x="1037" y="56"/>
                    </a:lnTo>
                    <a:lnTo>
                      <a:pt x="1041" y="70"/>
                    </a:lnTo>
                    <a:lnTo>
                      <a:pt x="1049" y="94"/>
                    </a:lnTo>
                    <a:lnTo>
                      <a:pt x="1053" y="104"/>
                    </a:lnTo>
                    <a:lnTo>
                      <a:pt x="1061" y="109"/>
                    </a:lnTo>
                    <a:lnTo>
                      <a:pt x="1069" y="114"/>
                    </a:lnTo>
                    <a:lnTo>
                      <a:pt x="1079" y="120"/>
                    </a:lnTo>
                    <a:lnTo>
                      <a:pt x="1090" y="123"/>
                    </a:lnTo>
                    <a:lnTo>
                      <a:pt x="1102" y="126"/>
                    </a:lnTo>
                    <a:lnTo>
                      <a:pt x="1106" y="126"/>
                    </a:lnTo>
                    <a:lnTo>
                      <a:pt x="1112" y="124"/>
                    </a:lnTo>
                    <a:lnTo>
                      <a:pt x="1117" y="123"/>
                    </a:lnTo>
                    <a:lnTo>
                      <a:pt x="1121" y="120"/>
                    </a:lnTo>
                    <a:lnTo>
                      <a:pt x="1129" y="112"/>
                    </a:lnTo>
                    <a:lnTo>
                      <a:pt x="1137" y="104"/>
                    </a:lnTo>
                    <a:lnTo>
                      <a:pt x="1146" y="89"/>
                    </a:lnTo>
                    <a:lnTo>
                      <a:pt x="1152" y="77"/>
                    </a:lnTo>
                    <a:lnTo>
                      <a:pt x="1153" y="73"/>
                    </a:lnTo>
                    <a:lnTo>
                      <a:pt x="1162" y="73"/>
                    </a:lnTo>
                    <a:lnTo>
                      <a:pt x="1170" y="73"/>
                    </a:lnTo>
                    <a:lnTo>
                      <a:pt x="1179" y="76"/>
                    </a:lnTo>
                    <a:lnTo>
                      <a:pt x="1183" y="79"/>
                    </a:lnTo>
                    <a:lnTo>
                      <a:pt x="1186" y="82"/>
                    </a:lnTo>
                    <a:lnTo>
                      <a:pt x="1188" y="86"/>
                    </a:lnTo>
                    <a:lnTo>
                      <a:pt x="1189" y="92"/>
                    </a:lnTo>
                    <a:lnTo>
                      <a:pt x="1189" y="100"/>
                    </a:lnTo>
                    <a:lnTo>
                      <a:pt x="1188" y="109"/>
                    </a:lnTo>
                    <a:lnTo>
                      <a:pt x="1185" y="120"/>
                    </a:lnTo>
                    <a:lnTo>
                      <a:pt x="1179" y="130"/>
                    </a:lnTo>
                    <a:lnTo>
                      <a:pt x="1167" y="154"/>
                    </a:lnTo>
                    <a:lnTo>
                      <a:pt x="1155" y="172"/>
                    </a:lnTo>
                    <a:lnTo>
                      <a:pt x="1144" y="186"/>
                    </a:lnTo>
                    <a:lnTo>
                      <a:pt x="1133" y="195"/>
                    </a:lnTo>
                    <a:lnTo>
                      <a:pt x="1126" y="201"/>
                    </a:lnTo>
                    <a:lnTo>
                      <a:pt x="1120" y="206"/>
                    </a:lnTo>
                    <a:lnTo>
                      <a:pt x="1114" y="207"/>
                    </a:lnTo>
                    <a:lnTo>
                      <a:pt x="1064" y="215"/>
                    </a:lnTo>
                    <a:lnTo>
                      <a:pt x="1106" y="249"/>
                    </a:lnTo>
                    <a:lnTo>
                      <a:pt x="1087" y="257"/>
                    </a:lnTo>
                    <a:lnTo>
                      <a:pt x="1067" y="264"/>
                    </a:lnTo>
                    <a:lnTo>
                      <a:pt x="1049" y="272"/>
                    </a:lnTo>
                    <a:lnTo>
                      <a:pt x="1041" y="277"/>
                    </a:lnTo>
                    <a:lnTo>
                      <a:pt x="1035" y="283"/>
                    </a:lnTo>
                    <a:lnTo>
                      <a:pt x="1031" y="289"/>
                    </a:lnTo>
                    <a:lnTo>
                      <a:pt x="1026" y="295"/>
                    </a:lnTo>
                    <a:lnTo>
                      <a:pt x="1025" y="301"/>
                    </a:lnTo>
                    <a:lnTo>
                      <a:pt x="1023" y="307"/>
                    </a:lnTo>
                    <a:lnTo>
                      <a:pt x="1022" y="319"/>
                    </a:lnTo>
                    <a:lnTo>
                      <a:pt x="1022" y="325"/>
                    </a:lnTo>
                    <a:lnTo>
                      <a:pt x="1019" y="332"/>
                    </a:lnTo>
                    <a:lnTo>
                      <a:pt x="1013" y="347"/>
                    </a:lnTo>
                    <a:lnTo>
                      <a:pt x="1007" y="364"/>
                    </a:lnTo>
                    <a:lnTo>
                      <a:pt x="1004" y="372"/>
                    </a:lnTo>
                    <a:lnTo>
                      <a:pt x="1004" y="379"/>
                    </a:lnTo>
                    <a:lnTo>
                      <a:pt x="1004" y="382"/>
                    </a:lnTo>
                    <a:lnTo>
                      <a:pt x="1005" y="385"/>
                    </a:lnTo>
                    <a:lnTo>
                      <a:pt x="1007" y="385"/>
                    </a:lnTo>
                    <a:lnTo>
                      <a:pt x="1008" y="387"/>
                    </a:lnTo>
                    <a:lnTo>
                      <a:pt x="1014" y="385"/>
                    </a:lnTo>
                    <a:lnTo>
                      <a:pt x="1020" y="382"/>
                    </a:lnTo>
                    <a:lnTo>
                      <a:pt x="1026" y="381"/>
                    </a:lnTo>
                    <a:lnTo>
                      <a:pt x="1032" y="381"/>
                    </a:lnTo>
                    <a:lnTo>
                      <a:pt x="1034" y="382"/>
                    </a:lnTo>
                    <a:lnTo>
                      <a:pt x="1035" y="384"/>
                    </a:lnTo>
                    <a:lnTo>
                      <a:pt x="1037" y="387"/>
                    </a:lnTo>
                    <a:lnTo>
                      <a:pt x="1037" y="391"/>
                    </a:lnTo>
                    <a:lnTo>
                      <a:pt x="1038" y="396"/>
                    </a:lnTo>
                    <a:lnTo>
                      <a:pt x="1040" y="402"/>
                    </a:lnTo>
                    <a:lnTo>
                      <a:pt x="1046" y="412"/>
                    </a:lnTo>
                    <a:lnTo>
                      <a:pt x="1055" y="421"/>
                    </a:lnTo>
                    <a:lnTo>
                      <a:pt x="1064" y="432"/>
                    </a:lnTo>
                    <a:lnTo>
                      <a:pt x="1082" y="450"/>
                    </a:lnTo>
                    <a:lnTo>
                      <a:pt x="1088" y="458"/>
                    </a:lnTo>
                    <a:lnTo>
                      <a:pt x="1091" y="461"/>
                    </a:lnTo>
                    <a:lnTo>
                      <a:pt x="1091" y="464"/>
                    </a:lnTo>
                    <a:lnTo>
                      <a:pt x="1093" y="467"/>
                    </a:lnTo>
                    <a:lnTo>
                      <a:pt x="1094" y="471"/>
                    </a:lnTo>
                    <a:lnTo>
                      <a:pt x="1103" y="479"/>
                    </a:lnTo>
                    <a:lnTo>
                      <a:pt x="1115" y="486"/>
                    </a:lnTo>
                    <a:lnTo>
                      <a:pt x="1129" y="495"/>
                    </a:lnTo>
                    <a:lnTo>
                      <a:pt x="1156" y="509"/>
                    </a:lnTo>
                    <a:lnTo>
                      <a:pt x="1168" y="514"/>
                    </a:lnTo>
                    <a:lnTo>
                      <a:pt x="1191" y="560"/>
                    </a:lnTo>
                    <a:lnTo>
                      <a:pt x="1210" y="556"/>
                    </a:lnTo>
                    <a:lnTo>
                      <a:pt x="1226" y="506"/>
                    </a:lnTo>
                    <a:lnTo>
                      <a:pt x="1229" y="434"/>
                    </a:lnTo>
                    <a:lnTo>
                      <a:pt x="1229" y="391"/>
                    </a:lnTo>
                    <a:lnTo>
                      <a:pt x="1232" y="376"/>
                    </a:lnTo>
                    <a:lnTo>
                      <a:pt x="1236" y="360"/>
                    </a:lnTo>
                    <a:lnTo>
                      <a:pt x="1242" y="341"/>
                    </a:lnTo>
                    <a:lnTo>
                      <a:pt x="1248" y="325"/>
                    </a:lnTo>
                    <a:lnTo>
                      <a:pt x="1253" y="319"/>
                    </a:lnTo>
                    <a:lnTo>
                      <a:pt x="1259" y="313"/>
                    </a:lnTo>
                    <a:lnTo>
                      <a:pt x="1263" y="308"/>
                    </a:lnTo>
                    <a:lnTo>
                      <a:pt x="1269" y="305"/>
                    </a:lnTo>
                    <a:lnTo>
                      <a:pt x="1275" y="305"/>
                    </a:lnTo>
                    <a:lnTo>
                      <a:pt x="1283" y="307"/>
                    </a:lnTo>
                    <a:lnTo>
                      <a:pt x="1297" y="314"/>
                    </a:lnTo>
                    <a:lnTo>
                      <a:pt x="1310" y="323"/>
                    </a:lnTo>
                    <a:lnTo>
                      <a:pt x="1322" y="334"/>
                    </a:lnTo>
                    <a:lnTo>
                      <a:pt x="1333" y="344"/>
                    </a:lnTo>
                    <a:lnTo>
                      <a:pt x="1342" y="355"/>
                    </a:lnTo>
                    <a:lnTo>
                      <a:pt x="1349" y="364"/>
                    </a:lnTo>
                    <a:lnTo>
                      <a:pt x="1355" y="375"/>
                    </a:lnTo>
                    <a:lnTo>
                      <a:pt x="1360" y="384"/>
                    </a:lnTo>
                    <a:lnTo>
                      <a:pt x="1364" y="391"/>
                    </a:lnTo>
                    <a:lnTo>
                      <a:pt x="1370" y="399"/>
                    </a:lnTo>
                    <a:lnTo>
                      <a:pt x="1380" y="405"/>
                    </a:lnTo>
                    <a:lnTo>
                      <a:pt x="1389" y="409"/>
                    </a:lnTo>
                    <a:lnTo>
                      <a:pt x="1405" y="415"/>
                    </a:lnTo>
                    <a:lnTo>
                      <a:pt x="1413" y="418"/>
                    </a:lnTo>
                    <a:lnTo>
                      <a:pt x="1420" y="372"/>
                    </a:lnTo>
                    <a:lnTo>
                      <a:pt x="1431" y="384"/>
                    </a:lnTo>
                    <a:lnTo>
                      <a:pt x="1455" y="409"/>
                    </a:lnTo>
                    <a:lnTo>
                      <a:pt x="1467" y="424"/>
                    </a:lnTo>
                    <a:lnTo>
                      <a:pt x="1479" y="438"/>
                    </a:lnTo>
                    <a:lnTo>
                      <a:pt x="1487" y="452"/>
                    </a:lnTo>
                    <a:lnTo>
                      <a:pt x="1488" y="456"/>
                    </a:lnTo>
                    <a:lnTo>
                      <a:pt x="1490" y="461"/>
                    </a:lnTo>
                    <a:lnTo>
                      <a:pt x="1491" y="470"/>
                    </a:lnTo>
                    <a:lnTo>
                      <a:pt x="1494" y="485"/>
                    </a:lnTo>
                    <a:lnTo>
                      <a:pt x="1505" y="520"/>
                    </a:lnTo>
                    <a:lnTo>
                      <a:pt x="1520" y="563"/>
                    </a:lnTo>
                    <a:lnTo>
                      <a:pt x="1475" y="603"/>
                    </a:lnTo>
                    <a:lnTo>
                      <a:pt x="1446" y="603"/>
                    </a:lnTo>
                    <a:lnTo>
                      <a:pt x="1423" y="606"/>
                    </a:lnTo>
                    <a:lnTo>
                      <a:pt x="1413" y="607"/>
                    </a:lnTo>
                    <a:lnTo>
                      <a:pt x="1405" y="610"/>
                    </a:lnTo>
                    <a:lnTo>
                      <a:pt x="1399" y="615"/>
                    </a:lnTo>
                    <a:lnTo>
                      <a:pt x="1392" y="621"/>
                    </a:lnTo>
                    <a:lnTo>
                      <a:pt x="1377" y="636"/>
                    </a:lnTo>
                    <a:lnTo>
                      <a:pt x="1360" y="655"/>
                    </a:lnTo>
                    <a:lnTo>
                      <a:pt x="1386" y="663"/>
                    </a:lnTo>
                    <a:lnTo>
                      <a:pt x="1432" y="663"/>
                    </a:lnTo>
                    <a:lnTo>
                      <a:pt x="1431" y="671"/>
                    </a:lnTo>
                    <a:lnTo>
                      <a:pt x="1428" y="684"/>
                    </a:lnTo>
                    <a:lnTo>
                      <a:pt x="1426" y="692"/>
                    </a:lnTo>
                    <a:lnTo>
                      <a:pt x="1422" y="699"/>
                    </a:lnTo>
                    <a:lnTo>
                      <a:pt x="1419" y="704"/>
                    </a:lnTo>
                    <a:lnTo>
                      <a:pt x="1416" y="705"/>
                    </a:lnTo>
                    <a:lnTo>
                      <a:pt x="1413" y="705"/>
                    </a:lnTo>
                    <a:lnTo>
                      <a:pt x="1407" y="707"/>
                    </a:lnTo>
                    <a:lnTo>
                      <a:pt x="1399" y="710"/>
                    </a:lnTo>
                    <a:lnTo>
                      <a:pt x="1384" y="719"/>
                    </a:lnTo>
                    <a:lnTo>
                      <a:pt x="1367" y="732"/>
                    </a:lnTo>
                    <a:lnTo>
                      <a:pt x="1358" y="746"/>
                    </a:lnTo>
                    <a:lnTo>
                      <a:pt x="1352" y="757"/>
                    </a:lnTo>
                    <a:lnTo>
                      <a:pt x="1348" y="767"/>
                    </a:lnTo>
                    <a:lnTo>
                      <a:pt x="1334" y="800"/>
                    </a:lnTo>
                    <a:lnTo>
                      <a:pt x="1325" y="824"/>
                    </a:lnTo>
                    <a:lnTo>
                      <a:pt x="1286" y="832"/>
                    </a:lnTo>
                    <a:lnTo>
                      <a:pt x="1284" y="831"/>
                    </a:lnTo>
                    <a:lnTo>
                      <a:pt x="1281" y="829"/>
                    </a:lnTo>
                    <a:lnTo>
                      <a:pt x="1274" y="831"/>
                    </a:lnTo>
                    <a:lnTo>
                      <a:pt x="1269" y="832"/>
                    </a:lnTo>
                    <a:lnTo>
                      <a:pt x="1263" y="837"/>
                    </a:lnTo>
                    <a:lnTo>
                      <a:pt x="1248" y="847"/>
                    </a:lnTo>
                    <a:lnTo>
                      <a:pt x="1241" y="862"/>
                    </a:lnTo>
                    <a:lnTo>
                      <a:pt x="1224" y="895"/>
                    </a:lnTo>
                    <a:lnTo>
                      <a:pt x="1213" y="917"/>
                    </a:lnTo>
                    <a:lnTo>
                      <a:pt x="1206" y="936"/>
                    </a:lnTo>
                    <a:lnTo>
                      <a:pt x="1200" y="954"/>
                    </a:lnTo>
                    <a:lnTo>
                      <a:pt x="1198" y="969"/>
                    </a:lnTo>
                    <a:lnTo>
                      <a:pt x="1198" y="1051"/>
                    </a:lnTo>
                    <a:lnTo>
                      <a:pt x="1197" y="1055"/>
                    </a:lnTo>
                    <a:lnTo>
                      <a:pt x="1194" y="1058"/>
                    </a:lnTo>
                    <a:lnTo>
                      <a:pt x="1189" y="1060"/>
                    </a:lnTo>
                    <a:lnTo>
                      <a:pt x="1183" y="1060"/>
                    </a:lnTo>
                    <a:lnTo>
                      <a:pt x="1173" y="1058"/>
                    </a:lnTo>
                    <a:lnTo>
                      <a:pt x="1168" y="1058"/>
                    </a:lnTo>
                    <a:lnTo>
                      <a:pt x="1149" y="1012"/>
                    </a:lnTo>
                    <a:lnTo>
                      <a:pt x="1127" y="1003"/>
                    </a:lnTo>
                    <a:lnTo>
                      <a:pt x="1111" y="997"/>
                    </a:lnTo>
                    <a:lnTo>
                      <a:pt x="1105" y="994"/>
                    </a:lnTo>
                    <a:lnTo>
                      <a:pt x="1099" y="994"/>
                    </a:lnTo>
                    <a:lnTo>
                      <a:pt x="1090" y="992"/>
                    </a:lnTo>
                    <a:lnTo>
                      <a:pt x="1079" y="991"/>
                    </a:lnTo>
                    <a:lnTo>
                      <a:pt x="1063" y="989"/>
                    </a:lnTo>
                    <a:lnTo>
                      <a:pt x="1053" y="991"/>
                    </a:lnTo>
                    <a:lnTo>
                      <a:pt x="1041" y="994"/>
                    </a:lnTo>
                    <a:lnTo>
                      <a:pt x="1026" y="997"/>
                    </a:lnTo>
                    <a:lnTo>
                      <a:pt x="1010" y="1003"/>
                    </a:lnTo>
                    <a:lnTo>
                      <a:pt x="1001" y="1007"/>
                    </a:lnTo>
                    <a:lnTo>
                      <a:pt x="992" y="1012"/>
                    </a:lnTo>
                    <a:lnTo>
                      <a:pt x="984" y="1016"/>
                    </a:lnTo>
                    <a:lnTo>
                      <a:pt x="978" y="1024"/>
                    </a:lnTo>
                    <a:lnTo>
                      <a:pt x="973" y="1031"/>
                    </a:lnTo>
                    <a:lnTo>
                      <a:pt x="970" y="1040"/>
                    </a:lnTo>
                    <a:lnTo>
                      <a:pt x="969" y="1051"/>
                    </a:lnTo>
                    <a:lnTo>
                      <a:pt x="970" y="1061"/>
                    </a:lnTo>
                    <a:lnTo>
                      <a:pt x="975" y="1075"/>
                    </a:lnTo>
                    <a:lnTo>
                      <a:pt x="981" y="1089"/>
                    </a:lnTo>
                    <a:lnTo>
                      <a:pt x="992" y="1105"/>
                    </a:lnTo>
                    <a:lnTo>
                      <a:pt x="1007" y="1123"/>
                    </a:lnTo>
                    <a:lnTo>
                      <a:pt x="1022" y="1140"/>
                    </a:lnTo>
                    <a:lnTo>
                      <a:pt x="1035" y="1152"/>
                    </a:lnTo>
                    <a:lnTo>
                      <a:pt x="1046" y="1161"/>
                    </a:lnTo>
                    <a:lnTo>
                      <a:pt x="1055" y="1167"/>
                    </a:lnTo>
                    <a:lnTo>
                      <a:pt x="1063" y="1169"/>
                    </a:lnTo>
                    <a:lnTo>
                      <a:pt x="1067" y="1170"/>
                    </a:lnTo>
                    <a:lnTo>
                      <a:pt x="1072" y="1167"/>
                    </a:lnTo>
                    <a:lnTo>
                      <a:pt x="1075" y="1164"/>
                    </a:lnTo>
                    <a:lnTo>
                      <a:pt x="1076" y="1160"/>
                    </a:lnTo>
                    <a:lnTo>
                      <a:pt x="1078" y="1155"/>
                    </a:lnTo>
                    <a:lnTo>
                      <a:pt x="1078" y="1143"/>
                    </a:lnTo>
                    <a:lnTo>
                      <a:pt x="1076" y="1131"/>
                    </a:lnTo>
                    <a:lnTo>
                      <a:pt x="1121" y="1161"/>
                    </a:lnTo>
                    <a:lnTo>
                      <a:pt x="1118" y="1211"/>
                    </a:lnTo>
                    <a:lnTo>
                      <a:pt x="1123" y="1208"/>
                    </a:lnTo>
                    <a:lnTo>
                      <a:pt x="1133" y="1202"/>
                    </a:lnTo>
                    <a:lnTo>
                      <a:pt x="1140" y="1199"/>
                    </a:lnTo>
                    <a:lnTo>
                      <a:pt x="1146" y="1200"/>
                    </a:lnTo>
                    <a:lnTo>
                      <a:pt x="1147" y="1202"/>
                    </a:lnTo>
                    <a:lnTo>
                      <a:pt x="1150" y="1203"/>
                    </a:lnTo>
                    <a:lnTo>
                      <a:pt x="1152" y="1206"/>
                    </a:lnTo>
                    <a:lnTo>
                      <a:pt x="1153" y="1211"/>
                    </a:lnTo>
                    <a:lnTo>
                      <a:pt x="1155" y="1220"/>
                    </a:lnTo>
                    <a:lnTo>
                      <a:pt x="1156" y="1224"/>
                    </a:lnTo>
                    <a:lnTo>
                      <a:pt x="1159" y="1228"/>
                    </a:lnTo>
                    <a:lnTo>
                      <a:pt x="1164" y="1231"/>
                    </a:lnTo>
                    <a:lnTo>
                      <a:pt x="1168" y="1234"/>
                    </a:lnTo>
                    <a:lnTo>
                      <a:pt x="1173" y="1240"/>
                    </a:lnTo>
                    <a:lnTo>
                      <a:pt x="1177" y="1249"/>
                    </a:lnTo>
                    <a:lnTo>
                      <a:pt x="1183" y="1261"/>
                    </a:lnTo>
                    <a:lnTo>
                      <a:pt x="1189" y="1276"/>
                    </a:lnTo>
                    <a:lnTo>
                      <a:pt x="1195" y="1288"/>
                    </a:lnTo>
                    <a:lnTo>
                      <a:pt x="1201" y="1297"/>
                    </a:lnTo>
                    <a:lnTo>
                      <a:pt x="1207" y="1304"/>
                    </a:lnTo>
                    <a:lnTo>
                      <a:pt x="1213" y="1309"/>
                    </a:lnTo>
                    <a:lnTo>
                      <a:pt x="1220" y="1312"/>
                    </a:lnTo>
                    <a:lnTo>
                      <a:pt x="1224" y="1314"/>
                    </a:lnTo>
                    <a:lnTo>
                      <a:pt x="1229" y="1315"/>
                    </a:lnTo>
                    <a:lnTo>
                      <a:pt x="1235" y="1314"/>
                    </a:lnTo>
                    <a:lnTo>
                      <a:pt x="1239" y="1311"/>
                    </a:lnTo>
                    <a:lnTo>
                      <a:pt x="1253" y="1300"/>
                    </a:lnTo>
                    <a:lnTo>
                      <a:pt x="1268" y="1289"/>
                    </a:lnTo>
                    <a:lnTo>
                      <a:pt x="1275" y="1285"/>
                    </a:lnTo>
                    <a:lnTo>
                      <a:pt x="1283" y="1285"/>
                    </a:lnTo>
                    <a:lnTo>
                      <a:pt x="1346" y="1288"/>
                    </a:lnTo>
                    <a:lnTo>
                      <a:pt x="1405" y="1292"/>
                    </a:lnTo>
                    <a:lnTo>
                      <a:pt x="1426" y="1289"/>
                    </a:lnTo>
                    <a:lnTo>
                      <a:pt x="1443" y="1289"/>
                    </a:lnTo>
                    <a:lnTo>
                      <a:pt x="1461" y="1288"/>
                    </a:lnTo>
                    <a:lnTo>
                      <a:pt x="1481" y="1289"/>
                    </a:lnTo>
                    <a:lnTo>
                      <a:pt x="1500" y="1294"/>
                    </a:lnTo>
                    <a:lnTo>
                      <a:pt x="1509" y="1297"/>
                    </a:lnTo>
                    <a:lnTo>
                      <a:pt x="1518" y="1300"/>
                    </a:lnTo>
                    <a:lnTo>
                      <a:pt x="1526" y="1304"/>
                    </a:lnTo>
                    <a:lnTo>
                      <a:pt x="1532" y="1311"/>
                    </a:lnTo>
                    <a:lnTo>
                      <a:pt x="1544" y="1323"/>
                    </a:lnTo>
                    <a:lnTo>
                      <a:pt x="1556" y="1330"/>
                    </a:lnTo>
                    <a:lnTo>
                      <a:pt x="1570" y="1336"/>
                    </a:lnTo>
                    <a:lnTo>
                      <a:pt x="1582" y="1342"/>
                    </a:lnTo>
                    <a:lnTo>
                      <a:pt x="1594" y="1347"/>
                    </a:lnTo>
                    <a:lnTo>
                      <a:pt x="1604" y="1353"/>
                    </a:lnTo>
                    <a:lnTo>
                      <a:pt x="1608" y="1357"/>
                    </a:lnTo>
                    <a:lnTo>
                      <a:pt x="1612" y="1362"/>
                    </a:lnTo>
                    <a:lnTo>
                      <a:pt x="1614" y="1366"/>
                    </a:lnTo>
                    <a:lnTo>
                      <a:pt x="1617" y="1372"/>
                    </a:lnTo>
                    <a:lnTo>
                      <a:pt x="1618" y="1384"/>
                    </a:lnTo>
                    <a:lnTo>
                      <a:pt x="1620" y="1397"/>
                    </a:lnTo>
                    <a:lnTo>
                      <a:pt x="1620" y="1418"/>
                    </a:lnTo>
                    <a:lnTo>
                      <a:pt x="1617" y="1436"/>
                    </a:lnTo>
                    <a:lnTo>
                      <a:pt x="1617" y="1449"/>
                    </a:lnTo>
                    <a:lnTo>
                      <a:pt x="1618" y="1454"/>
                    </a:lnTo>
                    <a:lnTo>
                      <a:pt x="1623" y="1458"/>
                    </a:lnTo>
                    <a:lnTo>
                      <a:pt x="1630" y="1461"/>
                    </a:lnTo>
                    <a:lnTo>
                      <a:pt x="1638" y="1464"/>
                    </a:lnTo>
                    <a:lnTo>
                      <a:pt x="1659" y="1468"/>
                    </a:lnTo>
                    <a:lnTo>
                      <a:pt x="1677" y="1468"/>
                    </a:lnTo>
                    <a:lnTo>
                      <a:pt x="1686" y="1469"/>
                    </a:lnTo>
                    <a:lnTo>
                      <a:pt x="1697" y="1474"/>
                    </a:lnTo>
                    <a:lnTo>
                      <a:pt x="1706" y="1480"/>
                    </a:lnTo>
                    <a:lnTo>
                      <a:pt x="1715" y="1487"/>
                    </a:lnTo>
                    <a:lnTo>
                      <a:pt x="1730" y="1501"/>
                    </a:lnTo>
                    <a:lnTo>
                      <a:pt x="1734" y="1507"/>
                    </a:lnTo>
                    <a:lnTo>
                      <a:pt x="1751" y="1499"/>
                    </a:lnTo>
                    <a:lnTo>
                      <a:pt x="1765" y="1493"/>
                    </a:lnTo>
                    <a:lnTo>
                      <a:pt x="1771" y="1492"/>
                    </a:lnTo>
                    <a:lnTo>
                      <a:pt x="1777" y="1492"/>
                    </a:lnTo>
                    <a:lnTo>
                      <a:pt x="1790" y="1489"/>
                    </a:lnTo>
                    <a:lnTo>
                      <a:pt x="1804" y="1487"/>
                    </a:lnTo>
                    <a:lnTo>
                      <a:pt x="1811" y="1487"/>
                    </a:lnTo>
                    <a:lnTo>
                      <a:pt x="1816" y="1490"/>
                    </a:lnTo>
                    <a:lnTo>
                      <a:pt x="1820" y="1495"/>
                    </a:lnTo>
                    <a:lnTo>
                      <a:pt x="1823" y="1502"/>
                    </a:lnTo>
                    <a:lnTo>
                      <a:pt x="1825" y="1507"/>
                    </a:lnTo>
                    <a:lnTo>
                      <a:pt x="1826" y="1511"/>
                    </a:lnTo>
                    <a:lnTo>
                      <a:pt x="1831" y="1517"/>
                    </a:lnTo>
                    <a:lnTo>
                      <a:pt x="1837" y="1523"/>
                    </a:lnTo>
                    <a:lnTo>
                      <a:pt x="1843" y="1531"/>
                    </a:lnTo>
                    <a:lnTo>
                      <a:pt x="1845" y="1537"/>
                    </a:lnTo>
                    <a:lnTo>
                      <a:pt x="1845" y="1543"/>
                    </a:lnTo>
                    <a:lnTo>
                      <a:pt x="1845" y="1551"/>
                    </a:lnTo>
                    <a:lnTo>
                      <a:pt x="1843" y="1560"/>
                    </a:lnTo>
                    <a:lnTo>
                      <a:pt x="1840" y="1570"/>
                    </a:lnTo>
                    <a:lnTo>
                      <a:pt x="1835" y="1584"/>
                    </a:lnTo>
                    <a:lnTo>
                      <a:pt x="1819" y="1617"/>
                    </a:lnTo>
                    <a:lnTo>
                      <a:pt x="1810" y="1635"/>
                    </a:lnTo>
                    <a:lnTo>
                      <a:pt x="1801" y="1649"/>
                    </a:lnTo>
                    <a:lnTo>
                      <a:pt x="1793" y="1661"/>
                    </a:lnTo>
                    <a:lnTo>
                      <a:pt x="1786" y="1670"/>
                    </a:lnTo>
                    <a:lnTo>
                      <a:pt x="1778" y="1676"/>
                    </a:lnTo>
                    <a:lnTo>
                      <a:pt x="1772" y="1680"/>
                    </a:lnTo>
                    <a:lnTo>
                      <a:pt x="1768" y="1682"/>
                    </a:lnTo>
                    <a:lnTo>
                      <a:pt x="1763" y="1683"/>
                    </a:lnTo>
                    <a:lnTo>
                      <a:pt x="1757" y="1683"/>
                    </a:lnTo>
                    <a:lnTo>
                      <a:pt x="1752" y="1682"/>
                    </a:lnTo>
                    <a:lnTo>
                      <a:pt x="1749" y="1682"/>
                    </a:lnTo>
                    <a:lnTo>
                      <a:pt x="1751" y="1686"/>
                    </a:lnTo>
                    <a:lnTo>
                      <a:pt x="1752" y="1703"/>
                    </a:lnTo>
                    <a:lnTo>
                      <a:pt x="1754" y="1723"/>
                    </a:lnTo>
                    <a:lnTo>
                      <a:pt x="1754" y="1763"/>
                    </a:lnTo>
                    <a:lnTo>
                      <a:pt x="1754" y="1768"/>
                    </a:lnTo>
                    <a:lnTo>
                      <a:pt x="1751" y="1771"/>
                    </a:lnTo>
                    <a:lnTo>
                      <a:pt x="1743" y="1780"/>
                    </a:lnTo>
                    <a:lnTo>
                      <a:pt x="1733" y="1786"/>
                    </a:lnTo>
                    <a:lnTo>
                      <a:pt x="1719" y="1792"/>
                    </a:lnTo>
                    <a:lnTo>
                      <a:pt x="1697" y="1803"/>
                    </a:lnTo>
                    <a:lnTo>
                      <a:pt x="1684" y="1806"/>
                    </a:lnTo>
                    <a:lnTo>
                      <a:pt x="1678" y="1827"/>
                    </a:lnTo>
                    <a:lnTo>
                      <a:pt x="1672" y="1843"/>
                    </a:lnTo>
                    <a:lnTo>
                      <a:pt x="1666" y="1858"/>
                    </a:lnTo>
                    <a:lnTo>
                      <a:pt x="1660" y="1868"/>
                    </a:lnTo>
                    <a:lnTo>
                      <a:pt x="1651" y="1878"/>
                    </a:lnTo>
                    <a:lnTo>
                      <a:pt x="1624" y="1905"/>
                    </a:lnTo>
                    <a:lnTo>
                      <a:pt x="1597" y="1932"/>
                    </a:lnTo>
                    <a:lnTo>
                      <a:pt x="1586" y="1941"/>
                    </a:lnTo>
                    <a:lnTo>
                      <a:pt x="1577" y="1948"/>
                    </a:lnTo>
                    <a:lnTo>
                      <a:pt x="1527" y="1970"/>
                    </a:lnTo>
                    <a:lnTo>
                      <a:pt x="1559" y="2000"/>
                    </a:lnTo>
                    <a:lnTo>
                      <a:pt x="1555" y="2003"/>
                    </a:lnTo>
                    <a:lnTo>
                      <a:pt x="1546" y="2011"/>
                    </a:lnTo>
                    <a:lnTo>
                      <a:pt x="1531" y="2020"/>
                    </a:lnTo>
                    <a:lnTo>
                      <a:pt x="1523" y="2025"/>
                    </a:lnTo>
                    <a:lnTo>
                      <a:pt x="1512" y="2028"/>
                    </a:lnTo>
                    <a:lnTo>
                      <a:pt x="1503" y="2031"/>
                    </a:lnTo>
                    <a:lnTo>
                      <a:pt x="1494" y="2035"/>
                    </a:lnTo>
                    <a:lnTo>
                      <a:pt x="1487" y="2040"/>
                    </a:lnTo>
                    <a:lnTo>
                      <a:pt x="1481" y="2046"/>
                    </a:lnTo>
                    <a:lnTo>
                      <a:pt x="1476" y="2053"/>
                    </a:lnTo>
                    <a:lnTo>
                      <a:pt x="1472" y="2059"/>
                    </a:lnTo>
                    <a:lnTo>
                      <a:pt x="1469" y="2067"/>
                    </a:lnTo>
                    <a:lnTo>
                      <a:pt x="1467" y="2073"/>
                    </a:lnTo>
                    <a:lnTo>
                      <a:pt x="1464" y="2080"/>
                    </a:lnTo>
                    <a:lnTo>
                      <a:pt x="1460" y="2086"/>
                    </a:lnTo>
                    <a:lnTo>
                      <a:pt x="1447" y="2097"/>
                    </a:lnTo>
                    <a:lnTo>
                      <a:pt x="1441" y="2103"/>
                    </a:lnTo>
                    <a:lnTo>
                      <a:pt x="1437" y="2112"/>
                    </a:lnTo>
                    <a:lnTo>
                      <a:pt x="1434" y="2123"/>
                    </a:lnTo>
                    <a:lnTo>
                      <a:pt x="1432" y="2135"/>
                    </a:lnTo>
                    <a:lnTo>
                      <a:pt x="1431" y="2165"/>
                    </a:lnTo>
                    <a:lnTo>
                      <a:pt x="1428" y="2197"/>
                    </a:lnTo>
                    <a:lnTo>
                      <a:pt x="1422" y="2222"/>
                    </a:lnTo>
                    <a:lnTo>
                      <a:pt x="1420" y="2231"/>
                    </a:lnTo>
                    <a:lnTo>
                      <a:pt x="1417" y="2239"/>
                    </a:lnTo>
                    <a:lnTo>
                      <a:pt x="1398" y="2266"/>
                    </a:lnTo>
                    <a:lnTo>
                      <a:pt x="1387" y="2284"/>
                    </a:lnTo>
                    <a:lnTo>
                      <a:pt x="1378" y="2299"/>
                    </a:lnTo>
                    <a:lnTo>
                      <a:pt x="1375" y="2307"/>
                    </a:lnTo>
                    <a:lnTo>
                      <a:pt x="1370" y="2314"/>
                    </a:lnTo>
                    <a:lnTo>
                      <a:pt x="1358" y="2328"/>
                    </a:lnTo>
                    <a:lnTo>
                      <a:pt x="1343" y="2341"/>
                    </a:lnTo>
                    <a:lnTo>
                      <a:pt x="1337" y="2343"/>
                    </a:lnTo>
                    <a:lnTo>
                      <a:pt x="1331" y="2343"/>
                    </a:lnTo>
                    <a:lnTo>
                      <a:pt x="1324" y="2341"/>
                    </a:lnTo>
                    <a:lnTo>
                      <a:pt x="1315" y="2338"/>
                    </a:lnTo>
                    <a:lnTo>
                      <a:pt x="1309" y="2334"/>
                    </a:lnTo>
                    <a:lnTo>
                      <a:pt x="1306" y="2329"/>
                    </a:lnTo>
                    <a:lnTo>
                      <a:pt x="1304" y="2326"/>
                    </a:lnTo>
                    <a:lnTo>
                      <a:pt x="1303" y="2320"/>
                    </a:lnTo>
                    <a:lnTo>
                      <a:pt x="1303" y="2314"/>
                    </a:lnTo>
                    <a:lnTo>
                      <a:pt x="1303" y="2177"/>
                    </a:lnTo>
                    <a:lnTo>
                      <a:pt x="1310" y="2005"/>
                    </a:lnTo>
                    <a:lnTo>
                      <a:pt x="1328" y="1964"/>
                    </a:lnTo>
                    <a:lnTo>
                      <a:pt x="1342" y="1935"/>
                    </a:lnTo>
                    <a:lnTo>
                      <a:pt x="1346" y="1923"/>
                    </a:lnTo>
                    <a:lnTo>
                      <a:pt x="1348" y="1916"/>
                    </a:lnTo>
                    <a:lnTo>
                      <a:pt x="1346" y="1902"/>
                    </a:lnTo>
                    <a:lnTo>
                      <a:pt x="1342" y="1881"/>
                    </a:lnTo>
                    <a:lnTo>
                      <a:pt x="1342" y="1869"/>
                    </a:lnTo>
                    <a:lnTo>
                      <a:pt x="1342" y="1857"/>
                    </a:lnTo>
                    <a:lnTo>
                      <a:pt x="1343" y="1845"/>
                    </a:lnTo>
                    <a:lnTo>
                      <a:pt x="1348" y="1836"/>
                    </a:lnTo>
                    <a:lnTo>
                      <a:pt x="1352" y="1825"/>
                    </a:lnTo>
                    <a:lnTo>
                      <a:pt x="1355" y="1813"/>
                    </a:lnTo>
                    <a:lnTo>
                      <a:pt x="1358" y="1800"/>
                    </a:lnTo>
                    <a:lnTo>
                      <a:pt x="1358" y="1783"/>
                    </a:lnTo>
                    <a:lnTo>
                      <a:pt x="1358" y="1753"/>
                    </a:lnTo>
                    <a:lnTo>
                      <a:pt x="1355" y="1729"/>
                    </a:lnTo>
                    <a:lnTo>
                      <a:pt x="1352" y="1708"/>
                    </a:lnTo>
                    <a:lnTo>
                      <a:pt x="1349" y="1697"/>
                    </a:lnTo>
                    <a:lnTo>
                      <a:pt x="1345" y="1686"/>
                    </a:lnTo>
                    <a:lnTo>
                      <a:pt x="1340" y="1677"/>
                    </a:lnTo>
                    <a:lnTo>
                      <a:pt x="1333" y="1670"/>
                    </a:lnTo>
                    <a:lnTo>
                      <a:pt x="1322" y="1664"/>
                    </a:lnTo>
                    <a:lnTo>
                      <a:pt x="1310" y="1659"/>
                    </a:lnTo>
                    <a:lnTo>
                      <a:pt x="1303" y="1658"/>
                    </a:lnTo>
                    <a:lnTo>
                      <a:pt x="1297" y="1655"/>
                    </a:lnTo>
                    <a:lnTo>
                      <a:pt x="1290" y="1650"/>
                    </a:lnTo>
                    <a:lnTo>
                      <a:pt x="1284" y="1646"/>
                    </a:lnTo>
                    <a:lnTo>
                      <a:pt x="1274" y="1634"/>
                    </a:lnTo>
                    <a:lnTo>
                      <a:pt x="1266" y="1620"/>
                    </a:lnTo>
                    <a:lnTo>
                      <a:pt x="1259" y="1606"/>
                    </a:lnTo>
                    <a:lnTo>
                      <a:pt x="1254" y="1594"/>
                    </a:lnTo>
                    <a:lnTo>
                      <a:pt x="1248" y="1575"/>
                    </a:lnTo>
                    <a:lnTo>
                      <a:pt x="1245" y="1570"/>
                    </a:lnTo>
                    <a:lnTo>
                      <a:pt x="1242" y="1564"/>
                    </a:lnTo>
                    <a:lnTo>
                      <a:pt x="1230" y="1554"/>
                    </a:lnTo>
                    <a:lnTo>
                      <a:pt x="1217" y="1540"/>
                    </a:lnTo>
                    <a:lnTo>
                      <a:pt x="1210" y="1531"/>
                    </a:lnTo>
                    <a:lnTo>
                      <a:pt x="1206" y="1522"/>
                    </a:lnTo>
                    <a:lnTo>
                      <a:pt x="1198" y="1502"/>
                    </a:lnTo>
                    <a:lnTo>
                      <a:pt x="1191" y="1484"/>
                    </a:lnTo>
                    <a:lnTo>
                      <a:pt x="1188" y="1475"/>
                    </a:lnTo>
                    <a:lnTo>
                      <a:pt x="1186" y="1466"/>
                    </a:lnTo>
                    <a:lnTo>
                      <a:pt x="1186" y="1457"/>
                    </a:lnTo>
                    <a:lnTo>
                      <a:pt x="1186" y="1449"/>
                    </a:lnTo>
                    <a:lnTo>
                      <a:pt x="1189" y="1440"/>
                    </a:lnTo>
                    <a:lnTo>
                      <a:pt x="1195" y="1431"/>
                    </a:lnTo>
                    <a:lnTo>
                      <a:pt x="1203" y="1424"/>
                    </a:lnTo>
                    <a:lnTo>
                      <a:pt x="1212" y="1415"/>
                    </a:lnTo>
                    <a:lnTo>
                      <a:pt x="1226" y="1404"/>
                    </a:lnTo>
                    <a:lnTo>
                      <a:pt x="1233" y="1400"/>
                    </a:lnTo>
                    <a:lnTo>
                      <a:pt x="1248" y="1357"/>
                    </a:lnTo>
                    <a:lnTo>
                      <a:pt x="1232" y="1353"/>
                    </a:lnTo>
                    <a:lnTo>
                      <a:pt x="1194" y="1339"/>
                    </a:lnTo>
                    <a:lnTo>
                      <a:pt x="1173" y="1329"/>
                    </a:lnTo>
                    <a:lnTo>
                      <a:pt x="1152" y="1318"/>
                    </a:lnTo>
                    <a:lnTo>
                      <a:pt x="1132" y="1306"/>
                    </a:lnTo>
                    <a:lnTo>
                      <a:pt x="1124" y="1298"/>
                    </a:lnTo>
                    <a:lnTo>
                      <a:pt x="1118" y="1292"/>
                    </a:lnTo>
                    <a:lnTo>
                      <a:pt x="1106" y="1279"/>
                    </a:lnTo>
                    <a:lnTo>
                      <a:pt x="1096" y="1270"/>
                    </a:lnTo>
                    <a:lnTo>
                      <a:pt x="1087" y="1264"/>
                    </a:lnTo>
                    <a:lnTo>
                      <a:pt x="1078" y="1261"/>
                    </a:lnTo>
                    <a:lnTo>
                      <a:pt x="1070" y="1258"/>
                    </a:lnTo>
                    <a:lnTo>
                      <a:pt x="1066" y="1258"/>
                    </a:lnTo>
                    <a:lnTo>
                      <a:pt x="1061" y="1258"/>
                    </a:lnTo>
                    <a:lnTo>
                      <a:pt x="1034" y="1218"/>
                    </a:lnTo>
                    <a:lnTo>
                      <a:pt x="980" y="1218"/>
                    </a:lnTo>
                    <a:lnTo>
                      <a:pt x="966" y="1217"/>
                    </a:lnTo>
                    <a:lnTo>
                      <a:pt x="949" y="1211"/>
                    </a:lnTo>
                    <a:lnTo>
                      <a:pt x="931" y="1203"/>
                    </a:lnTo>
                    <a:lnTo>
                      <a:pt x="912" y="1193"/>
                    </a:lnTo>
                    <a:lnTo>
                      <a:pt x="893" y="1181"/>
                    </a:lnTo>
                    <a:lnTo>
                      <a:pt x="878" y="1169"/>
                    </a:lnTo>
                    <a:lnTo>
                      <a:pt x="868" y="1157"/>
                    </a:lnTo>
                    <a:lnTo>
                      <a:pt x="863" y="1152"/>
                    </a:lnTo>
                    <a:lnTo>
                      <a:pt x="862" y="1146"/>
                    </a:lnTo>
                    <a:lnTo>
                      <a:pt x="860" y="1137"/>
                    </a:lnTo>
                    <a:lnTo>
                      <a:pt x="862" y="1126"/>
                    </a:lnTo>
                    <a:lnTo>
                      <a:pt x="866" y="1117"/>
                    </a:lnTo>
                    <a:lnTo>
                      <a:pt x="872" y="1110"/>
                    </a:lnTo>
                    <a:lnTo>
                      <a:pt x="883" y="1098"/>
                    </a:lnTo>
                    <a:lnTo>
                      <a:pt x="887" y="1093"/>
                    </a:lnTo>
                    <a:lnTo>
                      <a:pt x="886" y="1093"/>
                    </a:lnTo>
                    <a:lnTo>
                      <a:pt x="884" y="1095"/>
                    </a:lnTo>
                    <a:lnTo>
                      <a:pt x="880" y="1095"/>
                    </a:lnTo>
                    <a:lnTo>
                      <a:pt x="875" y="1093"/>
                    </a:lnTo>
                    <a:lnTo>
                      <a:pt x="869" y="1089"/>
                    </a:lnTo>
                    <a:lnTo>
                      <a:pt x="860" y="1083"/>
                    </a:lnTo>
                    <a:lnTo>
                      <a:pt x="850" y="1074"/>
                    </a:lnTo>
                    <a:lnTo>
                      <a:pt x="826" y="1046"/>
                    </a:lnTo>
                    <a:lnTo>
                      <a:pt x="801" y="1018"/>
                    </a:lnTo>
                    <a:lnTo>
                      <a:pt x="777" y="986"/>
                    </a:lnTo>
                    <a:lnTo>
                      <a:pt x="779" y="997"/>
                    </a:lnTo>
                    <a:lnTo>
                      <a:pt x="785" y="1021"/>
                    </a:lnTo>
                    <a:lnTo>
                      <a:pt x="791" y="1046"/>
                    </a:lnTo>
                    <a:lnTo>
                      <a:pt x="795" y="1057"/>
                    </a:lnTo>
                    <a:lnTo>
                      <a:pt x="800" y="1061"/>
                    </a:lnTo>
                    <a:lnTo>
                      <a:pt x="804" y="1066"/>
                    </a:lnTo>
                    <a:lnTo>
                      <a:pt x="807" y="1071"/>
                    </a:lnTo>
                    <a:lnTo>
                      <a:pt x="815" y="1084"/>
                    </a:lnTo>
                    <a:lnTo>
                      <a:pt x="816" y="1089"/>
                    </a:lnTo>
                    <a:lnTo>
                      <a:pt x="816" y="1093"/>
                    </a:lnTo>
                    <a:lnTo>
                      <a:pt x="815" y="1096"/>
                    </a:lnTo>
                    <a:lnTo>
                      <a:pt x="812" y="1096"/>
                    </a:lnTo>
                    <a:lnTo>
                      <a:pt x="806" y="1093"/>
                    </a:lnTo>
                    <a:lnTo>
                      <a:pt x="798" y="1087"/>
                    </a:lnTo>
                    <a:lnTo>
                      <a:pt x="782" y="1068"/>
                    </a:lnTo>
                    <a:lnTo>
                      <a:pt x="762" y="1043"/>
                    </a:lnTo>
                    <a:lnTo>
                      <a:pt x="742" y="1022"/>
                    </a:lnTo>
                    <a:lnTo>
                      <a:pt x="702" y="974"/>
                    </a:lnTo>
                    <a:lnTo>
                      <a:pt x="681" y="947"/>
                    </a:lnTo>
                    <a:lnTo>
                      <a:pt x="661" y="921"/>
                    </a:lnTo>
                    <a:lnTo>
                      <a:pt x="647" y="900"/>
                    </a:lnTo>
                    <a:lnTo>
                      <a:pt x="644" y="892"/>
                    </a:lnTo>
                    <a:lnTo>
                      <a:pt x="643" y="886"/>
                    </a:lnTo>
                    <a:lnTo>
                      <a:pt x="643" y="882"/>
                    </a:lnTo>
                    <a:lnTo>
                      <a:pt x="641" y="877"/>
                    </a:lnTo>
                    <a:lnTo>
                      <a:pt x="635" y="873"/>
                    </a:lnTo>
                    <a:lnTo>
                      <a:pt x="622" y="864"/>
                    </a:lnTo>
                    <a:lnTo>
                      <a:pt x="616" y="858"/>
                    </a:lnTo>
                    <a:lnTo>
                      <a:pt x="613" y="855"/>
                    </a:lnTo>
                    <a:lnTo>
                      <a:pt x="613" y="850"/>
                    </a:lnTo>
                    <a:lnTo>
                      <a:pt x="613" y="844"/>
                    </a:lnTo>
                    <a:lnTo>
                      <a:pt x="613" y="837"/>
                    </a:lnTo>
                    <a:lnTo>
                      <a:pt x="616" y="827"/>
                    </a:lnTo>
                    <a:lnTo>
                      <a:pt x="620" y="817"/>
                    </a:lnTo>
                    <a:lnTo>
                      <a:pt x="625" y="805"/>
                    </a:lnTo>
                    <a:lnTo>
                      <a:pt x="626" y="794"/>
                    </a:lnTo>
                    <a:lnTo>
                      <a:pt x="628" y="785"/>
                    </a:lnTo>
                    <a:lnTo>
                      <a:pt x="628" y="776"/>
                    </a:lnTo>
                    <a:lnTo>
                      <a:pt x="628" y="767"/>
                    </a:lnTo>
                    <a:lnTo>
                      <a:pt x="626" y="760"/>
                    </a:lnTo>
                    <a:lnTo>
                      <a:pt x="620" y="746"/>
                    </a:lnTo>
                    <a:lnTo>
                      <a:pt x="614" y="735"/>
                    </a:lnTo>
                    <a:lnTo>
                      <a:pt x="608" y="728"/>
                    </a:lnTo>
                    <a:lnTo>
                      <a:pt x="601" y="720"/>
                    </a:lnTo>
                    <a:lnTo>
                      <a:pt x="601" y="675"/>
                    </a:lnTo>
                    <a:lnTo>
                      <a:pt x="593" y="633"/>
                    </a:lnTo>
                    <a:lnTo>
                      <a:pt x="543" y="571"/>
                    </a:lnTo>
                    <a:lnTo>
                      <a:pt x="531" y="521"/>
                    </a:lnTo>
                    <a:lnTo>
                      <a:pt x="489" y="464"/>
                    </a:lnTo>
                    <a:lnTo>
                      <a:pt x="428" y="406"/>
                    </a:lnTo>
                    <a:lnTo>
                      <a:pt x="394" y="396"/>
                    </a:lnTo>
                    <a:lnTo>
                      <a:pt x="347" y="396"/>
                    </a:lnTo>
                    <a:lnTo>
                      <a:pt x="324" y="369"/>
                    </a:lnTo>
                    <a:lnTo>
                      <a:pt x="290" y="369"/>
                    </a:lnTo>
                    <a:lnTo>
                      <a:pt x="256" y="372"/>
                    </a:lnTo>
                    <a:lnTo>
                      <a:pt x="229" y="361"/>
                    </a:lnTo>
                    <a:lnTo>
                      <a:pt x="210" y="391"/>
                    </a:lnTo>
                    <a:lnTo>
                      <a:pt x="167" y="438"/>
                    </a:lnTo>
                    <a:lnTo>
                      <a:pt x="148" y="471"/>
                    </a:lnTo>
                    <a:lnTo>
                      <a:pt x="102" y="471"/>
                    </a:lnTo>
                    <a:lnTo>
                      <a:pt x="98" y="434"/>
                    </a:lnTo>
                    <a:lnTo>
                      <a:pt x="114" y="403"/>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71" name="Oval 106">
                <a:extLst>
                  <a:ext uri="{FF2B5EF4-FFF2-40B4-BE49-F238E27FC236}">
                    <a16:creationId xmlns:a16="http://schemas.microsoft.com/office/drawing/2014/main" xmlns="" id="{669EBCD2-7CCB-4FEA-A14F-44A03082E60E}"/>
                  </a:ext>
                </a:extLst>
              </p:cNvPr>
              <p:cNvSpPr>
                <a:spLocks noChangeArrowheads="1"/>
              </p:cNvSpPr>
              <p:nvPr/>
            </p:nvSpPr>
            <p:spPr bwMode="auto">
              <a:xfrm>
                <a:off x="7340593" y="3231199"/>
                <a:ext cx="136165" cy="124008"/>
              </a:xfrm>
              <a:prstGeom prst="ellipse">
                <a:avLst/>
              </a:prstGeom>
              <a:grpFill/>
              <a:ln w="19050" cmpd="sng">
                <a:solidFill>
                  <a:schemeClr val="bg1"/>
                </a:solidFill>
                <a:round/>
              </a:ln>
            </p:spPr>
            <p:txBody>
              <a:bodyPr wrap="none"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endParaRPr lang="ko-KR" altLang="en-US" sz="1050">
                  <a:latin typeface="微软雅黑" panose="020B0503020204020204" charset="-122"/>
                  <a:cs typeface="+mn-ea"/>
                  <a:sym typeface="微软雅黑" panose="020B0503020204020204" charset="-122"/>
                </a:endParaRPr>
              </a:p>
            </p:txBody>
          </p:sp>
          <p:sp>
            <p:nvSpPr>
              <p:cNvPr id="72" name="Oval 105">
                <a:extLst>
                  <a:ext uri="{FF2B5EF4-FFF2-40B4-BE49-F238E27FC236}">
                    <a16:creationId xmlns:a16="http://schemas.microsoft.com/office/drawing/2014/main" xmlns="" id="{1B672D82-3F57-42C9-A2C3-B093884DA734}"/>
                  </a:ext>
                </a:extLst>
              </p:cNvPr>
              <p:cNvSpPr>
                <a:spLocks noChangeArrowheads="1"/>
              </p:cNvSpPr>
              <p:nvPr/>
            </p:nvSpPr>
            <p:spPr bwMode="auto">
              <a:xfrm>
                <a:off x="6050773" y="1652218"/>
                <a:ext cx="136165" cy="124008"/>
              </a:xfrm>
              <a:prstGeom prst="ellipse">
                <a:avLst/>
              </a:prstGeom>
              <a:grpFill/>
              <a:ln w="19050" cmpd="sng">
                <a:solidFill>
                  <a:schemeClr val="bg1"/>
                </a:solidFill>
                <a:round/>
              </a:ln>
            </p:spPr>
            <p:txBody>
              <a:bodyPr wrap="none"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endParaRPr lang="ko-KR" altLang="en-US" sz="1050">
                  <a:latin typeface="微软雅黑" panose="020B0503020204020204" charset="-122"/>
                  <a:cs typeface="+mn-ea"/>
                  <a:sym typeface="微软雅黑" panose="020B0503020204020204" charset="-122"/>
                </a:endParaRPr>
              </a:p>
            </p:txBody>
          </p:sp>
        </p:grpSp>
        <p:grpSp>
          <p:nvGrpSpPr>
            <p:cNvPr id="42" name="组合 41">
              <a:extLst>
                <a:ext uri="{FF2B5EF4-FFF2-40B4-BE49-F238E27FC236}">
                  <a16:creationId xmlns:a16="http://schemas.microsoft.com/office/drawing/2014/main" xmlns="" id="{03347930-5D81-4F83-A5C3-00844C9DCEA3}"/>
                </a:ext>
              </a:extLst>
            </p:cNvPr>
            <p:cNvGrpSpPr/>
            <p:nvPr/>
          </p:nvGrpSpPr>
          <p:grpSpPr>
            <a:xfrm>
              <a:off x="6145853" y="1122791"/>
              <a:ext cx="1164280" cy="1075744"/>
              <a:chOff x="6785462" y="845896"/>
              <a:chExt cx="1470873" cy="1359024"/>
            </a:xfrm>
            <a:grpFill/>
            <a:effectLst/>
          </p:grpSpPr>
          <p:sp>
            <p:nvSpPr>
              <p:cNvPr id="67" name="Freeform 27">
                <a:extLst>
                  <a:ext uri="{FF2B5EF4-FFF2-40B4-BE49-F238E27FC236}">
                    <a16:creationId xmlns:a16="http://schemas.microsoft.com/office/drawing/2014/main" xmlns="" id="{7A5B303C-98A5-4E42-8031-5B065339CF56}"/>
                  </a:ext>
                </a:extLst>
              </p:cNvPr>
              <p:cNvSpPr/>
              <p:nvPr/>
            </p:nvSpPr>
            <p:spPr bwMode="auto">
              <a:xfrm>
                <a:off x="7370519" y="2118508"/>
                <a:ext cx="185542" cy="86412"/>
              </a:xfrm>
              <a:custGeom>
                <a:avLst/>
                <a:gdLst/>
                <a:ahLst/>
                <a:cxnLst>
                  <a:cxn ang="0">
                    <a:pos x="12" y="77"/>
                  </a:cxn>
                  <a:cxn ang="0">
                    <a:pos x="0" y="49"/>
                  </a:cxn>
                  <a:cxn ang="0">
                    <a:pos x="8" y="19"/>
                  </a:cxn>
                  <a:cxn ang="0">
                    <a:pos x="58" y="0"/>
                  </a:cxn>
                  <a:cxn ang="0">
                    <a:pos x="124" y="19"/>
                  </a:cxn>
                  <a:cxn ang="0">
                    <a:pos x="112" y="54"/>
                  </a:cxn>
                  <a:cxn ang="0">
                    <a:pos x="62" y="54"/>
                  </a:cxn>
                  <a:cxn ang="0">
                    <a:pos x="56" y="58"/>
                  </a:cxn>
                  <a:cxn ang="0">
                    <a:pos x="42" y="66"/>
                  </a:cxn>
                  <a:cxn ang="0">
                    <a:pos x="35" y="71"/>
                  </a:cxn>
                  <a:cxn ang="0">
                    <a:pos x="26" y="75"/>
                  </a:cxn>
                  <a:cxn ang="0">
                    <a:pos x="18" y="77"/>
                  </a:cxn>
                  <a:cxn ang="0">
                    <a:pos x="12" y="77"/>
                  </a:cxn>
                </a:cxnLst>
                <a:rect l="0" t="0" r="r" b="b"/>
                <a:pathLst>
                  <a:path w="124" h="77">
                    <a:moveTo>
                      <a:pt x="12" y="77"/>
                    </a:moveTo>
                    <a:lnTo>
                      <a:pt x="0" y="49"/>
                    </a:lnTo>
                    <a:lnTo>
                      <a:pt x="8" y="19"/>
                    </a:lnTo>
                    <a:lnTo>
                      <a:pt x="58" y="0"/>
                    </a:lnTo>
                    <a:lnTo>
                      <a:pt x="124" y="19"/>
                    </a:lnTo>
                    <a:lnTo>
                      <a:pt x="112" y="54"/>
                    </a:lnTo>
                    <a:lnTo>
                      <a:pt x="62" y="54"/>
                    </a:lnTo>
                    <a:lnTo>
                      <a:pt x="56" y="58"/>
                    </a:lnTo>
                    <a:lnTo>
                      <a:pt x="42" y="66"/>
                    </a:lnTo>
                    <a:lnTo>
                      <a:pt x="35" y="71"/>
                    </a:lnTo>
                    <a:lnTo>
                      <a:pt x="26" y="75"/>
                    </a:lnTo>
                    <a:lnTo>
                      <a:pt x="18" y="77"/>
                    </a:lnTo>
                    <a:lnTo>
                      <a:pt x="12" y="77"/>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8" name="Freeform 28">
                <a:extLst>
                  <a:ext uri="{FF2B5EF4-FFF2-40B4-BE49-F238E27FC236}">
                    <a16:creationId xmlns:a16="http://schemas.microsoft.com/office/drawing/2014/main" xmlns="" id="{0D72C6C9-2EF5-41D5-85AA-66B2C6A555C5}"/>
                  </a:ext>
                </a:extLst>
              </p:cNvPr>
              <p:cNvSpPr/>
              <p:nvPr/>
            </p:nvSpPr>
            <p:spPr bwMode="auto">
              <a:xfrm>
                <a:off x="6785462" y="1337434"/>
                <a:ext cx="535679" cy="475826"/>
              </a:xfrm>
              <a:custGeom>
                <a:avLst/>
                <a:gdLst/>
                <a:ahLst/>
                <a:cxnLst>
                  <a:cxn ang="0">
                    <a:pos x="234" y="389"/>
                  </a:cxn>
                  <a:cxn ang="0">
                    <a:pos x="181" y="339"/>
                  </a:cxn>
                  <a:cxn ang="0">
                    <a:pos x="132" y="279"/>
                  </a:cxn>
                  <a:cxn ang="0">
                    <a:pos x="189" y="205"/>
                  </a:cxn>
                  <a:cxn ang="0">
                    <a:pos x="104" y="148"/>
                  </a:cxn>
                  <a:cxn ang="0">
                    <a:pos x="0" y="68"/>
                  </a:cxn>
                  <a:cxn ang="0">
                    <a:pos x="62" y="95"/>
                  </a:cxn>
                  <a:cxn ang="0">
                    <a:pos x="59" y="84"/>
                  </a:cxn>
                  <a:cxn ang="0">
                    <a:pos x="61" y="78"/>
                  </a:cxn>
                  <a:cxn ang="0">
                    <a:pos x="67" y="75"/>
                  </a:cxn>
                  <a:cxn ang="0">
                    <a:pos x="70" y="72"/>
                  </a:cxn>
                  <a:cxn ang="0">
                    <a:pos x="68" y="54"/>
                  </a:cxn>
                  <a:cxn ang="0">
                    <a:pos x="61" y="21"/>
                  </a:cxn>
                  <a:cxn ang="0">
                    <a:pos x="64" y="7"/>
                  </a:cxn>
                  <a:cxn ang="0">
                    <a:pos x="80" y="1"/>
                  </a:cxn>
                  <a:cxn ang="0">
                    <a:pos x="91" y="3"/>
                  </a:cxn>
                  <a:cxn ang="0">
                    <a:pos x="94" y="13"/>
                  </a:cxn>
                  <a:cxn ang="0">
                    <a:pos x="92" y="41"/>
                  </a:cxn>
                  <a:cxn ang="0">
                    <a:pos x="98" y="57"/>
                  </a:cxn>
                  <a:cxn ang="0">
                    <a:pos x="106" y="62"/>
                  </a:cxn>
                  <a:cxn ang="0">
                    <a:pos x="116" y="63"/>
                  </a:cxn>
                  <a:cxn ang="0">
                    <a:pos x="138" y="62"/>
                  </a:cxn>
                  <a:cxn ang="0">
                    <a:pos x="151" y="56"/>
                  </a:cxn>
                  <a:cxn ang="0">
                    <a:pos x="162" y="48"/>
                  </a:cxn>
                  <a:cxn ang="0">
                    <a:pos x="251" y="77"/>
                  </a:cxn>
                  <a:cxn ang="0">
                    <a:pos x="267" y="98"/>
                  </a:cxn>
                  <a:cxn ang="0">
                    <a:pos x="275" y="117"/>
                  </a:cxn>
                  <a:cxn ang="0">
                    <a:pos x="280" y="181"/>
                  </a:cxn>
                  <a:cxn ang="0">
                    <a:pos x="338" y="220"/>
                  </a:cxn>
                  <a:cxn ang="0">
                    <a:pos x="326" y="294"/>
                  </a:cxn>
                  <a:cxn ang="0">
                    <a:pos x="281" y="267"/>
                  </a:cxn>
                  <a:cxn ang="0">
                    <a:pos x="281" y="291"/>
                  </a:cxn>
                  <a:cxn ang="0">
                    <a:pos x="284" y="308"/>
                  </a:cxn>
                  <a:cxn ang="0">
                    <a:pos x="290" y="315"/>
                  </a:cxn>
                  <a:cxn ang="0">
                    <a:pos x="302" y="318"/>
                  </a:cxn>
                  <a:cxn ang="0">
                    <a:pos x="308" y="323"/>
                  </a:cxn>
                  <a:cxn ang="0">
                    <a:pos x="311" y="332"/>
                  </a:cxn>
                  <a:cxn ang="0">
                    <a:pos x="311" y="364"/>
                  </a:cxn>
                  <a:cxn ang="0">
                    <a:pos x="305" y="380"/>
                  </a:cxn>
                  <a:cxn ang="0">
                    <a:pos x="295" y="392"/>
                  </a:cxn>
                  <a:cxn ang="0">
                    <a:pos x="292" y="424"/>
                  </a:cxn>
                </a:cxnLst>
                <a:rect l="0" t="0" r="r" b="b"/>
                <a:pathLst>
                  <a:path w="358" h="424">
                    <a:moveTo>
                      <a:pt x="261" y="424"/>
                    </a:moveTo>
                    <a:lnTo>
                      <a:pt x="234" y="389"/>
                    </a:lnTo>
                    <a:lnTo>
                      <a:pt x="231" y="362"/>
                    </a:lnTo>
                    <a:lnTo>
                      <a:pt x="181" y="339"/>
                    </a:lnTo>
                    <a:lnTo>
                      <a:pt x="142" y="302"/>
                    </a:lnTo>
                    <a:lnTo>
                      <a:pt x="132" y="279"/>
                    </a:lnTo>
                    <a:lnTo>
                      <a:pt x="174" y="262"/>
                    </a:lnTo>
                    <a:lnTo>
                      <a:pt x="189" y="205"/>
                    </a:lnTo>
                    <a:lnTo>
                      <a:pt x="177" y="140"/>
                    </a:lnTo>
                    <a:lnTo>
                      <a:pt x="104" y="148"/>
                    </a:lnTo>
                    <a:lnTo>
                      <a:pt x="47" y="125"/>
                    </a:lnTo>
                    <a:lnTo>
                      <a:pt x="0" y="68"/>
                    </a:lnTo>
                    <a:lnTo>
                      <a:pt x="24" y="25"/>
                    </a:lnTo>
                    <a:lnTo>
                      <a:pt x="62" y="95"/>
                    </a:lnTo>
                    <a:lnTo>
                      <a:pt x="61" y="92"/>
                    </a:lnTo>
                    <a:lnTo>
                      <a:pt x="59" y="84"/>
                    </a:lnTo>
                    <a:lnTo>
                      <a:pt x="59" y="81"/>
                    </a:lnTo>
                    <a:lnTo>
                      <a:pt x="61" y="78"/>
                    </a:lnTo>
                    <a:lnTo>
                      <a:pt x="62" y="77"/>
                    </a:lnTo>
                    <a:lnTo>
                      <a:pt x="67" y="75"/>
                    </a:lnTo>
                    <a:lnTo>
                      <a:pt x="68" y="75"/>
                    </a:lnTo>
                    <a:lnTo>
                      <a:pt x="70" y="72"/>
                    </a:lnTo>
                    <a:lnTo>
                      <a:pt x="70" y="65"/>
                    </a:lnTo>
                    <a:lnTo>
                      <a:pt x="68" y="54"/>
                    </a:lnTo>
                    <a:lnTo>
                      <a:pt x="67" y="42"/>
                    </a:lnTo>
                    <a:lnTo>
                      <a:pt x="61" y="21"/>
                    </a:lnTo>
                    <a:lnTo>
                      <a:pt x="59" y="10"/>
                    </a:lnTo>
                    <a:lnTo>
                      <a:pt x="64" y="7"/>
                    </a:lnTo>
                    <a:lnTo>
                      <a:pt x="74" y="3"/>
                    </a:lnTo>
                    <a:lnTo>
                      <a:pt x="80" y="1"/>
                    </a:lnTo>
                    <a:lnTo>
                      <a:pt x="86" y="0"/>
                    </a:lnTo>
                    <a:lnTo>
                      <a:pt x="91" y="3"/>
                    </a:lnTo>
                    <a:lnTo>
                      <a:pt x="92" y="6"/>
                    </a:lnTo>
                    <a:lnTo>
                      <a:pt x="94" y="13"/>
                    </a:lnTo>
                    <a:lnTo>
                      <a:pt x="94" y="22"/>
                    </a:lnTo>
                    <a:lnTo>
                      <a:pt x="92" y="41"/>
                    </a:lnTo>
                    <a:lnTo>
                      <a:pt x="94" y="50"/>
                    </a:lnTo>
                    <a:lnTo>
                      <a:pt x="98" y="57"/>
                    </a:lnTo>
                    <a:lnTo>
                      <a:pt x="101" y="60"/>
                    </a:lnTo>
                    <a:lnTo>
                      <a:pt x="106" y="62"/>
                    </a:lnTo>
                    <a:lnTo>
                      <a:pt x="110" y="63"/>
                    </a:lnTo>
                    <a:lnTo>
                      <a:pt x="116" y="63"/>
                    </a:lnTo>
                    <a:lnTo>
                      <a:pt x="127" y="63"/>
                    </a:lnTo>
                    <a:lnTo>
                      <a:pt x="138" y="62"/>
                    </a:lnTo>
                    <a:lnTo>
                      <a:pt x="145" y="59"/>
                    </a:lnTo>
                    <a:lnTo>
                      <a:pt x="151" y="56"/>
                    </a:lnTo>
                    <a:lnTo>
                      <a:pt x="160" y="51"/>
                    </a:lnTo>
                    <a:lnTo>
                      <a:pt x="162" y="48"/>
                    </a:lnTo>
                    <a:lnTo>
                      <a:pt x="246" y="71"/>
                    </a:lnTo>
                    <a:lnTo>
                      <a:pt x="251" y="77"/>
                    </a:lnTo>
                    <a:lnTo>
                      <a:pt x="261" y="89"/>
                    </a:lnTo>
                    <a:lnTo>
                      <a:pt x="267" y="98"/>
                    </a:lnTo>
                    <a:lnTo>
                      <a:pt x="272" y="107"/>
                    </a:lnTo>
                    <a:lnTo>
                      <a:pt x="275" y="117"/>
                    </a:lnTo>
                    <a:lnTo>
                      <a:pt x="276" y="130"/>
                    </a:lnTo>
                    <a:lnTo>
                      <a:pt x="280" y="181"/>
                    </a:lnTo>
                    <a:lnTo>
                      <a:pt x="281" y="210"/>
                    </a:lnTo>
                    <a:lnTo>
                      <a:pt x="338" y="220"/>
                    </a:lnTo>
                    <a:lnTo>
                      <a:pt x="358" y="287"/>
                    </a:lnTo>
                    <a:lnTo>
                      <a:pt x="326" y="294"/>
                    </a:lnTo>
                    <a:lnTo>
                      <a:pt x="308" y="279"/>
                    </a:lnTo>
                    <a:lnTo>
                      <a:pt x="281" y="267"/>
                    </a:lnTo>
                    <a:lnTo>
                      <a:pt x="281" y="274"/>
                    </a:lnTo>
                    <a:lnTo>
                      <a:pt x="281" y="291"/>
                    </a:lnTo>
                    <a:lnTo>
                      <a:pt x="283" y="299"/>
                    </a:lnTo>
                    <a:lnTo>
                      <a:pt x="284" y="308"/>
                    </a:lnTo>
                    <a:lnTo>
                      <a:pt x="287" y="314"/>
                    </a:lnTo>
                    <a:lnTo>
                      <a:pt x="290" y="315"/>
                    </a:lnTo>
                    <a:lnTo>
                      <a:pt x="292" y="317"/>
                    </a:lnTo>
                    <a:lnTo>
                      <a:pt x="302" y="318"/>
                    </a:lnTo>
                    <a:lnTo>
                      <a:pt x="305" y="320"/>
                    </a:lnTo>
                    <a:lnTo>
                      <a:pt x="308" y="323"/>
                    </a:lnTo>
                    <a:lnTo>
                      <a:pt x="310" y="326"/>
                    </a:lnTo>
                    <a:lnTo>
                      <a:pt x="311" y="332"/>
                    </a:lnTo>
                    <a:lnTo>
                      <a:pt x="311" y="351"/>
                    </a:lnTo>
                    <a:lnTo>
                      <a:pt x="311" y="364"/>
                    </a:lnTo>
                    <a:lnTo>
                      <a:pt x="308" y="373"/>
                    </a:lnTo>
                    <a:lnTo>
                      <a:pt x="305" y="380"/>
                    </a:lnTo>
                    <a:lnTo>
                      <a:pt x="302" y="385"/>
                    </a:lnTo>
                    <a:lnTo>
                      <a:pt x="295" y="392"/>
                    </a:lnTo>
                    <a:lnTo>
                      <a:pt x="292" y="394"/>
                    </a:lnTo>
                    <a:lnTo>
                      <a:pt x="292" y="424"/>
                    </a:lnTo>
                    <a:lnTo>
                      <a:pt x="261" y="424"/>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9" name="Freeform 29">
                <a:extLst>
                  <a:ext uri="{FF2B5EF4-FFF2-40B4-BE49-F238E27FC236}">
                    <a16:creationId xmlns:a16="http://schemas.microsoft.com/office/drawing/2014/main" xmlns="" id="{5E76850E-EC93-4E7D-9197-0344BB359A98}"/>
                  </a:ext>
                </a:extLst>
              </p:cNvPr>
              <p:cNvSpPr/>
              <p:nvPr/>
            </p:nvSpPr>
            <p:spPr bwMode="auto">
              <a:xfrm>
                <a:off x="7078739" y="845896"/>
                <a:ext cx="1177596" cy="1011131"/>
              </a:xfrm>
              <a:custGeom>
                <a:avLst/>
                <a:gdLst/>
                <a:ahLst/>
                <a:cxnLst>
                  <a:cxn ang="0">
                    <a:pos x="292" y="732"/>
                  </a:cxn>
                  <a:cxn ang="0">
                    <a:pos x="295" y="509"/>
                  </a:cxn>
                  <a:cxn ang="0">
                    <a:pos x="230" y="379"/>
                  </a:cxn>
                  <a:cxn ang="0">
                    <a:pos x="62" y="269"/>
                  </a:cxn>
                  <a:cxn ang="0">
                    <a:pos x="0" y="192"/>
                  </a:cxn>
                  <a:cxn ang="0">
                    <a:pos x="4" y="169"/>
                  </a:cxn>
                  <a:cxn ang="0">
                    <a:pos x="17" y="149"/>
                  </a:cxn>
                  <a:cxn ang="0">
                    <a:pos x="31" y="145"/>
                  </a:cxn>
                  <a:cxn ang="0">
                    <a:pos x="100" y="134"/>
                  </a:cxn>
                  <a:cxn ang="0">
                    <a:pos x="183" y="83"/>
                  </a:cxn>
                  <a:cxn ang="0">
                    <a:pos x="219" y="53"/>
                  </a:cxn>
                  <a:cxn ang="0">
                    <a:pos x="247" y="39"/>
                  </a:cxn>
                  <a:cxn ang="0">
                    <a:pos x="280" y="36"/>
                  </a:cxn>
                  <a:cxn ang="0">
                    <a:pos x="334" y="27"/>
                  </a:cxn>
                  <a:cxn ang="0">
                    <a:pos x="372" y="45"/>
                  </a:cxn>
                  <a:cxn ang="0">
                    <a:pos x="402" y="65"/>
                  </a:cxn>
                  <a:cxn ang="0">
                    <a:pos x="437" y="59"/>
                  </a:cxn>
                  <a:cxn ang="0">
                    <a:pos x="456" y="45"/>
                  </a:cxn>
                  <a:cxn ang="0">
                    <a:pos x="484" y="30"/>
                  </a:cxn>
                  <a:cxn ang="0">
                    <a:pos x="541" y="20"/>
                  </a:cxn>
                  <a:cxn ang="0">
                    <a:pos x="625" y="3"/>
                  </a:cxn>
                  <a:cxn ang="0">
                    <a:pos x="671" y="0"/>
                  </a:cxn>
                  <a:cxn ang="0">
                    <a:pos x="698" y="5"/>
                  </a:cxn>
                  <a:cxn ang="0">
                    <a:pos x="705" y="15"/>
                  </a:cxn>
                  <a:cxn ang="0">
                    <a:pos x="704" y="35"/>
                  </a:cxn>
                  <a:cxn ang="0">
                    <a:pos x="712" y="63"/>
                  </a:cxn>
                  <a:cxn ang="0">
                    <a:pos x="754" y="128"/>
                  </a:cxn>
                  <a:cxn ang="0">
                    <a:pos x="784" y="195"/>
                  </a:cxn>
                  <a:cxn ang="0">
                    <a:pos x="787" y="223"/>
                  </a:cxn>
                  <a:cxn ang="0">
                    <a:pos x="779" y="232"/>
                  </a:cxn>
                  <a:cxn ang="0">
                    <a:pos x="751" y="235"/>
                  </a:cxn>
                  <a:cxn ang="0">
                    <a:pos x="739" y="258"/>
                  </a:cxn>
                  <a:cxn ang="0">
                    <a:pos x="736" y="471"/>
                  </a:cxn>
                  <a:cxn ang="0">
                    <a:pos x="736" y="551"/>
                  </a:cxn>
                  <a:cxn ang="0">
                    <a:pos x="727" y="595"/>
                  </a:cxn>
                  <a:cxn ang="0">
                    <a:pos x="713" y="605"/>
                  </a:cxn>
                  <a:cxn ang="0">
                    <a:pos x="650" y="617"/>
                  </a:cxn>
                  <a:cxn ang="0">
                    <a:pos x="618" y="635"/>
                  </a:cxn>
                  <a:cxn ang="0">
                    <a:pos x="576" y="664"/>
                  </a:cxn>
                  <a:cxn ang="0">
                    <a:pos x="544" y="685"/>
                  </a:cxn>
                  <a:cxn ang="0">
                    <a:pos x="529" y="712"/>
                  </a:cxn>
                  <a:cxn ang="0">
                    <a:pos x="508" y="717"/>
                  </a:cxn>
                  <a:cxn ang="0">
                    <a:pos x="490" y="746"/>
                  </a:cxn>
                  <a:cxn ang="0">
                    <a:pos x="465" y="795"/>
                  </a:cxn>
                  <a:cxn ang="0">
                    <a:pos x="461" y="863"/>
                  </a:cxn>
                  <a:cxn ang="0">
                    <a:pos x="459" y="895"/>
                  </a:cxn>
                  <a:cxn ang="0">
                    <a:pos x="434" y="900"/>
                  </a:cxn>
                  <a:cxn ang="0">
                    <a:pos x="384" y="900"/>
                  </a:cxn>
                </a:cxnLst>
                <a:rect l="0" t="0" r="r" b="b"/>
                <a:pathLst>
                  <a:path w="787" h="901">
                    <a:moveTo>
                      <a:pt x="369" y="850"/>
                    </a:moveTo>
                    <a:lnTo>
                      <a:pt x="330" y="782"/>
                    </a:lnTo>
                    <a:lnTo>
                      <a:pt x="292" y="732"/>
                    </a:lnTo>
                    <a:lnTo>
                      <a:pt x="292" y="648"/>
                    </a:lnTo>
                    <a:lnTo>
                      <a:pt x="295" y="568"/>
                    </a:lnTo>
                    <a:lnTo>
                      <a:pt x="295" y="509"/>
                    </a:lnTo>
                    <a:lnTo>
                      <a:pt x="257" y="536"/>
                    </a:lnTo>
                    <a:lnTo>
                      <a:pt x="257" y="479"/>
                    </a:lnTo>
                    <a:lnTo>
                      <a:pt x="230" y="379"/>
                    </a:lnTo>
                    <a:lnTo>
                      <a:pt x="200" y="318"/>
                    </a:lnTo>
                    <a:lnTo>
                      <a:pt x="127" y="302"/>
                    </a:lnTo>
                    <a:lnTo>
                      <a:pt x="62" y="269"/>
                    </a:lnTo>
                    <a:lnTo>
                      <a:pt x="23" y="242"/>
                    </a:lnTo>
                    <a:lnTo>
                      <a:pt x="62" y="229"/>
                    </a:lnTo>
                    <a:lnTo>
                      <a:pt x="0" y="192"/>
                    </a:lnTo>
                    <a:lnTo>
                      <a:pt x="0" y="184"/>
                    </a:lnTo>
                    <a:lnTo>
                      <a:pt x="2" y="177"/>
                    </a:lnTo>
                    <a:lnTo>
                      <a:pt x="4" y="169"/>
                    </a:lnTo>
                    <a:lnTo>
                      <a:pt x="8" y="160"/>
                    </a:lnTo>
                    <a:lnTo>
                      <a:pt x="13" y="152"/>
                    </a:lnTo>
                    <a:lnTo>
                      <a:pt x="17" y="149"/>
                    </a:lnTo>
                    <a:lnTo>
                      <a:pt x="22" y="148"/>
                    </a:lnTo>
                    <a:lnTo>
                      <a:pt x="26" y="146"/>
                    </a:lnTo>
                    <a:lnTo>
                      <a:pt x="31" y="145"/>
                    </a:lnTo>
                    <a:lnTo>
                      <a:pt x="44" y="145"/>
                    </a:lnTo>
                    <a:lnTo>
                      <a:pt x="62" y="142"/>
                    </a:lnTo>
                    <a:lnTo>
                      <a:pt x="100" y="134"/>
                    </a:lnTo>
                    <a:lnTo>
                      <a:pt x="145" y="122"/>
                    </a:lnTo>
                    <a:lnTo>
                      <a:pt x="167" y="101"/>
                    </a:lnTo>
                    <a:lnTo>
                      <a:pt x="183" y="83"/>
                    </a:lnTo>
                    <a:lnTo>
                      <a:pt x="195" y="72"/>
                    </a:lnTo>
                    <a:lnTo>
                      <a:pt x="206" y="63"/>
                    </a:lnTo>
                    <a:lnTo>
                      <a:pt x="219" y="53"/>
                    </a:lnTo>
                    <a:lnTo>
                      <a:pt x="227" y="47"/>
                    </a:lnTo>
                    <a:lnTo>
                      <a:pt x="236" y="42"/>
                    </a:lnTo>
                    <a:lnTo>
                      <a:pt x="247" y="39"/>
                    </a:lnTo>
                    <a:lnTo>
                      <a:pt x="257" y="38"/>
                    </a:lnTo>
                    <a:lnTo>
                      <a:pt x="268" y="38"/>
                    </a:lnTo>
                    <a:lnTo>
                      <a:pt x="280" y="36"/>
                    </a:lnTo>
                    <a:lnTo>
                      <a:pt x="299" y="32"/>
                    </a:lnTo>
                    <a:lnTo>
                      <a:pt x="318" y="29"/>
                    </a:lnTo>
                    <a:lnTo>
                      <a:pt x="334" y="27"/>
                    </a:lnTo>
                    <a:lnTo>
                      <a:pt x="342" y="29"/>
                    </a:lnTo>
                    <a:lnTo>
                      <a:pt x="351" y="33"/>
                    </a:lnTo>
                    <a:lnTo>
                      <a:pt x="372" y="45"/>
                    </a:lnTo>
                    <a:lnTo>
                      <a:pt x="390" y="59"/>
                    </a:lnTo>
                    <a:lnTo>
                      <a:pt x="398" y="63"/>
                    </a:lnTo>
                    <a:lnTo>
                      <a:pt x="402" y="65"/>
                    </a:lnTo>
                    <a:lnTo>
                      <a:pt x="414" y="63"/>
                    </a:lnTo>
                    <a:lnTo>
                      <a:pt x="429" y="62"/>
                    </a:lnTo>
                    <a:lnTo>
                      <a:pt x="437" y="59"/>
                    </a:lnTo>
                    <a:lnTo>
                      <a:pt x="444" y="56"/>
                    </a:lnTo>
                    <a:lnTo>
                      <a:pt x="452" y="51"/>
                    </a:lnTo>
                    <a:lnTo>
                      <a:pt x="456" y="45"/>
                    </a:lnTo>
                    <a:lnTo>
                      <a:pt x="462" y="41"/>
                    </a:lnTo>
                    <a:lnTo>
                      <a:pt x="471" y="35"/>
                    </a:lnTo>
                    <a:lnTo>
                      <a:pt x="484" y="30"/>
                    </a:lnTo>
                    <a:lnTo>
                      <a:pt x="496" y="27"/>
                    </a:lnTo>
                    <a:lnTo>
                      <a:pt x="521" y="21"/>
                    </a:lnTo>
                    <a:lnTo>
                      <a:pt x="541" y="20"/>
                    </a:lnTo>
                    <a:lnTo>
                      <a:pt x="559" y="17"/>
                    </a:lnTo>
                    <a:lnTo>
                      <a:pt x="583" y="12"/>
                    </a:lnTo>
                    <a:lnTo>
                      <a:pt x="625" y="3"/>
                    </a:lnTo>
                    <a:lnTo>
                      <a:pt x="645" y="0"/>
                    </a:lnTo>
                    <a:lnTo>
                      <a:pt x="657" y="0"/>
                    </a:lnTo>
                    <a:lnTo>
                      <a:pt x="671" y="0"/>
                    </a:lnTo>
                    <a:lnTo>
                      <a:pt x="683" y="0"/>
                    </a:lnTo>
                    <a:lnTo>
                      <a:pt x="693" y="3"/>
                    </a:lnTo>
                    <a:lnTo>
                      <a:pt x="698" y="5"/>
                    </a:lnTo>
                    <a:lnTo>
                      <a:pt x="701" y="8"/>
                    </a:lnTo>
                    <a:lnTo>
                      <a:pt x="704" y="11"/>
                    </a:lnTo>
                    <a:lnTo>
                      <a:pt x="705" y="15"/>
                    </a:lnTo>
                    <a:lnTo>
                      <a:pt x="705" y="23"/>
                    </a:lnTo>
                    <a:lnTo>
                      <a:pt x="705" y="29"/>
                    </a:lnTo>
                    <a:lnTo>
                      <a:pt x="704" y="35"/>
                    </a:lnTo>
                    <a:lnTo>
                      <a:pt x="704" y="42"/>
                    </a:lnTo>
                    <a:lnTo>
                      <a:pt x="705" y="51"/>
                    </a:lnTo>
                    <a:lnTo>
                      <a:pt x="712" y="63"/>
                    </a:lnTo>
                    <a:lnTo>
                      <a:pt x="721" y="80"/>
                    </a:lnTo>
                    <a:lnTo>
                      <a:pt x="736" y="103"/>
                    </a:lnTo>
                    <a:lnTo>
                      <a:pt x="754" y="128"/>
                    </a:lnTo>
                    <a:lnTo>
                      <a:pt x="767" y="152"/>
                    </a:lnTo>
                    <a:lnTo>
                      <a:pt x="778" y="175"/>
                    </a:lnTo>
                    <a:lnTo>
                      <a:pt x="784" y="195"/>
                    </a:lnTo>
                    <a:lnTo>
                      <a:pt x="787" y="210"/>
                    </a:lnTo>
                    <a:lnTo>
                      <a:pt x="787" y="217"/>
                    </a:lnTo>
                    <a:lnTo>
                      <a:pt x="787" y="223"/>
                    </a:lnTo>
                    <a:lnTo>
                      <a:pt x="785" y="228"/>
                    </a:lnTo>
                    <a:lnTo>
                      <a:pt x="782" y="231"/>
                    </a:lnTo>
                    <a:lnTo>
                      <a:pt x="779" y="232"/>
                    </a:lnTo>
                    <a:lnTo>
                      <a:pt x="775" y="234"/>
                    </a:lnTo>
                    <a:lnTo>
                      <a:pt x="757" y="234"/>
                    </a:lnTo>
                    <a:lnTo>
                      <a:pt x="751" y="235"/>
                    </a:lnTo>
                    <a:lnTo>
                      <a:pt x="745" y="238"/>
                    </a:lnTo>
                    <a:lnTo>
                      <a:pt x="742" y="246"/>
                    </a:lnTo>
                    <a:lnTo>
                      <a:pt x="739" y="258"/>
                    </a:lnTo>
                    <a:lnTo>
                      <a:pt x="737" y="275"/>
                    </a:lnTo>
                    <a:lnTo>
                      <a:pt x="736" y="299"/>
                    </a:lnTo>
                    <a:lnTo>
                      <a:pt x="736" y="471"/>
                    </a:lnTo>
                    <a:lnTo>
                      <a:pt x="737" y="507"/>
                    </a:lnTo>
                    <a:lnTo>
                      <a:pt x="737" y="530"/>
                    </a:lnTo>
                    <a:lnTo>
                      <a:pt x="736" y="551"/>
                    </a:lnTo>
                    <a:lnTo>
                      <a:pt x="734" y="571"/>
                    </a:lnTo>
                    <a:lnTo>
                      <a:pt x="730" y="589"/>
                    </a:lnTo>
                    <a:lnTo>
                      <a:pt x="727" y="595"/>
                    </a:lnTo>
                    <a:lnTo>
                      <a:pt x="724" y="599"/>
                    </a:lnTo>
                    <a:lnTo>
                      <a:pt x="719" y="604"/>
                    </a:lnTo>
                    <a:lnTo>
                      <a:pt x="713" y="605"/>
                    </a:lnTo>
                    <a:lnTo>
                      <a:pt x="689" y="608"/>
                    </a:lnTo>
                    <a:lnTo>
                      <a:pt x="662" y="613"/>
                    </a:lnTo>
                    <a:lnTo>
                      <a:pt x="650" y="617"/>
                    </a:lnTo>
                    <a:lnTo>
                      <a:pt x="638" y="622"/>
                    </a:lnTo>
                    <a:lnTo>
                      <a:pt x="627" y="628"/>
                    </a:lnTo>
                    <a:lnTo>
                      <a:pt x="618" y="635"/>
                    </a:lnTo>
                    <a:lnTo>
                      <a:pt x="607" y="645"/>
                    </a:lnTo>
                    <a:lnTo>
                      <a:pt x="597" y="651"/>
                    </a:lnTo>
                    <a:lnTo>
                      <a:pt x="576" y="664"/>
                    </a:lnTo>
                    <a:lnTo>
                      <a:pt x="556" y="675"/>
                    </a:lnTo>
                    <a:lnTo>
                      <a:pt x="548" y="681"/>
                    </a:lnTo>
                    <a:lnTo>
                      <a:pt x="544" y="685"/>
                    </a:lnTo>
                    <a:lnTo>
                      <a:pt x="536" y="705"/>
                    </a:lnTo>
                    <a:lnTo>
                      <a:pt x="533" y="712"/>
                    </a:lnTo>
                    <a:lnTo>
                      <a:pt x="529" y="712"/>
                    </a:lnTo>
                    <a:lnTo>
                      <a:pt x="518" y="712"/>
                    </a:lnTo>
                    <a:lnTo>
                      <a:pt x="512" y="714"/>
                    </a:lnTo>
                    <a:lnTo>
                      <a:pt x="508" y="717"/>
                    </a:lnTo>
                    <a:lnTo>
                      <a:pt x="502" y="722"/>
                    </a:lnTo>
                    <a:lnTo>
                      <a:pt x="499" y="728"/>
                    </a:lnTo>
                    <a:lnTo>
                      <a:pt x="490" y="746"/>
                    </a:lnTo>
                    <a:lnTo>
                      <a:pt x="476" y="770"/>
                    </a:lnTo>
                    <a:lnTo>
                      <a:pt x="470" y="782"/>
                    </a:lnTo>
                    <a:lnTo>
                      <a:pt x="465" y="795"/>
                    </a:lnTo>
                    <a:lnTo>
                      <a:pt x="461" y="808"/>
                    </a:lnTo>
                    <a:lnTo>
                      <a:pt x="461" y="820"/>
                    </a:lnTo>
                    <a:lnTo>
                      <a:pt x="461" y="863"/>
                    </a:lnTo>
                    <a:lnTo>
                      <a:pt x="462" y="880"/>
                    </a:lnTo>
                    <a:lnTo>
                      <a:pt x="461" y="892"/>
                    </a:lnTo>
                    <a:lnTo>
                      <a:pt x="459" y="895"/>
                    </a:lnTo>
                    <a:lnTo>
                      <a:pt x="456" y="897"/>
                    </a:lnTo>
                    <a:lnTo>
                      <a:pt x="447" y="898"/>
                    </a:lnTo>
                    <a:lnTo>
                      <a:pt x="434" y="900"/>
                    </a:lnTo>
                    <a:lnTo>
                      <a:pt x="420" y="901"/>
                    </a:lnTo>
                    <a:lnTo>
                      <a:pt x="394" y="901"/>
                    </a:lnTo>
                    <a:lnTo>
                      <a:pt x="384" y="900"/>
                    </a:lnTo>
                    <a:lnTo>
                      <a:pt x="369" y="850"/>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grpSp>
        <p:grpSp>
          <p:nvGrpSpPr>
            <p:cNvPr id="43" name="组合 42">
              <a:extLst>
                <a:ext uri="{FF2B5EF4-FFF2-40B4-BE49-F238E27FC236}">
                  <a16:creationId xmlns:a16="http://schemas.microsoft.com/office/drawing/2014/main" xmlns="" id="{8D3B976B-8FF4-4969-AFD3-80F27D172CD9}"/>
                </a:ext>
              </a:extLst>
            </p:cNvPr>
            <p:cNvGrpSpPr/>
            <p:nvPr/>
          </p:nvGrpSpPr>
          <p:grpSpPr>
            <a:xfrm>
              <a:off x="3286680" y="2804366"/>
              <a:ext cx="1395238" cy="747958"/>
              <a:chOff x="3173371" y="2970282"/>
              <a:chExt cx="1762653" cy="944920"/>
            </a:xfrm>
            <a:grpFill/>
            <a:effectLst/>
          </p:grpSpPr>
          <p:sp>
            <p:nvSpPr>
              <p:cNvPr id="57" name="Freeform 16">
                <a:extLst>
                  <a:ext uri="{FF2B5EF4-FFF2-40B4-BE49-F238E27FC236}">
                    <a16:creationId xmlns:a16="http://schemas.microsoft.com/office/drawing/2014/main" xmlns="" id="{F94CBED0-9539-42AC-8A31-B79903AA7AB1}"/>
                  </a:ext>
                </a:extLst>
              </p:cNvPr>
              <p:cNvSpPr/>
              <p:nvPr/>
            </p:nvSpPr>
            <p:spPr bwMode="auto">
              <a:xfrm>
                <a:off x="3445699" y="2970282"/>
                <a:ext cx="204995" cy="170579"/>
              </a:xfrm>
              <a:custGeom>
                <a:avLst/>
                <a:gdLst/>
                <a:ahLst/>
                <a:cxnLst>
                  <a:cxn ang="0">
                    <a:pos x="117" y="0"/>
                  </a:cxn>
                  <a:cxn ang="0">
                    <a:pos x="80" y="10"/>
                  </a:cxn>
                  <a:cxn ang="0">
                    <a:pos x="42" y="30"/>
                  </a:cxn>
                  <a:cxn ang="0">
                    <a:pos x="18" y="60"/>
                  </a:cxn>
                  <a:cxn ang="0">
                    <a:pos x="15" y="62"/>
                  </a:cxn>
                  <a:cxn ang="0">
                    <a:pos x="9" y="66"/>
                  </a:cxn>
                  <a:cxn ang="0">
                    <a:pos x="3" y="72"/>
                  </a:cxn>
                  <a:cxn ang="0">
                    <a:pos x="0" y="75"/>
                  </a:cxn>
                  <a:cxn ang="0">
                    <a:pos x="0" y="80"/>
                  </a:cxn>
                  <a:cxn ang="0">
                    <a:pos x="0" y="86"/>
                  </a:cxn>
                  <a:cxn ang="0">
                    <a:pos x="3" y="95"/>
                  </a:cxn>
                  <a:cxn ang="0">
                    <a:pos x="10" y="115"/>
                  </a:cxn>
                  <a:cxn ang="0">
                    <a:pos x="22" y="142"/>
                  </a:cxn>
                  <a:cxn ang="0">
                    <a:pos x="60" y="152"/>
                  </a:cxn>
                  <a:cxn ang="0">
                    <a:pos x="102" y="107"/>
                  </a:cxn>
                  <a:cxn ang="0">
                    <a:pos x="110" y="104"/>
                  </a:cxn>
                  <a:cxn ang="0">
                    <a:pos x="116" y="99"/>
                  </a:cxn>
                  <a:cxn ang="0">
                    <a:pos x="123" y="95"/>
                  </a:cxn>
                  <a:cxn ang="0">
                    <a:pos x="129" y="89"/>
                  </a:cxn>
                  <a:cxn ang="0">
                    <a:pos x="135" y="81"/>
                  </a:cxn>
                  <a:cxn ang="0">
                    <a:pos x="135" y="77"/>
                  </a:cxn>
                  <a:cxn ang="0">
                    <a:pos x="137" y="74"/>
                  </a:cxn>
                  <a:cxn ang="0">
                    <a:pos x="135" y="69"/>
                  </a:cxn>
                  <a:cxn ang="0">
                    <a:pos x="132" y="65"/>
                  </a:cxn>
                  <a:cxn ang="0">
                    <a:pos x="128" y="56"/>
                  </a:cxn>
                  <a:cxn ang="0">
                    <a:pos x="125" y="45"/>
                  </a:cxn>
                  <a:cxn ang="0">
                    <a:pos x="122" y="35"/>
                  </a:cxn>
                  <a:cxn ang="0">
                    <a:pos x="120" y="24"/>
                  </a:cxn>
                  <a:cxn ang="0">
                    <a:pos x="117" y="6"/>
                  </a:cxn>
                  <a:cxn ang="0">
                    <a:pos x="117" y="0"/>
                  </a:cxn>
                </a:cxnLst>
                <a:rect l="0" t="0" r="r" b="b"/>
                <a:pathLst>
                  <a:path w="137" h="152">
                    <a:moveTo>
                      <a:pt x="117" y="0"/>
                    </a:moveTo>
                    <a:lnTo>
                      <a:pt x="80" y="10"/>
                    </a:lnTo>
                    <a:lnTo>
                      <a:pt x="42" y="30"/>
                    </a:lnTo>
                    <a:lnTo>
                      <a:pt x="18" y="60"/>
                    </a:lnTo>
                    <a:lnTo>
                      <a:pt x="15" y="62"/>
                    </a:lnTo>
                    <a:lnTo>
                      <a:pt x="9" y="66"/>
                    </a:lnTo>
                    <a:lnTo>
                      <a:pt x="3" y="72"/>
                    </a:lnTo>
                    <a:lnTo>
                      <a:pt x="0" y="75"/>
                    </a:lnTo>
                    <a:lnTo>
                      <a:pt x="0" y="80"/>
                    </a:lnTo>
                    <a:lnTo>
                      <a:pt x="0" y="86"/>
                    </a:lnTo>
                    <a:lnTo>
                      <a:pt x="3" y="95"/>
                    </a:lnTo>
                    <a:lnTo>
                      <a:pt x="10" y="115"/>
                    </a:lnTo>
                    <a:lnTo>
                      <a:pt x="22" y="142"/>
                    </a:lnTo>
                    <a:lnTo>
                      <a:pt x="60" y="152"/>
                    </a:lnTo>
                    <a:lnTo>
                      <a:pt x="102" y="107"/>
                    </a:lnTo>
                    <a:lnTo>
                      <a:pt x="110" y="104"/>
                    </a:lnTo>
                    <a:lnTo>
                      <a:pt x="116" y="99"/>
                    </a:lnTo>
                    <a:lnTo>
                      <a:pt x="123" y="95"/>
                    </a:lnTo>
                    <a:lnTo>
                      <a:pt x="129" y="89"/>
                    </a:lnTo>
                    <a:lnTo>
                      <a:pt x="135" y="81"/>
                    </a:lnTo>
                    <a:lnTo>
                      <a:pt x="135" y="77"/>
                    </a:lnTo>
                    <a:lnTo>
                      <a:pt x="137" y="74"/>
                    </a:lnTo>
                    <a:lnTo>
                      <a:pt x="135" y="69"/>
                    </a:lnTo>
                    <a:lnTo>
                      <a:pt x="132" y="65"/>
                    </a:lnTo>
                    <a:lnTo>
                      <a:pt x="128" y="56"/>
                    </a:lnTo>
                    <a:lnTo>
                      <a:pt x="125" y="45"/>
                    </a:lnTo>
                    <a:lnTo>
                      <a:pt x="122" y="35"/>
                    </a:lnTo>
                    <a:lnTo>
                      <a:pt x="120" y="24"/>
                    </a:lnTo>
                    <a:lnTo>
                      <a:pt x="117" y="6"/>
                    </a:lnTo>
                    <a:lnTo>
                      <a:pt x="117" y="0"/>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8" name="Freeform 18">
                <a:extLst>
                  <a:ext uri="{FF2B5EF4-FFF2-40B4-BE49-F238E27FC236}">
                    <a16:creationId xmlns:a16="http://schemas.microsoft.com/office/drawing/2014/main" xmlns="" id="{3A57F24F-A8F4-462E-A0BF-6C4999FA4B9E}"/>
                  </a:ext>
                </a:extLst>
              </p:cNvPr>
              <p:cNvSpPr/>
              <p:nvPr/>
            </p:nvSpPr>
            <p:spPr bwMode="auto">
              <a:xfrm>
                <a:off x="3173371" y="3020782"/>
                <a:ext cx="197513" cy="142523"/>
              </a:xfrm>
              <a:custGeom>
                <a:avLst/>
                <a:gdLst/>
                <a:ahLst/>
                <a:cxnLst>
                  <a:cxn ang="0">
                    <a:pos x="85" y="119"/>
                  </a:cxn>
                  <a:cxn ang="0">
                    <a:pos x="70" y="89"/>
                  </a:cxn>
                  <a:cxn ang="0">
                    <a:pos x="43" y="50"/>
                  </a:cxn>
                  <a:cxn ang="0">
                    <a:pos x="0" y="8"/>
                  </a:cxn>
                  <a:cxn ang="0">
                    <a:pos x="32" y="0"/>
                  </a:cxn>
                  <a:cxn ang="0">
                    <a:pos x="74" y="20"/>
                  </a:cxn>
                  <a:cxn ang="0">
                    <a:pos x="100" y="74"/>
                  </a:cxn>
                  <a:cxn ang="0">
                    <a:pos x="108" y="82"/>
                  </a:cxn>
                  <a:cxn ang="0">
                    <a:pos x="123" y="100"/>
                  </a:cxn>
                  <a:cxn ang="0">
                    <a:pos x="129" y="110"/>
                  </a:cxn>
                  <a:cxn ang="0">
                    <a:pos x="132" y="118"/>
                  </a:cxn>
                  <a:cxn ang="0">
                    <a:pos x="132" y="122"/>
                  </a:cxn>
                  <a:cxn ang="0">
                    <a:pos x="130" y="125"/>
                  </a:cxn>
                  <a:cxn ang="0">
                    <a:pos x="127" y="127"/>
                  </a:cxn>
                  <a:cxn ang="0">
                    <a:pos x="124" y="127"/>
                  </a:cxn>
                  <a:cxn ang="0">
                    <a:pos x="106" y="125"/>
                  </a:cxn>
                  <a:cxn ang="0">
                    <a:pos x="94" y="124"/>
                  </a:cxn>
                  <a:cxn ang="0">
                    <a:pos x="88" y="121"/>
                  </a:cxn>
                  <a:cxn ang="0">
                    <a:pos x="85" y="119"/>
                  </a:cxn>
                </a:cxnLst>
                <a:rect l="0" t="0" r="r" b="b"/>
                <a:pathLst>
                  <a:path w="132" h="127">
                    <a:moveTo>
                      <a:pt x="85" y="119"/>
                    </a:moveTo>
                    <a:lnTo>
                      <a:pt x="70" y="89"/>
                    </a:lnTo>
                    <a:lnTo>
                      <a:pt x="43" y="50"/>
                    </a:lnTo>
                    <a:lnTo>
                      <a:pt x="0" y="8"/>
                    </a:lnTo>
                    <a:lnTo>
                      <a:pt x="32" y="0"/>
                    </a:lnTo>
                    <a:lnTo>
                      <a:pt x="74" y="20"/>
                    </a:lnTo>
                    <a:lnTo>
                      <a:pt x="100" y="74"/>
                    </a:lnTo>
                    <a:lnTo>
                      <a:pt x="108" y="82"/>
                    </a:lnTo>
                    <a:lnTo>
                      <a:pt x="123" y="100"/>
                    </a:lnTo>
                    <a:lnTo>
                      <a:pt x="129" y="110"/>
                    </a:lnTo>
                    <a:lnTo>
                      <a:pt x="132" y="118"/>
                    </a:lnTo>
                    <a:lnTo>
                      <a:pt x="132" y="122"/>
                    </a:lnTo>
                    <a:lnTo>
                      <a:pt x="130" y="125"/>
                    </a:lnTo>
                    <a:lnTo>
                      <a:pt x="127" y="127"/>
                    </a:lnTo>
                    <a:lnTo>
                      <a:pt x="124" y="127"/>
                    </a:lnTo>
                    <a:lnTo>
                      <a:pt x="106" y="125"/>
                    </a:lnTo>
                    <a:lnTo>
                      <a:pt x="94" y="124"/>
                    </a:lnTo>
                    <a:lnTo>
                      <a:pt x="88" y="121"/>
                    </a:lnTo>
                    <a:lnTo>
                      <a:pt x="85" y="119"/>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9" name="Freeform 19">
                <a:extLst>
                  <a:ext uri="{FF2B5EF4-FFF2-40B4-BE49-F238E27FC236}">
                    <a16:creationId xmlns:a16="http://schemas.microsoft.com/office/drawing/2014/main" xmlns="" id="{90E85C33-CD20-43CA-A2DF-7BF0EC46E23B}"/>
                  </a:ext>
                </a:extLst>
              </p:cNvPr>
              <p:cNvSpPr/>
              <p:nvPr/>
            </p:nvSpPr>
            <p:spPr bwMode="auto">
              <a:xfrm>
                <a:off x="3403802" y="3176772"/>
                <a:ext cx="149631" cy="63968"/>
              </a:xfrm>
              <a:custGeom>
                <a:avLst/>
                <a:gdLst/>
                <a:ahLst/>
                <a:cxnLst>
                  <a:cxn ang="0">
                    <a:pos x="0" y="42"/>
                  </a:cxn>
                  <a:cxn ang="0">
                    <a:pos x="0" y="0"/>
                  </a:cxn>
                  <a:cxn ang="0">
                    <a:pos x="38" y="15"/>
                  </a:cxn>
                  <a:cxn ang="0">
                    <a:pos x="100" y="35"/>
                  </a:cxn>
                  <a:cxn ang="0">
                    <a:pos x="73" y="53"/>
                  </a:cxn>
                  <a:cxn ang="0">
                    <a:pos x="28" y="57"/>
                  </a:cxn>
                  <a:cxn ang="0">
                    <a:pos x="0" y="42"/>
                  </a:cxn>
                </a:cxnLst>
                <a:rect l="0" t="0" r="r" b="b"/>
                <a:pathLst>
                  <a:path w="100" h="57">
                    <a:moveTo>
                      <a:pt x="0" y="42"/>
                    </a:moveTo>
                    <a:lnTo>
                      <a:pt x="0" y="0"/>
                    </a:lnTo>
                    <a:lnTo>
                      <a:pt x="38" y="15"/>
                    </a:lnTo>
                    <a:lnTo>
                      <a:pt x="100" y="35"/>
                    </a:lnTo>
                    <a:lnTo>
                      <a:pt x="73" y="53"/>
                    </a:lnTo>
                    <a:lnTo>
                      <a:pt x="28" y="57"/>
                    </a:lnTo>
                    <a:lnTo>
                      <a:pt x="0" y="42"/>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0" name="Freeform 20">
                <a:extLst>
                  <a:ext uri="{FF2B5EF4-FFF2-40B4-BE49-F238E27FC236}">
                    <a16:creationId xmlns:a16="http://schemas.microsoft.com/office/drawing/2014/main" xmlns="" id="{FAD706F1-3B06-4402-A0AD-57CA8A5BF64C}"/>
                  </a:ext>
                </a:extLst>
              </p:cNvPr>
              <p:cNvSpPr/>
              <p:nvPr/>
            </p:nvSpPr>
            <p:spPr bwMode="auto">
              <a:xfrm>
                <a:off x="3610293" y="3047715"/>
                <a:ext cx="133172" cy="123446"/>
              </a:xfrm>
              <a:custGeom>
                <a:avLst/>
                <a:gdLst/>
                <a:ahLst/>
                <a:cxnLst>
                  <a:cxn ang="0">
                    <a:pos x="65" y="110"/>
                  </a:cxn>
                  <a:cxn ang="0">
                    <a:pos x="22" y="91"/>
                  </a:cxn>
                  <a:cxn ang="0">
                    <a:pos x="0" y="83"/>
                  </a:cxn>
                  <a:cxn ang="0">
                    <a:pos x="22" y="46"/>
                  </a:cxn>
                  <a:cxn ang="0">
                    <a:pos x="65" y="0"/>
                  </a:cxn>
                  <a:cxn ang="0">
                    <a:pos x="89" y="41"/>
                  </a:cxn>
                  <a:cxn ang="0">
                    <a:pos x="77" y="58"/>
                  </a:cxn>
                  <a:cxn ang="0">
                    <a:pos x="65" y="110"/>
                  </a:cxn>
                </a:cxnLst>
                <a:rect l="0" t="0" r="r" b="b"/>
                <a:pathLst>
                  <a:path w="89" h="110">
                    <a:moveTo>
                      <a:pt x="65" y="110"/>
                    </a:moveTo>
                    <a:lnTo>
                      <a:pt x="22" y="91"/>
                    </a:lnTo>
                    <a:lnTo>
                      <a:pt x="0" y="83"/>
                    </a:lnTo>
                    <a:lnTo>
                      <a:pt x="22" y="46"/>
                    </a:lnTo>
                    <a:lnTo>
                      <a:pt x="65" y="0"/>
                    </a:lnTo>
                    <a:lnTo>
                      <a:pt x="89" y="41"/>
                    </a:lnTo>
                    <a:lnTo>
                      <a:pt x="77" y="58"/>
                    </a:lnTo>
                    <a:lnTo>
                      <a:pt x="65" y="110"/>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1" name="Freeform 21">
                <a:extLst>
                  <a:ext uri="{FF2B5EF4-FFF2-40B4-BE49-F238E27FC236}">
                    <a16:creationId xmlns:a16="http://schemas.microsoft.com/office/drawing/2014/main" xmlns="" id="{AEE5F4EF-53E6-4EEF-BF5C-91721B1B7F86}"/>
                  </a:ext>
                </a:extLst>
              </p:cNvPr>
              <p:cNvSpPr/>
              <p:nvPr/>
            </p:nvSpPr>
            <p:spPr bwMode="auto">
              <a:xfrm>
                <a:off x="3894592" y="3089239"/>
                <a:ext cx="408493" cy="154868"/>
              </a:xfrm>
              <a:custGeom>
                <a:avLst/>
                <a:gdLst/>
                <a:ahLst/>
                <a:cxnLst>
                  <a:cxn ang="0">
                    <a:pos x="86" y="66"/>
                  </a:cxn>
                  <a:cxn ang="0">
                    <a:pos x="81" y="43"/>
                  </a:cxn>
                  <a:cxn ang="0">
                    <a:pos x="68" y="40"/>
                  </a:cxn>
                  <a:cxn ang="0">
                    <a:pos x="38" y="34"/>
                  </a:cxn>
                  <a:cxn ang="0">
                    <a:pos x="23" y="30"/>
                  </a:cxn>
                  <a:cxn ang="0">
                    <a:pos x="9" y="24"/>
                  </a:cxn>
                  <a:cxn ang="0">
                    <a:pos x="4" y="21"/>
                  </a:cxn>
                  <a:cxn ang="0">
                    <a:pos x="1" y="16"/>
                  </a:cxn>
                  <a:cxn ang="0">
                    <a:pos x="0" y="13"/>
                  </a:cxn>
                  <a:cxn ang="0">
                    <a:pos x="1" y="9"/>
                  </a:cxn>
                  <a:cxn ang="0">
                    <a:pos x="4" y="4"/>
                  </a:cxn>
                  <a:cxn ang="0">
                    <a:pos x="9" y="3"/>
                  </a:cxn>
                  <a:cxn ang="0">
                    <a:pos x="14" y="1"/>
                  </a:cxn>
                  <a:cxn ang="0">
                    <a:pos x="18" y="0"/>
                  </a:cxn>
                  <a:cxn ang="0">
                    <a:pos x="32" y="0"/>
                  </a:cxn>
                  <a:cxn ang="0">
                    <a:pos x="44" y="3"/>
                  </a:cxn>
                  <a:cxn ang="0">
                    <a:pos x="68" y="9"/>
                  </a:cxn>
                  <a:cxn ang="0">
                    <a:pos x="78" y="13"/>
                  </a:cxn>
                  <a:cxn ang="0">
                    <a:pos x="140" y="9"/>
                  </a:cxn>
                  <a:cxn ang="0">
                    <a:pos x="163" y="43"/>
                  </a:cxn>
                  <a:cxn ang="0">
                    <a:pos x="208" y="43"/>
                  </a:cxn>
                  <a:cxn ang="0">
                    <a:pos x="223" y="89"/>
                  </a:cxn>
                  <a:cxn ang="0">
                    <a:pos x="273" y="116"/>
                  </a:cxn>
                  <a:cxn ang="0">
                    <a:pos x="269" y="122"/>
                  </a:cxn>
                  <a:cxn ang="0">
                    <a:pos x="261" y="128"/>
                  </a:cxn>
                  <a:cxn ang="0">
                    <a:pos x="252" y="134"/>
                  </a:cxn>
                  <a:cxn ang="0">
                    <a:pos x="240" y="138"/>
                  </a:cxn>
                  <a:cxn ang="0">
                    <a:pos x="232" y="138"/>
                  </a:cxn>
                  <a:cxn ang="0">
                    <a:pos x="225" y="138"/>
                  </a:cxn>
                  <a:cxn ang="0">
                    <a:pos x="217" y="137"/>
                  </a:cxn>
                  <a:cxn ang="0">
                    <a:pos x="208" y="134"/>
                  </a:cxn>
                  <a:cxn ang="0">
                    <a:pos x="199" y="129"/>
                  </a:cxn>
                  <a:cxn ang="0">
                    <a:pos x="190" y="123"/>
                  </a:cxn>
                  <a:cxn ang="0">
                    <a:pos x="174" y="111"/>
                  </a:cxn>
                  <a:cxn ang="0">
                    <a:pos x="166" y="105"/>
                  </a:cxn>
                  <a:cxn ang="0">
                    <a:pos x="164" y="102"/>
                  </a:cxn>
                  <a:cxn ang="0">
                    <a:pos x="166" y="101"/>
                  </a:cxn>
                  <a:cxn ang="0">
                    <a:pos x="172" y="102"/>
                  </a:cxn>
                  <a:cxn ang="0">
                    <a:pos x="186" y="108"/>
                  </a:cxn>
                  <a:cxn ang="0">
                    <a:pos x="158" y="135"/>
                  </a:cxn>
                  <a:cxn ang="0">
                    <a:pos x="128" y="113"/>
                  </a:cxn>
                  <a:cxn ang="0">
                    <a:pos x="94" y="96"/>
                  </a:cxn>
                  <a:cxn ang="0">
                    <a:pos x="74" y="108"/>
                  </a:cxn>
                  <a:cxn ang="0">
                    <a:pos x="63" y="78"/>
                  </a:cxn>
                  <a:cxn ang="0">
                    <a:pos x="86" y="66"/>
                  </a:cxn>
                </a:cxnLst>
                <a:rect l="0" t="0" r="r" b="b"/>
                <a:pathLst>
                  <a:path w="273" h="138">
                    <a:moveTo>
                      <a:pt x="86" y="66"/>
                    </a:moveTo>
                    <a:lnTo>
                      <a:pt x="81" y="43"/>
                    </a:lnTo>
                    <a:lnTo>
                      <a:pt x="68" y="40"/>
                    </a:lnTo>
                    <a:lnTo>
                      <a:pt x="38" y="34"/>
                    </a:lnTo>
                    <a:lnTo>
                      <a:pt x="23" y="30"/>
                    </a:lnTo>
                    <a:lnTo>
                      <a:pt x="9" y="24"/>
                    </a:lnTo>
                    <a:lnTo>
                      <a:pt x="4" y="21"/>
                    </a:lnTo>
                    <a:lnTo>
                      <a:pt x="1" y="16"/>
                    </a:lnTo>
                    <a:lnTo>
                      <a:pt x="0" y="13"/>
                    </a:lnTo>
                    <a:lnTo>
                      <a:pt x="1" y="9"/>
                    </a:lnTo>
                    <a:lnTo>
                      <a:pt x="4" y="4"/>
                    </a:lnTo>
                    <a:lnTo>
                      <a:pt x="9" y="3"/>
                    </a:lnTo>
                    <a:lnTo>
                      <a:pt x="14" y="1"/>
                    </a:lnTo>
                    <a:lnTo>
                      <a:pt x="18" y="0"/>
                    </a:lnTo>
                    <a:lnTo>
                      <a:pt x="32" y="0"/>
                    </a:lnTo>
                    <a:lnTo>
                      <a:pt x="44" y="3"/>
                    </a:lnTo>
                    <a:lnTo>
                      <a:pt x="68" y="9"/>
                    </a:lnTo>
                    <a:lnTo>
                      <a:pt x="78" y="13"/>
                    </a:lnTo>
                    <a:lnTo>
                      <a:pt x="140" y="9"/>
                    </a:lnTo>
                    <a:lnTo>
                      <a:pt x="163" y="43"/>
                    </a:lnTo>
                    <a:lnTo>
                      <a:pt x="208" y="43"/>
                    </a:lnTo>
                    <a:lnTo>
                      <a:pt x="223" y="89"/>
                    </a:lnTo>
                    <a:lnTo>
                      <a:pt x="273" y="116"/>
                    </a:lnTo>
                    <a:lnTo>
                      <a:pt x="269" y="122"/>
                    </a:lnTo>
                    <a:lnTo>
                      <a:pt x="261" y="128"/>
                    </a:lnTo>
                    <a:lnTo>
                      <a:pt x="252" y="134"/>
                    </a:lnTo>
                    <a:lnTo>
                      <a:pt x="240" y="138"/>
                    </a:lnTo>
                    <a:lnTo>
                      <a:pt x="232" y="138"/>
                    </a:lnTo>
                    <a:lnTo>
                      <a:pt x="225" y="138"/>
                    </a:lnTo>
                    <a:lnTo>
                      <a:pt x="217" y="137"/>
                    </a:lnTo>
                    <a:lnTo>
                      <a:pt x="208" y="134"/>
                    </a:lnTo>
                    <a:lnTo>
                      <a:pt x="199" y="129"/>
                    </a:lnTo>
                    <a:lnTo>
                      <a:pt x="190" y="123"/>
                    </a:lnTo>
                    <a:lnTo>
                      <a:pt x="174" y="111"/>
                    </a:lnTo>
                    <a:lnTo>
                      <a:pt x="166" y="105"/>
                    </a:lnTo>
                    <a:lnTo>
                      <a:pt x="164" y="102"/>
                    </a:lnTo>
                    <a:lnTo>
                      <a:pt x="166" y="101"/>
                    </a:lnTo>
                    <a:lnTo>
                      <a:pt x="172" y="102"/>
                    </a:lnTo>
                    <a:lnTo>
                      <a:pt x="186" y="108"/>
                    </a:lnTo>
                    <a:lnTo>
                      <a:pt x="158" y="135"/>
                    </a:lnTo>
                    <a:lnTo>
                      <a:pt x="128" y="113"/>
                    </a:lnTo>
                    <a:lnTo>
                      <a:pt x="94" y="96"/>
                    </a:lnTo>
                    <a:lnTo>
                      <a:pt x="74" y="108"/>
                    </a:lnTo>
                    <a:lnTo>
                      <a:pt x="63" y="78"/>
                    </a:lnTo>
                    <a:lnTo>
                      <a:pt x="86" y="66"/>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2" name="Freeform 22">
                <a:extLst>
                  <a:ext uri="{FF2B5EF4-FFF2-40B4-BE49-F238E27FC236}">
                    <a16:creationId xmlns:a16="http://schemas.microsoft.com/office/drawing/2014/main" xmlns="" id="{EC28A39C-8370-4AB5-A99F-98CA867219FC}"/>
                  </a:ext>
                </a:extLst>
              </p:cNvPr>
              <p:cNvSpPr/>
              <p:nvPr/>
            </p:nvSpPr>
            <p:spPr bwMode="auto">
              <a:xfrm>
                <a:off x="3530988" y="3253085"/>
                <a:ext cx="824467" cy="491538"/>
              </a:xfrm>
              <a:custGeom>
                <a:avLst/>
                <a:gdLst/>
                <a:ahLst/>
                <a:cxnLst>
                  <a:cxn ang="0">
                    <a:pos x="294" y="66"/>
                  </a:cxn>
                  <a:cxn ang="0">
                    <a:pos x="329" y="32"/>
                  </a:cxn>
                  <a:cxn ang="0">
                    <a:pos x="272" y="0"/>
                  </a:cxn>
                  <a:cxn ang="0">
                    <a:pos x="253" y="7"/>
                  </a:cxn>
                  <a:cxn ang="0">
                    <a:pos x="195" y="42"/>
                  </a:cxn>
                  <a:cxn ang="0">
                    <a:pos x="130" y="50"/>
                  </a:cxn>
                  <a:cxn ang="0">
                    <a:pos x="96" y="94"/>
                  </a:cxn>
                  <a:cxn ang="0">
                    <a:pos x="89" y="110"/>
                  </a:cxn>
                  <a:cxn ang="0">
                    <a:pos x="86" y="121"/>
                  </a:cxn>
                  <a:cxn ang="0">
                    <a:pos x="74" y="137"/>
                  </a:cxn>
                  <a:cxn ang="0">
                    <a:pos x="10" y="149"/>
                  </a:cxn>
                  <a:cxn ang="0">
                    <a:pos x="10" y="238"/>
                  </a:cxn>
                  <a:cxn ang="0">
                    <a:pos x="13" y="315"/>
                  </a:cxn>
                  <a:cxn ang="0">
                    <a:pos x="23" y="362"/>
                  </a:cxn>
                  <a:cxn ang="0">
                    <a:pos x="27" y="377"/>
                  </a:cxn>
                  <a:cxn ang="0">
                    <a:pos x="39" y="380"/>
                  </a:cxn>
                  <a:cxn ang="0">
                    <a:pos x="62" y="379"/>
                  </a:cxn>
                  <a:cxn ang="0">
                    <a:pos x="95" y="373"/>
                  </a:cxn>
                  <a:cxn ang="0">
                    <a:pos x="237" y="323"/>
                  </a:cxn>
                  <a:cxn ang="0">
                    <a:pos x="276" y="331"/>
                  </a:cxn>
                  <a:cxn ang="0">
                    <a:pos x="306" y="341"/>
                  </a:cxn>
                  <a:cxn ang="0">
                    <a:pos x="324" y="353"/>
                  </a:cxn>
                  <a:cxn ang="0">
                    <a:pos x="359" y="394"/>
                  </a:cxn>
                  <a:cxn ang="0">
                    <a:pos x="388" y="430"/>
                  </a:cxn>
                  <a:cxn ang="0">
                    <a:pos x="407" y="436"/>
                  </a:cxn>
                  <a:cxn ang="0">
                    <a:pos x="436" y="438"/>
                  </a:cxn>
                  <a:cxn ang="0">
                    <a:pos x="483" y="406"/>
                  </a:cxn>
                  <a:cxn ang="0">
                    <a:pos x="495" y="391"/>
                  </a:cxn>
                  <a:cxn ang="0">
                    <a:pos x="509" y="371"/>
                  </a:cxn>
                  <a:cxn ang="0">
                    <a:pos x="509" y="334"/>
                  </a:cxn>
                  <a:cxn ang="0">
                    <a:pos x="551" y="219"/>
                  </a:cxn>
                  <a:cxn ang="0">
                    <a:pos x="521" y="166"/>
                  </a:cxn>
                  <a:cxn ang="0">
                    <a:pos x="506" y="146"/>
                  </a:cxn>
                  <a:cxn ang="0">
                    <a:pos x="469" y="118"/>
                  </a:cxn>
                  <a:cxn ang="0">
                    <a:pos x="436" y="54"/>
                  </a:cxn>
                  <a:cxn ang="0">
                    <a:pos x="386" y="81"/>
                  </a:cxn>
                </a:cxnLst>
                <a:rect l="0" t="0" r="r" b="b"/>
                <a:pathLst>
                  <a:path w="551" h="438">
                    <a:moveTo>
                      <a:pt x="391" y="92"/>
                    </a:moveTo>
                    <a:lnTo>
                      <a:pt x="294" y="66"/>
                    </a:lnTo>
                    <a:lnTo>
                      <a:pt x="299" y="32"/>
                    </a:lnTo>
                    <a:lnTo>
                      <a:pt x="329" y="32"/>
                    </a:lnTo>
                    <a:lnTo>
                      <a:pt x="329" y="0"/>
                    </a:lnTo>
                    <a:lnTo>
                      <a:pt x="272" y="0"/>
                    </a:lnTo>
                    <a:lnTo>
                      <a:pt x="264" y="3"/>
                    </a:lnTo>
                    <a:lnTo>
                      <a:pt x="253" y="7"/>
                    </a:lnTo>
                    <a:lnTo>
                      <a:pt x="228" y="21"/>
                    </a:lnTo>
                    <a:lnTo>
                      <a:pt x="195" y="42"/>
                    </a:lnTo>
                    <a:lnTo>
                      <a:pt x="167" y="50"/>
                    </a:lnTo>
                    <a:lnTo>
                      <a:pt x="130" y="50"/>
                    </a:lnTo>
                    <a:lnTo>
                      <a:pt x="107" y="81"/>
                    </a:lnTo>
                    <a:lnTo>
                      <a:pt x="96" y="94"/>
                    </a:lnTo>
                    <a:lnTo>
                      <a:pt x="90" y="106"/>
                    </a:lnTo>
                    <a:lnTo>
                      <a:pt x="89" y="110"/>
                    </a:lnTo>
                    <a:lnTo>
                      <a:pt x="87" y="115"/>
                    </a:lnTo>
                    <a:lnTo>
                      <a:pt x="86" y="121"/>
                    </a:lnTo>
                    <a:lnTo>
                      <a:pt x="83" y="125"/>
                    </a:lnTo>
                    <a:lnTo>
                      <a:pt x="74" y="137"/>
                    </a:lnTo>
                    <a:lnTo>
                      <a:pt x="60" y="149"/>
                    </a:lnTo>
                    <a:lnTo>
                      <a:pt x="10" y="149"/>
                    </a:lnTo>
                    <a:lnTo>
                      <a:pt x="0" y="199"/>
                    </a:lnTo>
                    <a:lnTo>
                      <a:pt x="10" y="238"/>
                    </a:lnTo>
                    <a:lnTo>
                      <a:pt x="10" y="296"/>
                    </a:lnTo>
                    <a:lnTo>
                      <a:pt x="13" y="315"/>
                    </a:lnTo>
                    <a:lnTo>
                      <a:pt x="16" y="340"/>
                    </a:lnTo>
                    <a:lnTo>
                      <a:pt x="23" y="362"/>
                    </a:lnTo>
                    <a:lnTo>
                      <a:pt x="26" y="376"/>
                    </a:lnTo>
                    <a:lnTo>
                      <a:pt x="27" y="377"/>
                    </a:lnTo>
                    <a:lnTo>
                      <a:pt x="30" y="379"/>
                    </a:lnTo>
                    <a:lnTo>
                      <a:pt x="39" y="380"/>
                    </a:lnTo>
                    <a:lnTo>
                      <a:pt x="50" y="380"/>
                    </a:lnTo>
                    <a:lnTo>
                      <a:pt x="62" y="379"/>
                    </a:lnTo>
                    <a:lnTo>
                      <a:pt x="84" y="374"/>
                    </a:lnTo>
                    <a:lnTo>
                      <a:pt x="95" y="373"/>
                    </a:lnTo>
                    <a:lnTo>
                      <a:pt x="195" y="349"/>
                    </a:lnTo>
                    <a:lnTo>
                      <a:pt x="237" y="323"/>
                    </a:lnTo>
                    <a:lnTo>
                      <a:pt x="249" y="324"/>
                    </a:lnTo>
                    <a:lnTo>
                      <a:pt x="276" y="331"/>
                    </a:lnTo>
                    <a:lnTo>
                      <a:pt x="291" y="337"/>
                    </a:lnTo>
                    <a:lnTo>
                      <a:pt x="306" y="341"/>
                    </a:lnTo>
                    <a:lnTo>
                      <a:pt x="320" y="349"/>
                    </a:lnTo>
                    <a:lnTo>
                      <a:pt x="324" y="353"/>
                    </a:lnTo>
                    <a:lnTo>
                      <a:pt x="329" y="356"/>
                    </a:lnTo>
                    <a:lnTo>
                      <a:pt x="359" y="394"/>
                    </a:lnTo>
                    <a:lnTo>
                      <a:pt x="383" y="426"/>
                    </a:lnTo>
                    <a:lnTo>
                      <a:pt x="388" y="430"/>
                    </a:lnTo>
                    <a:lnTo>
                      <a:pt x="397" y="435"/>
                    </a:lnTo>
                    <a:lnTo>
                      <a:pt x="407" y="436"/>
                    </a:lnTo>
                    <a:lnTo>
                      <a:pt x="418" y="438"/>
                    </a:lnTo>
                    <a:lnTo>
                      <a:pt x="436" y="438"/>
                    </a:lnTo>
                    <a:lnTo>
                      <a:pt x="444" y="438"/>
                    </a:lnTo>
                    <a:lnTo>
                      <a:pt x="483" y="406"/>
                    </a:lnTo>
                    <a:lnTo>
                      <a:pt x="486" y="401"/>
                    </a:lnTo>
                    <a:lnTo>
                      <a:pt x="495" y="391"/>
                    </a:lnTo>
                    <a:lnTo>
                      <a:pt x="506" y="377"/>
                    </a:lnTo>
                    <a:lnTo>
                      <a:pt x="509" y="371"/>
                    </a:lnTo>
                    <a:lnTo>
                      <a:pt x="509" y="364"/>
                    </a:lnTo>
                    <a:lnTo>
                      <a:pt x="509" y="334"/>
                    </a:lnTo>
                    <a:lnTo>
                      <a:pt x="540" y="284"/>
                    </a:lnTo>
                    <a:lnTo>
                      <a:pt x="551" y="219"/>
                    </a:lnTo>
                    <a:lnTo>
                      <a:pt x="536" y="190"/>
                    </a:lnTo>
                    <a:lnTo>
                      <a:pt x="521" y="166"/>
                    </a:lnTo>
                    <a:lnTo>
                      <a:pt x="513" y="155"/>
                    </a:lnTo>
                    <a:lnTo>
                      <a:pt x="506" y="146"/>
                    </a:lnTo>
                    <a:lnTo>
                      <a:pt x="487" y="131"/>
                    </a:lnTo>
                    <a:lnTo>
                      <a:pt x="469" y="118"/>
                    </a:lnTo>
                    <a:lnTo>
                      <a:pt x="448" y="104"/>
                    </a:lnTo>
                    <a:lnTo>
                      <a:pt x="436" y="54"/>
                    </a:lnTo>
                    <a:lnTo>
                      <a:pt x="383" y="7"/>
                    </a:lnTo>
                    <a:lnTo>
                      <a:pt x="386" y="81"/>
                    </a:lnTo>
                    <a:lnTo>
                      <a:pt x="391" y="92"/>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3" name="Freeform 23">
                <a:extLst>
                  <a:ext uri="{FF2B5EF4-FFF2-40B4-BE49-F238E27FC236}">
                    <a16:creationId xmlns:a16="http://schemas.microsoft.com/office/drawing/2014/main" xmlns="" id="{6F0D96DA-BE44-4D28-9EE0-5C079D816D0B}"/>
                  </a:ext>
                </a:extLst>
              </p:cNvPr>
              <p:cNvSpPr/>
              <p:nvPr/>
            </p:nvSpPr>
            <p:spPr bwMode="auto">
              <a:xfrm>
                <a:off x="4108564" y="3782778"/>
                <a:ext cx="184047" cy="72945"/>
              </a:xfrm>
              <a:custGeom>
                <a:avLst/>
                <a:gdLst/>
                <a:ahLst/>
                <a:cxnLst>
                  <a:cxn ang="0">
                    <a:pos x="65" y="65"/>
                  </a:cxn>
                  <a:cxn ang="0">
                    <a:pos x="35" y="46"/>
                  </a:cxn>
                  <a:cxn ang="0">
                    <a:pos x="0" y="16"/>
                  </a:cxn>
                  <a:cxn ang="0">
                    <a:pos x="31" y="0"/>
                  </a:cxn>
                  <a:cxn ang="0">
                    <a:pos x="73" y="3"/>
                  </a:cxn>
                  <a:cxn ang="0">
                    <a:pos x="123" y="11"/>
                  </a:cxn>
                  <a:cxn ang="0">
                    <a:pos x="100" y="38"/>
                  </a:cxn>
                  <a:cxn ang="0">
                    <a:pos x="65" y="65"/>
                  </a:cxn>
                </a:cxnLst>
                <a:rect l="0" t="0" r="r" b="b"/>
                <a:pathLst>
                  <a:path w="123" h="65">
                    <a:moveTo>
                      <a:pt x="65" y="65"/>
                    </a:moveTo>
                    <a:lnTo>
                      <a:pt x="35" y="46"/>
                    </a:lnTo>
                    <a:lnTo>
                      <a:pt x="0" y="16"/>
                    </a:lnTo>
                    <a:lnTo>
                      <a:pt x="31" y="0"/>
                    </a:lnTo>
                    <a:lnTo>
                      <a:pt x="73" y="3"/>
                    </a:lnTo>
                    <a:lnTo>
                      <a:pt x="123" y="11"/>
                    </a:lnTo>
                    <a:lnTo>
                      <a:pt x="100" y="38"/>
                    </a:lnTo>
                    <a:lnTo>
                      <a:pt x="65" y="65"/>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4" name="Freeform 24">
                <a:extLst>
                  <a:ext uri="{FF2B5EF4-FFF2-40B4-BE49-F238E27FC236}">
                    <a16:creationId xmlns:a16="http://schemas.microsoft.com/office/drawing/2014/main" xmlns="" id="{7304E081-1B97-45D9-B7AC-A46F30649E93}"/>
                  </a:ext>
                </a:extLst>
              </p:cNvPr>
              <p:cNvSpPr/>
              <p:nvPr/>
            </p:nvSpPr>
            <p:spPr bwMode="auto">
              <a:xfrm>
                <a:off x="4648732" y="3782778"/>
                <a:ext cx="172076" cy="132424"/>
              </a:xfrm>
              <a:custGeom>
                <a:avLst/>
                <a:gdLst/>
                <a:ahLst/>
                <a:cxnLst>
                  <a:cxn ang="0">
                    <a:pos x="42" y="118"/>
                  </a:cxn>
                  <a:cxn ang="0">
                    <a:pos x="0" y="100"/>
                  </a:cxn>
                  <a:cxn ang="0">
                    <a:pos x="42" y="53"/>
                  </a:cxn>
                  <a:cxn ang="0">
                    <a:pos x="42" y="3"/>
                  </a:cxn>
                  <a:cxn ang="0">
                    <a:pos x="76" y="0"/>
                  </a:cxn>
                  <a:cxn ang="0">
                    <a:pos x="115" y="0"/>
                  </a:cxn>
                  <a:cxn ang="0">
                    <a:pos x="107" y="53"/>
                  </a:cxn>
                  <a:cxn ang="0">
                    <a:pos x="68" y="88"/>
                  </a:cxn>
                  <a:cxn ang="0">
                    <a:pos x="42" y="118"/>
                  </a:cxn>
                </a:cxnLst>
                <a:rect l="0" t="0" r="r" b="b"/>
                <a:pathLst>
                  <a:path w="115" h="118">
                    <a:moveTo>
                      <a:pt x="42" y="118"/>
                    </a:moveTo>
                    <a:lnTo>
                      <a:pt x="0" y="100"/>
                    </a:lnTo>
                    <a:lnTo>
                      <a:pt x="42" y="53"/>
                    </a:lnTo>
                    <a:lnTo>
                      <a:pt x="42" y="3"/>
                    </a:lnTo>
                    <a:lnTo>
                      <a:pt x="76" y="0"/>
                    </a:lnTo>
                    <a:lnTo>
                      <a:pt x="115" y="0"/>
                    </a:lnTo>
                    <a:lnTo>
                      <a:pt x="107" y="53"/>
                    </a:lnTo>
                    <a:lnTo>
                      <a:pt x="68" y="88"/>
                    </a:lnTo>
                    <a:lnTo>
                      <a:pt x="42" y="118"/>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5" name="Freeform 25">
                <a:extLst>
                  <a:ext uri="{FF2B5EF4-FFF2-40B4-BE49-F238E27FC236}">
                    <a16:creationId xmlns:a16="http://schemas.microsoft.com/office/drawing/2014/main" xmlns="" id="{3CAE4CE8-04A7-4EC1-8B38-EABB9D10F29F}"/>
                  </a:ext>
                </a:extLst>
              </p:cNvPr>
              <p:cNvSpPr/>
              <p:nvPr/>
            </p:nvSpPr>
            <p:spPr bwMode="auto">
              <a:xfrm>
                <a:off x="4775918" y="3666066"/>
                <a:ext cx="160106" cy="95390"/>
              </a:xfrm>
              <a:custGeom>
                <a:avLst/>
                <a:gdLst/>
                <a:ahLst/>
                <a:cxnLst>
                  <a:cxn ang="0">
                    <a:pos x="25" y="77"/>
                  </a:cxn>
                  <a:cxn ang="0">
                    <a:pos x="0" y="27"/>
                  </a:cxn>
                  <a:cxn ang="0">
                    <a:pos x="25" y="0"/>
                  </a:cxn>
                  <a:cxn ang="0">
                    <a:pos x="30" y="3"/>
                  </a:cxn>
                  <a:cxn ang="0">
                    <a:pos x="42" y="12"/>
                  </a:cxn>
                  <a:cxn ang="0">
                    <a:pos x="57" y="20"/>
                  </a:cxn>
                  <a:cxn ang="0">
                    <a:pos x="65" y="23"/>
                  </a:cxn>
                  <a:cxn ang="0">
                    <a:pos x="72" y="23"/>
                  </a:cxn>
                  <a:cxn ang="0">
                    <a:pos x="86" y="24"/>
                  </a:cxn>
                  <a:cxn ang="0">
                    <a:pos x="92" y="26"/>
                  </a:cxn>
                  <a:cxn ang="0">
                    <a:pos x="98" y="27"/>
                  </a:cxn>
                  <a:cxn ang="0">
                    <a:pos x="102" y="30"/>
                  </a:cxn>
                  <a:cxn ang="0">
                    <a:pos x="105" y="35"/>
                  </a:cxn>
                  <a:cxn ang="0">
                    <a:pos x="107" y="40"/>
                  </a:cxn>
                  <a:cxn ang="0">
                    <a:pos x="107" y="47"/>
                  </a:cxn>
                  <a:cxn ang="0">
                    <a:pos x="104" y="53"/>
                  </a:cxn>
                  <a:cxn ang="0">
                    <a:pos x="99" y="59"/>
                  </a:cxn>
                  <a:cxn ang="0">
                    <a:pos x="95" y="65"/>
                  </a:cxn>
                  <a:cxn ang="0">
                    <a:pos x="89" y="71"/>
                  </a:cxn>
                  <a:cxn ang="0">
                    <a:pos x="80" y="79"/>
                  </a:cxn>
                  <a:cxn ang="0">
                    <a:pos x="75" y="80"/>
                  </a:cxn>
                  <a:cxn ang="0">
                    <a:pos x="49" y="85"/>
                  </a:cxn>
                  <a:cxn ang="0">
                    <a:pos x="25" y="77"/>
                  </a:cxn>
                </a:cxnLst>
                <a:rect l="0" t="0" r="r" b="b"/>
                <a:pathLst>
                  <a:path w="107" h="85">
                    <a:moveTo>
                      <a:pt x="25" y="77"/>
                    </a:moveTo>
                    <a:lnTo>
                      <a:pt x="0" y="27"/>
                    </a:lnTo>
                    <a:lnTo>
                      <a:pt x="25" y="0"/>
                    </a:lnTo>
                    <a:lnTo>
                      <a:pt x="30" y="3"/>
                    </a:lnTo>
                    <a:lnTo>
                      <a:pt x="42" y="12"/>
                    </a:lnTo>
                    <a:lnTo>
                      <a:pt x="57" y="20"/>
                    </a:lnTo>
                    <a:lnTo>
                      <a:pt x="65" y="23"/>
                    </a:lnTo>
                    <a:lnTo>
                      <a:pt x="72" y="23"/>
                    </a:lnTo>
                    <a:lnTo>
                      <a:pt x="86" y="24"/>
                    </a:lnTo>
                    <a:lnTo>
                      <a:pt x="92" y="26"/>
                    </a:lnTo>
                    <a:lnTo>
                      <a:pt x="98" y="27"/>
                    </a:lnTo>
                    <a:lnTo>
                      <a:pt x="102" y="30"/>
                    </a:lnTo>
                    <a:lnTo>
                      <a:pt x="105" y="35"/>
                    </a:lnTo>
                    <a:lnTo>
                      <a:pt x="107" y="40"/>
                    </a:lnTo>
                    <a:lnTo>
                      <a:pt x="107" y="47"/>
                    </a:lnTo>
                    <a:lnTo>
                      <a:pt x="104" y="53"/>
                    </a:lnTo>
                    <a:lnTo>
                      <a:pt x="99" y="59"/>
                    </a:lnTo>
                    <a:lnTo>
                      <a:pt x="95" y="65"/>
                    </a:lnTo>
                    <a:lnTo>
                      <a:pt x="89" y="71"/>
                    </a:lnTo>
                    <a:lnTo>
                      <a:pt x="80" y="79"/>
                    </a:lnTo>
                    <a:lnTo>
                      <a:pt x="75" y="80"/>
                    </a:lnTo>
                    <a:lnTo>
                      <a:pt x="49" y="85"/>
                    </a:lnTo>
                    <a:lnTo>
                      <a:pt x="25" y="77"/>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66" name="Oval 162">
                <a:extLst>
                  <a:ext uri="{FF2B5EF4-FFF2-40B4-BE49-F238E27FC236}">
                    <a16:creationId xmlns:a16="http://schemas.microsoft.com/office/drawing/2014/main" xmlns="" id="{BF6CD389-0E10-46CB-A599-5B793D67D574}"/>
                  </a:ext>
                </a:extLst>
              </p:cNvPr>
              <p:cNvSpPr>
                <a:spLocks noChangeArrowheads="1"/>
              </p:cNvSpPr>
              <p:nvPr/>
            </p:nvSpPr>
            <p:spPr bwMode="auto">
              <a:xfrm>
                <a:off x="3912548" y="3434323"/>
                <a:ext cx="136165" cy="124008"/>
              </a:xfrm>
              <a:prstGeom prst="ellipse">
                <a:avLst/>
              </a:prstGeom>
              <a:grpFill/>
              <a:ln w="19050" cmpd="sng">
                <a:solidFill>
                  <a:schemeClr val="bg1"/>
                </a:solidFill>
                <a:round/>
              </a:ln>
            </p:spPr>
            <p:txBody>
              <a:bodyPr wrap="none"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endParaRPr lang="ko-KR" altLang="en-US" sz="1050">
                  <a:latin typeface="微软雅黑" panose="020B0503020204020204" charset="-122"/>
                  <a:cs typeface="+mn-ea"/>
                  <a:sym typeface="微软雅黑" panose="020B0503020204020204" charset="-122"/>
                </a:endParaRPr>
              </a:p>
            </p:txBody>
          </p:sp>
        </p:grpSp>
        <p:grpSp>
          <p:nvGrpSpPr>
            <p:cNvPr id="44" name="组合 43">
              <a:extLst>
                <a:ext uri="{FF2B5EF4-FFF2-40B4-BE49-F238E27FC236}">
                  <a16:creationId xmlns:a16="http://schemas.microsoft.com/office/drawing/2014/main" xmlns="" id="{1FDE769E-E301-43A7-B946-263ED98A6E7B}"/>
                </a:ext>
              </a:extLst>
            </p:cNvPr>
            <p:cNvGrpSpPr/>
            <p:nvPr/>
          </p:nvGrpSpPr>
          <p:grpSpPr>
            <a:xfrm>
              <a:off x="1454384" y="1323551"/>
              <a:ext cx="3344780" cy="2049329"/>
              <a:chOff x="858580" y="1099521"/>
              <a:chExt cx="4225580" cy="2588990"/>
            </a:xfrm>
            <a:grpFill/>
          </p:grpSpPr>
          <p:grpSp>
            <p:nvGrpSpPr>
              <p:cNvPr id="45" name="组合 44">
                <a:extLst>
                  <a:ext uri="{FF2B5EF4-FFF2-40B4-BE49-F238E27FC236}">
                    <a16:creationId xmlns:a16="http://schemas.microsoft.com/office/drawing/2014/main" xmlns="" id="{1011AD60-6485-493F-A49F-FE2F60329071}"/>
                  </a:ext>
                </a:extLst>
              </p:cNvPr>
              <p:cNvGrpSpPr/>
              <p:nvPr/>
            </p:nvGrpSpPr>
            <p:grpSpPr>
              <a:xfrm>
                <a:off x="858580" y="1099521"/>
                <a:ext cx="4225580" cy="2588990"/>
                <a:chOff x="858580" y="1099521"/>
                <a:chExt cx="4225580" cy="2588990"/>
              </a:xfrm>
              <a:grpFill/>
            </p:grpSpPr>
            <p:grpSp>
              <p:nvGrpSpPr>
                <p:cNvPr id="47" name="组合 46">
                  <a:extLst>
                    <a:ext uri="{FF2B5EF4-FFF2-40B4-BE49-F238E27FC236}">
                      <a16:creationId xmlns:a16="http://schemas.microsoft.com/office/drawing/2014/main" xmlns="" id="{77717BB0-D79C-4683-8BD7-6C3798F0D0D1}"/>
                    </a:ext>
                  </a:extLst>
                </p:cNvPr>
                <p:cNvGrpSpPr/>
                <p:nvPr/>
              </p:nvGrpSpPr>
              <p:grpSpPr>
                <a:xfrm>
                  <a:off x="858580" y="1099521"/>
                  <a:ext cx="4225580" cy="2588990"/>
                  <a:chOff x="858580" y="1099521"/>
                  <a:chExt cx="4225580" cy="2588990"/>
                </a:xfrm>
                <a:grpFill/>
              </p:grpSpPr>
              <p:sp>
                <p:nvSpPr>
                  <p:cNvPr id="49" name="Freeform 10">
                    <a:extLst>
                      <a:ext uri="{FF2B5EF4-FFF2-40B4-BE49-F238E27FC236}">
                        <a16:creationId xmlns:a16="http://schemas.microsoft.com/office/drawing/2014/main" xmlns="" id="{E5F5C7F6-65AD-4CB5-B1F1-176E37AD206B}"/>
                      </a:ext>
                    </a:extLst>
                  </p:cNvPr>
                  <p:cNvSpPr/>
                  <p:nvPr/>
                </p:nvSpPr>
                <p:spPr bwMode="auto">
                  <a:xfrm>
                    <a:off x="858580" y="1099521"/>
                    <a:ext cx="4225580" cy="2588990"/>
                  </a:xfrm>
                  <a:custGeom>
                    <a:avLst/>
                    <a:gdLst/>
                    <a:ahLst/>
                    <a:cxnLst>
                      <a:cxn ang="0">
                        <a:pos x="2687" y="563"/>
                      </a:cxn>
                      <a:cxn ang="0">
                        <a:pos x="2731" y="500"/>
                      </a:cxn>
                      <a:cxn ang="0">
                        <a:pos x="2817" y="511"/>
                      </a:cxn>
                      <a:cxn ang="0">
                        <a:pos x="2784" y="462"/>
                      </a:cxn>
                      <a:cxn ang="0">
                        <a:pos x="2671" y="367"/>
                      </a:cxn>
                      <a:cxn ang="0">
                        <a:pos x="2577" y="397"/>
                      </a:cxn>
                      <a:cxn ang="0">
                        <a:pos x="2430" y="370"/>
                      </a:cxn>
                      <a:cxn ang="0">
                        <a:pos x="2159" y="248"/>
                      </a:cxn>
                      <a:cxn ang="0">
                        <a:pos x="2032" y="304"/>
                      </a:cxn>
                      <a:cxn ang="0">
                        <a:pos x="1771" y="195"/>
                      </a:cxn>
                      <a:cxn ang="0">
                        <a:pos x="1747" y="49"/>
                      </a:cxn>
                      <a:cxn ang="0">
                        <a:pos x="1328" y="246"/>
                      </a:cxn>
                      <a:cxn ang="0">
                        <a:pos x="1316" y="295"/>
                      </a:cxn>
                      <a:cxn ang="0">
                        <a:pos x="1258" y="449"/>
                      </a:cxn>
                      <a:cxn ang="0">
                        <a:pos x="1208" y="384"/>
                      </a:cxn>
                      <a:cxn ang="0">
                        <a:pos x="1138" y="325"/>
                      </a:cxn>
                      <a:cxn ang="0">
                        <a:pos x="1110" y="391"/>
                      </a:cxn>
                      <a:cxn ang="0">
                        <a:pos x="915" y="441"/>
                      </a:cxn>
                      <a:cxn ang="0">
                        <a:pos x="696" y="489"/>
                      </a:cxn>
                      <a:cxn ang="0">
                        <a:pos x="780" y="494"/>
                      </a:cxn>
                      <a:cxn ang="0">
                        <a:pos x="658" y="381"/>
                      </a:cxn>
                      <a:cxn ang="0">
                        <a:pos x="516" y="394"/>
                      </a:cxn>
                      <a:cxn ang="0">
                        <a:pos x="306" y="640"/>
                      </a:cxn>
                      <a:cxn ang="0">
                        <a:pos x="557" y="541"/>
                      </a:cxn>
                      <a:cxn ang="0">
                        <a:pos x="545" y="597"/>
                      </a:cxn>
                      <a:cxn ang="0">
                        <a:pos x="633" y="701"/>
                      </a:cxn>
                      <a:cxn ang="0">
                        <a:pos x="355" y="797"/>
                      </a:cxn>
                      <a:cxn ang="0">
                        <a:pos x="205" y="1033"/>
                      </a:cxn>
                      <a:cxn ang="0">
                        <a:pos x="95" y="1146"/>
                      </a:cxn>
                      <a:cxn ang="0">
                        <a:pos x="344" y="1072"/>
                      </a:cxn>
                      <a:cxn ang="0">
                        <a:pos x="433" y="1084"/>
                      </a:cxn>
                      <a:cxn ang="0">
                        <a:pos x="563" y="1163"/>
                      </a:cxn>
                      <a:cxn ang="0">
                        <a:pos x="687" y="1051"/>
                      </a:cxn>
                      <a:cxn ang="0">
                        <a:pos x="762" y="1105"/>
                      </a:cxn>
                      <a:cxn ang="0">
                        <a:pos x="675" y="1206"/>
                      </a:cxn>
                      <a:cxn ang="0">
                        <a:pos x="640" y="1291"/>
                      </a:cxn>
                      <a:cxn ang="0">
                        <a:pos x="127" y="1268"/>
                      </a:cxn>
                      <a:cxn ang="0">
                        <a:pos x="18" y="1554"/>
                      </a:cxn>
                      <a:cxn ang="0">
                        <a:pos x="121" y="1693"/>
                      </a:cxn>
                      <a:cxn ang="0">
                        <a:pos x="350" y="1800"/>
                      </a:cxn>
                      <a:cxn ang="0">
                        <a:pos x="405" y="1963"/>
                      </a:cxn>
                      <a:cxn ang="0">
                        <a:pos x="620" y="2245"/>
                      </a:cxn>
                      <a:cxn ang="0">
                        <a:pos x="800" y="1961"/>
                      </a:cxn>
                      <a:cxn ang="0">
                        <a:pos x="936" y="1629"/>
                      </a:cxn>
                      <a:cxn ang="0">
                        <a:pos x="824" y="1588"/>
                      </a:cxn>
                      <a:cxn ang="0">
                        <a:pos x="820" y="1510"/>
                      </a:cxn>
                      <a:cxn ang="0">
                        <a:pos x="962" y="1347"/>
                      </a:cxn>
                      <a:cxn ang="0">
                        <a:pos x="1292" y="1637"/>
                      </a:cxn>
                      <a:cxn ang="0">
                        <a:pos x="1451" y="1466"/>
                      </a:cxn>
                      <a:cxn ang="0">
                        <a:pos x="1552" y="1560"/>
                      </a:cxn>
                      <a:cxn ang="0">
                        <a:pos x="1664" y="1753"/>
                      </a:cxn>
                      <a:cxn ang="0">
                        <a:pos x="1645" y="1665"/>
                      </a:cxn>
                      <a:cxn ang="0">
                        <a:pos x="1670" y="1629"/>
                      </a:cxn>
                      <a:cxn ang="0">
                        <a:pos x="1724" y="1448"/>
                      </a:cxn>
                      <a:cxn ang="0">
                        <a:pos x="1824" y="1409"/>
                      </a:cxn>
                      <a:cxn ang="0">
                        <a:pos x="1878" y="1229"/>
                      </a:cxn>
                      <a:cxn ang="0">
                        <a:pos x="2067" y="1060"/>
                      </a:cxn>
                      <a:cxn ang="0">
                        <a:pos x="2136" y="837"/>
                      </a:cxn>
                      <a:cxn ang="0">
                        <a:pos x="2369" y="708"/>
                      </a:cxn>
                      <a:cxn ang="0">
                        <a:pos x="2434" y="835"/>
                      </a:cxn>
                      <a:cxn ang="0">
                        <a:pos x="2486" y="674"/>
                      </a:cxn>
                    </a:cxnLst>
                    <a:rect l="0" t="0" r="r" b="b"/>
                    <a:pathLst>
                      <a:path w="2824" h="2307">
                        <a:moveTo>
                          <a:pt x="2486" y="674"/>
                        </a:moveTo>
                        <a:lnTo>
                          <a:pt x="2548" y="666"/>
                        </a:lnTo>
                        <a:lnTo>
                          <a:pt x="2559" y="663"/>
                        </a:lnTo>
                        <a:lnTo>
                          <a:pt x="2584" y="656"/>
                        </a:lnTo>
                        <a:lnTo>
                          <a:pt x="2618" y="643"/>
                        </a:lnTo>
                        <a:lnTo>
                          <a:pt x="2633" y="636"/>
                        </a:lnTo>
                        <a:lnTo>
                          <a:pt x="2648" y="628"/>
                        </a:lnTo>
                        <a:lnTo>
                          <a:pt x="2660" y="619"/>
                        </a:lnTo>
                        <a:lnTo>
                          <a:pt x="2671" y="609"/>
                        </a:lnTo>
                        <a:lnTo>
                          <a:pt x="2680" y="597"/>
                        </a:lnTo>
                        <a:lnTo>
                          <a:pt x="2686" y="585"/>
                        </a:lnTo>
                        <a:lnTo>
                          <a:pt x="2687" y="574"/>
                        </a:lnTo>
                        <a:lnTo>
                          <a:pt x="2687" y="568"/>
                        </a:lnTo>
                        <a:lnTo>
                          <a:pt x="2687" y="563"/>
                        </a:lnTo>
                        <a:lnTo>
                          <a:pt x="2684" y="559"/>
                        </a:lnTo>
                        <a:lnTo>
                          <a:pt x="2681" y="554"/>
                        </a:lnTo>
                        <a:lnTo>
                          <a:pt x="2677" y="551"/>
                        </a:lnTo>
                        <a:lnTo>
                          <a:pt x="2671" y="548"/>
                        </a:lnTo>
                        <a:lnTo>
                          <a:pt x="2680" y="545"/>
                        </a:lnTo>
                        <a:lnTo>
                          <a:pt x="2698" y="536"/>
                        </a:lnTo>
                        <a:lnTo>
                          <a:pt x="2708" y="530"/>
                        </a:lnTo>
                        <a:lnTo>
                          <a:pt x="2717" y="524"/>
                        </a:lnTo>
                        <a:lnTo>
                          <a:pt x="2725" y="515"/>
                        </a:lnTo>
                        <a:lnTo>
                          <a:pt x="2726" y="511"/>
                        </a:lnTo>
                        <a:lnTo>
                          <a:pt x="2728" y="506"/>
                        </a:lnTo>
                        <a:lnTo>
                          <a:pt x="2729" y="502"/>
                        </a:lnTo>
                        <a:lnTo>
                          <a:pt x="2729" y="500"/>
                        </a:lnTo>
                        <a:lnTo>
                          <a:pt x="2731" y="500"/>
                        </a:lnTo>
                        <a:lnTo>
                          <a:pt x="2734" y="500"/>
                        </a:lnTo>
                        <a:lnTo>
                          <a:pt x="2744" y="515"/>
                        </a:lnTo>
                        <a:lnTo>
                          <a:pt x="2754" y="524"/>
                        </a:lnTo>
                        <a:lnTo>
                          <a:pt x="2758" y="527"/>
                        </a:lnTo>
                        <a:lnTo>
                          <a:pt x="2764" y="530"/>
                        </a:lnTo>
                        <a:lnTo>
                          <a:pt x="2770" y="533"/>
                        </a:lnTo>
                        <a:lnTo>
                          <a:pt x="2778" y="535"/>
                        </a:lnTo>
                        <a:lnTo>
                          <a:pt x="2785" y="535"/>
                        </a:lnTo>
                        <a:lnTo>
                          <a:pt x="2793" y="532"/>
                        </a:lnTo>
                        <a:lnTo>
                          <a:pt x="2806" y="527"/>
                        </a:lnTo>
                        <a:lnTo>
                          <a:pt x="2814" y="521"/>
                        </a:lnTo>
                        <a:lnTo>
                          <a:pt x="2817" y="518"/>
                        </a:lnTo>
                        <a:lnTo>
                          <a:pt x="2817" y="517"/>
                        </a:lnTo>
                        <a:lnTo>
                          <a:pt x="2817" y="511"/>
                        </a:lnTo>
                        <a:lnTo>
                          <a:pt x="2814" y="508"/>
                        </a:lnTo>
                        <a:lnTo>
                          <a:pt x="2809" y="505"/>
                        </a:lnTo>
                        <a:lnTo>
                          <a:pt x="2805" y="502"/>
                        </a:lnTo>
                        <a:lnTo>
                          <a:pt x="2811" y="496"/>
                        </a:lnTo>
                        <a:lnTo>
                          <a:pt x="2815" y="489"/>
                        </a:lnTo>
                        <a:lnTo>
                          <a:pt x="2821" y="482"/>
                        </a:lnTo>
                        <a:lnTo>
                          <a:pt x="2824" y="476"/>
                        </a:lnTo>
                        <a:lnTo>
                          <a:pt x="2824" y="473"/>
                        </a:lnTo>
                        <a:lnTo>
                          <a:pt x="2824" y="470"/>
                        </a:lnTo>
                        <a:lnTo>
                          <a:pt x="2823" y="467"/>
                        </a:lnTo>
                        <a:lnTo>
                          <a:pt x="2820" y="465"/>
                        </a:lnTo>
                        <a:lnTo>
                          <a:pt x="2815" y="464"/>
                        </a:lnTo>
                        <a:lnTo>
                          <a:pt x="2808" y="464"/>
                        </a:lnTo>
                        <a:lnTo>
                          <a:pt x="2784" y="462"/>
                        </a:lnTo>
                        <a:lnTo>
                          <a:pt x="2775" y="461"/>
                        </a:lnTo>
                        <a:lnTo>
                          <a:pt x="2767" y="459"/>
                        </a:lnTo>
                        <a:lnTo>
                          <a:pt x="2763" y="456"/>
                        </a:lnTo>
                        <a:lnTo>
                          <a:pt x="2760" y="452"/>
                        </a:lnTo>
                        <a:lnTo>
                          <a:pt x="2758" y="447"/>
                        </a:lnTo>
                        <a:lnTo>
                          <a:pt x="2758" y="441"/>
                        </a:lnTo>
                        <a:lnTo>
                          <a:pt x="2760" y="437"/>
                        </a:lnTo>
                        <a:lnTo>
                          <a:pt x="2758" y="435"/>
                        </a:lnTo>
                        <a:lnTo>
                          <a:pt x="2755" y="431"/>
                        </a:lnTo>
                        <a:lnTo>
                          <a:pt x="2749" y="429"/>
                        </a:lnTo>
                        <a:lnTo>
                          <a:pt x="2741" y="429"/>
                        </a:lnTo>
                        <a:lnTo>
                          <a:pt x="2726" y="431"/>
                        </a:lnTo>
                        <a:lnTo>
                          <a:pt x="2720" y="432"/>
                        </a:lnTo>
                        <a:lnTo>
                          <a:pt x="2671" y="367"/>
                        </a:lnTo>
                        <a:lnTo>
                          <a:pt x="2654" y="364"/>
                        </a:lnTo>
                        <a:lnTo>
                          <a:pt x="2637" y="361"/>
                        </a:lnTo>
                        <a:lnTo>
                          <a:pt x="2619" y="358"/>
                        </a:lnTo>
                        <a:lnTo>
                          <a:pt x="2600" y="357"/>
                        </a:lnTo>
                        <a:lnTo>
                          <a:pt x="2583" y="358"/>
                        </a:lnTo>
                        <a:lnTo>
                          <a:pt x="2577" y="360"/>
                        </a:lnTo>
                        <a:lnTo>
                          <a:pt x="2571" y="363"/>
                        </a:lnTo>
                        <a:lnTo>
                          <a:pt x="2568" y="366"/>
                        </a:lnTo>
                        <a:lnTo>
                          <a:pt x="2568" y="372"/>
                        </a:lnTo>
                        <a:lnTo>
                          <a:pt x="2568" y="381"/>
                        </a:lnTo>
                        <a:lnTo>
                          <a:pt x="2571" y="388"/>
                        </a:lnTo>
                        <a:lnTo>
                          <a:pt x="2574" y="393"/>
                        </a:lnTo>
                        <a:lnTo>
                          <a:pt x="2575" y="396"/>
                        </a:lnTo>
                        <a:lnTo>
                          <a:pt x="2577" y="397"/>
                        </a:lnTo>
                        <a:lnTo>
                          <a:pt x="2577" y="399"/>
                        </a:lnTo>
                        <a:lnTo>
                          <a:pt x="2568" y="402"/>
                        </a:lnTo>
                        <a:lnTo>
                          <a:pt x="2559" y="403"/>
                        </a:lnTo>
                        <a:lnTo>
                          <a:pt x="2551" y="402"/>
                        </a:lnTo>
                        <a:lnTo>
                          <a:pt x="2545" y="399"/>
                        </a:lnTo>
                        <a:lnTo>
                          <a:pt x="2538" y="396"/>
                        </a:lnTo>
                        <a:lnTo>
                          <a:pt x="2530" y="391"/>
                        </a:lnTo>
                        <a:lnTo>
                          <a:pt x="2523" y="387"/>
                        </a:lnTo>
                        <a:lnTo>
                          <a:pt x="2512" y="384"/>
                        </a:lnTo>
                        <a:lnTo>
                          <a:pt x="2501" y="382"/>
                        </a:lnTo>
                        <a:lnTo>
                          <a:pt x="2477" y="382"/>
                        </a:lnTo>
                        <a:lnTo>
                          <a:pt x="2455" y="381"/>
                        </a:lnTo>
                        <a:lnTo>
                          <a:pt x="2429" y="379"/>
                        </a:lnTo>
                        <a:lnTo>
                          <a:pt x="2430" y="370"/>
                        </a:lnTo>
                        <a:lnTo>
                          <a:pt x="2430" y="352"/>
                        </a:lnTo>
                        <a:lnTo>
                          <a:pt x="2430" y="343"/>
                        </a:lnTo>
                        <a:lnTo>
                          <a:pt x="2427" y="334"/>
                        </a:lnTo>
                        <a:lnTo>
                          <a:pt x="2423" y="328"/>
                        </a:lnTo>
                        <a:lnTo>
                          <a:pt x="2421" y="326"/>
                        </a:lnTo>
                        <a:lnTo>
                          <a:pt x="2418" y="325"/>
                        </a:lnTo>
                        <a:lnTo>
                          <a:pt x="2337" y="325"/>
                        </a:lnTo>
                        <a:lnTo>
                          <a:pt x="2290" y="323"/>
                        </a:lnTo>
                        <a:lnTo>
                          <a:pt x="2264" y="322"/>
                        </a:lnTo>
                        <a:lnTo>
                          <a:pt x="2249" y="283"/>
                        </a:lnTo>
                        <a:lnTo>
                          <a:pt x="2219" y="265"/>
                        </a:lnTo>
                        <a:lnTo>
                          <a:pt x="2177" y="253"/>
                        </a:lnTo>
                        <a:lnTo>
                          <a:pt x="2171" y="251"/>
                        </a:lnTo>
                        <a:lnTo>
                          <a:pt x="2159" y="248"/>
                        </a:lnTo>
                        <a:lnTo>
                          <a:pt x="2151" y="246"/>
                        </a:lnTo>
                        <a:lnTo>
                          <a:pt x="2145" y="248"/>
                        </a:lnTo>
                        <a:lnTo>
                          <a:pt x="2141" y="251"/>
                        </a:lnTo>
                        <a:lnTo>
                          <a:pt x="2139" y="254"/>
                        </a:lnTo>
                        <a:lnTo>
                          <a:pt x="2138" y="257"/>
                        </a:lnTo>
                        <a:lnTo>
                          <a:pt x="2133" y="280"/>
                        </a:lnTo>
                        <a:lnTo>
                          <a:pt x="2130" y="287"/>
                        </a:lnTo>
                        <a:lnTo>
                          <a:pt x="2115" y="299"/>
                        </a:lnTo>
                        <a:lnTo>
                          <a:pt x="2085" y="299"/>
                        </a:lnTo>
                        <a:lnTo>
                          <a:pt x="2071" y="298"/>
                        </a:lnTo>
                        <a:lnTo>
                          <a:pt x="2064" y="296"/>
                        </a:lnTo>
                        <a:lnTo>
                          <a:pt x="2056" y="295"/>
                        </a:lnTo>
                        <a:lnTo>
                          <a:pt x="2046" y="299"/>
                        </a:lnTo>
                        <a:lnTo>
                          <a:pt x="2032" y="304"/>
                        </a:lnTo>
                        <a:lnTo>
                          <a:pt x="2020" y="305"/>
                        </a:lnTo>
                        <a:lnTo>
                          <a:pt x="2008" y="307"/>
                        </a:lnTo>
                        <a:lnTo>
                          <a:pt x="1996" y="265"/>
                        </a:lnTo>
                        <a:lnTo>
                          <a:pt x="1978" y="218"/>
                        </a:lnTo>
                        <a:lnTo>
                          <a:pt x="1985" y="188"/>
                        </a:lnTo>
                        <a:lnTo>
                          <a:pt x="1908" y="188"/>
                        </a:lnTo>
                        <a:lnTo>
                          <a:pt x="1901" y="210"/>
                        </a:lnTo>
                        <a:lnTo>
                          <a:pt x="1908" y="230"/>
                        </a:lnTo>
                        <a:lnTo>
                          <a:pt x="1908" y="249"/>
                        </a:lnTo>
                        <a:lnTo>
                          <a:pt x="1879" y="236"/>
                        </a:lnTo>
                        <a:lnTo>
                          <a:pt x="1839" y="218"/>
                        </a:lnTo>
                        <a:lnTo>
                          <a:pt x="1822" y="212"/>
                        </a:lnTo>
                        <a:lnTo>
                          <a:pt x="1799" y="204"/>
                        </a:lnTo>
                        <a:lnTo>
                          <a:pt x="1771" y="195"/>
                        </a:lnTo>
                        <a:lnTo>
                          <a:pt x="1771" y="176"/>
                        </a:lnTo>
                        <a:lnTo>
                          <a:pt x="1751" y="180"/>
                        </a:lnTo>
                        <a:lnTo>
                          <a:pt x="1709" y="210"/>
                        </a:lnTo>
                        <a:lnTo>
                          <a:pt x="1744" y="153"/>
                        </a:lnTo>
                        <a:lnTo>
                          <a:pt x="1771" y="115"/>
                        </a:lnTo>
                        <a:lnTo>
                          <a:pt x="1772" y="108"/>
                        </a:lnTo>
                        <a:lnTo>
                          <a:pt x="1774" y="89"/>
                        </a:lnTo>
                        <a:lnTo>
                          <a:pt x="1775" y="80"/>
                        </a:lnTo>
                        <a:lnTo>
                          <a:pt x="1775" y="71"/>
                        </a:lnTo>
                        <a:lnTo>
                          <a:pt x="1774" y="64"/>
                        </a:lnTo>
                        <a:lnTo>
                          <a:pt x="1772" y="62"/>
                        </a:lnTo>
                        <a:lnTo>
                          <a:pt x="1771" y="61"/>
                        </a:lnTo>
                        <a:lnTo>
                          <a:pt x="1759" y="56"/>
                        </a:lnTo>
                        <a:lnTo>
                          <a:pt x="1747" y="49"/>
                        </a:lnTo>
                        <a:lnTo>
                          <a:pt x="1732" y="38"/>
                        </a:lnTo>
                        <a:lnTo>
                          <a:pt x="1694" y="61"/>
                        </a:lnTo>
                        <a:lnTo>
                          <a:pt x="1674" y="23"/>
                        </a:lnTo>
                        <a:lnTo>
                          <a:pt x="1674" y="0"/>
                        </a:lnTo>
                        <a:lnTo>
                          <a:pt x="1632" y="0"/>
                        </a:lnTo>
                        <a:lnTo>
                          <a:pt x="1612" y="46"/>
                        </a:lnTo>
                        <a:lnTo>
                          <a:pt x="1582" y="92"/>
                        </a:lnTo>
                        <a:lnTo>
                          <a:pt x="1475" y="83"/>
                        </a:lnTo>
                        <a:lnTo>
                          <a:pt x="1387" y="172"/>
                        </a:lnTo>
                        <a:lnTo>
                          <a:pt x="1383" y="215"/>
                        </a:lnTo>
                        <a:lnTo>
                          <a:pt x="1333" y="218"/>
                        </a:lnTo>
                        <a:lnTo>
                          <a:pt x="1331" y="224"/>
                        </a:lnTo>
                        <a:lnTo>
                          <a:pt x="1330" y="237"/>
                        </a:lnTo>
                        <a:lnTo>
                          <a:pt x="1328" y="246"/>
                        </a:lnTo>
                        <a:lnTo>
                          <a:pt x="1330" y="256"/>
                        </a:lnTo>
                        <a:lnTo>
                          <a:pt x="1333" y="265"/>
                        </a:lnTo>
                        <a:lnTo>
                          <a:pt x="1338" y="272"/>
                        </a:lnTo>
                        <a:lnTo>
                          <a:pt x="1350" y="286"/>
                        </a:lnTo>
                        <a:lnTo>
                          <a:pt x="1360" y="296"/>
                        </a:lnTo>
                        <a:lnTo>
                          <a:pt x="1368" y="307"/>
                        </a:lnTo>
                        <a:lnTo>
                          <a:pt x="1371" y="313"/>
                        </a:lnTo>
                        <a:lnTo>
                          <a:pt x="1372" y="317"/>
                        </a:lnTo>
                        <a:lnTo>
                          <a:pt x="1371" y="320"/>
                        </a:lnTo>
                        <a:lnTo>
                          <a:pt x="1369" y="320"/>
                        </a:lnTo>
                        <a:lnTo>
                          <a:pt x="1362" y="319"/>
                        </a:lnTo>
                        <a:lnTo>
                          <a:pt x="1351" y="314"/>
                        </a:lnTo>
                        <a:lnTo>
                          <a:pt x="1339" y="308"/>
                        </a:lnTo>
                        <a:lnTo>
                          <a:pt x="1316" y="295"/>
                        </a:lnTo>
                        <a:lnTo>
                          <a:pt x="1306" y="287"/>
                        </a:lnTo>
                        <a:lnTo>
                          <a:pt x="1268" y="280"/>
                        </a:lnTo>
                        <a:lnTo>
                          <a:pt x="1268" y="364"/>
                        </a:lnTo>
                        <a:lnTo>
                          <a:pt x="1267" y="369"/>
                        </a:lnTo>
                        <a:lnTo>
                          <a:pt x="1265" y="373"/>
                        </a:lnTo>
                        <a:lnTo>
                          <a:pt x="1262" y="379"/>
                        </a:lnTo>
                        <a:lnTo>
                          <a:pt x="1261" y="385"/>
                        </a:lnTo>
                        <a:lnTo>
                          <a:pt x="1262" y="391"/>
                        </a:lnTo>
                        <a:lnTo>
                          <a:pt x="1267" y="397"/>
                        </a:lnTo>
                        <a:lnTo>
                          <a:pt x="1276" y="403"/>
                        </a:lnTo>
                        <a:lnTo>
                          <a:pt x="1291" y="409"/>
                        </a:lnTo>
                        <a:lnTo>
                          <a:pt x="1283" y="432"/>
                        </a:lnTo>
                        <a:lnTo>
                          <a:pt x="1264" y="444"/>
                        </a:lnTo>
                        <a:lnTo>
                          <a:pt x="1258" y="449"/>
                        </a:lnTo>
                        <a:lnTo>
                          <a:pt x="1242" y="462"/>
                        </a:lnTo>
                        <a:lnTo>
                          <a:pt x="1235" y="471"/>
                        </a:lnTo>
                        <a:lnTo>
                          <a:pt x="1227" y="480"/>
                        </a:lnTo>
                        <a:lnTo>
                          <a:pt x="1221" y="489"/>
                        </a:lnTo>
                        <a:lnTo>
                          <a:pt x="1218" y="499"/>
                        </a:lnTo>
                        <a:lnTo>
                          <a:pt x="1221" y="483"/>
                        </a:lnTo>
                        <a:lnTo>
                          <a:pt x="1224" y="452"/>
                        </a:lnTo>
                        <a:lnTo>
                          <a:pt x="1226" y="434"/>
                        </a:lnTo>
                        <a:lnTo>
                          <a:pt x="1224" y="416"/>
                        </a:lnTo>
                        <a:lnTo>
                          <a:pt x="1223" y="408"/>
                        </a:lnTo>
                        <a:lnTo>
                          <a:pt x="1221" y="400"/>
                        </a:lnTo>
                        <a:lnTo>
                          <a:pt x="1218" y="394"/>
                        </a:lnTo>
                        <a:lnTo>
                          <a:pt x="1214" y="391"/>
                        </a:lnTo>
                        <a:lnTo>
                          <a:pt x="1208" y="384"/>
                        </a:lnTo>
                        <a:lnTo>
                          <a:pt x="1208" y="381"/>
                        </a:lnTo>
                        <a:lnTo>
                          <a:pt x="1206" y="378"/>
                        </a:lnTo>
                        <a:lnTo>
                          <a:pt x="1208" y="372"/>
                        </a:lnTo>
                        <a:lnTo>
                          <a:pt x="1212" y="366"/>
                        </a:lnTo>
                        <a:lnTo>
                          <a:pt x="1217" y="363"/>
                        </a:lnTo>
                        <a:lnTo>
                          <a:pt x="1221" y="358"/>
                        </a:lnTo>
                        <a:lnTo>
                          <a:pt x="1226" y="357"/>
                        </a:lnTo>
                        <a:lnTo>
                          <a:pt x="1211" y="275"/>
                        </a:lnTo>
                        <a:lnTo>
                          <a:pt x="1197" y="281"/>
                        </a:lnTo>
                        <a:lnTo>
                          <a:pt x="1184" y="287"/>
                        </a:lnTo>
                        <a:lnTo>
                          <a:pt x="1167" y="296"/>
                        </a:lnTo>
                        <a:lnTo>
                          <a:pt x="1152" y="308"/>
                        </a:lnTo>
                        <a:lnTo>
                          <a:pt x="1144" y="316"/>
                        </a:lnTo>
                        <a:lnTo>
                          <a:pt x="1138" y="325"/>
                        </a:lnTo>
                        <a:lnTo>
                          <a:pt x="1132" y="333"/>
                        </a:lnTo>
                        <a:lnTo>
                          <a:pt x="1129" y="343"/>
                        </a:lnTo>
                        <a:lnTo>
                          <a:pt x="1126" y="352"/>
                        </a:lnTo>
                        <a:lnTo>
                          <a:pt x="1126" y="364"/>
                        </a:lnTo>
                        <a:lnTo>
                          <a:pt x="1129" y="370"/>
                        </a:lnTo>
                        <a:lnTo>
                          <a:pt x="1134" y="387"/>
                        </a:lnTo>
                        <a:lnTo>
                          <a:pt x="1135" y="397"/>
                        </a:lnTo>
                        <a:lnTo>
                          <a:pt x="1137" y="409"/>
                        </a:lnTo>
                        <a:lnTo>
                          <a:pt x="1135" y="422"/>
                        </a:lnTo>
                        <a:lnTo>
                          <a:pt x="1134" y="432"/>
                        </a:lnTo>
                        <a:lnTo>
                          <a:pt x="1131" y="425"/>
                        </a:lnTo>
                        <a:lnTo>
                          <a:pt x="1122" y="406"/>
                        </a:lnTo>
                        <a:lnTo>
                          <a:pt x="1116" y="397"/>
                        </a:lnTo>
                        <a:lnTo>
                          <a:pt x="1110" y="391"/>
                        </a:lnTo>
                        <a:lnTo>
                          <a:pt x="1104" y="387"/>
                        </a:lnTo>
                        <a:lnTo>
                          <a:pt x="1099" y="387"/>
                        </a:lnTo>
                        <a:lnTo>
                          <a:pt x="1096" y="387"/>
                        </a:lnTo>
                        <a:lnTo>
                          <a:pt x="1088" y="390"/>
                        </a:lnTo>
                        <a:lnTo>
                          <a:pt x="1082" y="396"/>
                        </a:lnTo>
                        <a:lnTo>
                          <a:pt x="1073" y="406"/>
                        </a:lnTo>
                        <a:lnTo>
                          <a:pt x="1067" y="417"/>
                        </a:lnTo>
                        <a:lnTo>
                          <a:pt x="1064" y="422"/>
                        </a:lnTo>
                        <a:lnTo>
                          <a:pt x="1024" y="414"/>
                        </a:lnTo>
                        <a:lnTo>
                          <a:pt x="996" y="406"/>
                        </a:lnTo>
                        <a:lnTo>
                          <a:pt x="996" y="437"/>
                        </a:lnTo>
                        <a:lnTo>
                          <a:pt x="974" y="441"/>
                        </a:lnTo>
                        <a:lnTo>
                          <a:pt x="954" y="441"/>
                        </a:lnTo>
                        <a:lnTo>
                          <a:pt x="915" y="441"/>
                        </a:lnTo>
                        <a:lnTo>
                          <a:pt x="915" y="479"/>
                        </a:lnTo>
                        <a:lnTo>
                          <a:pt x="874" y="464"/>
                        </a:lnTo>
                        <a:lnTo>
                          <a:pt x="862" y="437"/>
                        </a:lnTo>
                        <a:lnTo>
                          <a:pt x="850" y="452"/>
                        </a:lnTo>
                        <a:lnTo>
                          <a:pt x="847" y="491"/>
                        </a:lnTo>
                        <a:lnTo>
                          <a:pt x="847" y="517"/>
                        </a:lnTo>
                        <a:lnTo>
                          <a:pt x="827" y="521"/>
                        </a:lnTo>
                        <a:lnTo>
                          <a:pt x="800" y="529"/>
                        </a:lnTo>
                        <a:lnTo>
                          <a:pt x="790" y="544"/>
                        </a:lnTo>
                        <a:lnTo>
                          <a:pt x="743" y="574"/>
                        </a:lnTo>
                        <a:lnTo>
                          <a:pt x="720" y="551"/>
                        </a:lnTo>
                        <a:lnTo>
                          <a:pt x="720" y="509"/>
                        </a:lnTo>
                        <a:lnTo>
                          <a:pt x="693" y="491"/>
                        </a:lnTo>
                        <a:lnTo>
                          <a:pt x="696" y="489"/>
                        </a:lnTo>
                        <a:lnTo>
                          <a:pt x="702" y="486"/>
                        </a:lnTo>
                        <a:lnTo>
                          <a:pt x="707" y="486"/>
                        </a:lnTo>
                        <a:lnTo>
                          <a:pt x="711" y="486"/>
                        </a:lnTo>
                        <a:lnTo>
                          <a:pt x="717" y="489"/>
                        </a:lnTo>
                        <a:lnTo>
                          <a:pt x="725" y="494"/>
                        </a:lnTo>
                        <a:lnTo>
                          <a:pt x="732" y="500"/>
                        </a:lnTo>
                        <a:lnTo>
                          <a:pt x="744" y="508"/>
                        </a:lnTo>
                        <a:lnTo>
                          <a:pt x="755" y="512"/>
                        </a:lnTo>
                        <a:lnTo>
                          <a:pt x="761" y="514"/>
                        </a:lnTo>
                        <a:lnTo>
                          <a:pt x="765" y="512"/>
                        </a:lnTo>
                        <a:lnTo>
                          <a:pt x="771" y="511"/>
                        </a:lnTo>
                        <a:lnTo>
                          <a:pt x="774" y="508"/>
                        </a:lnTo>
                        <a:lnTo>
                          <a:pt x="777" y="503"/>
                        </a:lnTo>
                        <a:lnTo>
                          <a:pt x="780" y="494"/>
                        </a:lnTo>
                        <a:lnTo>
                          <a:pt x="780" y="485"/>
                        </a:lnTo>
                        <a:lnTo>
                          <a:pt x="780" y="471"/>
                        </a:lnTo>
                        <a:lnTo>
                          <a:pt x="777" y="456"/>
                        </a:lnTo>
                        <a:lnTo>
                          <a:pt x="774" y="437"/>
                        </a:lnTo>
                        <a:lnTo>
                          <a:pt x="768" y="429"/>
                        </a:lnTo>
                        <a:lnTo>
                          <a:pt x="759" y="422"/>
                        </a:lnTo>
                        <a:lnTo>
                          <a:pt x="749" y="414"/>
                        </a:lnTo>
                        <a:lnTo>
                          <a:pt x="734" y="405"/>
                        </a:lnTo>
                        <a:lnTo>
                          <a:pt x="714" y="397"/>
                        </a:lnTo>
                        <a:lnTo>
                          <a:pt x="703" y="394"/>
                        </a:lnTo>
                        <a:lnTo>
                          <a:pt x="690" y="393"/>
                        </a:lnTo>
                        <a:lnTo>
                          <a:pt x="678" y="391"/>
                        </a:lnTo>
                        <a:lnTo>
                          <a:pt x="663" y="391"/>
                        </a:lnTo>
                        <a:lnTo>
                          <a:pt x="658" y="381"/>
                        </a:lnTo>
                        <a:lnTo>
                          <a:pt x="652" y="373"/>
                        </a:lnTo>
                        <a:lnTo>
                          <a:pt x="645" y="363"/>
                        </a:lnTo>
                        <a:lnTo>
                          <a:pt x="636" y="355"/>
                        </a:lnTo>
                        <a:lnTo>
                          <a:pt x="631" y="351"/>
                        </a:lnTo>
                        <a:lnTo>
                          <a:pt x="625" y="349"/>
                        </a:lnTo>
                        <a:lnTo>
                          <a:pt x="620" y="348"/>
                        </a:lnTo>
                        <a:lnTo>
                          <a:pt x="614" y="348"/>
                        </a:lnTo>
                        <a:lnTo>
                          <a:pt x="608" y="349"/>
                        </a:lnTo>
                        <a:lnTo>
                          <a:pt x="601" y="352"/>
                        </a:lnTo>
                        <a:lnTo>
                          <a:pt x="587" y="361"/>
                        </a:lnTo>
                        <a:lnTo>
                          <a:pt x="572" y="369"/>
                        </a:lnTo>
                        <a:lnTo>
                          <a:pt x="540" y="382"/>
                        </a:lnTo>
                        <a:lnTo>
                          <a:pt x="527" y="388"/>
                        </a:lnTo>
                        <a:lnTo>
                          <a:pt x="516" y="394"/>
                        </a:lnTo>
                        <a:lnTo>
                          <a:pt x="509" y="400"/>
                        </a:lnTo>
                        <a:lnTo>
                          <a:pt x="506" y="403"/>
                        </a:lnTo>
                        <a:lnTo>
                          <a:pt x="506" y="406"/>
                        </a:lnTo>
                        <a:lnTo>
                          <a:pt x="504" y="411"/>
                        </a:lnTo>
                        <a:lnTo>
                          <a:pt x="500" y="417"/>
                        </a:lnTo>
                        <a:lnTo>
                          <a:pt x="494" y="422"/>
                        </a:lnTo>
                        <a:lnTo>
                          <a:pt x="486" y="425"/>
                        </a:lnTo>
                        <a:lnTo>
                          <a:pt x="473" y="431"/>
                        </a:lnTo>
                        <a:lnTo>
                          <a:pt x="466" y="432"/>
                        </a:lnTo>
                        <a:lnTo>
                          <a:pt x="456" y="471"/>
                        </a:lnTo>
                        <a:lnTo>
                          <a:pt x="421" y="499"/>
                        </a:lnTo>
                        <a:lnTo>
                          <a:pt x="367" y="559"/>
                        </a:lnTo>
                        <a:lnTo>
                          <a:pt x="334" y="624"/>
                        </a:lnTo>
                        <a:lnTo>
                          <a:pt x="306" y="640"/>
                        </a:lnTo>
                        <a:lnTo>
                          <a:pt x="299" y="693"/>
                        </a:lnTo>
                        <a:lnTo>
                          <a:pt x="306" y="728"/>
                        </a:lnTo>
                        <a:lnTo>
                          <a:pt x="352" y="743"/>
                        </a:lnTo>
                        <a:lnTo>
                          <a:pt x="386" y="740"/>
                        </a:lnTo>
                        <a:lnTo>
                          <a:pt x="394" y="770"/>
                        </a:lnTo>
                        <a:lnTo>
                          <a:pt x="394" y="800"/>
                        </a:lnTo>
                        <a:lnTo>
                          <a:pt x="441" y="797"/>
                        </a:lnTo>
                        <a:lnTo>
                          <a:pt x="451" y="758"/>
                        </a:lnTo>
                        <a:lnTo>
                          <a:pt x="476" y="708"/>
                        </a:lnTo>
                        <a:lnTo>
                          <a:pt x="471" y="659"/>
                        </a:lnTo>
                        <a:lnTo>
                          <a:pt x="494" y="616"/>
                        </a:lnTo>
                        <a:lnTo>
                          <a:pt x="525" y="574"/>
                        </a:lnTo>
                        <a:lnTo>
                          <a:pt x="551" y="544"/>
                        </a:lnTo>
                        <a:lnTo>
                          <a:pt x="557" y="541"/>
                        </a:lnTo>
                        <a:lnTo>
                          <a:pt x="563" y="538"/>
                        </a:lnTo>
                        <a:lnTo>
                          <a:pt x="569" y="535"/>
                        </a:lnTo>
                        <a:lnTo>
                          <a:pt x="575" y="535"/>
                        </a:lnTo>
                        <a:lnTo>
                          <a:pt x="577" y="536"/>
                        </a:lnTo>
                        <a:lnTo>
                          <a:pt x="580" y="538"/>
                        </a:lnTo>
                        <a:lnTo>
                          <a:pt x="580" y="541"/>
                        </a:lnTo>
                        <a:lnTo>
                          <a:pt x="581" y="544"/>
                        </a:lnTo>
                        <a:lnTo>
                          <a:pt x="578" y="556"/>
                        </a:lnTo>
                        <a:lnTo>
                          <a:pt x="574" y="568"/>
                        </a:lnTo>
                        <a:lnTo>
                          <a:pt x="568" y="579"/>
                        </a:lnTo>
                        <a:lnTo>
                          <a:pt x="562" y="586"/>
                        </a:lnTo>
                        <a:lnTo>
                          <a:pt x="556" y="591"/>
                        </a:lnTo>
                        <a:lnTo>
                          <a:pt x="550" y="594"/>
                        </a:lnTo>
                        <a:lnTo>
                          <a:pt x="545" y="597"/>
                        </a:lnTo>
                        <a:lnTo>
                          <a:pt x="540" y="598"/>
                        </a:lnTo>
                        <a:lnTo>
                          <a:pt x="525" y="643"/>
                        </a:lnTo>
                        <a:lnTo>
                          <a:pt x="525" y="649"/>
                        </a:lnTo>
                        <a:lnTo>
                          <a:pt x="527" y="656"/>
                        </a:lnTo>
                        <a:lnTo>
                          <a:pt x="530" y="663"/>
                        </a:lnTo>
                        <a:lnTo>
                          <a:pt x="536" y="671"/>
                        </a:lnTo>
                        <a:lnTo>
                          <a:pt x="543" y="678"/>
                        </a:lnTo>
                        <a:lnTo>
                          <a:pt x="557" y="683"/>
                        </a:lnTo>
                        <a:lnTo>
                          <a:pt x="565" y="684"/>
                        </a:lnTo>
                        <a:lnTo>
                          <a:pt x="575" y="686"/>
                        </a:lnTo>
                        <a:lnTo>
                          <a:pt x="593" y="687"/>
                        </a:lnTo>
                        <a:lnTo>
                          <a:pt x="608" y="692"/>
                        </a:lnTo>
                        <a:lnTo>
                          <a:pt x="622" y="696"/>
                        </a:lnTo>
                        <a:lnTo>
                          <a:pt x="633" y="701"/>
                        </a:lnTo>
                        <a:lnTo>
                          <a:pt x="646" y="708"/>
                        </a:lnTo>
                        <a:lnTo>
                          <a:pt x="651" y="713"/>
                        </a:lnTo>
                        <a:lnTo>
                          <a:pt x="613" y="723"/>
                        </a:lnTo>
                        <a:lnTo>
                          <a:pt x="571" y="720"/>
                        </a:lnTo>
                        <a:lnTo>
                          <a:pt x="540" y="770"/>
                        </a:lnTo>
                        <a:lnTo>
                          <a:pt x="509" y="785"/>
                        </a:lnTo>
                        <a:lnTo>
                          <a:pt x="506" y="835"/>
                        </a:lnTo>
                        <a:lnTo>
                          <a:pt x="483" y="855"/>
                        </a:lnTo>
                        <a:lnTo>
                          <a:pt x="371" y="850"/>
                        </a:lnTo>
                        <a:lnTo>
                          <a:pt x="371" y="797"/>
                        </a:lnTo>
                        <a:lnTo>
                          <a:pt x="368" y="796"/>
                        </a:lnTo>
                        <a:lnTo>
                          <a:pt x="364" y="796"/>
                        </a:lnTo>
                        <a:lnTo>
                          <a:pt x="359" y="796"/>
                        </a:lnTo>
                        <a:lnTo>
                          <a:pt x="355" y="797"/>
                        </a:lnTo>
                        <a:lnTo>
                          <a:pt x="350" y="802"/>
                        </a:lnTo>
                        <a:lnTo>
                          <a:pt x="347" y="808"/>
                        </a:lnTo>
                        <a:lnTo>
                          <a:pt x="344" y="816"/>
                        </a:lnTo>
                        <a:lnTo>
                          <a:pt x="341" y="835"/>
                        </a:lnTo>
                        <a:lnTo>
                          <a:pt x="338" y="853"/>
                        </a:lnTo>
                        <a:lnTo>
                          <a:pt x="334" y="870"/>
                        </a:lnTo>
                        <a:lnTo>
                          <a:pt x="299" y="885"/>
                        </a:lnTo>
                        <a:lnTo>
                          <a:pt x="267" y="935"/>
                        </a:lnTo>
                        <a:lnTo>
                          <a:pt x="237" y="957"/>
                        </a:lnTo>
                        <a:lnTo>
                          <a:pt x="199" y="962"/>
                        </a:lnTo>
                        <a:lnTo>
                          <a:pt x="187" y="985"/>
                        </a:lnTo>
                        <a:lnTo>
                          <a:pt x="199" y="1022"/>
                        </a:lnTo>
                        <a:lnTo>
                          <a:pt x="202" y="1028"/>
                        </a:lnTo>
                        <a:lnTo>
                          <a:pt x="205" y="1033"/>
                        </a:lnTo>
                        <a:lnTo>
                          <a:pt x="207" y="1040"/>
                        </a:lnTo>
                        <a:lnTo>
                          <a:pt x="208" y="1048"/>
                        </a:lnTo>
                        <a:lnTo>
                          <a:pt x="207" y="1057"/>
                        </a:lnTo>
                        <a:lnTo>
                          <a:pt x="202" y="1065"/>
                        </a:lnTo>
                        <a:lnTo>
                          <a:pt x="199" y="1069"/>
                        </a:lnTo>
                        <a:lnTo>
                          <a:pt x="195" y="1072"/>
                        </a:lnTo>
                        <a:lnTo>
                          <a:pt x="190" y="1075"/>
                        </a:lnTo>
                        <a:lnTo>
                          <a:pt x="184" y="1078"/>
                        </a:lnTo>
                        <a:lnTo>
                          <a:pt x="169" y="1081"/>
                        </a:lnTo>
                        <a:lnTo>
                          <a:pt x="154" y="1083"/>
                        </a:lnTo>
                        <a:lnTo>
                          <a:pt x="139" y="1081"/>
                        </a:lnTo>
                        <a:lnTo>
                          <a:pt x="113" y="1078"/>
                        </a:lnTo>
                        <a:lnTo>
                          <a:pt x="103" y="1077"/>
                        </a:lnTo>
                        <a:lnTo>
                          <a:pt x="95" y="1146"/>
                        </a:lnTo>
                        <a:lnTo>
                          <a:pt x="119" y="1206"/>
                        </a:lnTo>
                        <a:lnTo>
                          <a:pt x="169" y="1196"/>
                        </a:lnTo>
                        <a:lnTo>
                          <a:pt x="222" y="1176"/>
                        </a:lnTo>
                        <a:lnTo>
                          <a:pt x="252" y="1169"/>
                        </a:lnTo>
                        <a:lnTo>
                          <a:pt x="257" y="1134"/>
                        </a:lnTo>
                        <a:lnTo>
                          <a:pt x="279" y="1111"/>
                        </a:lnTo>
                        <a:lnTo>
                          <a:pt x="279" y="1062"/>
                        </a:lnTo>
                        <a:lnTo>
                          <a:pt x="284" y="1065"/>
                        </a:lnTo>
                        <a:lnTo>
                          <a:pt x="290" y="1069"/>
                        </a:lnTo>
                        <a:lnTo>
                          <a:pt x="297" y="1072"/>
                        </a:lnTo>
                        <a:lnTo>
                          <a:pt x="306" y="1075"/>
                        </a:lnTo>
                        <a:lnTo>
                          <a:pt x="319" y="1077"/>
                        </a:lnTo>
                        <a:lnTo>
                          <a:pt x="331" y="1077"/>
                        </a:lnTo>
                        <a:lnTo>
                          <a:pt x="344" y="1072"/>
                        </a:lnTo>
                        <a:lnTo>
                          <a:pt x="352" y="1071"/>
                        </a:lnTo>
                        <a:lnTo>
                          <a:pt x="358" y="1071"/>
                        </a:lnTo>
                        <a:lnTo>
                          <a:pt x="365" y="1071"/>
                        </a:lnTo>
                        <a:lnTo>
                          <a:pt x="371" y="1072"/>
                        </a:lnTo>
                        <a:lnTo>
                          <a:pt x="382" y="1078"/>
                        </a:lnTo>
                        <a:lnTo>
                          <a:pt x="391" y="1086"/>
                        </a:lnTo>
                        <a:lnTo>
                          <a:pt x="399" y="1095"/>
                        </a:lnTo>
                        <a:lnTo>
                          <a:pt x="405" y="1102"/>
                        </a:lnTo>
                        <a:lnTo>
                          <a:pt x="409" y="1111"/>
                        </a:lnTo>
                        <a:lnTo>
                          <a:pt x="441" y="1161"/>
                        </a:lnTo>
                        <a:lnTo>
                          <a:pt x="463" y="1161"/>
                        </a:lnTo>
                        <a:lnTo>
                          <a:pt x="471" y="1139"/>
                        </a:lnTo>
                        <a:lnTo>
                          <a:pt x="448" y="1104"/>
                        </a:lnTo>
                        <a:lnTo>
                          <a:pt x="433" y="1084"/>
                        </a:lnTo>
                        <a:lnTo>
                          <a:pt x="433" y="1065"/>
                        </a:lnTo>
                        <a:lnTo>
                          <a:pt x="444" y="1057"/>
                        </a:lnTo>
                        <a:lnTo>
                          <a:pt x="471" y="1096"/>
                        </a:lnTo>
                        <a:lnTo>
                          <a:pt x="501" y="1119"/>
                        </a:lnTo>
                        <a:lnTo>
                          <a:pt x="513" y="1154"/>
                        </a:lnTo>
                        <a:lnTo>
                          <a:pt x="521" y="1158"/>
                        </a:lnTo>
                        <a:lnTo>
                          <a:pt x="528" y="1163"/>
                        </a:lnTo>
                        <a:lnTo>
                          <a:pt x="537" y="1169"/>
                        </a:lnTo>
                        <a:lnTo>
                          <a:pt x="548" y="1170"/>
                        </a:lnTo>
                        <a:lnTo>
                          <a:pt x="551" y="1172"/>
                        </a:lnTo>
                        <a:lnTo>
                          <a:pt x="556" y="1170"/>
                        </a:lnTo>
                        <a:lnTo>
                          <a:pt x="559" y="1169"/>
                        </a:lnTo>
                        <a:lnTo>
                          <a:pt x="562" y="1167"/>
                        </a:lnTo>
                        <a:lnTo>
                          <a:pt x="563" y="1163"/>
                        </a:lnTo>
                        <a:lnTo>
                          <a:pt x="563" y="1157"/>
                        </a:lnTo>
                        <a:lnTo>
                          <a:pt x="563" y="1134"/>
                        </a:lnTo>
                        <a:lnTo>
                          <a:pt x="565" y="1119"/>
                        </a:lnTo>
                        <a:lnTo>
                          <a:pt x="566" y="1107"/>
                        </a:lnTo>
                        <a:lnTo>
                          <a:pt x="598" y="1119"/>
                        </a:lnTo>
                        <a:lnTo>
                          <a:pt x="620" y="1119"/>
                        </a:lnTo>
                        <a:lnTo>
                          <a:pt x="620" y="1084"/>
                        </a:lnTo>
                        <a:lnTo>
                          <a:pt x="620" y="1057"/>
                        </a:lnTo>
                        <a:lnTo>
                          <a:pt x="628" y="1027"/>
                        </a:lnTo>
                        <a:lnTo>
                          <a:pt x="682" y="1019"/>
                        </a:lnTo>
                        <a:lnTo>
                          <a:pt x="682" y="1025"/>
                        </a:lnTo>
                        <a:lnTo>
                          <a:pt x="684" y="1039"/>
                        </a:lnTo>
                        <a:lnTo>
                          <a:pt x="685" y="1045"/>
                        </a:lnTo>
                        <a:lnTo>
                          <a:pt x="687" y="1051"/>
                        </a:lnTo>
                        <a:lnTo>
                          <a:pt x="690" y="1056"/>
                        </a:lnTo>
                        <a:lnTo>
                          <a:pt x="693" y="1057"/>
                        </a:lnTo>
                        <a:lnTo>
                          <a:pt x="747" y="1057"/>
                        </a:lnTo>
                        <a:lnTo>
                          <a:pt x="725" y="1007"/>
                        </a:lnTo>
                        <a:lnTo>
                          <a:pt x="750" y="1007"/>
                        </a:lnTo>
                        <a:lnTo>
                          <a:pt x="782" y="1057"/>
                        </a:lnTo>
                        <a:lnTo>
                          <a:pt x="783" y="1065"/>
                        </a:lnTo>
                        <a:lnTo>
                          <a:pt x="783" y="1074"/>
                        </a:lnTo>
                        <a:lnTo>
                          <a:pt x="783" y="1083"/>
                        </a:lnTo>
                        <a:lnTo>
                          <a:pt x="780" y="1092"/>
                        </a:lnTo>
                        <a:lnTo>
                          <a:pt x="777" y="1096"/>
                        </a:lnTo>
                        <a:lnTo>
                          <a:pt x="773" y="1099"/>
                        </a:lnTo>
                        <a:lnTo>
                          <a:pt x="768" y="1102"/>
                        </a:lnTo>
                        <a:lnTo>
                          <a:pt x="762" y="1105"/>
                        </a:lnTo>
                        <a:lnTo>
                          <a:pt x="755" y="1107"/>
                        </a:lnTo>
                        <a:lnTo>
                          <a:pt x="747" y="1107"/>
                        </a:lnTo>
                        <a:lnTo>
                          <a:pt x="713" y="1108"/>
                        </a:lnTo>
                        <a:lnTo>
                          <a:pt x="687" y="1111"/>
                        </a:lnTo>
                        <a:lnTo>
                          <a:pt x="663" y="1114"/>
                        </a:lnTo>
                        <a:lnTo>
                          <a:pt x="628" y="1149"/>
                        </a:lnTo>
                        <a:lnTo>
                          <a:pt x="630" y="1158"/>
                        </a:lnTo>
                        <a:lnTo>
                          <a:pt x="633" y="1167"/>
                        </a:lnTo>
                        <a:lnTo>
                          <a:pt x="637" y="1178"/>
                        </a:lnTo>
                        <a:lnTo>
                          <a:pt x="645" y="1188"/>
                        </a:lnTo>
                        <a:lnTo>
                          <a:pt x="651" y="1193"/>
                        </a:lnTo>
                        <a:lnTo>
                          <a:pt x="657" y="1197"/>
                        </a:lnTo>
                        <a:lnTo>
                          <a:pt x="666" y="1202"/>
                        </a:lnTo>
                        <a:lnTo>
                          <a:pt x="675" y="1206"/>
                        </a:lnTo>
                        <a:lnTo>
                          <a:pt x="685" y="1208"/>
                        </a:lnTo>
                        <a:lnTo>
                          <a:pt x="697" y="1211"/>
                        </a:lnTo>
                        <a:lnTo>
                          <a:pt x="703" y="1211"/>
                        </a:lnTo>
                        <a:lnTo>
                          <a:pt x="710" y="1213"/>
                        </a:lnTo>
                        <a:lnTo>
                          <a:pt x="716" y="1217"/>
                        </a:lnTo>
                        <a:lnTo>
                          <a:pt x="717" y="1219"/>
                        </a:lnTo>
                        <a:lnTo>
                          <a:pt x="719" y="1223"/>
                        </a:lnTo>
                        <a:lnTo>
                          <a:pt x="719" y="1228"/>
                        </a:lnTo>
                        <a:lnTo>
                          <a:pt x="719" y="1234"/>
                        </a:lnTo>
                        <a:lnTo>
                          <a:pt x="716" y="1240"/>
                        </a:lnTo>
                        <a:lnTo>
                          <a:pt x="713" y="1249"/>
                        </a:lnTo>
                        <a:lnTo>
                          <a:pt x="708" y="1258"/>
                        </a:lnTo>
                        <a:lnTo>
                          <a:pt x="700" y="1268"/>
                        </a:lnTo>
                        <a:lnTo>
                          <a:pt x="640" y="1291"/>
                        </a:lnTo>
                        <a:lnTo>
                          <a:pt x="598" y="1303"/>
                        </a:lnTo>
                        <a:lnTo>
                          <a:pt x="556" y="1288"/>
                        </a:lnTo>
                        <a:lnTo>
                          <a:pt x="509" y="1276"/>
                        </a:lnTo>
                        <a:lnTo>
                          <a:pt x="506" y="1311"/>
                        </a:lnTo>
                        <a:lnTo>
                          <a:pt x="466" y="1296"/>
                        </a:lnTo>
                        <a:lnTo>
                          <a:pt x="433" y="1283"/>
                        </a:lnTo>
                        <a:lnTo>
                          <a:pt x="383" y="1276"/>
                        </a:lnTo>
                        <a:lnTo>
                          <a:pt x="376" y="1222"/>
                        </a:lnTo>
                        <a:lnTo>
                          <a:pt x="367" y="1203"/>
                        </a:lnTo>
                        <a:lnTo>
                          <a:pt x="302" y="1203"/>
                        </a:lnTo>
                        <a:lnTo>
                          <a:pt x="257" y="1206"/>
                        </a:lnTo>
                        <a:lnTo>
                          <a:pt x="237" y="1214"/>
                        </a:lnTo>
                        <a:lnTo>
                          <a:pt x="165" y="1219"/>
                        </a:lnTo>
                        <a:lnTo>
                          <a:pt x="127" y="1268"/>
                        </a:lnTo>
                        <a:lnTo>
                          <a:pt x="88" y="1333"/>
                        </a:lnTo>
                        <a:lnTo>
                          <a:pt x="11" y="1395"/>
                        </a:lnTo>
                        <a:lnTo>
                          <a:pt x="8" y="1406"/>
                        </a:lnTo>
                        <a:lnTo>
                          <a:pt x="3" y="1419"/>
                        </a:lnTo>
                        <a:lnTo>
                          <a:pt x="2" y="1437"/>
                        </a:lnTo>
                        <a:lnTo>
                          <a:pt x="0" y="1460"/>
                        </a:lnTo>
                        <a:lnTo>
                          <a:pt x="2" y="1472"/>
                        </a:lnTo>
                        <a:lnTo>
                          <a:pt x="3" y="1486"/>
                        </a:lnTo>
                        <a:lnTo>
                          <a:pt x="6" y="1499"/>
                        </a:lnTo>
                        <a:lnTo>
                          <a:pt x="11" y="1513"/>
                        </a:lnTo>
                        <a:lnTo>
                          <a:pt x="15" y="1528"/>
                        </a:lnTo>
                        <a:lnTo>
                          <a:pt x="23" y="1545"/>
                        </a:lnTo>
                        <a:lnTo>
                          <a:pt x="20" y="1548"/>
                        </a:lnTo>
                        <a:lnTo>
                          <a:pt x="18" y="1554"/>
                        </a:lnTo>
                        <a:lnTo>
                          <a:pt x="18" y="1561"/>
                        </a:lnTo>
                        <a:lnTo>
                          <a:pt x="20" y="1573"/>
                        </a:lnTo>
                        <a:lnTo>
                          <a:pt x="23" y="1587"/>
                        </a:lnTo>
                        <a:lnTo>
                          <a:pt x="30" y="1606"/>
                        </a:lnTo>
                        <a:lnTo>
                          <a:pt x="42" y="1628"/>
                        </a:lnTo>
                        <a:lnTo>
                          <a:pt x="44" y="1632"/>
                        </a:lnTo>
                        <a:lnTo>
                          <a:pt x="48" y="1643"/>
                        </a:lnTo>
                        <a:lnTo>
                          <a:pt x="57" y="1658"/>
                        </a:lnTo>
                        <a:lnTo>
                          <a:pt x="63" y="1665"/>
                        </a:lnTo>
                        <a:lnTo>
                          <a:pt x="71" y="1673"/>
                        </a:lnTo>
                        <a:lnTo>
                          <a:pt x="80" y="1679"/>
                        </a:lnTo>
                        <a:lnTo>
                          <a:pt x="92" y="1685"/>
                        </a:lnTo>
                        <a:lnTo>
                          <a:pt x="106" y="1690"/>
                        </a:lnTo>
                        <a:lnTo>
                          <a:pt x="121" y="1693"/>
                        </a:lnTo>
                        <a:lnTo>
                          <a:pt x="139" y="1694"/>
                        </a:lnTo>
                        <a:lnTo>
                          <a:pt x="159" y="1693"/>
                        </a:lnTo>
                        <a:lnTo>
                          <a:pt x="181" y="1690"/>
                        </a:lnTo>
                        <a:lnTo>
                          <a:pt x="207" y="1682"/>
                        </a:lnTo>
                        <a:lnTo>
                          <a:pt x="242" y="1677"/>
                        </a:lnTo>
                        <a:lnTo>
                          <a:pt x="272" y="1682"/>
                        </a:lnTo>
                        <a:lnTo>
                          <a:pt x="322" y="1677"/>
                        </a:lnTo>
                        <a:lnTo>
                          <a:pt x="309" y="1697"/>
                        </a:lnTo>
                        <a:lnTo>
                          <a:pt x="349" y="1697"/>
                        </a:lnTo>
                        <a:lnTo>
                          <a:pt x="352" y="1747"/>
                        </a:lnTo>
                        <a:lnTo>
                          <a:pt x="352" y="1757"/>
                        </a:lnTo>
                        <a:lnTo>
                          <a:pt x="350" y="1779"/>
                        </a:lnTo>
                        <a:lnTo>
                          <a:pt x="350" y="1791"/>
                        </a:lnTo>
                        <a:lnTo>
                          <a:pt x="350" y="1800"/>
                        </a:lnTo>
                        <a:lnTo>
                          <a:pt x="353" y="1809"/>
                        </a:lnTo>
                        <a:lnTo>
                          <a:pt x="355" y="1810"/>
                        </a:lnTo>
                        <a:lnTo>
                          <a:pt x="356" y="1812"/>
                        </a:lnTo>
                        <a:lnTo>
                          <a:pt x="367" y="1818"/>
                        </a:lnTo>
                        <a:lnTo>
                          <a:pt x="379" y="1828"/>
                        </a:lnTo>
                        <a:lnTo>
                          <a:pt x="385" y="1834"/>
                        </a:lnTo>
                        <a:lnTo>
                          <a:pt x="389" y="1842"/>
                        </a:lnTo>
                        <a:lnTo>
                          <a:pt x="393" y="1850"/>
                        </a:lnTo>
                        <a:lnTo>
                          <a:pt x="394" y="1859"/>
                        </a:lnTo>
                        <a:lnTo>
                          <a:pt x="396" y="1868"/>
                        </a:lnTo>
                        <a:lnTo>
                          <a:pt x="397" y="1880"/>
                        </a:lnTo>
                        <a:lnTo>
                          <a:pt x="402" y="1905"/>
                        </a:lnTo>
                        <a:lnTo>
                          <a:pt x="409" y="1934"/>
                        </a:lnTo>
                        <a:lnTo>
                          <a:pt x="405" y="1963"/>
                        </a:lnTo>
                        <a:lnTo>
                          <a:pt x="400" y="1988"/>
                        </a:lnTo>
                        <a:lnTo>
                          <a:pt x="399" y="2016"/>
                        </a:lnTo>
                        <a:lnTo>
                          <a:pt x="400" y="2047"/>
                        </a:lnTo>
                        <a:lnTo>
                          <a:pt x="405" y="2083"/>
                        </a:lnTo>
                        <a:lnTo>
                          <a:pt x="409" y="2126"/>
                        </a:lnTo>
                        <a:lnTo>
                          <a:pt x="444" y="2163"/>
                        </a:lnTo>
                        <a:lnTo>
                          <a:pt x="468" y="2192"/>
                        </a:lnTo>
                        <a:lnTo>
                          <a:pt x="476" y="2204"/>
                        </a:lnTo>
                        <a:lnTo>
                          <a:pt x="479" y="2210"/>
                        </a:lnTo>
                        <a:lnTo>
                          <a:pt x="476" y="2253"/>
                        </a:lnTo>
                        <a:lnTo>
                          <a:pt x="471" y="2287"/>
                        </a:lnTo>
                        <a:lnTo>
                          <a:pt x="533" y="2307"/>
                        </a:lnTo>
                        <a:lnTo>
                          <a:pt x="590" y="2295"/>
                        </a:lnTo>
                        <a:lnTo>
                          <a:pt x="620" y="2245"/>
                        </a:lnTo>
                        <a:lnTo>
                          <a:pt x="690" y="2192"/>
                        </a:lnTo>
                        <a:lnTo>
                          <a:pt x="690" y="2130"/>
                        </a:lnTo>
                        <a:lnTo>
                          <a:pt x="735" y="2118"/>
                        </a:lnTo>
                        <a:lnTo>
                          <a:pt x="735" y="2068"/>
                        </a:lnTo>
                        <a:lnTo>
                          <a:pt x="735" y="2023"/>
                        </a:lnTo>
                        <a:lnTo>
                          <a:pt x="740" y="2022"/>
                        </a:lnTo>
                        <a:lnTo>
                          <a:pt x="750" y="2019"/>
                        </a:lnTo>
                        <a:lnTo>
                          <a:pt x="764" y="2013"/>
                        </a:lnTo>
                        <a:lnTo>
                          <a:pt x="771" y="2008"/>
                        </a:lnTo>
                        <a:lnTo>
                          <a:pt x="779" y="2002"/>
                        </a:lnTo>
                        <a:lnTo>
                          <a:pt x="785" y="1994"/>
                        </a:lnTo>
                        <a:lnTo>
                          <a:pt x="791" y="1985"/>
                        </a:lnTo>
                        <a:lnTo>
                          <a:pt x="797" y="1975"/>
                        </a:lnTo>
                        <a:lnTo>
                          <a:pt x="800" y="1961"/>
                        </a:lnTo>
                        <a:lnTo>
                          <a:pt x="802" y="1946"/>
                        </a:lnTo>
                        <a:lnTo>
                          <a:pt x="802" y="1930"/>
                        </a:lnTo>
                        <a:lnTo>
                          <a:pt x="799" y="1910"/>
                        </a:lnTo>
                        <a:lnTo>
                          <a:pt x="793" y="1889"/>
                        </a:lnTo>
                        <a:lnTo>
                          <a:pt x="790" y="1819"/>
                        </a:lnTo>
                        <a:lnTo>
                          <a:pt x="824" y="1782"/>
                        </a:lnTo>
                        <a:lnTo>
                          <a:pt x="845" y="1759"/>
                        </a:lnTo>
                        <a:lnTo>
                          <a:pt x="868" y="1736"/>
                        </a:lnTo>
                        <a:lnTo>
                          <a:pt x="892" y="1708"/>
                        </a:lnTo>
                        <a:lnTo>
                          <a:pt x="903" y="1691"/>
                        </a:lnTo>
                        <a:lnTo>
                          <a:pt x="913" y="1676"/>
                        </a:lnTo>
                        <a:lnTo>
                          <a:pt x="922" y="1659"/>
                        </a:lnTo>
                        <a:lnTo>
                          <a:pt x="930" y="1644"/>
                        </a:lnTo>
                        <a:lnTo>
                          <a:pt x="936" y="1629"/>
                        </a:lnTo>
                        <a:lnTo>
                          <a:pt x="937" y="1614"/>
                        </a:lnTo>
                        <a:lnTo>
                          <a:pt x="937" y="1608"/>
                        </a:lnTo>
                        <a:lnTo>
                          <a:pt x="936" y="1602"/>
                        </a:lnTo>
                        <a:lnTo>
                          <a:pt x="934" y="1596"/>
                        </a:lnTo>
                        <a:lnTo>
                          <a:pt x="931" y="1590"/>
                        </a:lnTo>
                        <a:lnTo>
                          <a:pt x="916" y="1597"/>
                        </a:lnTo>
                        <a:lnTo>
                          <a:pt x="883" y="1611"/>
                        </a:lnTo>
                        <a:lnTo>
                          <a:pt x="865" y="1617"/>
                        </a:lnTo>
                        <a:lnTo>
                          <a:pt x="848" y="1620"/>
                        </a:lnTo>
                        <a:lnTo>
                          <a:pt x="842" y="1622"/>
                        </a:lnTo>
                        <a:lnTo>
                          <a:pt x="836" y="1622"/>
                        </a:lnTo>
                        <a:lnTo>
                          <a:pt x="833" y="1620"/>
                        </a:lnTo>
                        <a:lnTo>
                          <a:pt x="832" y="1617"/>
                        </a:lnTo>
                        <a:lnTo>
                          <a:pt x="824" y="1588"/>
                        </a:lnTo>
                        <a:lnTo>
                          <a:pt x="820" y="1575"/>
                        </a:lnTo>
                        <a:lnTo>
                          <a:pt x="770" y="1513"/>
                        </a:lnTo>
                        <a:lnTo>
                          <a:pt x="765" y="1499"/>
                        </a:lnTo>
                        <a:lnTo>
                          <a:pt x="764" y="1487"/>
                        </a:lnTo>
                        <a:lnTo>
                          <a:pt x="762" y="1475"/>
                        </a:lnTo>
                        <a:lnTo>
                          <a:pt x="761" y="1468"/>
                        </a:lnTo>
                        <a:lnTo>
                          <a:pt x="758" y="1459"/>
                        </a:lnTo>
                        <a:lnTo>
                          <a:pt x="747" y="1437"/>
                        </a:lnTo>
                        <a:lnTo>
                          <a:pt x="732" y="1410"/>
                        </a:lnTo>
                        <a:lnTo>
                          <a:pt x="685" y="1353"/>
                        </a:lnTo>
                        <a:lnTo>
                          <a:pt x="720" y="1326"/>
                        </a:lnTo>
                        <a:lnTo>
                          <a:pt x="728" y="1371"/>
                        </a:lnTo>
                        <a:lnTo>
                          <a:pt x="777" y="1440"/>
                        </a:lnTo>
                        <a:lnTo>
                          <a:pt x="820" y="1510"/>
                        </a:lnTo>
                        <a:lnTo>
                          <a:pt x="847" y="1575"/>
                        </a:lnTo>
                        <a:lnTo>
                          <a:pt x="877" y="1560"/>
                        </a:lnTo>
                        <a:lnTo>
                          <a:pt x="931" y="1528"/>
                        </a:lnTo>
                        <a:lnTo>
                          <a:pt x="981" y="1505"/>
                        </a:lnTo>
                        <a:lnTo>
                          <a:pt x="1031" y="1483"/>
                        </a:lnTo>
                        <a:lnTo>
                          <a:pt x="1024" y="1445"/>
                        </a:lnTo>
                        <a:lnTo>
                          <a:pt x="1004" y="1418"/>
                        </a:lnTo>
                        <a:lnTo>
                          <a:pt x="999" y="1383"/>
                        </a:lnTo>
                        <a:lnTo>
                          <a:pt x="957" y="1388"/>
                        </a:lnTo>
                        <a:lnTo>
                          <a:pt x="915" y="1341"/>
                        </a:lnTo>
                        <a:lnTo>
                          <a:pt x="915" y="1314"/>
                        </a:lnTo>
                        <a:lnTo>
                          <a:pt x="928" y="1324"/>
                        </a:lnTo>
                        <a:lnTo>
                          <a:pt x="942" y="1335"/>
                        </a:lnTo>
                        <a:lnTo>
                          <a:pt x="962" y="1347"/>
                        </a:lnTo>
                        <a:lnTo>
                          <a:pt x="984" y="1359"/>
                        </a:lnTo>
                        <a:lnTo>
                          <a:pt x="1010" y="1371"/>
                        </a:lnTo>
                        <a:lnTo>
                          <a:pt x="1037" y="1380"/>
                        </a:lnTo>
                        <a:lnTo>
                          <a:pt x="1051" y="1385"/>
                        </a:lnTo>
                        <a:lnTo>
                          <a:pt x="1064" y="1388"/>
                        </a:lnTo>
                        <a:lnTo>
                          <a:pt x="1153" y="1410"/>
                        </a:lnTo>
                        <a:lnTo>
                          <a:pt x="1156" y="1456"/>
                        </a:lnTo>
                        <a:lnTo>
                          <a:pt x="1218" y="1453"/>
                        </a:lnTo>
                        <a:lnTo>
                          <a:pt x="1203" y="1510"/>
                        </a:lnTo>
                        <a:lnTo>
                          <a:pt x="1276" y="1632"/>
                        </a:lnTo>
                        <a:lnTo>
                          <a:pt x="1279" y="1635"/>
                        </a:lnTo>
                        <a:lnTo>
                          <a:pt x="1283" y="1637"/>
                        </a:lnTo>
                        <a:lnTo>
                          <a:pt x="1288" y="1637"/>
                        </a:lnTo>
                        <a:lnTo>
                          <a:pt x="1292" y="1637"/>
                        </a:lnTo>
                        <a:lnTo>
                          <a:pt x="1298" y="1634"/>
                        </a:lnTo>
                        <a:lnTo>
                          <a:pt x="1304" y="1628"/>
                        </a:lnTo>
                        <a:lnTo>
                          <a:pt x="1310" y="1617"/>
                        </a:lnTo>
                        <a:lnTo>
                          <a:pt x="1318" y="1600"/>
                        </a:lnTo>
                        <a:lnTo>
                          <a:pt x="1330" y="1578"/>
                        </a:lnTo>
                        <a:lnTo>
                          <a:pt x="1345" y="1554"/>
                        </a:lnTo>
                        <a:lnTo>
                          <a:pt x="1354" y="1540"/>
                        </a:lnTo>
                        <a:lnTo>
                          <a:pt x="1365" y="1526"/>
                        </a:lnTo>
                        <a:lnTo>
                          <a:pt x="1375" y="1514"/>
                        </a:lnTo>
                        <a:lnTo>
                          <a:pt x="1389" y="1502"/>
                        </a:lnTo>
                        <a:lnTo>
                          <a:pt x="1402" y="1490"/>
                        </a:lnTo>
                        <a:lnTo>
                          <a:pt x="1418" y="1481"/>
                        </a:lnTo>
                        <a:lnTo>
                          <a:pt x="1434" y="1472"/>
                        </a:lnTo>
                        <a:lnTo>
                          <a:pt x="1451" y="1466"/>
                        </a:lnTo>
                        <a:lnTo>
                          <a:pt x="1470" y="1462"/>
                        </a:lnTo>
                        <a:lnTo>
                          <a:pt x="1490" y="1460"/>
                        </a:lnTo>
                        <a:lnTo>
                          <a:pt x="1502" y="1496"/>
                        </a:lnTo>
                        <a:lnTo>
                          <a:pt x="1510" y="1526"/>
                        </a:lnTo>
                        <a:lnTo>
                          <a:pt x="1513" y="1540"/>
                        </a:lnTo>
                        <a:lnTo>
                          <a:pt x="1513" y="1552"/>
                        </a:lnTo>
                        <a:lnTo>
                          <a:pt x="1517" y="1554"/>
                        </a:lnTo>
                        <a:lnTo>
                          <a:pt x="1522" y="1555"/>
                        </a:lnTo>
                        <a:lnTo>
                          <a:pt x="1526" y="1557"/>
                        </a:lnTo>
                        <a:lnTo>
                          <a:pt x="1532" y="1555"/>
                        </a:lnTo>
                        <a:lnTo>
                          <a:pt x="1540" y="1554"/>
                        </a:lnTo>
                        <a:lnTo>
                          <a:pt x="1546" y="1548"/>
                        </a:lnTo>
                        <a:lnTo>
                          <a:pt x="1552" y="1540"/>
                        </a:lnTo>
                        <a:lnTo>
                          <a:pt x="1552" y="1560"/>
                        </a:lnTo>
                        <a:lnTo>
                          <a:pt x="1553" y="1581"/>
                        </a:lnTo>
                        <a:lnTo>
                          <a:pt x="1555" y="1605"/>
                        </a:lnTo>
                        <a:lnTo>
                          <a:pt x="1559" y="1629"/>
                        </a:lnTo>
                        <a:lnTo>
                          <a:pt x="1564" y="1653"/>
                        </a:lnTo>
                        <a:lnTo>
                          <a:pt x="1568" y="1664"/>
                        </a:lnTo>
                        <a:lnTo>
                          <a:pt x="1572" y="1673"/>
                        </a:lnTo>
                        <a:lnTo>
                          <a:pt x="1578" y="1680"/>
                        </a:lnTo>
                        <a:lnTo>
                          <a:pt x="1582" y="1685"/>
                        </a:lnTo>
                        <a:lnTo>
                          <a:pt x="1594" y="1696"/>
                        </a:lnTo>
                        <a:lnTo>
                          <a:pt x="1608" y="1708"/>
                        </a:lnTo>
                        <a:lnTo>
                          <a:pt x="1635" y="1733"/>
                        </a:lnTo>
                        <a:lnTo>
                          <a:pt x="1649" y="1742"/>
                        </a:lnTo>
                        <a:lnTo>
                          <a:pt x="1659" y="1750"/>
                        </a:lnTo>
                        <a:lnTo>
                          <a:pt x="1664" y="1753"/>
                        </a:lnTo>
                        <a:lnTo>
                          <a:pt x="1668" y="1753"/>
                        </a:lnTo>
                        <a:lnTo>
                          <a:pt x="1671" y="1753"/>
                        </a:lnTo>
                        <a:lnTo>
                          <a:pt x="1674" y="1751"/>
                        </a:lnTo>
                        <a:lnTo>
                          <a:pt x="1679" y="1745"/>
                        </a:lnTo>
                        <a:lnTo>
                          <a:pt x="1680" y="1739"/>
                        </a:lnTo>
                        <a:lnTo>
                          <a:pt x="1682" y="1732"/>
                        </a:lnTo>
                        <a:lnTo>
                          <a:pt x="1682" y="1726"/>
                        </a:lnTo>
                        <a:lnTo>
                          <a:pt x="1682" y="1720"/>
                        </a:lnTo>
                        <a:lnTo>
                          <a:pt x="1679" y="1714"/>
                        </a:lnTo>
                        <a:lnTo>
                          <a:pt x="1676" y="1708"/>
                        </a:lnTo>
                        <a:lnTo>
                          <a:pt x="1671" y="1702"/>
                        </a:lnTo>
                        <a:lnTo>
                          <a:pt x="1665" y="1694"/>
                        </a:lnTo>
                        <a:lnTo>
                          <a:pt x="1659" y="1686"/>
                        </a:lnTo>
                        <a:lnTo>
                          <a:pt x="1645" y="1665"/>
                        </a:lnTo>
                        <a:lnTo>
                          <a:pt x="1624" y="1628"/>
                        </a:lnTo>
                        <a:lnTo>
                          <a:pt x="1621" y="1620"/>
                        </a:lnTo>
                        <a:lnTo>
                          <a:pt x="1618" y="1611"/>
                        </a:lnTo>
                        <a:lnTo>
                          <a:pt x="1614" y="1593"/>
                        </a:lnTo>
                        <a:lnTo>
                          <a:pt x="1614" y="1578"/>
                        </a:lnTo>
                        <a:lnTo>
                          <a:pt x="1612" y="1570"/>
                        </a:lnTo>
                        <a:lnTo>
                          <a:pt x="1644" y="1610"/>
                        </a:lnTo>
                        <a:lnTo>
                          <a:pt x="1645" y="1614"/>
                        </a:lnTo>
                        <a:lnTo>
                          <a:pt x="1647" y="1620"/>
                        </a:lnTo>
                        <a:lnTo>
                          <a:pt x="1652" y="1625"/>
                        </a:lnTo>
                        <a:lnTo>
                          <a:pt x="1656" y="1629"/>
                        </a:lnTo>
                        <a:lnTo>
                          <a:pt x="1661" y="1629"/>
                        </a:lnTo>
                        <a:lnTo>
                          <a:pt x="1665" y="1631"/>
                        </a:lnTo>
                        <a:lnTo>
                          <a:pt x="1670" y="1629"/>
                        </a:lnTo>
                        <a:lnTo>
                          <a:pt x="1676" y="1628"/>
                        </a:lnTo>
                        <a:lnTo>
                          <a:pt x="1689" y="1620"/>
                        </a:lnTo>
                        <a:lnTo>
                          <a:pt x="1697" y="1616"/>
                        </a:lnTo>
                        <a:lnTo>
                          <a:pt x="1703" y="1610"/>
                        </a:lnTo>
                        <a:lnTo>
                          <a:pt x="1707" y="1603"/>
                        </a:lnTo>
                        <a:lnTo>
                          <a:pt x="1712" y="1596"/>
                        </a:lnTo>
                        <a:lnTo>
                          <a:pt x="1718" y="1582"/>
                        </a:lnTo>
                        <a:lnTo>
                          <a:pt x="1721" y="1569"/>
                        </a:lnTo>
                        <a:lnTo>
                          <a:pt x="1721" y="1555"/>
                        </a:lnTo>
                        <a:lnTo>
                          <a:pt x="1721" y="1546"/>
                        </a:lnTo>
                        <a:lnTo>
                          <a:pt x="1721" y="1537"/>
                        </a:lnTo>
                        <a:lnTo>
                          <a:pt x="1679" y="1510"/>
                        </a:lnTo>
                        <a:lnTo>
                          <a:pt x="1679" y="1463"/>
                        </a:lnTo>
                        <a:lnTo>
                          <a:pt x="1724" y="1448"/>
                        </a:lnTo>
                        <a:lnTo>
                          <a:pt x="1721" y="1487"/>
                        </a:lnTo>
                        <a:lnTo>
                          <a:pt x="1722" y="1490"/>
                        </a:lnTo>
                        <a:lnTo>
                          <a:pt x="1727" y="1499"/>
                        </a:lnTo>
                        <a:lnTo>
                          <a:pt x="1732" y="1502"/>
                        </a:lnTo>
                        <a:lnTo>
                          <a:pt x="1735" y="1505"/>
                        </a:lnTo>
                        <a:lnTo>
                          <a:pt x="1739" y="1507"/>
                        </a:lnTo>
                        <a:lnTo>
                          <a:pt x="1744" y="1505"/>
                        </a:lnTo>
                        <a:lnTo>
                          <a:pt x="1751" y="1499"/>
                        </a:lnTo>
                        <a:lnTo>
                          <a:pt x="1756" y="1492"/>
                        </a:lnTo>
                        <a:lnTo>
                          <a:pt x="1759" y="1483"/>
                        </a:lnTo>
                        <a:lnTo>
                          <a:pt x="1759" y="1456"/>
                        </a:lnTo>
                        <a:lnTo>
                          <a:pt x="1778" y="1442"/>
                        </a:lnTo>
                        <a:lnTo>
                          <a:pt x="1799" y="1427"/>
                        </a:lnTo>
                        <a:lnTo>
                          <a:pt x="1824" y="1409"/>
                        </a:lnTo>
                        <a:lnTo>
                          <a:pt x="1849" y="1389"/>
                        </a:lnTo>
                        <a:lnTo>
                          <a:pt x="1870" y="1368"/>
                        </a:lnTo>
                        <a:lnTo>
                          <a:pt x="1879" y="1359"/>
                        </a:lnTo>
                        <a:lnTo>
                          <a:pt x="1886" y="1350"/>
                        </a:lnTo>
                        <a:lnTo>
                          <a:pt x="1890" y="1341"/>
                        </a:lnTo>
                        <a:lnTo>
                          <a:pt x="1893" y="1333"/>
                        </a:lnTo>
                        <a:lnTo>
                          <a:pt x="1896" y="1311"/>
                        </a:lnTo>
                        <a:lnTo>
                          <a:pt x="1899" y="1297"/>
                        </a:lnTo>
                        <a:lnTo>
                          <a:pt x="1899" y="1288"/>
                        </a:lnTo>
                        <a:lnTo>
                          <a:pt x="1899" y="1283"/>
                        </a:lnTo>
                        <a:lnTo>
                          <a:pt x="1896" y="1279"/>
                        </a:lnTo>
                        <a:lnTo>
                          <a:pt x="1890" y="1267"/>
                        </a:lnTo>
                        <a:lnTo>
                          <a:pt x="1884" y="1250"/>
                        </a:lnTo>
                        <a:lnTo>
                          <a:pt x="1878" y="1229"/>
                        </a:lnTo>
                        <a:lnTo>
                          <a:pt x="1893" y="1184"/>
                        </a:lnTo>
                        <a:lnTo>
                          <a:pt x="1854" y="1179"/>
                        </a:lnTo>
                        <a:lnTo>
                          <a:pt x="1854" y="1157"/>
                        </a:lnTo>
                        <a:lnTo>
                          <a:pt x="1893" y="1142"/>
                        </a:lnTo>
                        <a:lnTo>
                          <a:pt x="1931" y="1142"/>
                        </a:lnTo>
                        <a:lnTo>
                          <a:pt x="1950" y="1176"/>
                        </a:lnTo>
                        <a:lnTo>
                          <a:pt x="1947" y="1234"/>
                        </a:lnTo>
                        <a:lnTo>
                          <a:pt x="1996" y="1211"/>
                        </a:lnTo>
                        <a:lnTo>
                          <a:pt x="1996" y="1161"/>
                        </a:lnTo>
                        <a:lnTo>
                          <a:pt x="1973" y="1129"/>
                        </a:lnTo>
                        <a:lnTo>
                          <a:pt x="1996" y="1104"/>
                        </a:lnTo>
                        <a:lnTo>
                          <a:pt x="2003" y="1077"/>
                        </a:lnTo>
                        <a:lnTo>
                          <a:pt x="2058" y="1069"/>
                        </a:lnTo>
                        <a:lnTo>
                          <a:pt x="2067" y="1060"/>
                        </a:lnTo>
                        <a:lnTo>
                          <a:pt x="2089" y="1039"/>
                        </a:lnTo>
                        <a:lnTo>
                          <a:pt x="2101" y="1025"/>
                        </a:lnTo>
                        <a:lnTo>
                          <a:pt x="2112" y="1012"/>
                        </a:lnTo>
                        <a:lnTo>
                          <a:pt x="2121" y="1000"/>
                        </a:lnTo>
                        <a:lnTo>
                          <a:pt x="2127" y="989"/>
                        </a:lnTo>
                        <a:lnTo>
                          <a:pt x="2135" y="953"/>
                        </a:lnTo>
                        <a:lnTo>
                          <a:pt x="2141" y="929"/>
                        </a:lnTo>
                        <a:lnTo>
                          <a:pt x="2144" y="902"/>
                        </a:lnTo>
                        <a:lnTo>
                          <a:pt x="2147" y="876"/>
                        </a:lnTo>
                        <a:lnTo>
                          <a:pt x="2147" y="865"/>
                        </a:lnTo>
                        <a:lnTo>
                          <a:pt x="2145" y="855"/>
                        </a:lnTo>
                        <a:lnTo>
                          <a:pt x="2144" y="847"/>
                        </a:lnTo>
                        <a:lnTo>
                          <a:pt x="2141" y="841"/>
                        </a:lnTo>
                        <a:lnTo>
                          <a:pt x="2136" y="837"/>
                        </a:lnTo>
                        <a:lnTo>
                          <a:pt x="2130" y="835"/>
                        </a:lnTo>
                        <a:lnTo>
                          <a:pt x="2120" y="835"/>
                        </a:lnTo>
                        <a:lnTo>
                          <a:pt x="2113" y="834"/>
                        </a:lnTo>
                        <a:lnTo>
                          <a:pt x="2112" y="832"/>
                        </a:lnTo>
                        <a:lnTo>
                          <a:pt x="2112" y="831"/>
                        </a:lnTo>
                        <a:lnTo>
                          <a:pt x="2116" y="829"/>
                        </a:lnTo>
                        <a:lnTo>
                          <a:pt x="2120" y="828"/>
                        </a:lnTo>
                        <a:lnTo>
                          <a:pt x="2095" y="835"/>
                        </a:lnTo>
                        <a:lnTo>
                          <a:pt x="2107" y="800"/>
                        </a:lnTo>
                        <a:lnTo>
                          <a:pt x="2142" y="763"/>
                        </a:lnTo>
                        <a:lnTo>
                          <a:pt x="2172" y="701"/>
                        </a:lnTo>
                        <a:lnTo>
                          <a:pt x="2264" y="705"/>
                        </a:lnTo>
                        <a:lnTo>
                          <a:pt x="2322" y="723"/>
                        </a:lnTo>
                        <a:lnTo>
                          <a:pt x="2369" y="708"/>
                        </a:lnTo>
                        <a:lnTo>
                          <a:pt x="2394" y="663"/>
                        </a:lnTo>
                        <a:lnTo>
                          <a:pt x="2441" y="656"/>
                        </a:lnTo>
                        <a:lnTo>
                          <a:pt x="2430" y="669"/>
                        </a:lnTo>
                        <a:lnTo>
                          <a:pt x="2418" y="686"/>
                        </a:lnTo>
                        <a:lnTo>
                          <a:pt x="2406" y="708"/>
                        </a:lnTo>
                        <a:lnTo>
                          <a:pt x="2394" y="739"/>
                        </a:lnTo>
                        <a:lnTo>
                          <a:pt x="2388" y="755"/>
                        </a:lnTo>
                        <a:lnTo>
                          <a:pt x="2382" y="775"/>
                        </a:lnTo>
                        <a:lnTo>
                          <a:pt x="2378" y="794"/>
                        </a:lnTo>
                        <a:lnTo>
                          <a:pt x="2375" y="817"/>
                        </a:lnTo>
                        <a:lnTo>
                          <a:pt x="2373" y="841"/>
                        </a:lnTo>
                        <a:lnTo>
                          <a:pt x="2372" y="865"/>
                        </a:lnTo>
                        <a:lnTo>
                          <a:pt x="2384" y="912"/>
                        </a:lnTo>
                        <a:lnTo>
                          <a:pt x="2434" y="835"/>
                        </a:lnTo>
                        <a:lnTo>
                          <a:pt x="2440" y="828"/>
                        </a:lnTo>
                        <a:lnTo>
                          <a:pt x="2452" y="813"/>
                        </a:lnTo>
                        <a:lnTo>
                          <a:pt x="2458" y="802"/>
                        </a:lnTo>
                        <a:lnTo>
                          <a:pt x="2462" y="793"/>
                        </a:lnTo>
                        <a:lnTo>
                          <a:pt x="2465" y="784"/>
                        </a:lnTo>
                        <a:lnTo>
                          <a:pt x="2465" y="781"/>
                        </a:lnTo>
                        <a:lnTo>
                          <a:pt x="2464" y="778"/>
                        </a:lnTo>
                        <a:lnTo>
                          <a:pt x="2449" y="745"/>
                        </a:lnTo>
                        <a:lnTo>
                          <a:pt x="2441" y="723"/>
                        </a:lnTo>
                        <a:lnTo>
                          <a:pt x="2446" y="717"/>
                        </a:lnTo>
                        <a:lnTo>
                          <a:pt x="2456" y="702"/>
                        </a:lnTo>
                        <a:lnTo>
                          <a:pt x="2471" y="686"/>
                        </a:lnTo>
                        <a:lnTo>
                          <a:pt x="2479" y="678"/>
                        </a:lnTo>
                        <a:lnTo>
                          <a:pt x="2486" y="674"/>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0" name="Freeform 11">
                    <a:extLst>
                      <a:ext uri="{FF2B5EF4-FFF2-40B4-BE49-F238E27FC236}">
                        <a16:creationId xmlns:a16="http://schemas.microsoft.com/office/drawing/2014/main" xmlns="" id="{5C502113-7080-4DF4-8A30-2DF2F81D629A}"/>
                      </a:ext>
                    </a:extLst>
                  </p:cNvPr>
                  <p:cNvSpPr/>
                  <p:nvPr/>
                </p:nvSpPr>
                <p:spPr bwMode="auto">
                  <a:xfrm>
                    <a:off x="4108564" y="2050052"/>
                    <a:ext cx="64342" cy="179557"/>
                  </a:xfrm>
                  <a:custGeom>
                    <a:avLst/>
                    <a:gdLst/>
                    <a:ahLst/>
                    <a:cxnLst>
                      <a:cxn ang="0">
                        <a:pos x="5" y="160"/>
                      </a:cxn>
                      <a:cxn ang="0">
                        <a:pos x="35" y="145"/>
                      </a:cxn>
                      <a:cxn ang="0">
                        <a:pos x="35" y="107"/>
                      </a:cxn>
                      <a:cxn ang="0">
                        <a:pos x="43" y="65"/>
                      </a:cxn>
                      <a:cxn ang="0">
                        <a:pos x="35" y="11"/>
                      </a:cxn>
                      <a:cxn ang="0">
                        <a:pos x="23" y="0"/>
                      </a:cxn>
                      <a:cxn ang="0">
                        <a:pos x="8" y="26"/>
                      </a:cxn>
                      <a:cxn ang="0">
                        <a:pos x="8" y="88"/>
                      </a:cxn>
                      <a:cxn ang="0">
                        <a:pos x="0" y="138"/>
                      </a:cxn>
                      <a:cxn ang="0">
                        <a:pos x="5" y="160"/>
                      </a:cxn>
                    </a:cxnLst>
                    <a:rect l="0" t="0" r="r" b="b"/>
                    <a:pathLst>
                      <a:path w="43" h="160">
                        <a:moveTo>
                          <a:pt x="5" y="160"/>
                        </a:moveTo>
                        <a:lnTo>
                          <a:pt x="35" y="145"/>
                        </a:lnTo>
                        <a:lnTo>
                          <a:pt x="35" y="107"/>
                        </a:lnTo>
                        <a:lnTo>
                          <a:pt x="43" y="65"/>
                        </a:lnTo>
                        <a:lnTo>
                          <a:pt x="35" y="11"/>
                        </a:lnTo>
                        <a:lnTo>
                          <a:pt x="23" y="0"/>
                        </a:lnTo>
                        <a:lnTo>
                          <a:pt x="8" y="26"/>
                        </a:lnTo>
                        <a:lnTo>
                          <a:pt x="8" y="88"/>
                        </a:lnTo>
                        <a:lnTo>
                          <a:pt x="0" y="138"/>
                        </a:lnTo>
                        <a:lnTo>
                          <a:pt x="5" y="160"/>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1" name="Freeform 12">
                    <a:extLst>
                      <a:ext uri="{FF2B5EF4-FFF2-40B4-BE49-F238E27FC236}">
                        <a16:creationId xmlns:a16="http://schemas.microsoft.com/office/drawing/2014/main" xmlns="" id="{58B6FABC-F3BA-4DAB-A0D1-6941028FAC8C}"/>
                      </a:ext>
                    </a:extLst>
                  </p:cNvPr>
                  <p:cNvSpPr/>
                  <p:nvPr/>
                </p:nvSpPr>
                <p:spPr bwMode="auto">
                  <a:xfrm>
                    <a:off x="4063674" y="2268887"/>
                    <a:ext cx="119705" cy="56111"/>
                  </a:xfrm>
                  <a:custGeom>
                    <a:avLst/>
                    <a:gdLst/>
                    <a:ahLst/>
                    <a:cxnLst>
                      <a:cxn ang="0">
                        <a:pos x="27" y="47"/>
                      </a:cxn>
                      <a:cxn ang="0">
                        <a:pos x="0" y="50"/>
                      </a:cxn>
                      <a:cxn ang="0">
                        <a:pos x="18" y="7"/>
                      </a:cxn>
                      <a:cxn ang="0">
                        <a:pos x="50" y="0"/>
                      </a:cxn>
                      <a:cxn ang="0">
                        <a:pos x="80" y="30"/>
                      </a:cxn>
                      <a:cxn ang="0">
                        <a:pos x="61" y="50"/>
                      </a:cxn>
                      <a:cxn ang="0">
                        <a:pos x="27" y="47"/>
                      </a:cxn>
                    </a:cxnLst>
                    <a:rect l="0" t="0" r="r" b="b"/>
                    <a:pathLst>
                      <a:path w="80" h="50">
                        <a:moveTo>
                          <a:pt x="27" y="47"/>
                        </a:moveTo>
                        <a:lnTo>
                          <a:pt x="0" y="50"/>
                        </a:lnTo>
                        <a:lnTo>
                          <a:pt x="18" y="7"/>
                        </a:lnTo>
                        <a:lnTo>
                          <a:pt x="50" y="0"/>
                        </a:lnTo>
                        <a:lnTo>
                          <a:pt x="80" y="30"/>
                        </a:lnTo>
                        <a:lnTo>
                          <a:pt x="61" y="50"/>
                        </a:lnTo>
                        <a:lnTo>
                          <a:pt x="27" y="47"/>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2" name="Freeform 13">
                    <a:extLst>
                      <a:ext uri="{FF2B5EF4-FFF2-40B4-BE49-F238E27FC236}">
                        <a16:creationId xmlns:a16="http://schemas.microsoft.com/office/drawing/2014/main" xmlns="" id="{73B9B3A0-DAF7-4BD8-9B41-F31B49B64494}"/>
                      </a:ext>
                    </a:extLst>
                  </p:cNvPr>
                  <p:cNvSpPr/>
                  <p:nvPr/>
                </p:nvSpPr>
                <p:spPr bwMode="auto">
                  <a:xfrm>
                    <a:off x="3873643" y="2346321"/>
                    <a:ext cx="242402" cy="162724"/>
                  </a:xfrm>
                  <a:custGeom>
                    <a:avLst/>
                    <a:gdLst/>
                    <a:ahLst/>
                    <a:cxnLst>
                      <a:cxn ang="0">
                        <a:pos x="135" y="8"/>
                      </a:cxn>
                      <a:cxn ang="0">
                        <a:pos x="115" y="28"/>
                      </a:cxn>
                      <a:cxn ang="0">
                        <a:pos x="100" y="46"/>
                      </a:cxn>
                      <a:cxn ang="0">
                        <a:pos x="88" y="50"/>
                      </a:cxn>
                      <a:cxn ang="0">
                        <a:pos x="73" y="61"/>
                      </a:cxn>
                      <a:cxn ang="0">
                        <a:pos x="70" y="88"/>
                      </a:cxn>
                      <a:cxn ang="0">
                        <a:pos x="23" y="88"/>
                      </a:cxn>
                      <a:cxn ang="0">
                        <a:pos x="0" y="111"/>
                      </a:cxn>
                      <a:cxn ang="0">
                        <a:pos x="23" y="135"/>
                      </a:cxn>
                      <a:cxn ang="0">
                        <a:pos x="62" y="142"/>
                      </a:cxn>
                      <a:cxn ang="0">
                        <a:pos x="85" y="145"/>
                      </a:cxn>
                      <a:cxn ang="0">
                        <a:pos x="115" y="130"/>
                      </a:cxn>
                      <a:cxn ang="0">
                        <a:pos x="130" y="77"/>
                      </a:cxn>
                      <a:cxn ang="0">
                        <a:pos x="150" y="50"/>
                      </a:cxn>
                      <a:cxn ang="0">
                        <a:pos x="162" y="23"/>
                      </a:cxn>
                      <a:cxn ang="0">
                        <a:pos x="162" y="0"/>
                      </a:cxn>
                      <a:cxn ang="0">
                        <a:pos x="135" y="8"/>
                      </a:cxn>
                    </a:cxnLst>
                    <a:rect l="0" t="0" r="r" b="b"/>
                    <a:pathLst>
                      <a:path w="162" h="145">
                        <a:moveTo>
                          <a:pt x="135" y="8"/>
                        </a:moveTo>
                        <a:lnTo>
                          <a:pt x="115" y="28"/>
                        </a:lnTo>
                        <a:lnTo>
                          <a:pt x="100" y="46"/>
                        </a:lnTo>
                        <a:lnTo>
                          <a:pt x="88" y="50"/>
                        </a:lnTo>
                        <a:lnTo>
                          <a:pt x="73" y="61"/>
                        </a:lnTo>
                        <a:lnTo>
                          <a:pt x="70" y="88"/>
                        </a:lnTo>
                        <a:lnTo>
                          <a:pt x="23" y="88"/>
                        </a:lnTo>
                        <a:lnTo>
                          <a:pt x="0" y="111"/>
                        </a:lnTo>
                        <a:lnTo>
                          <a:pt x="23" y="135"/>
                        </a:lnTo>
                        <a:lnTo>
                          <a:pt x="62" y="142"/>
                        </a:lnTo>
                        <a:lnTo>
                          <a:pt x="85" y="145"/>
                        </a:lnTo>
                        <a:lnTo>
                          <a:pt x="115" y="130"/>
                        </a:lnTo>
                        <a:lnTo>
                          <a:pt x="130" y="77"/>
                        </a:lnTo>
                        <a:lnTo>
                          <a:pt x="150" y="50"/>
                        </a:lnTo>
                        <a:lnTo>
                          <a:pt x="162" y="23"/>
                        </a:lnTo>
                        <a:lnTo>
                          <a:pt x="162" y="0"/>
                        </a:lnTo>
                        <a:lnTo>
                          <a:pt x="135" y="8"/>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3" name="Freeform 14">
                    <a:extLst>
                      <a:ext uri="{FF2B5EF4-FFF2-40B4-BE49-F238E27FC236}">
                        <a16:creationId xmlns:a16="http://schemas.microsoft.com/office/drawing/2014/main" xmlns="" id="{0F502073-3C5F-431B-B031-3889227D3CD2}"/>
                      </a:ext>
                    </a:extLst>
                  </p:cNvPr>
                  <p:cNvSpPr/>
                  <p:nvPr/>
                </p:nvSpPr>
                <p:spPr bwMode="auto">
                  <a:xfrm>
                    <a:off x="3840725" y="2509044"/>
                    <a:ext cx="67334" cy="35911"/>
                  </a:xfrm>
                  <a:custGeom>
                    <a:avLst/>
                    <a:gdLst/>
                    <a:ahLst/>
                    <a:cxnLst>
                      <a:cxn ang="0">
                        <a:pos x="18" y="27"/>
                      </a:cxn>
                      <a:cxn ang="0">
                        <a:pos x="0" y="8"/>
                      </a:cxn>
                      <a:cxn ang="0">
                        <a:pos x="27" y="0"/>
                      </a:cxn>
                      <a:cxn ang="0">
                        <a:pos x="45" y="12"/>
                      </a:cxn>
                      <a:cxn ang="0">
                        <a:pos x="37" y="32"/>
                      </a:cxn>
                      <a:cxn ang="0">
                        <a:pos x="18" y="27"/>
                      </a:cxn>
                    </a:cxnLst>
                    <a:rect l="0" t="0" r="r" b="b"/>
                    <a:pathLst>
                      <a:path w="45" h="32">
                        <a:moveTo>
                          <a:pt x="18" y="27"/>
                        </a:moveTo>
                        <a:lnTo>
                          <a:pt x="0" y="8"/>
                        </a:lnTo>
                        <a:lnTo>
                          <a:pt x="27" y="0"/>
                        </a:lnTo>
                        <a:lnTo>
                          <a:pt x="45" y="12"/>
                        </a:lnTo>
                        <a:lnTo>
                          <a:pt x="37" y="32"/>
                        </a:lnTo>
                        <a:lnTo>
                          <a:pt x="18" y="27"/>
                        </a:lnTo>
                        <a:close/>
                      </a:path>
                    </a:pathLst>
                  </a:custGeom>
                  <a:grpFill/>
                  <a:ln w="25400" cmpd="sng">
                    <a:noFill/>
                    <a:roun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4" name="Freeform 15">
                    <a:extLst>
                      <a:ext uri="{FF2B5EF4-FFF2-40B4-BE49-F238E27FC236}">
                        <a16:creationId xmlns:a16="http://schemas.microsoft.com/office/drawing/2014/main" xmlns="" id="{9F0E4C7D-AB0E-4398-8703-B36F72846A00}"/>
                      </a:ext>
                    </a:extLst>
                  </p:cNvPr>
                  <p:cNvSpPr/>
                  <p:nvPr/>
                </p:nvSpPr>
                <p:spPr bwMode="auto">
                  <a:xfrm>
                    <a:off x="3643212" y="2657179"/>
                    <a:ext cx="100253" cy="54990"/>
                  </a:xfrm>
                  <a:custGeom>
                    <a:avLst/>
                    <a:gdLst/>
                    <a:ahLst/>
                    <a:cxnLst>
                      <a:cxn ang="0">
                        <a:pos x="25" y="49"/>
                      </a:cxn>
                      <a:cxn ang="0">
                        <a:pos x="47" y="37"/>
                      </a:cxn>
                      <a:cxn ang="0">
                        <a:pos x="67" y="7"/>
                      </a:cxn>
                      <a:cxn ang="0">
                        <a:pos x="40" y="0"/>
                      </a:cxn>
                      <a:cxn ang="0">
                        <a:pos x="0" y="30"/>
                      </a:cxn>
                      <a:cxn ang="0">
                        <a:pos x="25" y="49"/>
                      </a:cxn>
                    </a:cxnLst>
                    <a:rect l="0" t="0" r="r" b="b"/>
                    <a:pathLst>
                      <a:path w="67" h="49">
                        <a:moveTo>
                          <a:pt x="25" y="49"/>
                        </a:moveTo>
                        <a:lnTo>
                          <a:pt x="47" y="37"/>
                        </a:lnTo>
                        <a:lnTo>
                          <a:pt x="67" y="7"/>
                        </a:lnTo>
                        <a:lnTo>
                          <a:pt x="40" y="0"/>
                        </a:lnTo>
                        <a:lnTo>
                          <a:pt x="0" y="30"/>
                        </a:lnTo>
                        <a:lnTo>
                          <a:pt x="25" y="49"/>
                        </a:lnTo>
                        <a:close/>
                      </a:path>
                    </a:pathLst>
                  </a:custGeom>
                  <a:grpFill/>
                  <a:ln w="25400" cmpd="sng">
                    <a:noFill/>
                    <a:roun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5" name="Freeform 17">
                    <a:extLst>
                      <a:ext uri="{FF2B5EF4-FFF2-40B4-BE49-F238E27FC236}">
                        <a16:creationId xmlns:a16="http://schemas.microsoft.com/office/drawing/2014/main" xmlns="" id="{72CA9513-F83D-4A3B-A538-527A6CBE7030}"/>
                      </a:ext>
                    </a:extLst>
                  </p:cNvPr>
                  <p:cNvSpPr/>
                  <p:nvPr/>
                </p:nvSpPr>
                <p:spPr bwMode="auto">
                  <a:xfrm>
                    <a:off x="2107998" y="3257573"/>
                    <a:ext cx="178061" cy="244646"/>
                  </a:xfrm>
                  <a:custGeom>
                    <a:avLst/>
                    <a:gdLst/>
                    <a:ahLst/>
                    <a:cxnLst>
                      <a:cxn ang="0">
                        <a:pos x="119" y="70"/>
                      </a:cxn>
                      <a:cxn ang="0">
                        <a:pos x="107" y="23"/>
                      </a:cxn>
                      <a:cxn ang="0">
                        <a:pos x="92" y="0"/>
                      </a:cxn>
                      <a:cxn ang="0">
                        <a:pos x="72" y="23"/>
                      </a:cxn>
                      <a:cxn ang="0">
                        <a:pos x="35" y="58"/>
                      </a:cxn>
                      <a:cxn ang="0">
                        <a:pos x="29" y="62"/>
                      </a:cxn>
                      <a:cxn ang="0">
                        <a:pos x="18" y="71"/>
                      </a:cxn>
                      <a:cxn ang="0">
                        <a:pos x="10" y="77"/>
                      </a:cxn>
                      <a:cxn ang="0">
                        <a:pos x="6" y="85"/>
                      </a:cxn>
                      <a:cxn ang="0">
                        <a:pos x="1" y="93"/>
                      </a:cxn>
                      <a:cxn ang="0">
                        <a:pos x="0" y="100"/>
                      </a:cxn>
                      <a:cxn ang="0">
                        <a:pos x="1" y="117"/>
                      </a:cxn>
                      <a:cxn ang="0">
                        <a:pos x="6" y="136"/>
                      </a:cxn>
                      <a:cxn ang="0">
                        <a:pos x="12" y="157"/>
                      </a:cxn>
                      <a:cxn ang="0">
                        <a:pos x="12" y="200"/>
                      </a:cxn>
                      <a:cxn ang="0">
                        <a:pos x="16" y="204"/>
                      </a:cxn>
                      <a:cxn ang="0">
                        <a:pos x="30" y="212"/>
                      </a:cxn>
                      <a:cxn ang="0">
                        <a:pos x="36" y="215"/>
                      </a:cxn>
                      <a:cxn ang="0">
                        <a:pos x="42" y="218"/>
                      </a:cxn>
                      <a:cxn ang="0">
                        <a:pos x="47" y="218"/>
                      </a:cxn>
                      <a:cxn ang="0">
                        <a:pos x="48" y="216"/>
                      </a:cxn>
                      <a:cxn ang="0">
                        <a:pos x="50" y="215"/>
                      </a:cxn>
                      <a:cxn ang="0">
                        <a:pos x="65" y="160"/>
                      </a:cxn>
                      <a:cxn ang="0">
                        <a:pos x="89" y="103"/>
                      </a:cxn>
                      <a:cxn ang="0">
                        <a:pos x="119" y="70"/>
                      </a:cxn>
                    </a:cxnLst>
                    <a:rect l="0" t="0" r="r" b="b"/>
                    <a:pathLst>
                      <a:path w="119" h="218">
                        <a:moveTo>
                          <a:pt x="119" y="70"/>
                        </a:moveTo>
                        <a:lnTo>
                          <a:pt x="107" y="23"/>
                        </a:lnTo>
                        <a:lnTo>
                          <a:pt x="92" y="0"/>
                        </a:lnTo>
                        <a:lnTo>
                          <a:pt x="72" y="23"/>
                        </a:lnTo>
                        <a:lnTo>
                          <a:pt x="35" y="58"/>
                        </a:lnTo>
                        <a:lnTo>
                          <a:pt x="29" y="62"/>
                        </a:lnTo>
                        <a:lnTo>
                          <a:pt x="18" y="71"/>
                        </a:lnTo>
                        <a:lnTo>
                          <a:pt x="10" y="77"/>
                        </a:lnTo>
                        <a:lnTo>
                          <a:pt x="6" y="85"/>
                        </a:lnTo>
                        <a:lnTo>
                          <a:pt x="1" y="93"/>
                        </a:lnTo>
                        <a:lnTo>
                          <a:pt x="0" y="100"/>
                        </a:lnTo>
                        <a:lnTo>
                          <a:pt x="1" y="117"/>
                        </a:lnTo>
                        <a:lnTo>
                          <a:pt x="6" y="136"/>
                        </a:lnTo>
                        <a:lnTo>
                          <a:pt x="12" y="157"/>
                        </a:lnTo>
                        <a:lnTo>
                          <a:pt x="12" y="200"/>
                        </a:lnTo>
                        <a:lnTo>
                          <a:pt x="16" y="204"/>
                        </a:lnTo>
                        <a:lnTo>
                          <a:pt x="30" y="212"/>
                        </a:lnTo>
                        <a:lnTo>
                          <a:pt x="36" y="215"/>
                        </a:lnTo>
                        <a:lnTo>
                          <a:pt x="42" y="218"/>
                        </a:lnTo>
                        <a:lnTo>
                          <a:pt x="47" y="218"/>
                        </a:lnTo>
                        <a:lnTo>
                          <a:pt x="48" y="216"/>
                        </a:lnTo>
                        <a:lnTo>
                          <a:pt x="50" y="215"/>
                        </a:lnTo>
                        <a:lnTo>
                          <a:pt x="65" y="160"/>
                        </a:lnTo>
                        <a:lnTo>
                          <a:pt x="89" y="103"/>
                        </a:lnTo>
                        <a:lnTo>
                          <a:pt x="119" y="70"/>
                        </a:lnTo>
                        <a:close/>
                      </a:path>
                    </a:pathLst>
                  </a:custGeom>
                  <a:grpFill/>
                  <a:ln w="12700" cap="rnd" cmpd="sng">
                    <a:noFill/>
                    <a:prstDash val="solid"/>
                    <a:round/>
                    <a:headEnd type="none" w="med" len="med"/>
                    <a:tailEnd type="none" w="med" len="med"/>
                  </a:ln>
                  <a:effectLst/>
                </p:spPr>
                <p:txBody>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050">
                      <a:latin typeface="微软雅黑" panose="020B0503020204020204" charset="-122"/>
                      <a:ea typeface="微软雅黑" panose="020B0503020204020204" charset="-122"/>
                      <a:cs typeface="+mn-ea"/>
                      <a:sym typeface="微软雅黑" panose="020B0503020204020204" charset="-122"/>
                    </a:endParaRPr>
                  </a:p>
                </p:txBody>
              </p:sp>
              <p:sp>
                <p:nvSpPr>
                  <p:cNvPr id="56" name="Oval 159">
                    <a:extLst>
                      <a:ext uri="{FF2B5EF4-FFF2-40B4-BE49-F238E27FC236}">
                        <a16:creationId xmlns:a16="http://schemas.microsoft.com/office/drawing/2014/main" xmlns="" id="{11E7CFB5-8326-445C-9F13-BE50921AA657}"/>
                      </a:ext>
                    </a:extLst>
                  </p:cNvPr>
                  <p:cNvSpPr>
                    <a:spLocks noChangeArrowheads="1"/>
                  </p:cNvSpPr>
                  <p:nvPr/>
                </p:nvSpPr>
                <p:spPr bwMode="auto">
                  <a:xfrm>
                    <a:off x="3590840" y="2161712"/>
                    <a:ext cx="136165" cy="124008"/>
                  </a:xfrm>
                  <a:prstGeom prst="ellipse">
                    <a:avLst/>
                  </a:prstGeom>
                  <a:grpFill/>
                  <a:ln w="19050" cmpd="sng">
                    <a:solidFill>
                      <a:schemeClr val="bg1"/>
                    </a:solidFill>
                    <a:round/>
                  </a:ln>
                </p:spPr>
                <p:txBody>
                  <a:bodyPr wrap="none"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endParaRPr lang="ko-KR" altLang="en-US" sz="1050">
                      <a:latin typeface="微软雅黑" panose="020B0503020204020204" charset="-122"/>
                      <a:cs typeface="+mn-ea"/>
                      <a:sym typeface="微软雅黑" panose="020B0503020204020204" charset="-122"/>
                    </a:endParaRPr>
                  </a:p>
                </p:txBody>
              </p:sp>
            </p:grpSp>
            <p:sp>
              <p:nvSpPr>
                <p:cNvPr id="48" name="Oval 160">
                  <a:extLst>
                    <a:ext uri="{FF2B5EF4-FFF2-40B4-BE49-F238E27FC236}">
                      <a16:creationId xmlns:a16="http://schemas.microsoft.com/office/drawing/2014/main" xmlns="" id="{BF1F1EF7-6CEE-4540-8247-0C7206C676D5}"/>
                    </a:ext>
                  </a:extLst>
                </p:cNvPr>
                <p:cNvSpPr>
                  <a:spLocks noChangeArrowheads="1"/>
                </p:cNvSpPr>
                <p:nvPr/>
              </p:nvSpPr>
              <p:spPr bwMode="auto">
                <a:xfrm>
                  <a:off x="2359934" y="1877632"/>
                  <a:ext cx="136165" cy="124008"/>
                </a:xfrm>
                <a:prstGeom prst="ellipse">
                  <a:avLst/>
                </a:prstGeom>
                <a:grpFill/>
                <a:ln w="19050" cmpd="sng">
                  <a:solidFill>
                    <a:schemeClr val="bg1"/>
                  </a:solidFill>
                  <a:round/>
                </a:ln>
              </p:spPr>
              <p:txBody>
                <a:bodyPr wrap="none"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endParaRPr lang="ko-KR" altLang="en-US" sz="1050">
                    <a:latin typeface="微软雅黑" panose="020B0503020204020204" charset="-122"/>
                    <a:cs typeface="+mn-ea"/>
                    <a:sym typeface="微软雅黑" panose="020B0503020204020204" charset="-122"/>
                  </a:endParaRPr>
                </a:p>
              </p:txBody>
            </p:sp>
          </p:grpSp>
          <p:sp>
            <p:nvSpPr>
              <p:cNvPr id="46" name="Oval 161">
                <a:extLst>
                  <a:ext uri="{FF2B5EF4-FFF2-40B4-BE49-F238E27FC236}">
                    <a16:creationId xmlns:a16="http://schemas.microsoft.com/office/drawing/2014/main" xmlns="" id="{3E395219-34B6-4EF9-BB26-567D4E8E1631}"/>
                  </a:ext>
                </a:extLst>
              </p:cNvPr>
              <p:cNvSpPr>
                <a:spLocks noChangeArrowheads="1"/>
              </p:cNvSpPr>
              <p:nvPr/>
            </p:nvSpPr>
            <p:spPr bwMode="auto">
              <a:xfrm>
                <a:off x="1739906" y="2925952"/>
                <a:ext cx="136165" cy="124008"/>
              </a:xfrm>
              <a:prstGeom prst="ellipse">
                <a:avLst/>
              </a:prstGeom>
              <a:grpFill/>
              <a:ln w="19050" cmpd="sng">
                <a:solidFill>
                  <a:schemeClr val="bg1"/>
                </a:solidFill>
                <a:round/>
              </a:ln>
            </p:spPr>
            <p:txBody>
              <a:bodyPr wrap="none"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endParaRPr lang="ko-KR" altLang="en-US" sz="1050">
                  <a:latin typeface="微软雅黑" panose="020B0503020204020204" charset="-122"/>
                  <a:cs typeface="+mn-ea"/>
                  <a:sym typeface="微软雅黑" panose="020B0503020204020204" charset="-122"/>
                </a:endParaRPr>
              </a:p>
            </p:txBody>
          </p:sp>
        </p:grpSp>
      </p:grpSp>
      <p:cxnSp>
        <p:nvCxnSpPr>
          <p:cNvPr id="73" name="AutoShape 108">
            <a:extLst>
              <a:ext uri="{FF2B5EF4-FFF2-40B4-BE49-F238E27FC236}">
                <a16:creationId xmlns:a16="http://schemas.microsoft.com/office/drawing/2014/main" xmlns="" id="{0AB7F7DA-6986-409C-82D4-C570EC2BE2B3}"/>
              </a:ext>
            </a:extLst>
          </p:cNvPr>
          <p:cNvCxnSpPr>
            <a:cxnSpLocks noChangeShapeType="1"/>
          </p:cNvCxnSpPr>
          <p:nvPr/>
        </p:nvCxnSpPr>
        <p:spPr bwMode="auto">
          <a:xfrm flipH="1" flipV="1">
            <a:off x="5877397" y="3194618"/>
            <a:ext cx="520538" cy="436390"/>
          </a:xfrm>
          <a:prstGeom prst="straightConnector1">
            <a:avLst/>
          </a:prstGeom>
          <a:noFill/>
          <a:ln w="9525" cmpd="sng">
            <a:solidFill>
              <a:schemeClr val="bg1"/>
            </a:solidFill>
            <a:round/>
          </a:ln>
        </p:spPr>
      </p:cxnSp>
      <p:cxnSp>
        <p:nvCxnSpPr>
          <p:cNvPr id="74" name="AutoShape 166">
            <a:extLst>
              <a:ext uri="{FF2B5EF4-FFF2-40B4-BE49-F238E27FC236}">
                <a16:creationId xmlns:a16="http://schemas.microsoft.com/office/drawing/2014/main" xmlns="" id="{EDE13664-8730-462C-8C89-605EC02ED74E}"/>
              </a:ext>
            </a:extLst>
          </p:cNvPr>
          <p:cNvCxnSpPr>
            <a:cxnSpLocks noChangeShapeType="1"/>
          </p:cNvCxnSpPr>
          <p:nvPr/>
        </p:nvCxnSpPr>
        <p:spPr bwMode="auto">
          <a:xfrm flipH="1" flipV="1">
            <a:off x="3113123" y="3040959"/>
            <a:ext cx="330781" cy="487682"/>
          </a:xfrm>
          <a:prstGeom prst="straightConnector1">
            <a:avLst/>
          </a:prstGeom>
          <a:noFill/>
          <a:ln w="9525" cmpd="sng">
            <a:solidFill>
              <a:schemeClr val="bg1"/>
            </a:solidFill>
            <a:round/>
          </a:ln>
        </p:spPr>
      </p:cxnSp>
      <p:cxnSp>
        <p:nvCxnSpPr>
          <p:cNvPr id="75" name="AutoShape 107">
            <a:extLst>
              <a:ext uri="{FF2B5EF4-FFF2-40B4-BE49-F238E27FC236}">
                <a16:creationId xmlns:a16="http://schemas.microsoft.com/office/drawing/2014/main" xmlns="" id="{67A18991-B37E-453F-B66D-5155534E2889}"/>
              </a:ext>
            </a:extLst>
          </p:cNvPr>
          <p:cNvCxnSpPr>
            <a:cxnSpLocks noChangeShapeType="1"/>
          </p:cNvCxnSpPr>
          <p:nvPr/>
        </p:nvCxnSpPr>
        <p:spPr bwMode="auto">
          <a:xfrm>
            <a:off x="4884074" y="2045265"/>
            <a:ext cx="374529" cy="337112"/>
          </a:xfrm>
          <a:prstGeom prst="straightConnector1">
            <a:avLst/>
          </a:prstGeom>
          <a:noFill/>
          <a:ln w="9525" cmpd="sng">
            <a:solidFill>
              <a:schemeClr val="bg1"/>
            </a:solidFill>
            <a:round/>
          </a:ln>
        </p:spPr>
      </p:cxnSp>
      <p:cxnSp>
        <p:nvCxnSpPr>
          <p:cNvPr id="76" name="AutoShape 165">
            <a:extLst>
              <a:ext uri="{FF2B5EF4-FFF2-40B4-BE49-F238E27FC236}">
                <a16:creationId xmlns:a16="http://schemas.microsoft.com/office/drawing/2014/main" xmlns="" id="{C7FC3D26-0154-498C-808D-C0094DB9DBCE}"/>
              </a:ext>
            </a:extLst>
          </p:cNvPr>
          <p:cNvCxnSpPr>
            <a:cxnSpLocks noChangeShapeType="1"/>
          </p:cNvCxnSpPr>
          <p:nvPr/>
        </p:nvCxnSpPr>
        <p:spPr bwMode="auto">
          <a:xfrm>
            <a:off x="4188556" y="3315359"/>
            <a:ext cx="329145" cy="301063"/>
          </a:xfrm>
          <a:prstGeom prst="straightConnector1">
            <a:avLst/>
          </a:prstGeom>
          <a:noFill/>
          <a:ln w="9525" cmpd="sng">
            <a:solidFill>
              <a:schemeClr val="bg1"/>
            </a:solidFill>
            <a:round/>
          </a:ln>
        </p:spPr>
      </p:cxnSp>
      <p:cxnSp>
        <p:nvCxnSpPr>
          <p:cNvPr id="77" name="AutoShape 164">
            <a:extLst>
              <a:ext uri="{FF2B5EF4-FFF2-40B4-BE49-F238E27FC236}">
                <a16:creationId xmlns:a16="http://schemas.microsoft.com/office/drawing/2014/main" xmlns="" id="{C31D9BE0-8EAD-4698-BAC6-C6939A88F6F8}"/>
              </a:ext>
            </a:extLst>
          </p:cNvPr>
          <p:cNvCxnSpPr>
            <a:cxnSpLocks noChangeShapeType="1"/>
          </p:cNvCxnSpPr>
          <p:nvPr/>
        </p:nvCxnSpPr>
        <p:spPr bwMode="auto">
          <a:xfrm>
            <a:off x="4027443" y="2623974"/>
            <a:ext cx="397091" cy="335682"/>
          </a:xfrm>
          <a:prstGeom prst="straightConnector1">
            <a:avLst/>
          </a:prstGeom>
          <a:noFill/>
          <a:ln w="9525" cmpd="sng">
            <a:solidFill>
              <a:schemeClr val="bg1"/>
            </a:solidFill>
            <a:round/>
          </a:ln>
        </p:spPr>
      </p:cxnSp>
      <p:cxnSp>
        <p:nvCxnSpPr>
          <p:cNvPr id="78" name="AutoShape 163">
            <a:extLst>
              <a:ext uri="{FF2B5EF4-FFF2-40B4-BE49-F238E27FC236}">
                <a16:creationId xmlns:a16="http://schemas.microsoft.com/office/drawing/2014/main" xmlns="" id="{B49E06CF-B855-4580-8936-A7C30207D101}"/>
              </a:ext>
            </a:extLst>
          </p:cNvPr>
          <p:cNvCxnSpPr>
            <a:cxnSpLocks noChangeShapeType="1"/>
          </p:cNvCxnSpPr>
          <p:nvPr/>
        </p:nvCxnSpPr>
        <p:spPr bwMode="auto">
          <a:xfrm>
            <a:off x="2815810" y="2040122"/>
            <a:ext cx="610472" cy="447725"/>
          </a:xfrm>
          <a:prstGeom prst="straightConnector1">
            <a:avLst/>
          </a:prstGeom>
          <a:noFill/>
          <a:ln w="9525" cmpd="sng">
            <a:solidFill>
              <a:schemeClr val="bg1"/>
            </a:solidFill>
            <a:round/>
          </a:ln>
        </p:spPr>
      </p:cxnSp>
      <p:sp>
        <p:nvSpPr>
          <p:cNvPr id="79" name="矩形 78">
            <a:extLst>
              <a:ext uri="{FF2B5EF4-FFF2-40B4-BE49-F238E27FC236}">
                <a16:creationId xmlns:a16="http://schemas.microsoft.com/office/drawing/2014/main" xmlns="" id="{A2F93AF7-9C30-48C0-BA61-D142DBE6FAA2}"/>
              </a:ext>
            </a:extLst>
          </p:cNvPr>
          <p:cNvSpPr>
            <a:spLocks noChangeArrowheads="1"/>
          </p:cNvSpPr>
          <p:nvPr/>
        </p:nvSpPr>
        <p:spPr bwMode="auto">
          <a:xfrm>
            <a:off x="1842679" y="3828907"/>
            <a:ext cx="5508612" cy="36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51430" tIns="25715" rIns="51430" bIns="25715">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825" dirty="0">
                <a:solidFill>
                  <a:schemeClr val="bg1"/>
                </a:solidFill>
                <a:latin typeface="微软雅黑" panose="020B0503020204020204" pitchFamily="34" charset="-122"/>
                <a:ea typeface="微软雅黑" panose="020B0503020204020204" pitchFamily="34" charset="-122"/>
                <a:cs typeface="+mn-ea"/>
                <a:sym typeface="微软雅黑" panose="020B0503020204020204" charset="-122"/>
              </a:rPr>
              <a:t>实力加自信就是一个坚韧不可摧的团队。站在每一个人都想挑战自我的立场上，我们以实力为盾、</a:t>
            </a:r>
            <a:endParaRPr lang="en-US" altLang="zh-CN" sz="825" dirty="0">
              <a:solidFill>
                <a:schemeClr val="bg1"/>
              </a:solidFill>
              <a:latin typeface="微软雅黑" panose="020B0503020204020204" pitchFamily="34" charset="-122"/>
              <a:ea typeface="微软雅黑" panose="020B0503020204020204" pitchFamily="34" charset="-122"/>
              <a:cs typeface="+mn-ea"/>
              <a:sym typeface="微软雅黑" panose="020B0503020204020204" charset="-122"/>
            </a:endParaRPr>
          </a:p>
          <a:p>
            <a:pPr algn="ctr">
              <a:lnSpc>
                <a:spcPct val="130000"/>
              </a:lnSpc>
              <a:spcBef>
                <a:spcPct val="0"/>
              </a:spcBef>
              <a:buNone/>
            </a:pPr>
            <a:r>
              <a:rPr lang="zh-CN" altLang="en-US" sz="825" dirty="0">
                <a:solidFill>
                  <a:schemeClr val="bg1"/>
                </a:solidFill>
                <a:latin typeface="微软雅黑" panose="020B0503020204020204" pitchFamily="34" charset="-122"/>
                <a:ea typeface="微软雅黑" panose="020B0503020204020204" pitchFamily="34" charset="-122"/>
                <a:cs typeface="+mn-ea"/>
                <a:sym typeface="微软雅黑" panose="020B0503020204020204" charset="-122"/>
              </a:rPr>
              <a:t>自信为矛、团结为勇气，组成了激情无畏的团体。我们会用实力证明，我们是最棒的，让我们勇敢地去做吧。</a:t>
            </a:r>
          </a:p>
        </p:txBody>
      </p:sp>
      <p:sp>
        <p:nvSpPr>
          <p:cNvPr id="80" name="AutoShape 103">
            <a:extLst>
              <a:ext uri="{FF2B5EF4-FFF2-40B4-BE49-F238E27FC236}">
                <a16:creationId xmlns:a16="http://schemas.microsoft.com/office/drawing/2014/main" xmlns="" id="{06F5E474-550B-4B8C-9961-DB5DF1159FC4}"/>
              </a:ext>
            </a:extLst>
          </p:cNvPr>
          <p:cNvSpPr>
            <a:spLocks noChangeArrowheads="1"/>
          </p:cNvSpPr>
          <p:nvPr/>
        </p:nvSpPr>
        <p:spPr bwMode="auto">
          <a:xfrm>
            <a:off x="4342255" y="1956305"/>
            <a:ext cx="1047640" cy="128029"/>
          </a:xfrm>
          <a:prstGeom prst="roundRect">
            <a:avLst>
              <a:gd name="adj" fmla="val 13273"/>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r>
              <a:rPr lang="en-US" sz="825" dirty="0">
                <a:solidFill>
                  <a:srgbClr val="5B9BD5"/>
                </a:solidFill>
                <a:latin typeface="微软雅黑" panose="020B0503020204020204" charset="-122"/>
                <a:ea typeface="微软雅黑" panose="020B0503020204020204" charset="-122"/>
                <a:cs typeface="+mn-ea"/>
                <a:sym typeface="微软雅黑" panose="020B0503020204020204" charset="-122"/>
              </a:rPr>
              <a:t>North America</a:t>
            </a:r>
            <a:endParaRPr lang="ko-KR" altLang="en-US" sz="825" dirty="0">
              <a:solidFill>
                <a:srgbClr val="5B9BD5"/>
              </a:solidFill>
              <a:latin typeface="微软雅黑" panose="020B0503020204020204" charset="-122"/>
              <a:cs typeface="+mn-ea"/>
              <a:sym typeface="微软雅黑" panose="020B0503020204020204" charset="-122"/>
            </a:endParaRPr>
          </a:p>
        </p:txBody>
      </p:sp>
      <p:sp>
        <p:nvSpPr>
          <p:cNvPr id="81" name="AutoShape 104">
            <a:extLst>
              <a:ext uri="{FF2B5EF4-FFF2-40B4-BE49-F238E27FC236}">
                <a16:creationId xmlns:a16="http://schemas.microsoft.com/office/drawing/2014/main" xmlns="" id="{4733365F-0CDD-43D5-B0B8-20DEA6850493}"/>
              </a:ext>
            </a:extLst>
          </p:cNvPr>
          <p:cNvSpPr>
            <a:spLocks noChangeArrowheads="1"/>
          </p:cNvSpPr>
          <p:nvPr/>
        </p:nvSpPr>
        <p:spPr bwMode="auto">
          <a:xfrm>
            <a:off x="5786679" y="3616421"/>
            <a:ext cx="1016656" cy="141203"/>
          </a:xfrm>
          <a:prstGeom prst="roundRect">
            <a:avLst>
              <a:gd name="adj" fmla="val 13273"/>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r>
              <a:rPr lang="en-US" sz="825" dirty="0">
                <a:solidFill>
                  <a:srgbClr val="5B9BD5"/>
                </a:solidFill>
                <a:latin typeface="微软雅黑" panose="020B0503020204020204" charset="-122"/>
                <a:ea typeface="微软雅黑" panose="020B0503020204020204" charset="-122"/>
                <a:cs typeface="+mn-ea"/>
                <a:sym typeface="微软雅黑" panose="020B0503020204020204" charset="-122"/>
              </a:rPr>
              <a:t>South America</a:t>
            </a:r>
            <a:endParaRPr lang="ko-KR" altLang="en-US" sz="825" dirty="0">
              <a:solidFill>
                <a:srgbClr val="5B9BD5"/>
              </a:solidFill>
              <a:latin typeface="微软雅黑" panose="020B0503020204020204" charset="-122"/>
              <a:cs typeface="+mn-ea"/>
              <a:sym typeface="微软雅黑" panose="020B0503020204020204" charset="-122"/>
            </a:endParaRPr>
          </a:p>
        </p:txBody>
      </p:sp>
      <p:sp>
        <p:nvSpPr>
          <p:cNvPr id="82" name="AutoShape 157">
            <a:extLst>
              <a:ext uri="{FF2B5EF4-FFF2-40B4-BE49-F238E27FC236}">
                <a16:creationId xmlns:a16="http://schemas.microsoft.com/office/drawing/2014/main" xmlns="" id="{48FD1F6F-8200-4AB7-BD1E-F578047207F9}"/>
              </a:ext>
            </a:extLst>
          </p:cNvPr>
          <p:cNvSpPr>
            <a:spLocks noChangeArrowheads="1"/>
          </p:cNvSpPr>
          <p:nvPr/>
        </p:nvSpPr>
        <p:spPr bwMode="auto">
          <a:xfrm>
            <a:off x="3243702" y="3512634"/>
            <a:ext cx="806619" cy="112031"/>
          </a:xfrm>
          <a:prstGeom prst="roundRect">
            <a:avLst>
              <a:gd name="adj" fmla="val 13273"/>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r>
              <a:rPr lang="en-US" sz="825" dirty="0">
                <a:solidFill>
                  <a:srgbClr val="5B9BD5"/>
                </a:solidFill>
                <a:latin typeface="微软雅黑" panose="020B0503020204020204" charset="-122"/>
                <a:ea typeface="微软雅黑" panose="020B0503020204020204" charset="-122"/>
                <a:cs typeface="+mn-ea"/>
                <a:sym typeface="微软雅黑" panose="020B0503020204020204" charset="-122"/>
              </a:rPr>
              <a:t>Africa</a:t>
            </a:r>
            <a:endParaRPr lang="ko-KR" altLang="en-US" sz="825" dirty="0">
              <a:solidFill>
                <a:srgbClr val="5B9BD5"/>
              </a:solidFill>
              <a:latin typeface="微软雅黑" panose="020B0503020204020204" charset="-122"/>
              <a:cs typeface="+mn-ea"/>
              <a:sym typeface="微软雅黑" panose="020B0503020204020204" charset="-122"/>
            </a:endParaRPr>
          </a:p>
        </p:txBody>
      </p:sp>
      <p:sp>
        <p:nvSpPr>
          <p:cNvPr id="83" name="AutoShape 158">
            <a:extLst>
              <a:ext uri="{FF2B5EF4-FFF2-40B4-BE49-F238E27FC236}">
                <a16:creationId xmlns:a16="http://schemas.microsoft.com/office/drawing/2014/main" xmlns="" id="{3FC64AD9-F13C-4579-8451-E33309CB71FC}"/>
              </a:ext>
            </a:extLst>
          </p:cNvPr>
          <p:cNvSpPr>
            <a:spLocks noChangeArrowheads="1"/>
          </p:cNvSpPr>
          <p:nvPr/>
        </p:nvSpPr>
        <p:spPr bwMode="auto">
          <a:xfrm>
            <a:off x="4383045" y="3574992"/>
            <a:ext cx="806619" cy="112031"/>
          </a:xfrm>
          <a:prstGeom prst="roundRect">
            <a:avLst>
              <a:gd name="adj" fmla="val 13273"/>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r>
              <a:rPr lang="en-US" sz="825" dirty="0">
                <a:solidFill>
                  <a:srgbClr val="5B9BD5"/>
                </a:solidFill>
                <a:latin typeface="微软雅黑" panose="020B0503020204020204" charset="-122"/>
                <a:ea typeface="微软雅黑" panose="020B0503020204020204" charset="-122"/>
                <a:cs typeface="+mn-ea"/>
                <a:sym typeface="微软雅黑" panose="020B0503020204020204" charset="-122"/>
              </a:rPr>
              <a:t>Australia</a:t>
            </a:r>
            <a:endParaRPr lang="ko-KR" altLang="en-US" sz="825" dirty="0">
              <a:solidFill>
                <a:srgbClr val="5B9BD5"/>
              </a:solidFill>
              <a:latin typeface="微软雅黑" panose="020B0503020204020204" charset="-122"/>
              <a:cs typeface="+mn-ea"/>
              <a:sym typeface="微软雅黑" panose="020B0503020204020204" charset="-122"/>
            </a:endParaRPr>
          </a:p>
        </p:txBody>
      </p:sp>
      <p:sp>
        <p:nvSpPr>
          <p:cNvPr id="84" name="AutoShape 155">
            <a:extLst>
              <a:ext uri="{FF2B5EF4-FFF2-40B4-BE49-F238E27FC236}">
                <a16:creationId xmlns:a16="http://schemas.microsoft.com/office/drawing/2014/main" xmlns="" id="{16324834-FB7E-4BFC-95DE-FB2560EFFD34}"/>
              </a:ext>
            </a:extLst>
          </p:cNvPr>
          <p:cNvSpPr>
            <a:spLocks noChangeArrowheads="1"/>
          </p:cNvSpPr>
          <p:nvPr/>
        </p:nvSpPr>
        <p:spPr bwMode="auto">
          <a:xfrm>
            <a:off x="2411529" y="1956305"/>
            <a:ext cx="942178" cy="112031"/>
          </a:xfrm>
          <a:prstGeom prst="roundRect">
            <a:avLst>
              <a:gd name="adj" fmla="val 13273"/>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r>
              <a:rPr lang="en-US" sz="825">
                <a:solidFill>
                  <a:srgbClr val="5B9BD5"/>
                </a:solidFill>
                <a:latin typeface="微软雅黑" panose="020B0503020204020204" charset="-122"/>
                <a:ea typeface="微软雅黑" panose="020B0503020204020204" charset="-122"/>
                <a:cs typeface="+mn-ea"/>
                <a:sym typeface="微软雅黑" panose="020B0503020204020204" charset="-122"/>
              </a:rPr>
              <a:t>Europe</a:t>
            </a:r>
            <a:endParaRPr lang="ko-KR" altLang="en-US" sz="825">
              <a:solidFill>
                <a:srgbClr val="5B9BD5"/>
              </a:solidFill>
              <a:latin typeface="微软雅黑" panose="020B0503020204020204" charset="-122"/>
              <a:cs typeface="+mn-ea"/>
              <a:sym typeface="微软雅黑" panose="020B0503020204020204" charset="-122"/>
            </a:endParaRPr>
          </a:p>
        </p:txBody>
      </p:sp>
      <p:sp>
        <p:nvSpPr>
          <p:cNvPr id="85" name="AutoShape 156">
            <a:extLst>
              <a:ext uri="{FF2B5EF4-FFF2-40B4-BE49-F238E27FC236}">
                <a16:creationId xmlns:a16="http://schemas.microsoft.com/office/drawing/2014/main" xmlns="" id="{FFA3D691-6E16-4963-AFF6-77FAD3F14AF4}"/>
              </a:ext>
            </a:extLst>
          </p:cNvPr>
          <p:cNvSpPr>
            <a:spLocks noChangeArrowheads="1"/>
          </p:cNvSpPr>
          <p:nvPr/>
        </p:nvSpPr>
        <p:spPr bwMode="auto">
          <a:xfrm>
            <a:off x="4206908" y="2945746"/>
            <a:ext cx="806619" cy="112031"/>
          </a:xfrm>
          <a:prstGeom prst="roundRect">
            <a:avLst>
              <a:gd name="adj" fmla="val 13273"/>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r>
              <a:rPr lang="en-US" sz="825" dirty="0">
                <a:solidFill>
                  <a:srgbClr val="5B9BD5"/>
                </a:solidFill>
                <a:latin typeface="微软雅黑" panose="020B0503020204020204" charset="-122"/>
                <a:ea typeface="微软雅黑" panose="020B0503020204020204" charset="-122"/>
                <a:cs typeface="+mn-ea"/>
                <a:sym typeface="微软雅黑" panose="020B0503020204020204" charset="-122"/>
              </a:rPr>
              <a:t>Asia</a:t>
            </a:r>
            <a:endParaRPr lang="ko-KR" altLang="en-US" sz="825" dirty="0">
              <a:solidFill>
                <a:srgbClr val="5B9BD5"/>
              </a:solidFill>
              <a:latin typeface="微软雅黑" panose="020B0503020204020204" charset="-122"/>
              <a:cs typeface="+mn-ea"/>
              <a:sym typeface="微软雅黑" panose="020B0503020204020204" charset="-122"/>
            </a:endParaRPr>
          </a:p>
        </p:txBody>
      </p:sp>
      <p:sp>
        <p:nvSpPr>
          <p:cNvPr id="88" name="TextBox 50">
            <a:extLst>
              <a:ext uri="{FF2B5EF4-FFF2-40B4-BE49-F238E27FC236}">
                <a16:creationId xmlns:a16="http://schemas.microsoft.com/office/drawing/2014/main" xmlns="" id="{8B55E5AD-5559-4160-80C3-B632BF457D64}"/>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效果跟踪</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104160331"/>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8"/>
                                        </p:tgtEl>
                                        <p:attrNameLst>
                                          <p:attrName>style.visibility</p:attrName>
                                        </p:attrNameLst>
                                      </p:cBhvr>
                                      <p:to>
                                        <p:strVal val="visible"/>
                                      </p:to>
                                    </p:set>
                                    <p:anim calcmode="lin" valueType="num">
                                      <p:cBhvr>
                                        <p:cTn id="7"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8"/>
                                        </p:tgtEl>
                                        <p:attrNameLst>
                                          <p:attrName>ppt_y</p:attrName>
                                        </p:attrNameLst>
                                      </p:cBhvr>
                                      <p:tavLst>
                                        <p:tav tm="0">
                                          <p:val>
                                            <p:strVal val="#ppt_y"/>
                                          </p:val>
                                        </p:tav>
                                        <p:tav tm="100000">
                                          <p:val>
                                            <p:strVal val="#ppt_y"/>
                                          </p:val>
                                        </p:tav>
                                      </p:tavLst>
                                    </p:anim>
                                    <p:anim calcmode="lin" valueType="num">
                                      <p:cBhvr>
                                        <p:cTn id="9"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5A88CBB-DFF2-4C25-9144-1E9F716A7621}"/>
              </a:ext>
            </a:extLst>
          </p:cNvPr>
          <p:cNvGrpSpPr/>
          <p:nvPr/>
        </p:nvGrpSpPr>
        <p:grpSpPr>
          <a:xfrm>
            <a:off x="4511778" y="1214944"/>
            <a:ext cx="1080120" cy="1252939"/>
            <a:chOff x="4511778" y="1214944"/>
            <a:chExt cx="1080120" cy="1252939"/>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05</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2749471" cy="861774"/>
          </a:xfrm>
          <a:prstGeom prst="rect">
            <a:avLst/>
          </a:prstGeom>
        </p:spPr>
        <p:txBody>
          <a:bodyPr wrap="none">
            <a:spAutoFit/>
          </a:bodyPr>
          <a:lstStyle/>
          <a:p>
            <a:r>
              <a:rPr lang="zh-CN" altLang="en-US" sz="5000" b="1" dirty="0">
                <a:solidFill>
                  <a:srgbClr val="2F849C"/>
                </a:solidFill>
                <a:latin typeface="微软雅黑" panose="020B0503020204020204" pitchFamily="34" charset="-122"/>
                <a:ea typeface="微软雅黑" panose="020B0503020204020204" pitchFamily="34" charset="-122"/>
              </a:rPr>
              <a:t>缺陷预防</a:t>
            </a: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93004"/>
            <a:ext cx="2673713" cy="3564951"/>
          </a:xfrm>
          <a:prstGeom prst="rect">
            <a:avLst/>
          </a:prstGeom>
        </p:spPr>
      </p:pic>
    </p:spTree>
    <p:extLst>
      <p:ext uri="{BB962C8B-B14F-4D97-AF65-F5344CB8AC3E}">
        <p14:creationId xmlns:p14="http://schemas.microsoft.com/office/powerpoint/2010/main" val="56023246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a:extLst>
              <a:ext uri="{FF2B5EF4-FFF2-40B4-BE49-F238E27FC236}">
                <a16:creationId xmlns:a16="http://schemas.microsoft.com/office/drawing/2014/main" xmlns="" id="{692CE89D-06AF-4E2D-B6E2-0E1937783086}"/>
              </a:ext>
            </a:extLst>
          </p:cNvPr>
          <p:cNvSpPr txBox="1">
            <a:spLocks noChangeArrowheads="1"/>
          </p:cNvSpPr>
          <p:nvPr/>
        </p:nvSpPr>
        <p:spPr>
          <a:xfrm>
            <a:off x="838200" y="365125"/>
            <a:ext cx="10515600" cy="542925"/>
          </a:xfrm>
          <a:prstGeom prst="rect">
            <a:avLst/>
          </a:prstGeom>
        </p:spPr>
        <p:txBody>
          <a:bodyPr vert="horz" lIns="91440" tIns="45720" rIns="91440" bIns="45720" rtlCol="0" anchor="ctr">
            <a:noAutofit/>
          </a:bodyPr>
          <a:lstStyle>
            <a:lvl1pPr marL="0" algn="l" defTabSz="914400" rtl="0" eaLnBrk="1" latinLnBrk="0" hangingPunct="1">
              <a:spcBef>
                <a:spcPct val="0"/>
              </a:spcBef>
              <a:buNone/>
              <a:defRPr lang="zh-CN" altLang="en-US" sz="1700" kern="1200" spc="300" dirty="0">
                <a:solidFill>
                  <a:srgbClr val="617A99"/>
                </a:solidFill>
                <a:latin typeface="黑体" panose="02010600030101010101" charset="-122"/>
                <a:ea typeface="黑体" panose="02010600030101010101" charset="-122"/>
                <a:cs typeface="+mn-cs"/>
              </a:defRPr>
            </a:lvl1pPr>
          </a:lstStyle>
          <a:p>
            <a:endParaRPr lang="zh-CN" altLang="en-US" dirty="0"/>
          </a:p>
        </p:txBody>
      </p:sp>
      <p:grpSp>
        <p:nvGrpSpPr>
          <p:cNvPr id="21" name="组合 20">
            <a:extLst>
              <a:ext uri="{FF2B5EF4-FFF2-40B4-BE49-F238E27FC236}">
                <a16:creationId xmlns:a16="http://schemas.microsoft.com/office/drawing/2014/main" xmlns="" id="{AA694997-53DD-483E-83FF-DFA9B468EDAA}"/>
              </a:ext>
            </a:extLst>
          </p:cNvPr>
          <p:cNvGrpSpPr/>
          <p:nvPr/>
        </p:nvGrpSpPr>
        <p:grpSpPr>
          <a:xfrm>
            <a:off x="2095530" y="1701086"/>
            <a:ext cx="5428797" cy="2458451"/>
            <a:chOff x="1222375" y="2057400"/>
            <a:chExt cx="9740900" cy="4264473"/>
          </a:xfrm>
        </p:grpSpPr>
        <p:sp>
          <p:nvSpPr>
            <p:cNvPr id="5" name="椭圆 4">
              <a:extLst>
                <a:ext uri="{FF2B5EF4-FFF2-40B4-BE49-F238E27FC236}">
                  <a16:creationId xmlns:a16="http://schemas.microsoft.com/office/drawing/2014/main" xmlns="" id="{AC961ACA-C149-49EE-B8B8-21FEF28B097B}"/>
                </a:ext>
              </a:extLst>
            </p:cNvPr>
            <p:cNvSpPr/>
            <p:nvPr/>
          </p:nvSpPr>
          <p:spPr>
            <a:xfrm>
              <a:off x="8979385" y="2057400"/>
              <a:ext cx="1368152" cy="1368152"/>
            </a:xfrm>
            <a:prstGeom prst="ellipse">
              <a:avLst/>
            </a:prstGeom>
            <a:solidFill>
              <a:srgbClr val="2F849C"/>
            </a:solidFill>
            <a:ln>
              <a:solidFill>
                <a:srgbClr val="2F849C"/>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椭圆 5">
              <a:extLst>
                <a:ext uri="{FF2B5EF4-FFF2-40B4-BE49-F238E27FC236}">
                  <a16:creationId xmlns:a16="http://schemas.microsoft.com/office/drawing/2014/main" xmlns="" id="{EA483E99-0E78-44C4-B8F1-9D632045EF63}"/>
                </a:ext>
              </a:extLst>
            </p:cNvPr>
            <p:cNvSpPr/>
            <p:nvPr/>
          </p:nvSpPr>
          <p:spPr>
            <a:xfrm>
              <a:off x="5416566" y="2057400"/>
              <a:ext cx="1368152" cy="1368152"/>
            </a:xfrm>
            <a:prstGeom prst="ellipse">
              <a:avLst/>
            </a:prstGeom>
            <a:solidFill>
              <a:schemeClr val="tx1">
                <a:lumMod val="65000"/>
                <a:lumOff val="3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椭圆 6">
              <a:extLst>
                <a:ext uri="{FF2B5EF4-FFF2-40B4-BE49-F238E27FC236}">
                  <a16:creationId xmlns:a16="http://schemas.microsoft.com/office/drawing/2014/main" xmlns="" id="{3B43D2D7-FA58-452B-96EA-697EA778277B}"/>
                </a:ext>
              </a:extLst>
            </p:cNvPr>
            <p:cNvSpPr/>
            <p:nvPr/>
          </p:nvSpPr>
          <p:spPr>
            <a:xfrm>
              <a:off x="1853746" y="2057400"/>
              <a:ext cx="1368152" cy="1368152"/>
            </a:xfrm>
            <a:prstGeom prst="ellipse">
              <a:avLst/>
            </a:prstGeom>
            <a:solidFill>
              <a:srgbClr val="617A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xmlns="" id="{CC317C3E-B0E4-4160-A9F6-C32025324735}"/>
                </a:ext>
              </a:extLst>
            </p:cNvPr>
            <p:cNvSpPr txBox="1"/>
            <p:nvPr/>
          </p:nvSpPr>
          <p:spPr>
            <a:xfrm>
              <a:off x="1222375" y="3861047"/>
              <a:ext cx="2625725" cy="453793"/>
            </a:xfrm>
            <a:prstGeom prst="rect">
              <a:avLst/>
            </a:prstGeom>
            <a:noFill/>
          </p:spPr>
          <p:txBody>
            <a:bodyPr>
              <a:spAutoFit/>
            </a:bodyPr>
            <a:lstStyle/>
            <a:p>
              <a:pPr algn="ctr">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Part one</a:t>
              </a:r>
            </a:p>
          </p:txBody>
        </p:sp>
        <p:sp>
          <p:nvSpPr>
            <p:cNvPr id="9" name="文本框 8">
              <a:extLst>
                <a:ext uri="{FF2B5EF4-FFF2-40B4-BE49-F238E27FC236}">
                  <a16:creationId xmlns:a16="http://schemas.microsoft.com/office/drawing/2014/main" xmlns="" id="{375F546B-A45C-49C5-9596-7956205E15E8}"/>
                </a:ext>
              </a:extLst>
            </p:cNvPr>
            <p:cNvSpPr txBox="1"/>
            <p:nvPr/>
          </p:nvSpPr>
          <p:spPr>
            <a:xfrm>
              <a:off x="1222375" y="4416496"/>
              <a:ext cx="2625725" cy="1905377"/>
            </a:xfrm>
            <a:prstGeom prst="rect">
              <a:avLst/>
            </a:prstGeom>
            <a:noFill/>
          </p:spPr>
          <p:txBody>
            <a:bodyPr>
              <a:spAutoFit/>
            </a:bodyPr>
            <a:lstStyle/>
            <a:p>
              <a:pPr algn="ctr">
                <a:lnSpc>
                  <a:spcPct val="15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多层次、多角度、多方面的良好沟通</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的概念了</a:t>
              </a:r>
            </a:p>
            <a:p>
              <a:pPr algn="ctr">
                <a:lnSpc>
                  <a:spcPct val="150000"/>
                </a:lnSpc>
                <a:defRPr/>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xmlns="" id="{2598585A-0BAE-4A29-A089-3974C15B2714}"/>
                </a:ext>
              </a:extLst>
            </p:cNvPr>
            <p:cNvSpPr txBox="1"/>
            <p:nvPr/>
          </p:nvSpPr>
          <p:spPr>
            <a:xfrm>
              <a:off x="4783139" y="3861047"/>
              <a:ext cx="2625725" cy="453793"/>
            </a:xfrm>
            <a:prstGeom prst="rect">
              <a:avLst/>
            </a:prstGeom>
            <a:noFill/>
          </p:spPr>
          <p:txBody>
            <a:bodyPr>
              <a:spAutoFit/>
            </a:bodyPr>
            <a:lstStyle/>
            <a:p>
              <a:pPr algn="ctr">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Part two</a:t>
              </a:r>
            </a:p>
          </p:txBody>
        </p:sp>
        <p:sp>
          <p:nvSpPr>
            <p:cNvPr id="11" name="文本框 10">
              <a:extLst>
                <a:ext uri="{FF2B5EF4-FFF2-40B4-BE49-F238E27FC236}">
                  <a16:creationId xmlns:a16="http://schemas.microsoft.com/office/drawing/2014/main" xmlns="" id="{6AA3B65D-2120-4708-8953-AB298A737E29}"/>
                </a:ext>
              </a:extLst>
            </p:cNvPr>
            <p:cNvSpPr txBox="1"/>
            <p:nvPr/>
          </p:nvSpPr>
          <p:spPr>
            <a:xfrm>
              <a:off x="4783139" y="4416496"/>
              <a:ext cx="2625725" cy="1429672"/>
            </a:xfrm>
            <a:prstGeom prst="rect">
              <a:avLst/>
            </a:prstGeom>
            <a:noFill/>
          </p:spPr>
          <p:txBody>
            <a:bodyPr>
              <a:spAutoFit/>
            </a:bodyPr>
            <a:lstStyle/>
            <a:p>
              <a:pPr algn="ctr">
                <a:lnSpc>
                  <a:spcPct val="15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企业文化的工作，是要在经营性、制度性和管理性渠道</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xmlns="" id="{B712FA62-518A-4CE3-A658-1375877F2536}"/>
                </a:ext>
              </a:extLst>
            </p:cNvPr>
            <p:cNvSpPr txBox="1"/>
            <p:nvPr/>
          </p:nvSpPr>
          <p:spPr>
            <a:xfrm>
              <a:off x="8337550" y="3861047"/>
              <a:ext cx="2625725" cy="453793"/>
            </a:xfrm>
            <a:prstGeom prst="rect">
              <a:avLst/>
            </a:prstGeom>
            <a:noFill/>
          </p:spPr>
          <p:txBody>
            <a:bodyPr>
              <a:spAutoFit/>
            </a:bodyPr>
            <a:lstStyle/>
            <a:p>
              <a:pPr algn="ctr">
                <a:defRPr/>
              </a:pP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Part three</a:t>
              </a:r>
            </a:p>
          </p:txBody>
        </p:sp>
        <p:sp>
          <p:nvSpPr>
            <p:cNvPr id="13" name="文本框 12">
              <a:extLst>
                <a:ext uri="{FF2B5EF4-FFF2-40B4-BE49-F238E27FC236}">
                  <a16:creationId xmlns:a16="http://schemas.microsoft.com/office/drawing/2014/main" xmlns="" id="{62ED4EAA-D349-4552-837E-9EBB2E6DE46E}"/>
                </a:ext>
              </a:extLst>
            </p:cNvPr>
            <p:cNvSpPr txBox="1">
              <a:spLocks noChangeArrowheads="1"/>
            </p:cNvSpPr>
            <p:nvPr/>
          </p:nvSpPr>
          <p:spPr bwMode="auto">
            <a:xfrm>
              <a:off x="8337550" y="4416496"/>
              <a:ext cx="2625725" cy="1429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mn-ea"/>
                </a:rPr>
                <a:t>相互了解多了，就能调整好自己的位置，</a:t>
              </a:r>
            </a:p>
          </p:txBody>
        </p:sp>
        <p:sp>
          <p:nvSpPr>
            <p:cNvPr id="15" name="call-center-worker-with-headset_46010">
              <a:extLst>
                <a:ext uri="{FF2B5EF4-FFF2-40B4-BE49-F238E27FC236}">
                  <a16:creationId xmlns:a16="http://schemas.microsoft.com/office/drawing/2014/main" xmlns="" id="{8DA6F9A0-73CF-4582-82EA-207135028E62}"/>
                </a:ext>
              </a:extLst>
            </p:cNvPr>
            <p:cNvSpPr>
              <a:spLocks noChangeAspect="1"/>
            </p:cNvSpPr>
            <p:nvPr/>
          </p:nvSpPr>
          <p:spPr bwMode="auto">
            <a:xfrm>
              <a:off x="2265547" y="2371180"/>
              <a:ext cx="544550" cy="740593"/>
            </a:xfrm>
            <a:custGeom>
              <a:avLst/>
              <a:gdLst>
                <a:gd name="connsiteX0" fmla="*/ 374083 w 447102"/>
                <a:gd name="connsiteY0" fmla="*/ 129981 h 608062"/>
                <a:gd name="connsiteX1" fmla="*/ 395933 w 447102"/>
                <a:gd name="connsiteY1" fmla="*/ 129981 h 608062"/>
                <a:gd name="connsiteX2" fmla="*/ 447102 w 447102"/>
                <a:gd name="connsiteY2" fmla="*/ 181066 h 608062"/>
                <a:gd name="connsiteX3" fmla="*/ 446826 w 447102"/>
                <a:gd name="connsiteY3" fmla="*/ 577687 h 608062"/>
                <a:gd name="connsiteX4" fmla="*/ 416401 w 447102"/>
                <a:gd name="connsiteY4" fmla="*/ 608062 h 608062"/>
                <a:gd name="connsiteX5" fmla="*/ 385884 w 447102"/>
                <a:gd name="connsiteY5" fmla="*/ 577687 h 608062"/>
                <a:gd name="connsiteX6" fmla="*/ 385884 w 447102"/>
                <a:gd name="connsiteY6" fmla="*/ 396267 h 608062"/>
                <a:gd name="connsiteX7" fmla="*/ 365601 w 447102"/>
                <a:gd name="connsiteY7" fmla="*/ 396267 h 608062"/>
                <a:gd name="connsiteX8" fmla="*/ 365601 w 447102"/>
                <a:gd name="connsiteY8" fmla="*/ 577687 h 608062"/>
                <a:gd name="connsiteX9" fmla="*/ 371962 w 447102"/>
                <a:gd name="connsiteY9" fmla="*/ 601803 h 608062"/>
                <a:gd name="connsiteX10" fmla="*/ 353523 w 447102"/>
                <a:gd name="connsiteY10" fmla="*/ 608062 h 608062"/>
                <a:gd name="connsiteX11" fmla="*/ 323006 w 447102"/>
                <a:gd name="connsiteY11" fmla="*/ 577687 h 608062"/>
                <a:gd name="connsiteX12" fmla="*/ 323006 w 447102"/>
                <a:gd name="connsiteY12" fmla="*/ 280198 h 608062"/>
                <a:gd name="connsiteX13" fmla="*/ 332226 w 447102"/>
                <a:gd name="connsiteY13" fmla="*/ 276332 h 608062"/>
                <a:gd name="connsiteX14" fmla="*/ 335729 w 447102"/>
                <a:gd name="connsiteY14" fmla="*/ 274768 h 608062"/>
                <a:gd name="connsiteX15" fmla="*/ 343750 w 447102"/>
                <a:gd name="connsiteY15" fmla="*/ 268877 h 608062"/>
                <a:gd name="connsiteX16" fmla="*/ 421933 w 447102"/>
                <a:gd name="connsiteY16" fmla="*/ 176464 h 608062"/>
                <a:gd name="connsiteX17" fmla="*/ 422117 w 447102"/>
                <a:gd name="connsiteY17" fmla="*/ 176188 h 608062"/>
                <a:gd name="connsiteX18" fmla="*/ 421933 w 447102"/>
                <a:gd name="connsiteY18" fmla="*/ 176372 h 608062"/>
                <a:gd name="connsiteX19" fmla="*/ 333425 w 447102"/>
                <a:gd name="connsiteY19" fmla="*/ 257647 h 608062"/>
                <a:gd name="connsiteX20" fmla="*/ 326233 w 447102"/>
                <a:gd name="connsiteY20" fmla="*/ 262342 h 608062"/>
                <a:gd name="connsiteX21" fmla="*/ 234775 w 447102"/>
                <a:gd name="connsiteY21" fmla="*/ 301184 h 608062"/>
                <a:gd name="connsiteX22" fmla="*/ 224818 w 447102"/>
                <a:gd name="connsiteY22" fmla="*/ 303209 h 608062"/>
                <a:gd name="connsiteX23" fmla="*/ 201400 w 447102"/>
                <a:gd name="connsiteY23" fmla="*/ 287746 h 608062"/>
                <a:gd name="connsiteX24" fmla="*/ 214860 w 447102"/>
                <a:gd name="connsiteY24" fmla="*/ 254518 h 608062"/>
                <a:gd name="connsiteX25" fmla="*/ 302262 w 447102"/>
                <a:gd name="connsiteY25" fmla="*/ 217332 h 608062"/>
                <a:gd name="connsiteX26" fmla="*/ 387544 w 447102"/>
                <a:gd name="connsiteY26" fmla="*/ 139093 h 608062"/>
                <a:gd name="connsiteX27" fmla="*/ 323006 w 447102"/>
                <a:gd name="connsiteY27" fmla="*/ 184840 h 608062"/>
                <a:gd name="connsiteX28" fmla="*/ 323006 w 447102"/>
                <a:gd name="connsiteY28" fmla="*/ 181066 h 608062"/>
                <a:gd name="connsiteX29" fmla="*/ 374083 w 447102"/>
                <a:gd name="connsiteY29" fmla="*/ 129981 h 608062"/>
                <a:gd name="connsiteX30" fmla="*/ 51156 w 447102"/>
                <a:gd name="connsiteY30" fmla="*/ 129981 h 608062"/>
                <a:gd name="connsiteX31" fmla="*/ 73000 w 447102"/>
                <a:gd name="connsiteY31" fmla="*/ 129981 h 608062"/>
                <a:gd name="connsiteX32" fmla="*/ 124156 w 447102"/>
                <a:gd name="connsiteY32" fmla="*/ 181066 h 608062"/>
                <a:gd name="connsiteX33" fmla="*/ 124156 w 447102"/>
                <a:gd name="connsiteY33" fmla="*/ 190639 h 608062"/>
                <a:gd name="connsiteX34" fmla="*/ 68945 w 447102"/>
                <a:gd name="connsiteY34" fmla="*/ 148022 h 608062"/>
                <a:gd name="connsiteX35" fmla="*/ 136691 w 447102"/>
                <a:gd name="connsiteY35" fmla="*/ 213374 h 608062"/>
                <a:gd name="connsiteX36" fmla="*/ 198077 w 447102"/>
                <a:gd name="connsiteY36" fmla="*/ 247522 h 608062"/>
                <a:gd name="connsiteX37" fmla="*/ 187385 w 447102"/>
                <a:gd name="connsiteY37" fmla="*/ 293729 h 608062"/>
                <a:gd name="connsiteX38" fmla="*/ 192823 w 447102"/>
                <a:gd name="connsiteY38" fmla="*/ 302657 h 608062"/>
                <a:gd name="connsiteX39" fmla="*/ 109132 w 447102"/>
                <a:gd name="connsiteY39" fmla="*/ 256082 h 608062"/>
                <a:gd name="connsiteX40" fmla="*/ 103786 w 447102"/>
                <a:gd name="connsiteY40" fmla="*/ 252125 h 608062"/>
                <a:gd name="connsiteX41" fmla="*/ 33643 w 447102"/>
                <a:gd name="connsiteY41" fmla="*/ 184564 h 608062"/>
                <a:gd name="connsiteX42" fmla="*/ 96320 w 447102"/>
                <a:gd name="connsiteY42" fmla="*/ 259856 h 608062"/>
                <a:gd name="connsiteX43" fmla="*/ 97334 w 447102"/>
                <a:gd name="connsiteY43" fmla="*/ 260869 h 608062"/>
                <a:gd name="connsiteX44" fmla="*/ 103878 w 447102"/>
                <a:gd name="connsiteY44" fmla="*/ 265471 h 608062"/>
                <a:gd name="connsiteX45" fmla="*/ 124156 w 447102"/>
                <a:gd name="connsiteY45" fmla="*/ 279830 h 608062"/>
                <a:gd name="connsiteX46" fmla="*/ 124063 w 447102"/>
                <a:gd name="connsiteY46" fmla="*/ 577687 h 608062"/>
                <a:gd name="connsiteX47" fmla="*/ 93647 w 447102"/>
                <a:gd name="connsiteY47" fmla="*/ 608062 h 608062"/>
                <a:gd name="connsiteX48" fmla="*/ 75212 w 447102"/>
                <a:gd name="connsiteY48" fmla="*/ 601803 h 608062"/>
                <a:gd name="connsiteX49" fmla="*/ 81572 w 447102"/>
                <a:gd name="connsiteY49" fmla="*/ 577687 h 608062"/>
                <a:gd name="connsiteX50" fmla="*/ 81572 w 447102"/>
                <a:gd name="connsiteY50" fmla="*/ 396267 h 608062"/>
                <a:gd name="connsiteX51" fmla="*/ 61202 w 447102"/>
                <a:gd name="connsiteY51" fmla="*/ 396267 h 608062"/>
                <a:gd name="connsiteX52" fmla="*/ 61202 w 447102"/>
                <a:gd name="connsiteY52" fmla="*/ 577687 h 608062"/>
                <a:gd name="connsiteX53" fmla="*/ 30786 w 447102"/>
                <a:gd name="connsiteY53" fmla="*/ 608062 h 608062"/>
                <a:gd name="connsiteX54" fmla="*/ 277 w 447102"/>
                <a:gd name="connsiteY54" fmla="*/ 577687 h 608062"/>
                <a:gd name="connsiteX55" fmla="*/ 0 w 447102"/>
                <a:gd name="connsiteY55" fmla="*/ 181066 h 608062"/>
                <a:gd name="connsiteX56" fmla="*/ 51156 w 447102"/>
                <a:gd name="connsiteY56" fmla="*/ 129981 h 608062"/>
                <a:gd name="connsiteX57" fmla="*/ 385040 w 447102"/>
                <a:gd name="connsiteY57" fmla="*/ 0 h 608062"/>
                <a:gd name="connsiteX58" fmla="*/ 444421 w 447102"/>
                <a:gd name="connsiteY58" fmla="*/ 59275 h 608062"/>
                <a:gd name="connsiteX59" fmla="*/ 385040 w 447102"/>
                <a:gd name="connsiteY59" fmla="*/ 118550 h 608062"/>
                <a:gd name="connsiteX60" fmla="*/ 325659 w 447102"/>
                <a:gd name="connsiteY60" fmla="*/ 59275 h 608062"/>
                <a:gd name="connsiteX61" fmla="*/ 385040 w 447102"/>
                <a:gd name="connsiteY61" fmla="*/ 0 h 608062"/>
                <a:gd name="connsiteX62" fmla="*/ 62097 w 447102"/>
                <a:gd name="connsiteY62" fmla="*/ 0 h 608062"/>
                <a:gd name="connsiteX63" fmla="*/ 121513 w 447102"/>
                <a:gd name="connsiteY63" fmla="*/ 59275 h 608062"/>
                <a:gd name="connsiteX64" fmla="*/ 62097 w 447102"/>
                <a:gd name="connsiteY64" fmla="*/ 118550 h 608062"/>
                <a:gd name="connsiteX65" fmla="*/ 2681 w 447102"/>
                <a:gd name="connsiteY65" fmla="*/ 59275 h 608062"/>
                <a:gd name="connsiteX66" fmla="*/ 62097 w 447102"/>
                <a:gd name="connsiteY66"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47102" h="608062">
                  <a:moveTo>
                    <a:pt x="374083" y="129981"/>
                  </a:moveTo>
                  <a:lnTo>
                    <a:pt x="395933" y="129981"/>
                  </a:lnTo>
                  <a:cubicBezTo>
                    <a:pt x="424238" y="129981"/>
                    <a:pt x="447102" y="152900"/>
                    <a:pt x="447102" y="181066"/>
                  </a:cubicBezTo>
                  <a:cubicBezTo>
                    <a:pt x="447102" y="321802"/>
                    <a:pt x="446826" y="577687"/>
                    <a:pt x="446826" y="577687"/>
                  </a:cubicBezTo>
                  <a:cubicBezTo>
                    <a:pt x="446826" y="594439"/>
                    <a:pt x="433181" y="608062"/>
                    <a:pt x="416401" y="608062"/>
                  </a:cubicBezTo>
                  <a:cubicBezTo>
                    <a:pt x="399529" y="608062"/>
                    <a:pt x="385884" y="594439"/>
                    <a:pt x="385884" y="577687"/>
                  </a:cubicBezTo>
                  <a:lnTo>
                    <a:pt x="385884" y="396267"/>
                  </a:lnTo>
                  <a:lnTo>
                    <a:pt x="365601" y="396267"/>
                  </a:lnTo>
                  <a:lnTo>
                    <a:pt x="365601" y="577687"/>
                  </a:lnTo>
                  <a:cubicBezTo>
                    <a:pt x="365601" y="586431"/>
                    <a:pt x="367998" y="594531"/>
                    <a:pt x="371962" y="601803"/>
                  </a:cubicBezTo>
                  <a:cubicBezTo>
                    <a:pt x="366799" y="605669"/>
                    <a:pt x="360438" y="608062"/>
                    <a:pt x="353523" y="608062"/>
                  </a:cubicBezTo>
                  <a:cubicBezTo>
                    <a:pt x="336651" y="608062"/>
                    <a:pt x="323006" y="594439"/>
                    <a:pt x="323006" y="577687"/>
                  </a:cubicBezTo>
                  <a:lnTo>
                    <a:pt x="323006" y="280198"/>
                  </a:lnTo>
                  <a:lnTo>
                    <a:pt x="332226" y="276332"/>
                  </a:lnTo>
                  <a:lnTo>
                    <a:pt x="335729" y="274768"/>
                  </a:lnTo>
                  <a:cubicBezTo>
                    <a:pt x="338772" y="273479"/>
                    <a:pt x="341538" y="271546"/>
                    <a:pt x="343750" y="268877"/>
                  </a:cubicBezTo>
                  <a:lnTo>
                    <a:pt x="421933" y="176464"/>
                  </a:lnTo>
                  <a:cubicBezTo>
                    <a:pt x="422025" y="176372"/>
                    <a:pt x="422025" y="176280"/>
                    <a:pt x="422117" y="176188"/>
                  </a:cubicBezTo>
                  <a:cubicBezTo>
                    <a:pt x="422025" y="176188"/>
                    <a:pt x="422025" y="176372"/>
                    <a:pt x="421933" y="176372"/>
                  </a:cubicBezTo>
                  <a:lnTo>
                    <a:pt x="333425" y="257647"/>
                  </a:lnTo>
                  <a:cubicBezTo>
                    <a:pt x="331304" y="259580"/>
                    <a:pt x="328907" y="261145"/>
                    <a:pt x="326233" y="262342"/>
                  </a:cubicBezTo>
                  <a:lnTo>
                    <a:pt x="234775" y="301184"/>
                  </a:lnTo>
                  <a:cubicBezTo>
                    <a:pt x="231548" y="302565"/>
                    <a:pt x="228137" y="303209"/>
                    <a:pt x="224818" y="303209"/>
                  </a:cubicBezTo>
                  <a:cubicBezTo>
                    <a:pt x="214953" y="303209"/>
                    <a:pt x="205549" y="297411"/>
                    <a:pt x="201400" y="287746"/>
                  </a:cubicBezTo>
                  <a:cubicBezTo>
                    <a:pt x="195960" y="274860"/>
                    <a:pt x="201953" y="259948"/>
                    <a:pt x="214860" y="254518"/>
                  </a:cubicBezTo>
                  <a:lnTo>
                    <a:pt x="302262" y="217332"/>
                  </a:lnTo>
                  <a:lnTo>
                    <a:pt x="387544" y="139093"/>
                  </a:lnTo>
                  <a:lnTo>
                    <a:pt x="323006" y="184840"/>
                  </a:lnTo>
                  <a:lnTo>
                    <a:pt x="323006" y="181066"/>
                  </a:lnTo>
                  <a:cubicBezTo>
                    <a:pt x="323006" y="152900"/>
                    <a:pt x="345871" y="129981"/>
                    <a:pt x="374083" y="129981"/>
                  </a:cubicBezTo>
                  <a:close/>
                  <a:moveTo>
                    <a:pt x="51156" y="129981"/>
                  </a:moveTo>
                  <a:lnTo>
                    <a:pt x="73000" y="129981"/>
                  </a:lnTo>
                  <a:cubicBezTo>
                    <a:pt x="101205" y="129981"/>
                    <a:pt x="124156" y="152900"/>
                    <a:pt x="124156" y="181066"/>
                  </a:cubicBezTo>
                  <a:lnTo>
                    <a:pt x="124156" y="190639"/>
                  </a:lnTo>
                  <a:lnTo>
                    <a:pt x="68945" y="148022"/>
                  </a:lnTo>
                  <a:lnTo>
                    <a:pt x="136691" y="213374"/>
                  </a:lnTo>
                  <a:lnTo>
                    <a:pt x="198077" y="247522"/>
                  </a:lnTo>
                  <a:cubicBezTo>
                    <a:pt x="185265" y="258752"/>
                    <a:pt x="180380" y="277161"/>
                    <a:pt x="187385" y="293729"/>
                  </a:cubicBezTo>
                  <a:cubicBezTo>
                    <a:pt x="188860" y="297042"/>
                    <a:pt x="190704" y="299896"/>
                    <a:pt x="192823" y="302657"/>
                  </a:cubicBezTo>
                  <a:lnTo>
                    <a:pt x="109132" y="256082"/>
                  </a:lnTo>
                  <a:cubicBezTo>
                    <a:pt x="107196" y="254978"/>
                    <a:pt x="105445" y="253689"/>
                    <a:pt x="103786" y="252125"/>
                  </a:cubicBezTo>
                  <a:lnTo>
                    <a:pt x="33643" y="184564"/>
                  </a:lnTo>
                  <a:lnTo>
                    <a:pt x="96320" y="259856"/>
                  </a:lnTo>
                  <a:cubicBezTo>
                    <a:pt x="96596" y="260224"/>
                    <a:pt x="96965" y="260593"/>
                    <a:pt x="97334" y="260869"/>
                  </a:cubicBezTo>
                  <a:lnTo>
                    <a:pt x="103878" y="265471"/>
                  </a:lnTo>
                  <a:lnTo>
                    <a:pt x="124156" y="279830"/>
                  </a:lnTo>
                  <a:lnTo>
                    <a:pt x="124063" y="577687"/>
                  </a:lnTo>
                  <a:cubicBezTo>
                    <a:pt x="124063" y="594439"/>
                    <a:pt x="110422" y="608062"/>
                    <a:pt x="93647" y="608062"/>
                  </a:cubicBezTo>
                  <a:cubicBezTo>
                    <a:pt x="86642" y="608062"/>
                    <a:pt x="80282" y="605669"/>
                    <a:pt x="75212" y="601803"/>
                  </a:cubicBezTo>
                  <a:cubicBezTo>
                    <a:pt x="79084" y="594531"/>
                    <a:pt x="81572" y="586431"/>
                    <a:pt x="81572" y="577687"/>
                  </a:cubicBezTo>
                  <a:lnTo>
                    <a:pt x="81572" y="396267"/>
                  </a:lnTo>
                  <a:lnTo>
                    <a:pt x="61202" y="396267"/>
                  </a:lnTo>
                  <a:lnTo>
                    <a:pt x="61202" y="577687"/>
                  </a:lnTo>
                  <a:cubicBezTo>
                    <a:pt x="61202" y="594439"/>
                    <a:pt x="47561" y="608062"/>
                    <a:pt x="30786" y="608062"/>
                  </a:cubicBezTo>
                  <a:cubicBezTo>
                    <a:pt x="13918" y="608062"/>
                    <a:pt x="277" y="594439"/>
                    <a:pt x="277" y="577687"/>
                  </a:cubicBezTo>
                  <a:cubicBezTo>
                    <a:pt x="277" y="577687"/>
                    <a:pt x="0" y="326313"/>
                    <a:pt x="0" y="181066"/>
                  </a:cubicBezTo>
                  <a:cubicBezTo>
                    <a:pt x="0" y="152900"/>
                    <a:pt x="22951" y="129981"/>
                    <a:pt x="51156" y="129981"/>
                  </a:cubicBezTo>
                  <a:close/>
                  <a:moveTo>
                    <a:pt x="385040" y="0"/>
                  </a:moveTo>
                  <a:cubicBezTo>
                    <a:pt x="417835" y="0"/>
                    <a:pt x="444421" y="26538"/>
                    <a:pt x="444421" y="59275"/>
                  </a:cubicBezTo>
                  <a:cubicBezTo>
                    <a:pt x="444421" y="92012"/>
                    <a:pt x="417835" y="118550"/>
                    <a:pt x="385040" y="118550"/>
                  </a:cubicBezTo>
                  <a:cubicBezTo>
                    <a:pt x="352245" y="118550"/>
                    <a:pt x="325659" y="92012"/>
                    <a:pt x="325659" y="59275"/>
                  </a:cubicBezTo>
                  <a:cubicBezTo>
                    <a:pt x="325659" y="26538"/>
                    <a:pt x="352245" y="0"/>
                    <a:pt x="385040" y="0"/>
                  </a:cubicBezTo>
                  <a:close/>
                  <a:moveTo>
                    <a:pt x="62097" y="0"/>
                  </a:moveTo>
                  <a:cubicBezTo>
                    <a:pt x="94912" y="0"/>
                    <a:pt x="121513" y="26538"/>
                    <a:pt x="121513" y="59275"/>
                  </a:cubicBezTo>
                  <a:cubicBezTo>
                    <a:pt x="121513" y="92012"/>
                    <a:pt x="94912" y="118550"/>
                    <a:pt x="62097" y="118550"/>
                  </a:cubicBezTo>
                  <a:cubicBezTo>
                    <a:pt x="29282" y="118550"/>
                    <a:pt x="2681" y="92012"/>
                    <a:pt x="2681" y="59275"/>
                  </a:cubicBezTo>
                  <a:cubicBezTo>
                    <a:pt x="2681" y="26538"/>
                    <a:pt x="29282" y="0"/>
                    <a:pt x="62097" y="0"/>
                  </a:cubicBezTo>
                  <a:close/>
                </a:path>
              </a:pathLst>
            </a:custGeom>
            <a:solidFill>
              <a:schemeClr val="bg1"/>
            </a:solidFill>
            <a:ln>
              <a:noFill/>
            </a:ln>
          </p:spPr>
          <p:txBody>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call-center-worker-with-headset_46010">
              <a:extLst>
                <a:ext uri="{FF2B5EF4-FFF2-40B4-BE49-F238E27FC236}">
                  <a16:creationId xmlns:a16="http://schemas.microsoft.com/office/drawing/2014/main" xmlns="" id="{779D28C6-1721-4569-9DAE-F89EC8FADF68}"/>
                </a:ext>
              </a:extLst>
            </p:cNvPr>
            <p:cNvSpPr>
              <a:spLocks noChangeAspect="1"/>
            </p:cNvSpPr>
            <p:nvPr/>
          </p:nvSpPr>
          <p:spPr bwMode="auto">
            <a:xfrm>
              <a:off x="9228304" y="2363710"/>
              <a:ext cx="870313" cy="853060"/>
            </a:xfrm>
            <a:custGeom>
              <a:avLst/>
              <a:gdLst>
                <a:gd name="T0" fmla="*/ 3439 w 8160"/>
                <a:gd name="T1" fmla="*/ 4406 h 8010"/>
                <a:gd name="T2" fmla="*/ 3020 w 8160"/>
                <a:gd name="T3" fmla="*/ 4825 h 8010"/>
                <a:gd name="T4" fmla="*/ 2601 w 8160"/>
                <a:gd name="T5" fmla="*/ 4406 h 8010"/>
                <a:gd name="T6" fmla="*/ 3020 w 8160"/>
                <a:gd name="T7" fmla="*/ 3987 h 8010"/>
                <a:gd name="T8" fmla="*/ 3439 w 8160"/>
                <a:gd name="T9" fmla="*/ 4406 h 8010"/>
                <a:gd name="T10" fmla="*/ 5140 w 8160"/>
                <a:gd name="T11" fmla="*/ 3987 h 8010"/>
                <a:gd name="T12" fmla="*/ 4721 w 8160"/>
                <a:gd name="T13" fmla="*/ 4406 h 8010"/>
                <a:gd name="T14" fmla="*/ 5140 w 8160"/>
                <a:gd name="T15" fmla="*/ 4825 h 8010"/>
                <a:gd name="T16" fmla="*/ 5559 w 8160"/>
                <a:gd name="T17" fmla="*/ 4406 h 8010"/>
                <a:gd name="T18" fmla="*/ 5140 w 8160"/>
                <a:gd name="T19" fmla="*/ 3987 h 8010"/>
                <a:gd name="T20" fmla="*/ 8160 w 8160"/>
                <a:gd name="T21" fmla="*/ 4172 h 8010"/>
                <a:gd name="T22" fmla="*/ 8160 w 8160"/>
                <a:gd name="T23" fmla="*/ 4969 h 8010"/>
                <a:gd name="T24" fmla="*/ 7436 w 8160"/>
                <a:gd name="T25" fmla="*/ 5693 h 8010"/>
                <a:gd name="T26" fmla="*/ 6911 w 8160"/>
                <a:gd name="T27" fmla="*/ 5693 h 8010"/>
                <a:gd name="T28" fmla="*/ 4080 w 8160"/>
                <a:gd name="T29" fmla="*/ 8010 h 8010"/>
                <a:gd name="T30" fmla="*/ 1249 w 8160"/>
                <a:gd name="T31" fmla="*/ 5692 h 8010"/>
                <a:gd name="T32" fmla="*/ 724 w 8160"/>
                <a:gd name="T33" fmla="*/ 5692 h 8010"/>
                <a:gd name="T34" fmla="*/ 0 w 8160"/>
                <a:gd name="T35" fmla="*/ 4969 h 8010"/>
                <a:gd name="T36" fmla="*/ 0 w 8160"/>
                <a:gd name="T37" fmla="*/ 4172 h 8010"/>
                <a:gd name="T38" fmla="*/ 379 w 8160"/>
                <a:gd name="T39" fmla="*/ 3536 h 8010"/>
                <a:gd name="T40" fmla="*/ 1360 w 8160"/>
                <a:gd name="T41" fmla="*/ 912 h 8010"/>
                <a:gd name="T42" fmla="*/ 4080 w 8160"/>
                <a:gd name="T43" fmla="*/ 0 h 8010"/>
                <a:gd name="T44" fmla="*/ 6800 w 8160"/>
                <a:gd name="T45" fmla="*/ 912 h 8010"/>
                <a:gd name="T46" fmla="*/ 7781 w 8160"/>
                <a:gd name="T47" fmla="*/ 3536 h 8010"/>
                <a:gd name="T48" fmla="*/ 8160 w 8160"/>
                <a:gd name="T49" fmla="*/ 4172 h 8010"/>
                <a:gd name="T50" fmla="*/ 6628 w 8160"/>
                <a:gd name="T51" fmla="*/ 4409 h 8010"/>
                <a:gd name="T52" fmla="*/ 6604 w 8160"/>
                <a:gd name="T53" fmla="*/ 3878 h 8010"/>
                <a:gd name="T54" fmla="*/ 4964 w 8160"/>
                <a:gd name="T55" fmla="*/ 3278 h 8010"/>
                <a:gd name="T56" fmla="*/ 5195 w 8160"/>
                <a:gd name="T57" fmla="*/ 3718 h 8010"/>
                <a:gd name="T58" fmla="*/ 3190 w 8160"/>
                <a:gd name="T59" fmla="*/ 2652 h 8010"/>
                <a:gd name="T60" fmla="*/ 3089 w 8160"/>
                <a:gd name="T61" fmla="*/ 2527 h 8010"/>
                <a:gd name="T62" fmla="*/ 3088 w 8160"/>
                <a:gd name="T63" fmla="*/ 2526 h 8010"/>
                <a:gd name="T64" fmla="*/ 3088 w 8160"/>
                <a:gd name="T65" fmla="*/ 2526 h 8010"/>
                <a:gd name="T66" fmla="*/ 2926 w 8160"/>
                <a:gd name="T67" fmla="*/ 2375 h 8010"/>
                <a:gd name="T68" fmla="*/ 1540 w 8160"/>
                <a:gd name="T69" fmla="*/ 4101 h 8010"/>
                <a:gd name="T70" fmla="*/ 1532 w 8160"/>
                <a:gd name="T71" fmla="*/ 4409 h 8010"/>
                <a:gd name="T72" fmla="*/ 1702 w 8160"/>
                <a:gd name="T73" fmla="*/ 5464 h 8010"/>
                <a:gd name="T74" fmla="*/ 3363 w 8160"/>
                <a:gd name="T75" fmla="*/ 6125 h 8010"/>
                <a:gd name="T76" fmla="*/ 4005 w 8160"/>
                <a:gd name="T77" fmla="*/ 5829 h 8010"/>
                <a:gd name="T78" fmla="*/ 4708 w 8160"/>
                <a:gd name="T79" fmla="*/ 6328 h 8010"/>
                <a:gd name="T80" fmla="*/ 4005 w 8160"/>
                <a:gd name="T81" fmla="*/ 6827 h 8010"/>
                <a:gd name="T82" fmla="*/ 3350 w 8160"/>
                <a:gd name="T83" fmla="*/ 6508 h 8010"/>
                <a:gd name="T84" fmla="*/ 2080 w 8160"/>
                <a:gd name="T85" fmla="*/ 6223 h 8010"/>
                <a:gd name="T86" fmla="*/ 4080 w 8160"/>
                <a:gd name="T87" fmla="*/ 7504 h 8010"/>
                <a:gd name="T88" fmla="*/ 6628 w 8160"/>
                <a:gd name="T89" fmla="*/ 4409 h 8010"/>
                <a:gd name="T90" fmla="*/ 7345 w 8160"/>
                <a:gd name="T91" fmla="*/ 3449 h 8010"/>
                <a:gd name="T92" fmla="*/ 4080 w 8160"/>
                <a:gd name="T93" fmla="*/ 434 h 8010"/>
                <a:gd name="T94" fmla="*/ 815 w 8160"/>
                <a:gd name="T95" fmla="*/ 3449 h 8010"/>
                <a:gd name="T96" fmla="*/ 1094 w 8160"/>
                <a:gd name="T97" fmla="*/ 3449 h 8010"/>
                <a:gd name="T98" fmla="*/ 1738 w 8160"/>
                <a:gd name="T99" fmla="*/ 1816 h 8010"/>
                <a:gd name="T100" fmla="*/ 4080 w 8160"/>
                <a:gd name="T101" fmla="*/ 807 h 8010"/>
                <a:gd name="T102" fmla="*/ 6422 w 8160"/>
                <a:gd name="T103" fmla="*/ 1816 h 8010"/>
                <a:gd name="T104" fmla="*/ 7066 w 8160"/>
                <a:gd name="T105" fmla="*/ 3449 h 8010"/>
                <a:gd name="T106" fmla="*/ 7345 w 8160"/>
                <a:gd name="T107" fmla="*/ 3449 h 8010"/>
                <a:gd name="T108" fmla="*/ 7345 w 8160"/>
                <a:gd name="T109" fmla="*/ 3449 h 8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60" h="8010">
                  <a:moveTo>
                    <a:pt x="3439" y="4406"/>
                  </a:moveTo>
                  <a:cubicBezTo>
                    <a:pt x="3439" y="4637"/>
                    <a:pt x="3252" y="4825"/>
                    <a:pt x="3020" y="4825"/>
                  </a:cubicBezTo>
                  <a:cubicBezTo>
                    <a:pt x="2789" y="4825"/>
                    <a:pt x="2601" y="4637"/>
                    <a:pt x="2601" y="4406"/>
                  </a:cubicBezTo>
                  <a:cubicBezTo>
                    <a:pt x="2601" y="4175"/>
                    <a:pt x="2789" y="3987"/>
                    <a:pt x="3020" y="3987"/>
                  </a:cubicBezTo>
                  <a:cubicBezTo>
                    <a:pt x="3252" y="3987"/>
                    <a:pt x="3439" y="4175"/>
                    <a:pt x="3439" y="4406"/>
                  </a:cubicBezTo>
                  <a:close/>
                  <a:moveTo>
                    <a:pt x="5140" y="3987"/>
                  </a:moveTo>
                  <a:cubicBezTo>
                    <a:pt x="4908" y="3987"/>
                    <a:pt x="4721" y="4175"/>
                    <a:pt x="4721" y="4406"/>
                  </a:cubicBezTo>
                  <a:cubicBezTo>
                    <a:pt x="4721" y="4637"/>
                    <a:pt x="4908" y="4825"/>
                    <a:pt x="5140" y="4825"/>
                  </a:cubicBezTo>
                  <a:cubicBezTo>
                    <a:pt x="5371" y="4825"/>
                    <a:pt x="5559" y="4637"/>
                    <a:pt x="5559" y="4406"/>
                  </a:cubicBezTo>
                  <a:cubicBezTo>
                    <a:pt x="5559" y="4175"/>
                    <a:pt x="5371" y="3987"/>
                    <a:pt x="5140" y="3987"/>
                  </a:cubicBezTo>
                  <a:close/>
                  <a:moveTo>
                    <a:pt x="8160" y="4172"/>
                  </a:moveTo>
                  <a:lnTo>
                    <a:pt x="8160" y="4969"/>
                  </a:lnTo>
                  <a:cubicBezTo>
                    <a:pt x="8160" y="5368"/>
                    <a:pt x="7836" y="5693"/>
                    <a:pt x="7436" y="5693"/>
                  </a:cubicBezTo>
                  <a:lnTo>
                    <a:pt x="6911" y="5693"/>
                  </a:lnTo>
                  <a:cubicBezTo>
                    <a:pt x="6390" y="7138"/>
                    <a:pt x="5061" y="8010"/>
                    <a:pt x="4080" y="8010"/>
                  </a:cubicBezTo>
                  <a:cubicBezTo>
                    <a:pt x="3099" y="8010"/>
                    <a:pt x="1770" y="7138"/>
                    <a:pt x="1249" y="5692"/>
                  </a:cubicBezTo>
                  <a:lnTo>
                    <a:pt x="724" y="5692"/>
                  </a:lnTo>
                  <a:cubicBezTo>
                    <a:pt x="324" y="5692"/>
                    <a:pt x="0" y="5368"/>
                    <a:pt x="0" y="4969"/>
                  </a:cubicBezTo>
                  <a:lnTo>
                    <a:pt x="0" y="4172"/>
                  </a:lnTo>
                  <a:cubicBezTo>
                    <a:pt x="0" y="3897"/>
                    <a:pt x="153" y="3658"/>
                    <a:pt x="379" y="3536"/>
                  </a:cubicBezTo>
                  <a:cubicBezTo>
                    <a:pt x="387" y="2405"/>
                    <a:pt x="717" y="1522"/>
                    <a:pt x="1360" y="912"/>
                  </a:cubicBezTo>
                  <a:cubicBezTo>
                    <a:pt x="1999" y="307"/>
                    <a:pt x="2914" y="0"/>
                    <a:pt x="4080" y="0"/>
                  </a:cubicBezTo>
                  <a:cubicBezTo>
                    <a:pt x="5246" y="0"/>
                    <a:pt x="6161" y="307"/>
                    <a:pt x="6800" y="912"/>
                  </a:cubicBezTo>
                  <a:cubicBezTo>
                    <a:pt x="7443" y="1522"/>
                    <a:pt x="7773" y="2405"/>
                    <a:pt x="7781" y="3536"/>
                  </a:cubicBezTo>
                  <a:cubicBezTo>
                    <a:pt x="8007" y="3658"/>
                    <a:pt x="8160" y="3897"/>
                    <a:pt x="8160" y="4172"/>
                  </a:cubicBezTo>
                  <a:close/>
                  <a:moveTo>
                    <a:pt x="6628" y="4409"/>
                  </a:moveTo>
                  <a:cubicBezTo>
                    <a:pt x="6628" y="4222"/>
                    <a:pt x="6618" y="4047"/>
                    <a:pt x="6604" y="3878"/>
                  </a:cubicBezTo>
                  <a:cubicBezTo>
                    <a:pt x="6283" y="3584"/>
                    <a:pt x="5700" y="3361"/>
                    <a:pt x="4964" y="3278"/>
                  </a:cubicBezTo>
                  <a:cubicBezTo>
                    <a:pt x="5061" y="3387"/>
                    <a:pt x="5144" y="3530"/>
                    <a:pt x="5195" y="3718"/>
                  </a:cubicBezTo>
                  <a:cubicBezTo>
                    <a:pt x="4744" y="3363"/>
                    <a:pt x="3859" y="3447"/>
                    <a:pt x="3190" y="2652"/>
                  </a:cubicBezTo>
                  <a:cubicBezTo>
                    <a:pt x="3151" y="2608"/>
                    <a:pt x="3118" y="2566"/>
                    <a:pt x="3089" y="2527"/>
                  </a:cubicBezTo>
                  <a:cubicBezTo>
                    <a:pt x="3089" y="2526"/>
                    <a:pt x="3089" y="2526"/>
                    <a:pt x="3088" y="2526"/>
                  </a:cubicBezTo>
                  <a:lnTo>
                    <a:pt x="3088" y="2526"/>
                  </a:lnTo>
                  <a:cubicBezTo>
                    <a:pt x="2969" y="2365"/>
                    <a:pt x="2929" y="2269"/>
                    <a:pt x="2926" y="2375"/>
                  </a:cubicBezTo>
                  <a:cubicBezTo>
                    <a:pt x="2907" y="3288"/>
                    <a:pt x="2259" y="4000"/>
                    <a:pt x="1540" y="4101"/>
                  </a:cubicBezTo>
                  <a:cubicBezTo>
                    <a:pt x="1536" y="4201"/>
                    <a:pt x="1532" y="4303"/>
                    <a:pt x="1532" y="4409"/>
                  </a:cubicBezTo>
                  <a:cubicBezTo>
                    <a:pt x="1532" y="4795"/>
                    <a:pt x="1595" y="5147"/>
                    <a:pt x="1702" y="5464"/>
                  </a:cubicBezTo>
                  <a:cubicBezTo>
                    <a:pt x="2106" y="5951"/>
                    <a:pt x="2773" y="6089"/>
                    <a:pt x="3363" y="6125"/>
                  </a:cubicBezTo>
                  <a:cubicBezTo>
                    <a:pt x="3473" y="5951"/>
                    <a:pt x="3719" y="5829"/>
                    <a:pt x="4005" y="5829"/>
                  </a:cubicBezTo>
                  <a:cubicBezTo>
                    <a:pt x="4393" y="5829"/>
                    <a:pt x="4708" y="6052"/>
                    <a:pt x="4708" y="6328"/>
                  </a:cubicBezTo>
                  <a:cubicBezTo>
                    <a:pt x="4708" y="6603"/>
                    <a:pt x="4393" y="6827"/>
                    <a:pt x="4005" y="6827"/>
                  </a:cubicBezTo>
                  <a:cubicBezTo>
                    <a:pt x="3707" y="6827"/>
                    <a:pt x="3452" y="6694"/>
                    <a:pt x="3350" y="6508"/>
                  </a:cubicBezTo>
                  <a:cubicBezTo>
                    <a:pt x="2938" y="6484"/>
                    <a:pt x="2484" y="6414"/>
                    <a:pt x="2080" y="6223"/>
                  </a:cubicBezTo>
                  <a:cubicBezTo>
                    <a:pt x="2648" y="7061"/>
                    <a:pt x="3530" y="7504"/>
                    <a:pt x="4080" y="7504"/>
                  </a:cubicBezTo>
                  <a:cubicBezTo>
                    <a:pt x="4945" y="7504"/>
                    <a:pt x="6628" y="6411"/>
                    <a:pt x="6628" y="4409"/>
                  </a:cubicBezTo>
                  <a:close/>
                  <a:moveTo>
                    <a:pt x="7345" y="3449"/>
                  </a:moveTo>
                  <a:cubicBezTo>
                    <a:pt x="7299" y="1476"/>
                    <a:pt x="6173" y="434"/>
                    <a:pt x="4080" y="434"/>
                  </a:cubicBezTo>
                  <a:cubicBezTo>
                    <a:pt x="1987" y="434"/>
                    <a:pt x="861" y="1476"/>
                    <a:pt x="815" y="3449"/>
                  </a:cubicBezTo>
                  <a:lnTo>
                    <a:pt x="1094" y="3449"/>
                  </a:lnTo>
                  <a:cubicBezTo>
                    <a:pt x="1196" y="2784"/>
                    <a:pt x="1411" y="2237"/>
                    <a:pt x="1738" y="1816"/>
                  </a:cubicBezTo>
                  <a:cubicBezTo>
                    <a:pt x="2258" y="1146"/>
                    <a:pt x="3046" y="807"/>
                    <a:pt x="4080" y="807"/>
                  </a:cubicBezTo>
                  <a:cubicBezTo>
                    <a:pt x="5114" y="807"/>
                    <a:pt x="5902" y="1146"/>
                    <a:pt x="6422" y="1816"/>
                  </a:cubicBezTo>
                  <a:cubicBezTo>
                    <a:pt x="6749" y="2237"/>
                    <a:pt x="6964" y="2784"/>
                    <a:pt x="7066" y="3449"/>
                  </a:cubicBezTo>
                  <a:lnTo>
                    <a:pt x="7345" y="3449"/>
                  </a:lnTo>
                  <a:lnTo>
                    <a:pt x="7345" y="3449"/>
                  </a:lnTo>
                  <a:close/>
                </a:path>
              </a:pathLst>
            </a:custGeom>
            <a:solidFill>
              <a:schemeClr val="bg1"/>
            </a:solidFill>
            <a:ln>
              <a:noFill/>
            </a:ln>
          </p:spPr>
        </p:sp>
        <p:sp>
          <p:nvSpPr>
            <p:cNvPr id="17" name="user_158995">
              <a:extLst>
                <a:ext uri="{FF2B5EF4-FFF2-40B4-BE49-F238E27FC236}">
                  <a16:creationId xmlns:a16="http://schemas.microsoft.com/office/drawing/2014/main" xmlns="" id="{E6745D77-42AF-49F2-9493-B87447BF09A7}"/>
                </a:ext>
              </a:extLst>
            </p:cNvPr>
            <p:cNvSpPr>
              <a:spLocks noChangeAspect="1"/>
            </p:cNvSpPr>
            <p:nvPr/>
          </p:nvSpPr>
          <p:spPr bwMode="auto">
            <a:xfrm>
              <a:off x="5735960" y="2421707"/>
              <a:ext cx="880907" cy="639538"/>
            </a:xfrm>
            <a:custGeom>
              <a:avLst/>
              <a:gdLst>
                <a:gd name="connsiteX0" fmla="*/ 467299 w 608627"/>
                <a:gd name="connsiteY0" fmla="*/ 61262 h 441863"/>
                <a:gd name="connsiteX1" fmla="*/ 467299 w 608627"/>
                <a:gd name="connsiteY1" fmla="*/ 88065 h 441863"/>
                <a:gd name="connsiteX2" fmla="*/ 440549 w 608627"/>
                <a:gd name="connsiteY2" fmla="*/ 88065 h 441863"/>
                <a:gd name="connsiteX3" fmla="*/ 440549 w 608627"/>
                <a:gd name="connsiteY3" fmla="*/ 108704 h 441863"/>
                <a:gd name="connsiteX4" fmla="*/ 467299 w 608627"/>
                <a:gd name="connsiteY4" fmla="*/ 108704 h 441863"/>
                <a:gd name="connsiteX5" fmla="*/ 467299 w 608627"/>
                <a:gd name="connsiteY5" fmla="*/ 135508 h 441863"/>
                <a:gd name="connsiteX6" fmla="*/ 488064 w 608627"/>
                <a:gd name="connsiteY6" fmla="*/ 135508 h 441863"/>
                <a:gd name="connsiteX7" fmla="*/ 488064 w 608627"/>
                <a:gd name="connsiteY7" fmla="*/ 108704 h 441863"/>
                <a:gd name="connsiteX8" fmla="*/ 514814 w 608627"/>
                <a:gd name="connsiteY8" fmla="*/ 108704 h 441863"/>
                <a:gd name="connsiteX9" fmla="*/ 514814 w 608627"/>
                <a:gd name="connsiteY9" fmla="*/ 88065 h 441863"/>
                <a:gd name="connsiteX10" fmla="*/ 488064 w 608627"/>
                <a:gd name="connsiteY10" fmla="*/ 88065 h 441863"/>
                <a:gd name="connsiteX11" fmla="*/ 488064 w 608627"/>
                <a:gd name="connsiteY11" fmla="*/ 61262 h 441863"/>
                <a:gd name="connsiteX12" fmla="*/ 436901 w 608627"/>
                <a:gd name="connsiteY12" fmla="*/ 8309 h 441863"/>
                <a:gd name="connsiteX13" fmla="*/ 518555 w 608627"/>
                <a:gd name="connsiteY13" fmla="*/ 8309 h 441863"/>
                <a:gd name="connsiteX14" fmla="*/ 608627 w 608627"/>
                <a:gd name="connsiteY14" fmla="*/ 98245 h 441863"/>
                <a:gd name="connsiteX15" fmla="*/ 518555 w 608627"/>
                <a:gd name="connsiteY15" fmla="*/ 188180 h 441863"/>
                <a:gd name="connsiteX16" fmla="*/ 457478 w 608627"/>
                <a:gd name="connsiteY16" fmla="*/ 188180 h 441863"/>
                <a:gd name="connsiteX17" fmla="*/ 416043 w 608627"/>
                <a:gd name="connsiteY17" fmla="*/ 229459 h 441863"/>
                <a:gd name="connsiteX18" fmla="*/ 408467 w 608627"/>
                <a:gd name="connsiteY18" fmla="*/ 226377 h 441863"/>
                <a:gd name="connsiteX19" fmla="*/ 408467 w 608627"/>
                <a:gd name="connsiteY19" fmla="*/ 183511 h 441863"/>
                <a:gd name="connsiteX20" fmla="*/ 346829 w 608627"/>
                <a:gd name="connsiteY20" fmla="*/ 98245 h 441863"/>
                <a:gd name="connsiteX21" fmla="*/ 436901 w 608627"/>
                <a:gd name="connsiteY21" fmla="*/ 8309 h 441863"/>
                <a:gd name="connsiteX22" fmla="*/ 206408 w 608627"/>
                <a:gd name="connsiteY22" fmla="*/ 368 h 441863"/>
                <a:gd name="connsiteX23" fmla="*/ 256349 w 608627"/>
                <a:gd name="connsiteY23" fmla="*/ 10919 h 441863"/>
                <a:gd name="connsiteX24" fmla="*/ 280666 w 608627"/>
                <a:gd name="connsiteY24" fmla="*/ 33611 h 441863"/>
                <a:gd name="connsiteX25" fmla="*/ 307507 w 608627"/>
                <a:gd name="connsiteY25" fmla="*/ 118492 h 441863"/>
                <a:gd name="connsiteX26" fmla="*/ 305730 w 608627"/>
                <a:gd name="connsiteY26" fmla="*/ 126149 h 441863"/>
                <a:gd name="connsiteX27" fmla="*/ 312838 w 608627"/>
                <a:gd name="connsiteY27" fmla="*/ 161820 h 441863"/>
                <a:gd name="connsiteX28" fmla="*/ 295536 w 608627"/>
                <a:gd name="connsiteY28" fmla="*/ 191888 h 441863"/>
                <a:gd name="connsiteX29" fmla="*/ 283471 w 608627"/>
                <a:gd name="connsiteY29" fmla="*/ 224944 h 441863"/>
                <a:gd name="connsiteX30" fmla="*/ 283471 w 608627"/>
                <a:gd name="connsiteY30" fmla="*/ 266311 h 441863"/>
                <a:gd name="connsiteX31" fmla="*/ 285529 w 608627"/>
                <a:gd name="connsiteY31" fmla="*/ 269766 h 441863"/>
                <a:gd name="connsiteX32" fmla="*/ 410383 w 608627"/>
                <a:gd name="connsiteY32" fmla="*/ 349698 h 441863"/>
                <a:gd name="connsiteX33" fmla="*/ 425721 w 608627"/>
                <a:gd name="connsiteY33" fmla="*/ 382007 h 441863"/>
                <a:gd name="connsiteX34" fmla="*/ 425721 w 608627"/>
                <a:gd name="connsiteY34" fmla="*/ 441863 h 441863"/>
                <a:gd name="connsiteX35" fmla="*/ 240824 w 608627"/>
                <a:gd name="connsiteY35" fmla="*/ 441863 h 441863"/>
                <a:gd name="connsiteX36" fmla="*/ 222587 w 608627"/>
                <a:gd name="connsiteY36" fmla="*/ 358569 h 441863"/>
                <a:gd name="connsiteX37" fmla="*/ 212861 w 608627"/>
                <a:gd name="connsiteY37" fmla="*/ 304689 h 441863"/>
                <a:gd name="connsiteX38" fmla="*/ 203134 w 608627"/>
                <a:gd name="connsiteY38" fmla="*/ 358569 h 441863"/>
                <a:gd name="connsiteX39" fmla="*/ 184897 w 608627"/>
                <a:gd name="connsiteY39" fmla="*/ 441863 h 441863"/>
                <a:gd name="connsiteX40" fmla="*/ 0 w 608627"/>
                <a:gd name="connsiteY40" fmla="*/ 441863 h 441863"/>
                <a:gd name="connsiteX41" fmla="*/ 0 w 608627"/>
                <a:gd name="connsiteY41" fmla="*/ 382007 h 441863"/>
                <a:gd name="connsiteX42" fmla="*/ 15245 w 608627"/>
                <a:gd name="connsiteY42" fmla="*/ 349325 h 441863"/>
                <a:gd name="connsiteX43" fmla="*/ 140006 w 608627"/>
                <a:gd name="connsiteY43" fmla="*/ 269392 h 441863"/>
                <a:gd name="connsiteX44" fmla="*/ 142157 w 608627"/>
                <a:gd name="connsiteY44" fmla="*/ 265937 h 441863"/>
                <a:gd name="connsiteX45" fmla="*/ 142157 w 608627"/>
                <a:gd name="connsiteY45" fmla="*/ 224757 h 441863"/>
                <a:gd name="connsiteX46" fmla="*/ 130092 w 608627"/>
                <a:gd name="connsiteY46" fmla="*/ 191608 h 441863"/>
                <a:gd name="connsiteX47" fmla="*/ 112697 w 608627"/>
                <a:gd name="connsiteY47" fmla="*/ 161633 h 441863"/>
                <a:gd name="connsiteX48" fmla="*/ 119430 w 608627"/>
                <a:gd name="connsiteY48" fmla="*/ 125962 h 441863"/>
                <a:gd name="connsiteX49" fmla="*/ 117747 w 608627"/>
                <a:gd name="connsiteY49" fmla="*/ 118399 h 441863"/>
                <a:gd name="connsiteX50" fmla="*/ 117466 w 608627"/>
                <a:gd name="connsiteY50" fmla="*/ 76658 h 441863"/>
                <a:gd name="connsiteX51" fmla="*/ 141876 w 608627"/>
                <a:gd name="connsiteY51" fmla="*/ 33984 h 441863"/>
                <a:gd name="connsiteX52" fmla="*/ 164509 w 608627"/>
                <a:gd name="connsiteY52" fmla="*/ 15308 h 441863"/>
                <a:gd name="connsiteX53" fmla="*/ 186393 w 608627"/>
                <a:gd name="connsiteY53" fmla="*/ 4103 h 441863"/>
                <a:gd name="connsiteX54" fmla="*/ 206408 w 608627"/>
                <a:gd name="connsiteY54" fmla="*/ 368 h 44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08627" h="441863">
                  <a:moveTo>
                    <a:pt x="467299" y="61262"/>
                  </a:moveTo>
                  <a:lnTo>
                    <a:pt x="467299" y="88065"/>
                  </a:lnTo>
                  <a:lnTo>
                    <a:pt x="440549" y="88065"/>
                  </a:lnTo>
                  <a:lnTo>
                    <a:pt x="440549" y="108704"/>
                  </a:lnTo>
                  <a:lnTo>
                    <a:pt x="467299" y="108704"/>
                  </a:lnTo>
                  <a:lnTo>
                    <a:pt x="467299" y="135508"/>
                  </a:lnTo>
                  <a:lnTo>
                    <a:pt x="488064" y="135508"/>
                  </a:lnTo>
                  <a:lnTo>
                    <a:pt x="488064" y="108704"/>
                  </a:lnTo>
                  <a:lnTo>
                    <a:pt x="514814" y="108704"/>
                  </a:lnTo>
                  <a:lnTo>
                    <a:pt x="514814" y="88065"/>
                  </a:lnTo>
                  <a:lnTo>
                    <a:pt x="488064" y="88065"/>
                  </a:lnTo>
                  <a:lnTo>
                    <a:pt x="488064" y="61262"/>
                  </a:lnTo>
                  <a:close/>
                  <a:moveTo>
                    <a:pt x="436901" y="8309"/>
                  </a:moveTo>
                  <a:lnTo>
                    <a:pt x="518555" y="8309"/>
                  </a:lnTo>
                  <a:cubicBezTo>
                    <a:pt x="568315" y="8309"/>
                    <a:pt x="608627" y="48654"/>
                    <a:pt x="608627" y="98245"/>
                  </a:cubicBezTo>
                  <a:cubicBezTo>
                    <a:pt x="608627" y="147929"/>
                    <a:pt x="568315" y="188180"/>
                    <a:pt x="518555" y="188180"/>
                  </a:cubicBezTo>
                  <a:lnTo>
                    <a:pt x="457478" y="188180"/>
                  </a:lnTo>
                  <a:lnTo>
                    <a:pt x="416043" y="229459"/>
                  </a:lnTo>
                  <a:cubicBezTo>
                    <a:pt x="413331" y="232354"/>
                    <a:pt x="408467" y="230393"/>
                    <a:pt x="408467" y="226377"/>
                  </a:cubicBezTo>
                  <a:lnTo>
                    <a:pt x="408467" y="183511"/>
                  </a:lnTo>
                  <a:cubicBezTo>
                    <a:pt x="372644" y="171557"/>
                    <a:pt x="346829" y="137936"/>
                    <a:pt x="346829" y="98245"/>
                  </a:cubicBezTo>
                  <a:cubicBezTo>
                    <a:pt x="346829" y="48561"/>
                    <a:pt x="387142" y="8309"/>
                    <a:pt x="436901" y="8309"/>
                  </a:cubicBezTo>
                  <a:close/>
                  <a:moveTo>
                    <a:pt x="206408" y="368"/>
                  </a:moveTo>
                  <a:cubicBezTo>
                    <a:pt x="228105" y="-1500"/>
                    <a:pt x="244565" y="4009"/>
                    <a:pt x="256349" y="10919"/>
                  </a:cubicBezTo>
                  <a:cubicBezTo>
                    <a:pt x="273932" y="20818"/>
                    <a:pt x="280666" y="33611"/>
                    <a:pt x="280666" y="33611"/>
                  </a:cubicBezTo>
                  <a:cubicBezTo>
                    <a:pt x="280666" y="33611"/>
                    <a:pt x="321255" y="36505"/>
                    <a:pt x="307507" y="118492"/>
                  </a:cubicBezTo>
                  <a:cubicBezTo>
                    <a:pt x="307133" y="121013"/>
                    <a:pt x="306478" y="123628"/>
                    <a:pt x="305730" y="126149"/>
                  </a:cubicBezTo>
                  <a:cubicBezTo>
                    <a:pt x="313399" y="126149"/>
                    <a:pt x="321349" y="132125"/>
                    <a:pt x="312838" y="161820"/>
                  </a:cubicBezTo>
                  <a:cubicBezTo>
                    <a:pt x="306291" y="184978"/>
                    <a:pt x="300119" y="191514"/>
                    <a:pt x="295536" y="191888"/>
                  </a:cubicBezTo>
                  <a:cubicBezTo>
                    <a:pt x="293946" y="202440"/>
                    <a:pt x="289831" y="214019"/>
                    <a:pt x="283471" y="224944"/>
                  </a:cubicBezTo>
                  <a:lnTo>
                    <a:pt x="283471" y="266311"/>
                  </a:lnTo>
                  <a:cubicBezTo>
                    <a:pt x="283471" y="267805"/>
                    <a:pt x="284220" y="269205"/>
                    <a:pt x="285529" y="269766"/>
                  </a:cubicBezTo>
                  <a:cubicBezTo>
                    <a:pt x="297500" y="275555"/>
                    <a:pt x="356139" y="305156"/>
                    <a:pt x="410383" y="349698"/>
                  </a:cubicBezTo>
                  <a:cubicBezTo>
                    <a:pt x="420110" y="357729"/>
                    <a:pt x="425628" y="369775"/>
                    <a:pt x="425721" y="382007"/>
                  </a:cubicBezTo>
                  <a:lnTo>
                    <a:pt x="425721" y="441863"/>
                  </a:lnTo>
                  <a:lnTo>
                    <a:pt x="240824" y="441863"/>
                  </a:lnTo>
                  <a:lnTo>
                    <a:pt x="222587" y="358569"/>
                  </a:lnTo>
                  <a:cubicBezTo>
                    <a:pt x="259342" y="307117"/>
                    <a:pt x="219688" y="304689"/>
                    <a:pt x="212861" y="304689"/>
                  </a:cubicBezTo>
                  <a:cubicBezTo>
                    <a:pt x="205846" y="304689"/>
                    <a:pt x="166192" y="307117"/>
                    <a:pt x="203134" y="358569"/>
                  </a:cubicBezTo>
                  <a:lnTo>
                    <a:pt x="184897" y="441863"/>
                  </a:lnTo>
                  <a:lnTo>
                    <a:pt x="0" y="441863"/>
                  </a:lnTo>
                  <a:lnTo>
                    <a:pt x="0" y="382007"/>
                  </a:lnTo>
                  <a:cubicBezTo>
                    <a:pt x="0" y="369401"/>
                    <a:pt x="5518" y="357355"/>
                    <a:pt x="15245" y="349325"/>
                  </a:cubicBezTo>
                  <a:cubicBezTo>
                    <a:pt x="69582" y="304783"/>
                    <a:pt x="128222" y="275275"/>
                    <a:pt x="140006" y="269392"/>
                  </a:cubicBezTo>
                  <a:cubicBezTo>
                    <a:pt x="141315" y="268832"/>
                    <a:pt x="142157" y="267431"/>
                    <a:pt x="142157" y="265937"/>
                  </a:cubicBezTo>
                  <a:lnTo>
                    <a:pt x="142157" y="224757"/>
                  </a:lnTo>
                  <a:cubicBezTo>
                    <a:pt x="135797" y="213645"/>
                    <a:pt x="131682" y="202066"/>
                    <a:pt x="130092" y="191608"/>
                  </a:cubicBezTo>
                  <a:cubicBezTo>
                    <a:pt x="125416" y="191234"/>
                    <a:pt x="119337" y="184791"/>
                    <a:pt x="112697" y="161633"/>
                  </a:cubicBezTo>
                  <a:cubicBezTo>
                    <a:pt x="104373" y="132312"/>
                    <a:pt x="111855" y="126149"/>
                    <a:pt x="119430" y="125962"/>
                  </a:cubicBezTo>
                  <a:cubicBezTo>
                    <a:pt x="118869" y="123534"/>
                    <a:pt x="118215" y="120920"/>
                    <a:pt x="117747" y="118399"/>
                  </a:cubicBezTo>
                  <a:cubicBezTo>
                    <a:pt x="114754" y="103551"/>
                    <a:pt x="114006" y="89918"/>
                    <a:pt x="117466" y="76658"/>
                  </a:cubicBezTo>
                  <a:cubicBezTo>
                    <a:pt x="121675" y="59010"/>
                    <a:pt x="131214" y="44909"/>
                    <a:pt x="141876" y="33984"/>
                  </a:cubicBezTo>
                  <a:cubicBezTo>
                    <a:pt x="148610" y="26794"/>
                    <a:pt x="156372" y="20444"/>
                    <a:pt x="164509" y="15308"/>
                  </a:cubicBezTo>
                  <a:cubicBezTo>
                    <a:pt x="171056" y="10733"/>
                    <a:pt x="178444" y="6811"/>
                    <a:pt x="186393" y="4103"/>
                  </a:cubicBezTo>
                  <a:cubicBezTo>
                    <a:pt x="192660" y="2142"/>
                    <a:pt x="199393" y="741"/>
                    <a:pt x="206408" y="368"/>
                  </a:cubicBezTo>
                  <a:close/>
                </a:path>
              </a:pathLst>
            </a:custGeom>
            <a:solidFill>
              <a:schemeClr val="bg1"/>
            </a:solidFill>
            <a:ln>
              <a:noFill/>
            </a:ln>
          </p:spPr>
        </p:sp>
        <p:cxnSp>
          <p:nvCxnSpPr>
            <p:cNvPr id="18" name="直接连接符 17">
              <a:extLst>
                <a:ext uri="{FF2B5EF4-FFF2-40B4-BE49-F238E27FC236}">
                  <a16:creationId xmlns:a16="http://schemas.microsoft.com/office/drawing/2014/main" xmlns="" id="{A58A62C8-E17A-4CCE-A9E7-04B165453A6E}"/>
                </a:ext>
              </a:extLst>
            </p:cNvPr>
            <p:cNvCxnSpPr>
              <a:cxnSpLocks/>
            </p:cNvCxnSpPr>
            <p:nvPr/>
          </p:nvCxnSpPr>
          <p:spPr bwMode="auto">
            <a:xfrm>
              <a:off x="1343472" y="4365104"/>
              <a:ext cx="237626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xmlns="" id="{0031194D-B3B9-44B4-90B0-DAA7059AFEA4}"/>
                </a:ext>
              </a:extLst>
            </p:cNvPr>
            <p:cNvCxnSpPr>
              <a:cxnSpLocks/>
            </p:cNvCxnSpPr>
            <p:nvPr/>
          </p:nvCxnSpPr>
          <p:spPr bwMode="auto">
            <a:xfrm>
              <a:off x="4907868" y="4365104"/>
              <a:ext cx="237626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xmlns="" id="{9B05EA17-0DE8-47F4-B91A-CBF799A99D9D}"/>
                </a:ext>
              </a:extLst>
            </p:cNvPr>
            <p:cNvCxnSpPr>
              <a:cxnSpLocks/>
            </p:cNvCxnSpPr>
            <p:nvPr/>
          </p:nvCxnSpPr>
          <p:spPr bwMode="auto">
            <a:xfrm>
              <a:off x="8472264" y="4365104"/>
              <a:ext cx="237626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50">
            <a:extLst>
              <a:ext uri="{FF2B5EF4-FFF2-40B4-BE49-F238E27FC236}">
                <a16:creationId xmlns:a16="http://schemas.microsoft.com/office/drawing/2014/main" xmlns="" id="{33550836-50C1-4814-AD8A-8DEAF9E97980}"/>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事前预防</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1390056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par>
                          <p:cTn id="9" fill="hold">
                            <p:stCondLst>
                              <p:cond delay="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2"/>
                                        </p:tgtEl>
                                        <p:attrNameLst>
                                          <p:attrName>ppt_y</p:attrName>
                                        </p:attrNameLst>
                                      </p:cBhvr>
                                      <p:tavLst>
                                        <p:tav tm="0">
                                          <p:val>
                                            <p:strVal val="#ppt_y"/>
                                          </p:val>
                                        </p:tav>
                                        <p:tav tm="100000">
                                          <p:val>
                                            <p:strVal val="#ppt_y"/>
                                          </p:val>
                                        </p:tav>
                                      </p:tavLst>
                                    </p:anim>
                                    <p:anim calcmode="lin" valueType="num">
                                      <p:cBhvr>
                                        <p:cTn id="14"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a:extLst>
              <a:ext uri="{FF2B5EF4-FFF2-40B4-BE49-F238E27FC236}">
                <a16:creationId xmlns:a16="http://schemas.microsoft.com/office/drawing/2014/main" xmlns="" id="{692CE89D-06AF-4E2D-B6E2-0E1937783086}"/>
              </a:ext>
            </a:extLst>
          </p:cNvPr>
          <p:cNvSpPr txBox="1">
            <a:spLocks noChangeArrowheads="1"/>
          </p:cNvSpPr>
          <p:nvPr/>
        </p:nvSpPr>
        <p:spPr>
          <a:xfrm>
            <a:off x="838200" y="365125"/>
            <a:ext cx="10515600" cy="542925"/>
          </a:xfrm>
          <a:prstGeom prst="rect">
            <a:avLst/>
          </a:prstGeom>
        </p:spPr>
        <p:txBody>
          <a:bodyPr vert="horz" lIns="91440" tIns="45720" rIns="91440" bIns="45720" rtlCol="0" anchor="ctr">
            <a:noAutofit/>
          </a:bodyPr>
          <a:lstStyle>
            <a:lvl1pPr marL="0" algn="l" defTabSz="914400" rtl="0" eaLnBrk="1" latinLnBrk="0" hangingPunct="1">
              <a:spcBef>
                <a:spcPct val="0"/>
              </a:spcBef>
              <a:buNone/>
              <a:defRPr lang="zh-CN" altLang="en-US" sz="1700" kern="1200" spc="300" dirty="0">
                <a:solidFill>
                  <a:srgbClr val="617A99"/>
                </a:solidFill>
                <a:latin typeface="黑体" panose="02010600030101010101" charset="-122"/>
                <a:ea typeface="黑体" panose="02010600030101010101" charset="-122"/>
                <a:cs typeface="+mn-cs"/>
              </a:defRPr>
            </a:lvl1pPr>
          </a:lstStyle>
          <a:p>
            <a:endParaRPr lang="zh-CN" altLang="en-US" dirty="0"/>
          </a:p>
        </p:txBody>
      </p:sp>
      <p:sp>
        <p:nvSpPr>
          <p:cNvPr id="22" name="TextBox 50">
            <a:extLst>
              <a:ext uri="{FF2B5EF4-FFF2-40B4-BE49-F238E27FC236}">
                <a16:creationId xmlns:a16="http://schemas.microsoft.com/office/drawing/2014/main" xmlns="" id="{33550836-50C1-4814-AD8A-8DEAF9E97980}"/>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缺陷分析与预防</a:t>
            </a:r>
            <a:endParaRPr lang="zh-CN"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
        <p:nvSpPr>
          <p:cNvPr id="23" name="矩形 22">
            <a:extLst>
              <a:ext uri="{FF2B5EF4-FFF2-40B4-BE49-F238E27FC236}">
                <a16:creationId xmlns:a16="http://schemas.microsoft.com/office/drawing/2014/main" xmlns="" id="{4E32F51F-2F29-4C2F-B530-E67D4E7D857E}"/>
              </a:ext>
            </a:extLst>
          </p:cNvPr>
          <p:cNvSpPr/>
          <p:nvPr/>
        </p:nvSpPr>
        <p:spPr>
          <a:xfrm>
            <a:off x="1431228" y="2211710"/>
            <a:ext cx="3787512" cy="2339102"/>
          </a:xfrm>
          <a:prstGeom prst="rect">
            <a:avLst/>
          </a:prstGeom>
        </p:spPr>
        <p:txBody>
          <a:bodyPr wrap="square">
            <a:spAutoFit/>
          </a:bodyPr>
          <a:lstStyle/>
          <a:p>
            <a:pPr marL="285750" indent="-285750">
              <a:buFont typeface="Wingdings" panose="05000000000000000000" pitchFamily="2" charset="2"/>
              <a:buChar char="u"/>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当项目某阶段进行一段时间后，要及时进行缺陷分析，以预防该阶段在以后的工作中重犯以前的错误。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对已发现的重点缺陷进行预防，要将预防措施填进文本框的重点缺陷进行预防，要将预防</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当项目某阶段进行一段时间后，要及时进行缺陷分析，以预防该阶段在以后的工作中重犯以前的错误。 </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endParaRPr lang="zh-CN" altLang="en-US" dirty="0"/>
          </a:p>
          <a:p>
            <a:pPr marL="285750" indent="-285750">
              <a:buFont typeface="Wingdings" panose="05000000000000000000" pitchFamily="2" charset="2"/>
              <a:buChar char="u"/>
            </a:pPr>
            <a:endParaRPr lang="zh-CN" altLang="en-US" dirty="0"/>
          </a:p>
        </p:txBody>
      </p:sp>
      <p:pic>
        <p:nvPicPr>
          <p:cNvPr id="3" name="图片 2">
            <a:extLst>
              <a:ext uri="{FF2B5EF4-FFF2-40B4-BE49-F238E27FC236}">
                <a16:creationId xmlns:a16="http://schemas.microsoft.com/office/drawing/2014/main" xmlns="" id="{70E5356A-0F72-47BB-81DC-A8C529DCF7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8740" y="1347614"/>
            <a:ext cx="3347948" cy="3347948"/>
          </a:xfrm>
          <a:prstGeom prst="rect">
            <a:avLst/>
          </a:prstGeom>
        </p:spPr>
      </p:pic>
    </p:spTree>
    <p:extLst>
      <p:ext uri="{BB962C8B-B14F-4D97-AF65-F5344CB8AC3E}">
        <p14:creationId xmlns:p14="http://schemas.microsoft.com/office/powerpoint/2010/main" val="1291262887"/>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2"/>
                                        </p:tgtEl>
                                        <p:attrNameLst>
                                          <p:attrName>ppt_y</p:attrName>
                                        </p:attrNameLst>
                                      </p:cBhvr>
                                      <p:tavLst>
                                        <p:tav tm="0">
                                          <p:val>
                                            <p:strVal val="#ppt_y"/>
                                          </p:val>
                                        </p:tav>
                                        <p:tav tm="100000">
                                          <p:val>
                                            <p:strVal val="#ppt_y"/>
                                          </p:val>
                                        </p:tav>
                                      </p:tavLst>
                                    </p:anim>
                                    <p:anim calcmode="lin" valueType="num">
                                      <p:cBhvr>
                                        <p:cTn id="1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5A88CBB-DFF2-4C25-9144-1E9F716A7621}"/>
              </a:ext>
            </a:extLst>
          </p:cNvPr>
          <p:cNvGrpSpPr/>
          <p:nvPr/>
        </p:nvGrpSpPr>
        <p:grpSpPr>
          <a:xfrm>
            <a:off x="4511778" y="1214944"/>
            <a:ext cx="1080120" cy="1252939"/>
            <a:chOff x="4511778" y="1214944"/>
            <a:chExt cx="1080120" cy="1252939"/>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06</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2749471" cy="861774"/>
          </a:xfrm>
          <a:prstGeom prst="rect">
            <a:avLst/>
          </a:prstGeom>
        </p:spPr>
        <p:txBody>
          <a:bodyPr wrap="none">
            <a:spAutoFit/>
          </a:bodyPr>
          <a:lstStyle/>
          <a:p>
            <a:r>
              <a:rPr lang="zh-CN" altLang="en-US" sz="5000" b="1" dirty="0">
                <a:solidFill>
                  <a:srgbClr val="2F849C"/>
                </a:solidFill>
                <a:latin typeface="微软雅黑" panose="020B0503020204020204" pitchFamily="34" charset="-122"/>
                <a:ea typeface="微软雅黑" panose="020B0503020204020204" pitchFamily="34" charset="-122"/>
              </a:rPr>
              <a:t>变更管理</a:t>
            </a: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93004"/>
            <a:ext cx="2673713" cy="3564951"/>
          </a:xfrm>
          <a:prstGeom prst="rect">
            <a:avLst/>
          </a:prstGeom>
        </p:spPr>
      </p:pic>
    </p:spTree>
    <p:extLst>
      <p:ext uri="{BB962C8B-B14F-4D97-AF65-F5344CB8AC3E}">
        <p14:creationId xmlns:p14="http://schemas.microsoft.com/office/powerpoint/2010/main" val="3130635345"/>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a:extLst>
              <a:ext uri="{FF2B5EF4-FFF2-40B4-BE49-F238E27FC236}">
                <a16:creationId xmlns:a16="http://schemas.microsoft.com/office/drawing/2014/main" xmlns="" id="{692CE89D-06AF-4E2D-B6E2-0E1937783086}"/>
              </a:ext>
            </a:extLst>
          </p:cNvPr>
          <p:cNvSpPr txBox="1">
            <a:spLocks noChangeArrowheads="1"/>
          </p:cNvSpPr>
          <p:nvPr/>
        </p:nvSpPr>
        <p:spPr>
          <a:xfrm>
            <a:off x="838200" y="365125"/>
            <a:ext cx="10515600" cy="542925"/>
          </a:xfrm>
          <a:prstGeom prst="rect">
            <a:avLst/>
          </a:prstGeom>
        </p:spPr>
        <p:txBody>
          <a:bodyPr vert="horz" lIns="91440" tIns="45720" rIns="91440" bIns="45720" rtlCol="0" anchor="ctr">
            <a:noAutofit/>
          </a:bodyPr>
          <a:lstStyle>
            <a:lvl1pPr marL="0" algn="l" defTabSz="914400" rtl="0" eaLnBrk="1" latinLnBrk="0" hangingPunct="1">
              <a:spcBef>
                <a:spcPct val="0"/>
              </a:spcBef>
              <a:buNone/>
              <a:defRPr lang="zh-CN" altLang="en-US" sz="1700" kern="1200" spc="300" dirty="0">
                <a:solidFill>
                  <a:srgbClr val="617A99"/>
                </a:solidFill>
                <a:latin typeface="黑体" panose="02010600030101010101" charset="-122"/>
                <a:ea typeface="黑体" panose="02010600030101010101" charset="-122"/>
                <a:cs typeface="+mn-cs"/>
              </a:defRPr>
            </a:lvl1pPr>
          </a:lstStyle>
          <a:p>
            <a:endParaRPr lang="zh-CN" altLang="en-US" dirty="0"/>
          </a:p>
        </p:txBody>
      </p:sp>
      <p:sp>
        <p:nvSpPr>
          <p:cNvPr id="22" name="TextBox 50">
            <a:extLst>
              <a:ext uri="{FF2B5EF4-FFF2-40B4-BE49-F238E27FC236}">
                <a16:creationId xmlns:a16="http://schemas.microsoft.com/office/drawing/2014/main" xmlns="" id="{33550836-50C1-4814-AD8A-8DEAF9E97980}"/>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变更分析与措施</a:t>
            </a:r>
            <a:endParaRPr lang="en-US"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grpSp>
        <p:nvGrpSpPr>
          <p:cNvPr id="6" name="组合 5">
            <a:extLst>
              <a:ext uri="{FF2B5EF4-FFF2-40B4-BE49-F238E27FC236}">
                <a16:creationId xmlns:a16="http://schemas.microsoft.com/office/drawing/2014/main" xmlns="" id="{718CB655-9854-4589-B8D5-1687213CABA1}"/>
              </a:ext>
            </a:extLst>
          </p:cNvPr>
          <p:cNvGrpSpPr/>
          <p:nvPr/>
        </p:nvGrpSpPr>
        <p:grpSpPr>
          <a:xfrm>
            <a:off x="1272444" y="3072427"/>
            <a:ext cx="680686" cy="726203"/>
            <a:chOff x="2435125" y="2008585"/>
            <a:chExt cx="639465" cy="639465"/>
          </a:xfrm>
          <a:solidFill>
            <a:srgbClr val="2F849C"/>
          </a:solidFill>
        </p:grpSpPr>
        <p:sp>
          <p:nvSpPr>
            <p:cNvPr id="7" name="同心圆 33">
              <a:extLst>
                <a:ext uri="{FF2B5EF4-FFF2-40B4-BE49-F238E27FC236}">
                  <a16:creationId xmlns:a16="http://schemas.microsoft.com/office/drawing/2014/main" xmlns="" id="{A2BF60C0-6418-4625-B941-925D559FC9BE}"/>
                </a:ext>
              </a:extLst>
            </p:cNvPr>
            <p:cNvSpPr/>
            <p:nvPr/>
          </p:nvSpPr>
          <p:spPr>
            <a:xfrm>
              <a:off x="2435125" y="2008585"/>
              <a:ext cx="639465" cy="63946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Freeform 10">
              <a:extLst>
                <a:ext uri="{FF2B5EF4-FFF2-40B4-BE49-F238E27FC236}">
                  <a16:creationId xmlns:a16="http://schemas.microsoft.com/office/drawing/2014/main" xmlns="" id="{9BEB02AE-B4A9-46CE-AA78-EDA77D59B399}"/>
                </a:ext>
              </a:extLst>
            </p:cNvPr>
            <p:cNvSpPr>
              <a:spLocks noEditPoints="1"/>
            </p:cNvSpPr>
            <p:nvPr/>
          </p:nvSpPr>
          <p:spPr bwMode="auto">
            <a:xfrm>
              <a:off x="2531471" y="2159794"/>
              <a:ext cx="297540" cy="271463"/>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11">
              <a:extLst>
                <a:ext uri="{FF2B5EF4-FFF2-40B4-BE49-F238E27FC236}">
                  <a16:creationId xmlns:a16="http://schemas.microsoft.com/office/drawing/2014/main" xmlns="" id="{5A550FB5-6EF2-4330-B003-11E3C1811DA6}"/>
                </a:ext>
              </a:extLst>
            </p:cNvPr>
            <p:cNvSpPr>
              <a:spLocks noEditPoints="1"/>
            </p:cNvSpPr>
            <p:nvPr/>
          </p:nvSpPr>
          <p:spPr bwMode="auto">
            <a:xfrm>
              <a:off x="2698093" y="2275284"/>
              <a:ext cx="252314" cy="229790"/>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a:extLst>
              <a:ext uri="{FF2B5EF4-FFF2-40B4-BE49-F238E27FC236}">
                <a16:creationId xmlns:a16="http://schemas.microsoft.com/office/drawing/2014/main" xmlns="" id="{A16E48B1-21B5-41D0-A6B1-F01E44946B2C}"/>
              </a:ext>
            </a:extLst>
          </p:cNvPr>
          <p:cNvGrpSpPr/>
          <p:nvPr/>
        </p:nvGrpSpPr>
        <p:grpSpPr>
          <a:xfrm>
            <a:off x="4763300" y="2014793"/>
            <a:ext cx="680686" cy="726203"/>
            <a:chOff x="2426573" y="3084810"/>
            <a:chExt cx="639465" cy="639465"/>
          </a:xfrm>
          <a:solidFill>
            <a:srgbClr val="2F849C"/>
          </a:solidFill>
        </p:grpSpPr>
        <p:sp>
          <p:nvSpPr>
            <p:cNvPr id="11" name="同心圆 36">
              <a:extLst>
                <a:ext uri="{FF2B5EF4-FFF2-40B4-BE49-F238E27FC236}">
                  <a16:creationId xmlns:a16="http://schemas.microsoft.com/office/drawing/2014/main" xmlns="" id="{142FC169-F7C4-402A-B343-737415DCCEE7}"/>
                </a:ext>
              </a:extLst>
            </p:cNvPr>
            <p:cNvSpPr/>
            <p:nvPr/>
          </p:nvSpPr>
          <p:spPr>
            <a:xfrm>
              <a:off x="2426573" y="3084810"/>
              <a:ext cx="639465" cy="63946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Freeform 14">
              <a:extLst>
                <a:ext uri="{FF2B5EF4-FFF2-40B4-BE49-F238E27FC236}">
                  <a16:creationId xmlns:a16="http://schemas.microsoft.com/office/drawing/2014/main" xmlns="" id="{213F8A8D-6315-4790-857D-D123AD723D22}"/>
                </a:ext>
              </a:extLst>
            </p:cNvPr>
            <p:cNvSpPr>
              <a:spLocks noEditPoints="1"/>
            </p:cNvSpPr>
            <p:nvPr/>
          </p:nvSpPr>
          <p:spPr bwMode="auto">
            <a:xfrm>
              <a:off x="2533851" y="3295650"/>
              <a:ext cx="361809" cy="288131"/>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15">
              <a:extLst>
                <a:ext uri="{FF2B5EF4-FFF2-40B4-BE49-F238E27FC236}">
                  <a16:creationId xmlns:a16="http://schemas.microsoft.com/office/drawing/2014/main" xmlns="" id="{C228E2EB-EF50-4346-AC89-3D6D0E8ADBC1}"/>
                </a:ext>
              </a:extLst>
            </p:cNvPr>
            <p:cNvSpPr>
              <a:spLocks noEditPoints="1"/>
            </p:cNvSpPr>
            <p:nvPr/>
          </p:nvSpPr>
          <p:spPr bwMode="auto">
            <a:xfrm>
              <a:off x="2614782" y="3424237"/>
              <a:ext cx="142819" cy="127397"/>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Freeform 16">
              <a:extLst>
                <a:ext uri="{FF2B5EF4-FFF2-40B4-BE49-F238E27FC236}">
                  <a16:creationId xmlns:a16="http://schemas.microsoft.com/office/drawing/2014/main" xmlns="" id="{020FB450-FC16-4F16-BCCC-00A7EBF85F0D}"/>
                </a:ext>
              </a:extLst>
            </p:cNvPr>
            <p:cNvSpPr/>
            <p:nvPr/>
          </p:nvSpPr>
          <p:spPr bwMode="auto">
            <a:xfrm>
              <a:off x="2794496" y="3244453"/>
              <a:ext cx="133298" cy="150019"/>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Freeform 17">
              <a:extLst>
                <a:ext uri="{FF2B5EF4-FFF2-40B4-BE49-F238E27FC236}">
                  <a16:creationId xmlns:a16="http://schemas.microsoft.com/office/drawing/2014/main" xmlns="" id="{396EEEF3-19F4-4A2F-AA07-E1E480873D5F}"/>
                </a:ext>
              </a:extLst>
            </p:cNvPr>
            <p:cNvSpPr/>
            <p:nvPr/>
          </p:nvSpPr>
          <p:spPr bwMode="auto">
            <a:xfrm>
              <a:off x="2798067" y="3296841"/>
              <a:ext cx="77360" cy="84534"/>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组合 16">
            <a:extLst>
              <a:ext uri="{FF2B5EF4-FFF2-40B4-BE49-F238E27FC236}">
                <a16:creationId xmlns:a16="http://schemas.microsoft.com/office/drawing/2014/main" xmlns="" id="{3C1AFFC4-0051-4EDA-B131-C3187A2255FC}"/>
              </a:ext>
            </a:extLst>
          </p:cNvPr>
          <p:cNvGrpSpPr/>
          <p:nvPr/>
        </p:nvGrpSpPr>
        <p:grpSpPr>
          <a:xfrm>
            <a:off x="4763300" y="3073171"/>
            <a:ext cx="680686" cy="726203"/>
            <a:chOff x="2045709" y="3987885"/>
            <a:chExt cx="639465" cy="639465"/>
          </a:xfrm>
          <a:solidFill>
            <a:srgbClr val="2F849C"/>
          </a:solidFill>
        </p:grpSpPr>
        <p:sp>
          <p:nvSpPr>
            <p:cNvPr id="18" name="同心圆 39">
              <a:extLst>
                <a:ext uri="{FF2B5EF4-FFF2-40B4-BE49-F238E27FC236}">
                  <a16:creationId xmlns:a16="http://schemas.microsoft.com/office/drawing/2014/main" xmlns="" id="{52DD39E2-DDAB-4912-B7E8-4421882467C3}"/>
                </a:ext>
              </a:extLst>
            </p:cNvPr>
            <p:cNvSpPr/>
            <p:nvPr/>
          </p:nvSpPr>
          <p:spPr>
            <a:xfrm>
              <a:off x="2045709" y="3987885"/>
              <a:ext cx="639465" cy="63946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18">
              <a:extLst>
                <a:ext uri="{FF2B5EF4-FFF2-40B4-BE49-F238E27FC236}">
                  <a16:creationId xmlns:a16="http://schemas.microsoft.com/office/drawing/2014/main" xmlns="" id="{61318976-C678-433A-B584-FF127219F9D4}"/>
                </a:ext>
              </a:extLst>
            </p:cNvPr>
            <p:cNvSpPr>
              <a:spLocks noEditPoints="1"/>
            </p:cNvSpPr>
            <p:nvPr/>
          </p:nvSpPr>
          <p:spPr bwMode="auto">
            <a:xfrm>
              <a:off x="2151809" y="4137422"/>
              <a:ext cx="403464" cy="35361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grpFill/>
            <a:ln>
              <a:noFill/>
            </a:ln>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0" name="TextBox 21">
            <a:extLst>
              <a:ext uri="{FF2B5EF4-FFF2-40B4-BE49-F238E27FC236}">
                <a16:creationId xmlns:a16="http://schemas.microsoft.com/office/drawing/2014/main" xmlns="" id="{4FE5D95F-156A-439A-B8AD-73F57EA47725}"/>
              </a:ext>
            </a:extLst>
          </p:cNvPr>
          <p:cNvSpPr txBox="1"/>
          <p:nvPr/>
        </p:nvSpPr>
        <p:spPr>
          <a:xfrm>
            <a:off x="2223561" y="1980959"/>
            <a:ext cx="1593951" cy="276464"/>
          </a:xfrm>
          <a:prstGeom prst="rect">
            <a:avLst/>
          </a:prstGeom>
          <a:noFill/>
        </p:spPr>
        <p:txBody>
          <a:bodyPr wrap="square" lIns="91416" tIns="45708" rIns="91416" bIns="45708" rtlCol="0">
            <a:spAutoFit/>
          </a:bodyPr>
          <a:lstStyle/>
          <a:p>
            <a:r>
              <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rPr>
              <a:t>QQ</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空间</a:t>
            </a:r>
          </a:p>
        </p:txBody>
      </p:sp>
      <p:sp>
        <p:nvSpPr>
          <p:cNvPr id="21" name="TextBox 22">
            <a:extLst>
              <a:ext uri="{FF2B5EF4-FFF2-40B4-BE49-F238E27FC236}">
                <a16:creationId xmlns:a16="http://schemas.microsoft.com/office/drawing/2014/main" xmlns="" id="{C8EAD0ED-B76C-4718-BD9B-B2D3E85C0F35}"/>
              </a:ext>
            </a:extLst>
          </p:cNvPr>
          <p:cNvSpPr txBox="1"/>
          <p:nvPr/>
        </p:nvSpPr>
        <p:spPr>
          <a:xfrm>
            <a:off x="2199604" y="2286490"/>
            <a:ext cx="1999715" cy="525815"/>
          </a:xfrm>
          <a:prstGeom prst="rect">
            <a:avLst/>
          </a:prstGeom>
          <a:noFill/>
        </p:spPr>
        <p:txBody>
          <a:bodyPr wrap="square" lIns="91416" tIns="45708" rIns="91416" bIns="45708" rtlCol="0">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利用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QQ</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24" name="TextBox 23">
            <a:extLst>
              <a:ext uri="{FF2B5EF4-FFF2-40B4-BE49-F238E27FC236}">
                <a16:creationId xmlns:a16="http://schemas.microsoft.com/office/drawing/2014/main" xmlns="" id="{39B957B2-33DB-4BC2-9CF2-1D8B243A53C2}"/>
              </a:ext>
            </a:extLst>
          </p:cNvPr>
          <p:cNvSpPr txBox="1"/>
          <p:nvPr/>
        </p:nvSpPr>
        <p:spPr>
          <a:xfrm>
            <a:off x="5714417" y="3073171"/>
            <a:ext cx="1593951" cy="276464"/>
          </a:xfrm>
          <a:prstGeom prst="rect">
            <a:avLst/>
          </a:prstGeom>
          <a:noFill/>
        </p:spPr>
        <p:txBody>
          <a:bodyPr wrap="square" lIns="91416" tIns="45708" rIns="91416" bIns="45708" rtlCol="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本地论坛社区</a:t>
            </a:r>
          </a:p>
        </p:txBody>
      </p:sp>
      <p:sp>
        <p:nvSpPr>
          <p:cNvPr id="25" name="TextBox 24">
            <a:extLst>
              <a:ext uri="{FF2B5EF4-FFF2-40B4-BE49-F238E27FC236}">
                <a16:creationId xmlns:a16="http://schemas.microsoft.com/office/drawing/2014/main" xmlns="" id="{F3A24D1F-F802-4EFE-A0D7-72BDE6A06086}"/>
              </a:ext>
            </a:extLst>
          </p:cNvPr>
          <p:cNvSpPr txBox="1"/>
          <p:nvPr/>
        </p:nvSpPr>
        <p:spPr>
          <a:xfrm>
            <a:off x="5690459" y="3335160"/>
            <a:ext cx="2066119" cy="525815"/>
          </a:xfrm>
          <a:prstGeom prst="rect">
            <a:avLst/>
          </a:prstGeom>
          <a:noFill/>
        </p:spPr>
        <p:txBody>
          <a:bodyPr wrap="square" lIns="91416" tIns="45708" rIns="91416" bIns="45708" rtlCol="0">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利用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QQ</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26" name="TextBox 25">
            <a:extLst>
              <a:ext uri="{FF2B5EF4-FFF2-40B4-BE49-F238E27FC236}">
                <a16:creationId xmlns:a16="http://schemas.microsoft.com/office/drawing/2014/main" xmlns="" id="{03EC5CB4-7DBE-4864-8121-240BB3A377A6}"/>
              </a:ext>
            </a:extLst>
          </p:cNvPr>
          <p:cNvSpPr txBox="1"/>
          <p:nvPr/>
        </p:nvSpPr>
        <p:spPr>
          <a:xfrm>
            <a:off x="5685241" y="1980959"/>
            <a:ext cx="1593951" cy="276464"/>
          </a:xfrm>
          <a:prstGeom prst="rect">
            <a:avLst/>
          </a:prstGeom>
          <a:noFill/>
        </p:spPr>
        <p:txBody>
          <a:bodyPr wrap="square" lIns="91416" tIns="45708" rIns="91416" bIns="45708" rtlCol="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微博营销</a:t>
            </a:r>
          </a:p>
        </p:txBody>
      </p:sp>
      <p:sp>
        <p:nvSpPr>
          <p:cNvPr id="27" name="TextBox 26">
            <a:extLst>
              <a:ext uri="{FF2B5EF4-FFF2-40B4-BE49-F238E27FC236}">
                <a16:creationId xmlns:a16="http://schemas.microsoft.com/office/drawing/2014/main" xmlns="" id="{2136A70D-5F93-4EBC-998F-E3D11C11C7B2}"/>
              </a:ext>
            </a:extLst>
          </p:cNvPr>
          <p:cNvSpPr txBox="1"/>
          <p:nvPr/>
        </p:nvSpPr>
        <p:spPr>
          <a:xfrm>
            <a:off x="5690459" y="2242948"/>
            <a:ext cx="2066119" cy="756221"/>
          </a:xfrm>
          <a:prstGeom prst="rect">
            <a:avLst/>
          </a:prstGeom>
          <a:noFill/>
        </p:spPr>
        <p:txBody>
          <a:bodyPr wrap="square" lIns="91416" tIns="45708" rIns="91416" bIns="45708" rtlCol="0">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p>
        </p:txBody>
      </p:sp>
      <p:sp>
        <p:nvSpPr>
          <p:cNvPr id="28" name="TextBox 27">
            <a:extLst>
              <a:ext uri="{FF2B5EF4-FFF2-40B4-BE49-F238E27FC236}">
                <a16:creationId xmlns:a16="http://schemas.microsoft.com/office/drawing/2014/main" xmlns="" id="{7D0715EB-46BA-4BB1-BEAD-61F698B9BBBD}"/>
              </a:ext>
            </a:extLst>
          </p:cNvPr>
          <p:cNvSpPr txBox="1"/>
          <p:nvPr/>
        </p:nvSpPr>
        <p:spPr>
          <a:xfrm>
            <a:off x="2194385" y="3040692"/>
            <a:ext cx="1593951" cy="276464"/>
          </a:xfrm>
          <a:prstGeom prst="rect">
            <a:avLst/>
          </a:prstGeom>
          <a:noFill/>
        </p:spPr>
        <p:txBody>
          <a:bodyPr wrap="square" lIns="91416" tIns="45708" rIns="91416" bIns="45708" rtlCol="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微信营销</a:t>
            </a:r>
          </a:p>
        </p:txBody>
      </p:sp>
      <p:sp>
        <p:nvSpPr>
          <p:cNvPr id="29" name="TextBox 28">
            <a:extLst>
              <a:ext uri="{FF2B5EF4-FFF2-40B4-BE49-F238E27FC236}">
                <a16:creationId xmlns:a16="http://schemas.microsoft.com/office/drawing/2014/main" xmlns="" id="{AFD3D584-6EDA-4ABA-B624-544CCEB1AFA6}"/>
              </a:ext>
            </a:extLst>
          </p:cNvPr>
          <p:cNvSpPr txBox="1"/>
          <p:nvPr/>
        </p:nvSpPr>
        <p:spPr>
          <a:xfrm>
            <a:off x="2194386" y="3302680"/>
            <a:ext cx="2004321" cy="756221"/>
          </a:xfrm>
          <a:prstGeom prst="rect">
            <a:avLst/>
          </a:prstGeom>
          <a:noFill/>
        </p:spPr>
        <p:txBody>
          <a:bodyPr wrap="square" lIns="91416" tIns="45708" rIns="91416" bIns="45708" rtlCol="0">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a:t>
            </a:r>
          </a:p>
        </p:txBody>
      </p:sp>
      <p:grpSp>
        <p:nvGrpSpPr>
          <p:cNvPr id="30" name="组合 29">
            <a:extLst>
              <a:ext uri="{FF2B5EF4-FFF2-40B4-BE49-F238E27FC236}">
                <a16:creationId xmlns:a16="http://schemas.microsoft.com/office/drawing/2014/main" xmlns="" id="{77EC81AB-3909-402E-9BD0-6FA7B1C35FE7}"/>
              </a:ext>
            </a:extLst>
          </p:cNvPr>
          <p:cNvGrpSpPr/>
          <p:nvPr/>
        </p:nvGrpSpPr>
        <p:grpSpPr>
          <a:xfrm>
            <a:off x="1272444" y="1977118"/>
            <a:ext cx="680686" cy="726203"/>
            <a:chOff x="3325324" y="880097"/>
            <a:chExt cx="639465" cy="639465"/>
          </a:xfrm>
          <a:solidFill>
            <a:srgbClr val="2F849C"/>
          </a:solidFill>
        </p:grpSpPr>
        <p:grpSp>
          <p:nvGrpSpPr>
            <p:cNvPr id="31" name="组合 30">
              <a:extLst>
                <a:ext uri="{FF2B5EF4-FFF2-40B4-BE49-F238E27FC236}">
                  <a16:creationId xmlns:a16="http://schemas.microsoft.com/office/drawing/2014/main" xmlns="" id="{9CB83A28-C3DD-4B24-8621-870B99083E21}"/>
                </a:ext>
              </a:extLst>
            </p:cNvPr>
            <p:cNvGrpSpPr/>
            <p:nvPr/>
          </p:nvGrpSpPr>
          <p:grpSpPr>
            <a:xfrm>
              <a:off x="3422075" y="973169"/>
              <a:ext cx="429647" cy="408384"/>
              <a:chOff x="2137527" y="1198960"/>
              <a:chExt cx="429647" cy="408384"/>
            </a:xfrm>
            <a:grpFill/>
          </p:grpSpPr>
          <p:sp>
            <p:nvSpPr>
              <p:cNvPr id="33" name="Freeform 12">
                <a:extLst>
                  <a:ext uri="{FF2B5EF4-FFF2-40B4-BE49-F238E27FC236}">
                    <a16:creationId xmlns:a16="http://schemas.microsoft.com/office/drawing/2014/main" xmlns="" id="{7F13B118-937B-40BD-BD89-CA22C752B502}"/>
                  </a:ext>
                </a:extLst>
              </p:cNvPr>
              <p:cNvSpPr/>
              <p:nvPr/>
            </p:nvSpPr>
            <p:spPr bwMode="auto">
              <a:xfrm>
                <a:off x="2137527" y="1198960"/>
                <a:ext cx="429647" cy="40838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grpFill/>
              <a:ln>
                <a:noFill/>
              </a:ln>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a16="http://schemas.microsoft.com/office/drawing/2014/main" xmlns="" id="{DB6099DA-BDF5-457C-9D20-E606EC775156}"/>
                  </a:ext>
                </a:extLst>
              </p:cNvPr>
              <p:cNvSpPr/>
              <p:nvPr/>
            </p:nvSpPr>
            <p:spPr bwMode="auto">
              <a:xfrm>
                <a:off x="2463631" y="1483519"/>
                <a:ext cx="22613" cy="2381"/>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7">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同心圆 44">
              <a:extLst>
                <a:ext uri="{FF2B5EF4-FFF2-40B4-BE49-F238E27FC236}">
                  <a16:creationId xmlns:a16="http://schemas.microsoft.com/office/drawing/2014/main" xmlns="" id="{48B1A137-A61F-4825-9A0E-723856BE751B}"/>
                </a:ext>
              </a:extLst>
            </p:cNvPr>
            <p:cNvSpPr/>
            <p:nvPr/>
          </p:nvSpPr>
          <p:spPr>
            <a:xfrm>
              <a:off x="3325324" y="880097"/>
              <a:ext cx="639465" cy="63946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99155247"/>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2"/>
                                        </p:tgtEl>
                                        <p:attrNameLst>
                                          <p:attrName>ppt_y</p:attrName>
                                        </p:attrNameLst>
                                      </p:cBhvr>
                                      <p:tavLst>
                                        <p:tav tm="0">
                                          <p:val>
                                            <p:strVal val="#ppt_y"/>
                                          </p:val>
                                        </p:tav>
                                        <p:tav tm="100000">
                                          <p:val>
                                            <p:strVal val="#ppt_y"/>
                                          </p:val>
                                        </p:tav>
                                      </p:tavLst>
                                    </p:anim>
                                    <p:anim calcmode="lin" valueType="num">
                                      <p:cBhvr>
                                        <p:cTn id="1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21">
            <a:extLst>
              <a:ext uri="{FF2B5EF4-FFF2-40B4-BE49-F238E27FC236}">
                <a16:creationId xmlns:a16="http://schemas.microsoft.com/office/drawing/2014/main" xmlns="" id="{DB9CCDF8-D391-435F-9556-64D4840FE509}"/>
              </a:ext>
            </a:extLst>
          </p:cNvPr>
          <p:cNvSpPr txBox="1">
            <a:spLocks/>
          </p:cNvSpPr>
          <p:nvPr/>
        </p:nvSpPr>
        <p:spPr>
          <a:xfrm>
            <a:off x="499630" y="-723258"/>
            <a:ext cx="10515600" cy="543595"/>
          </a:xfrm>
          <a:prstGeom prst="rect">
            <a:avLst/>
          </a:prstGeom>
        </p:spPr>
        <p:txBody>
          <a:bodyPr vert="horz" lIns="91440" tIns="45720" rIns="91440" bIns="45720" rtlCol="0" anchor="ctr">
            <a:noAutofit/>
          </a:bodyPr>
          <a:lstStyle>
            <a:lvl1pPr marL="0" algn="l" defTabSz="914400" rtl="0" eaLnBrk="1" latinLnBrk="0" hangingPunct="1">
              <a:spcBef>
                <a:spcPct val="0"/>
              </a:spcBef>
              <a:buNone/>
              <a:defRPr lang="zh-CN" altLang="en-US" sz="1700" kern="1200" spc="300" dirty="0">
                <a:solidFill>
                  <a:srgbClr val="617A99"/>
                </a:solidFill>
                <a:latin typeface="黑体" panose="02010600030101010101" charset="-122"/>
                <a:ea typeface="黑体" panose="02010600030101010101" charset="-122"/>
                <a:cs typeface="+mn-cs"/>
              </a:defRPr>
            </a:lvl1pPr>
          </a:lstStyle>
          <a:p>
            <a:endParaRPr lang="zh-CN" altLang="en-US" dirty="0"/>
          </a:p>
        </p:txBody>
      </p:sp>
      <p:grpSp>
        <p:nvGrpSpPr>
          <p:cNvPr id="8" name="b1d3d76c-c30c-4f44-b061-40b4fd5b101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910C53C1-F406-41A2-BFAD-1279986FC37A}"/>
              </a:ext>
            </a:extLst>
          </p:cNvPr>
          <p:cNvGrpSpPr>
            <a:grpSpLocks noChangeAspect="1"/>
          </p:cNvGrpSpPr>
          <p:nvPr>
            <p:custDataLst>
              <p:tags r:id="rId1"/>
            </p:custDataLst>
          </p:nvPr>
        </p:nvGrpSpPr>
        <p:grpSpPr>
          <a:xfrm>
            <a:off x="1547664" y="1419622"/>
            <a:ext cx="5769840" cy="2941486"/>
            <a:chOff x="1741963" y="1603177"/>
            <a:chExt cx="8708074" cy="4439409"/>
          </a:xfrm>
        </p:grpSpPr>
        <p:sp>
          <p:nvSpPr>
            <p:cNvPr id="9" name="îṩ1îdê">
              <a:extLst>
                <a:ext uri="{FF2B5EF4-FFF2-40B4-BE49-F238E27FC236}">
                  <a16:creationId xmlns:a16="http://schemas.microsoft.com/office/drawing/2014/main" xmlns="" id="{374892CA-A2FB-4AF6-A100-569B390807A7}"/>
                </a:ext>
              </a:extLst>
            </p:cNvPr>
            <p:cNvSpPr/>
            <p:nvPr/>
          </p:nvSpPr>
          <p:spPr>
            <a:xfrm>
              <a:off x="7564353" y="2009023"/>
              <a:ext cx="2885684" cy="3627717"/>
            </a:xfrm>
            <a:prstGeom prst="roundRect">
              <a:avLst>
                <a:gd name="adj" fmla="val 8924"/>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îšlíḑê">
              <a:extLst>
                <a:ext uri="{FF2B5EF4-FFF2-40B4-BE49-F238E27FC236}">
                  <a16:creationId xmlns:a16="http://schemas.microsoft.com/office/drawing/2014/main" xmlns="" id="{417EE180-1447-4B60-9F9F-C5CE6084FA0B}"/>
                </a:ext>
              </a:extLst>
            </p:cNvPr>
            <p:cNvSpPr/>
            <p:nvPr/>
          </p:nvSpPr>
          <p:spPr>
            <a:xfrm>
              <a:off x="1741963" y="2009022"/>
              <a:ext cx="2885684" cy="3627717"/>
            </a:xfrm>
            <a:prstGeom prst="roundRect">
              <a:avLst>
                <a:gd name="adj" fmla="val 8924"/>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ïṡḻíďè">
              <a:extLst>
                <a:ext uri="{FF2B5EF4-FFF2-40B4-BE49-F238E27FC236}">
                  <a16:creationId xmlns:a16="http://schemas.microsoft.com/office/drawing/2014/main" xmlns="" id="{8BE1F9D4-2186-42E4-8307-BBB1AA8C3961}"/>
                </a:ext>
              </a:extLst>
            </p:cNvPr>
            <p:cNvSpPr/>
            <p:nvPr/>
          </p:nvSpPr>
          <p:spPr>
            <a:xfrm>
              <a:off x="4318628" y="1603177"/>
              <a:ext cx="3531348" cy="4439409"/>
            </a:xfrm>
            <a:prstGeom prst="roundRect">
              <a:avLst>
                <a:gd name="adj" fmla="val 6276"/>
              </a:avLst>
            </a:prstGeom>
            <a:solidFill>
              <a:schemeClr val="tx1">
                <a:lumMod val="85000"/>
                <a:lumOff val="15000"/>
                <a:alpha val="8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ïSľîḋé">
              <a:extLst>
                <a:ext uri="{FF2B5EF4-FFF2-40B4-BE49-F238E27FC236}">
                  <a16:creationId xmlns:a16="http://schemas.microsoft.com/office/drawing/2014/main" xmlns="" id="{8F5A1ACB-35E1-4215-A93B-4097C72C8524}"/>
                </a:ext>
              </a:extLst>
            </p:cNvPr>
            <p:cNvSpPr>
              <a:spLocks/>
            </p:cNvSpPr>
            <p:nvPr/>
          </p:nvSpPr>
          <p:spPr bwMode="auto">
            <a:xfrm>
              <a:off x="8763308" y="2590706"/>
              <a:ext cx="653744" cy="591256"/>
            </a:xfrm>
            <a:custGeom>
              <a:avLst/>
              <a:gdLst>
                <a:gd name="connsiteX0" fmla="*/ 139649 w 606580"/>
                <a:gd name="connsiteY0" fmla="*/ 323260 h 605592"/>
                <a:gd name="connsiteX1" fmla="*/ 274852 w 606580"/>
                <a:gd name="connsiteY1" fmla="*/ 323260 h 605592"/>
                <a:gd name="connsiteX2" fmla="*/ 274852 w 606580"/>
                <a:gd name="connsiteY2" fmla="*/ 349440 h 605592"/>
                <a:gd name="connsiteX3" fmla="*/ 139649 w 606580"/>
                <a:gd name="connsiteY3" fmla="*/ 349440 h 605592"/>
                <a:gd name="connsiteX4" fmla="*/ 66294 w 606580"/>
                <a:gd name="connsiteY4" fmla="*/ 26233 h 605592"/>
                <a:gd name="connsiteX5" fmla="*/ 66294 w 606580"/>
                <a:gd name="connsiteY5" fmla="*/ 375703 h 605592"/>
                <a:gd name="connsiteX6" fmla="*/ 540286 w 606580"/>
                <a:gd name="connsiteY6" fmla="*/ 375703 h 605592"/>
                <a:gd name="connsiteX7" fmla="*/ 540286 w 606580"/>
                <a:gd name="connsiteY7" fmla="*/ 26233 h 605592"/>
                <a:gd name="connsiteX8" fmla="*/ 39925 w 606580"/>
                <a:gd name="connsiteY8" fmla="*/ 0 h 605592"/>
                <a:gd name="connsiteX9" fmla="*/ 566655 w 606580"/>
                <a:gd name="connsiteY9" fmla="*/ 0 h 605592"/>
                <a:gd name="connsiteX10" fmla="*/ 566655 w 606580"/>
                <a:gd name="connsiteY10" fmla="*/ 375703 h 605592"/>
                <a:gd name="connsiteX11" fmla="*/ 606580 w 606580"/>
                <a:gd name="connsiteY11" fmla="*/ 375703 h 605592"/>
                <a:gd name="connsiteX12" fmla="*/ 606580 w 606580"/>
                <a:gd name="connsiteY12" fmla="*/ 401936 h 605592"/>
                <a:gd name="connsiteX13" fmla="*/ 373716 w 606580"/>
                <a:gd name="connsiteY13" fmla="*/ 401936 h 605592"/>
                <a:gd name="connsiteX14" fmla="*/ 413269 w 606580"/>
                <a:gd name="connsiteY14" fmla="*/ 600587 h 605592"/>
                <a:gd name="connsiteX15" fmla="*/ 387364 w 606580"/>
                <a:gd name="connsiteY15" fmla="*/ 605592 h 605592"/>
                <a:gd name="connsiteX16" fmla="*/ 346790 w 606580"/>
                <a:gd name="connsiteY16" fmla="*/ 401936 h 605592"/>
                <a:gd name="connsiteX17" fmla="*/ 316521 w 606580"/>
                <a:gd name="connsiteY17" fmla="*/ 401936 h 605592"/>
                <a:gd name="connsiteX18" fmla="*/ 316521 w 606580"/>
                <a:gd name="connsiteY18" fmla="*/ 551828 h 605592"/>
                <a:gd name="connsiteX19" fmla="*/ 290059 w 606580"/>
                <a:gd name="connsiteY19" fmla="*/ 551828 h 605592"/>
                <a:gd name="connsiteX20" fmla="*/ 290059 w 606580"/>
                <a:gd name="connsiteY20" fmla="*/ 401936 h 605592"/>
                <a:gd name="connsiteX21" fmla="*/ 247163 w 606580"/>
                <a:gd name="connsiteY21" fmla="*/ 401936 h 605592"/>
                <a:gd name="connsiteX22" fmla="*/ 206588 w 606580"/>
                <a:gd name="connsiteY22" fmla="*/ 605592 h 605592"/>
                <a:gd name="connsiteX23" fmla="*/ 180591 w 606580"/>
                <a:gd name="connsiteY23" fmla="*/ 600494 h 605592"/>
                <a:gd name="connsiteX24" fmla="*/ 220237 w 606580"/>
                <a:gd name="connsiteY24" fmla="*/ 401936 h 605592"/>
                <a:gd name="connsiteX25" fmla="*/ 0 w 606580"/>
                <a:gd name="connsiteY25" fmla="*/ 401936 h 605592"/>
                <a:gd name="connsiteX26" fmla="*/ 0 w 606580"/>
                <a:gd name="connsiteY26" fmla="*/ 375703 h 605592"/>
                <a:gd name="connsiteX27" fmla="*/ 39925 w 606580"/>
                <a:gd name="connsiteY27" fmla="*/ 375703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5592">
                  <a:moveTo>
                    <a:pt x="139649" y="323260"/>
                  </a:moveTo>
                  <a:lnTo>
                    <a:pt x="274852" y="323260"/>
                  </a:lnTo>
                  <a:lnTo>
                    <a:pt x="274852" y="349440"/>
                  </a:lnTo>
                  <a:lnTo>
                    <a:pt x="139649" y="349440"/>
                  </a:lnTo>
                  <a:close/>
                  <a:moveTo>
                    <a:pt x="66294" y="26233"/>
                  </a:moveTo>
                  <a:lnTo>
                    <a:pt x="66294" y="375703"/>
                  </a:lnTo>
                  <a:lnTo>
                    <a:pt x="540286" y="375703"/>
                  </a:lnTo>
                  <a:lnTo>
                    <a:pt x="540286" y="26233"/>
                  </a:lnTo>
                  <a:close/>
                  <a:moveTo>
                    <a:pt x="39925" y="0"/>
                  </a:moveTo>
                  <a:lnTo>
                    <a:pt x="566655" y="0"/>
                  </a:lnTo>
                  <a:lnTo>
                    <a:pt x="566655" y="375703"/>
                  </a:lnTo>
                  <a:lnTo>
                    <a:pt x="606580" y="375703"/>
                  </a:lnTo>
                  <a:lnTo>
                    <a:pt x="606580" y="401936"/>
                  </a:lnTo>
                  <a:lnTo>
                    <a:pt x="373716" y="401936"/>
                  </a:lnTo>
                  <a:lnTo>
                    <a:pt x="413269" y="600587"/>
                  </a:lnTo>
                  <a:lnTo>
                    <a:pt x="387364" y="605592"/>
                  </a:lnTo>
                  <a:lnTo>
                    <a:pt x="346790" y="401936"/>
                  </a:lnTo>
                  <a:lnTo>
                    <a:pt x="316521" y="401936"/>
                  </a:lnTo>
                  <a:lnTo>
                    <a:pt x="316521" y="551828"/>
                  </a:lnTo>
                  <a:lnTo>
                    <a:pt x="290059" y="551828"/>
                  </a:lnTo>
                  <a:lnTo>
                    <a:pt x="290059" y="401936"/>
                  </a:lnTo>
                  <a:lnTo>
                    <a:pt x="247163" y="401936"/>
                  </a:lnTo>
                  <a:lnTo>
                    <a:pt x="206588" y="605592"/>
                  </a:lnTo>
                  <a:lnTo>
                    <a:pt x="180591" y="600494"/>
                  </a:lnTo>
                  <a:lnTo>
                    <a:pt x="220237" y="401936"/>
                  </a:lnTo>
                  <a:lnTo>
                    <a:pt x="0" y="401936"/>
                  </a:lnTo>
                  <a:lnTo>
                    <a:pt x="0" y="375703"/>
                  </a:lnTo>
                  <a:lnTo>
                    <a:pt x="39925" y="375703"/>
                  </a:lnTo>
                  <a:close/>
                </a:path>
              </a:pathLst>
            </a:custGeom>
            <a:solidFill>
              <a:schemeClr val="tx1">
                <a:lumMod val="50000"/>
                <a:lumOff val="50000"/>
                <a:alpha val="9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i$lïďê">
              <a:extLst>
                <a:ext uri="{FF2B5EF4-FFF2-40B4-BE49-F238E27FC236}">
                  <a16:creationId xmlns:a16="http://schemas.microsoft.com/office/drawing/2014/main" xmlns="" id="{EA8B2BFA-4DBC-48E5-8673-1A02AB304178}"/>
                </a:ext>
              </a:extLst>
            </p:cNvPr>
            <p:cNvSpPr>
              <a:spLocks/>
            </p:cNvSpPr>
            <p:nvPr/>
          </p:nvSpPr>
          <p:spPr bwMode="auto">
            <a:xfrm>
              <a:off x="8032936" y="3951022"/>
              <a:ext cx="214056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eaLnBrk="1" hangingPunct="1">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看对企业未来的发展是否关心。是现实得很、做一点算一点，还是事事能从长远考虑，关心企业就是关心自己关心</a:t>
              </a:r>
            </a:p>
          </p:txBody>
        </p:sp>
        <p:sp>
          <p:nvSpPr>
            <p:cNvPr id="14" name="îṧ1îḍê">
              <a:extLst>
                <a:ext uri="{FF2B5EF4-FFF2-40B4-BE49-F238E27FC236}">
                  <a16:creationId xmlns:a16="http://schemas.microsoft.com/office/drawing/2014/main" xmlns="" id="{2B7640AB-5E07-4542-BD46-8C33CB420D6B}"/>
                </a:ext>
              </a:extLst>
            </p:cNvPr>
            <p:cNvSpPr>
              <a:spLocks/>
            </p:cNvSpPr>
            <p:nvPr/>
          </p:nvSpPr>
          <p:spPr bwMode="auto">
            <a:xfrm>
              <a:off x="5757430" y="2590706"/>
              <a:ext cx="653744" cy="591256"/>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alpha val="9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îṩḻîďé">
              <a:extLst>
                <a:ext uri="{FF2B5EF4-FFF2-40B4-BE49-F238E27FC236}">
                  <a16:creationId xmlns:a16="http://schemas.microsoft.com/office/drawing/2014/main" xmlns="" id="{F638D223-6C28-4551-A847-D4D7D05297A9}"/>
                </a:ext>
              </a:extLst>
            </p:cNvPr>
            <p:cNvSpPr>
              <a:spLocks/>
            </p:cNvSpPr>
            <p:nvPr/>
          </p:nvSpPr>
          <p:spPr bwMode="auto">
            <a:xfrm>
              <a:off x="5027060" y="3951022"/>
              <a:ext cx="214056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eaLnBrk="1" hangingPunct="1">
                <a:lnSpc>
                  <a:spcPct val="120000"/>
                </a:lnSpc>
              </a:pPr>
              <a:r>
                <a:rPr lang="zh-CN" altLang="en-US" sz="1000" dirty="0">
                  <a:solidFill>
                    <a:schemeClr val="bg1"/>
                  </a:solidFill>
                  <a:latin typeface="微软雅黑" panose="020B0503020204020204" pitchFamily="34" charset="-122"/>
                  <a:ea typeface="微软雅黑" panose="020B0503020204020204" pitchFamily="34" charset="-122"/>
                </a:rPr>
                <a:t>对待本职工作之外的事情的态度。是事不关已、高高挂起，还是主动协助，积极帮忙。这是制度管不到的，很说明问题</a:t>
              </a:r>
            </a:p>
          </p:txBody>
        </p:sp>
        <p:sp>
          <p:nvSpPr>
            <p:cNvPr id="16" name="í$1íḑê">
              <a:extLst>
                <a:ext uri="{FF2B5EF4-FFF2-40B4-BE49-F238E27FC236}">
                  <a16:creationId xmlns:a16="http://schemas.microsoft.com/office/drawing/2014/main" xmlns="" id="{5A8FD1A9-28BC-463E-9E26-AA1011B4666D}"/>
                </a:ext>
              </a:extLst>
            </p:cNvPr>
            <p:cNvSpPr>
              <a:spLocks/>
            </p:cNvSpPr>
            <p:nvPr/>
          </p:nvSpPr>
          <p:spPr bwMode="auto">
            <a:xfrm>
              <a:off x="2725101" y="2590706"/>
              <a:ext cx="653744" cy="591256"/>
            </a:xfrm>
            <a:custGeom>
              <a:avLst/>
              <a:gdLst>
                <a:gd name="connsiteX0" fmla="*/ 273426 w 607614"/>
                <a:gd name="connsiteY0" fmla="*/ 505887 h 546085"/>
                <a:gd name="connsiteX1" fmla="*/ 273426 w 607614"/>
                <a:gd name="connsiteY1" fmla="*/ 525607 h 546085"/>
                <a:gd name="connsiteX2" fmla="*/ 334188 w 607614"/>
                <a:gd name="connsiteY2" fmla="*/ 525607 h 546085"/>
                <a:gd name="connsiteX3" fmla="*/ 334188 w 607614"/>
                <a:gd name="connsiteY3" fmla="*/ 505887 h 546085"/>
                <a:gd name="connsiteX4" fmla="*/ 20507 w 607614"/>
                <a:gd name="connsiteY4" fmla="*/ 373917 h 546085"/>
                <a:gd name="connsiteX5" fmla="*/ 20507 w 607614"/>
                <a:gd name="connsiteY5" fmla="*/ 414873 h 546085"/>
                <a:gd name="connsiteX6" fmla="*/ 587107 w 607614"/>
                <a:gd name="connsiteY6" fmla="*/ 414873 h 546085"/>
                <a:gd name="connsiteX7" fmla="*/ 587107 w 607614"/>
                <a:gd name="connsiteY7" fmla="*/ 373917 h 546085"/>
                <a:gd name="connsiteX8" fmla="*/ 385135 w 607614"/>
                <a:gd name="connsiteY8" fmla="*/ 303381 h 546085"/>
                <a:gd name="connsiteX9" fmla="*/ 546816 w 607614"/>
                <a:gd name="connsiteY9" fmla="*/ 303381 h 546085"/>
                <a:gd name="connsiteX10" fmla="*/ 546816 w 607614"/>
                <a:gd name="connsiteY10" fmla="*/ 323850 h 546085"/>
                <a:gd name="connsiteX11" fmla="*/ 385135 w 607614"/>
                <a:gd name="connsiteY11" fmla="*/ 323850 h 546085"/>
                <a:gd name="connsiteX12" fmla="*/ 101005 w 607614"/>
                <a:gd name="connsiteY12" fmla="*/ 263173 h 546085"/>
                <a:gd name="connsiteX13" fmla="*/ 121474 w 607614"/>
                <a:gd name="connsiteY13" fmla="*/ 263173 h 546085"/>
                <a:gd name="connsiteX14" fmla="*/ 121474 w 607614"/>
                <a:gd name="connsiteY14" fmla="*/ 282911 h 546085"/>
                <a:gd name="connsiteX15" fmla="*/ 101005 w 607614"/>
                <a:gd name="connsiteY15" fmla="*/ 282911 h 546085"/>
                <a:gd name="connsiteX16" fmla="*/ 385135 w 607614"/>
                <a:gd name="connsiteY16" fmla="*/ 252573 h 546085"/>
                <a:gd name="connsiteX17" fmla="*/ 546816 w 607614"/>
                <a:gd name="connsiteY17" fmla="*/ 252573 h 546085"/>
                <a:gd name="connsiteX18" fmla="*/ 546816 w 607614"/>
                <a:gd name="connsiteY18" fmla="*/ 273042 h 546085"/>
                <a:gd name="connsiteX19" fmla="*/ 385135 w 607614"/>
                <a:gd name="connsiteY19" fmla="*/ 273042 h 546085"/>
                <a:gd name="connsiteX20" fmla="*/ 101005 w 607614"/>
                <a:gd name="connsiteY20" fmla="*/ 222235 h 546085"/>
                <a:gd name="connsiteX21" fmla="*/ 121474 w 607614"/>
                <a:gd name="connsiteY21" fmla="*/ 222235 h 546085"/>
                <a:gd name="connsiteX22" fmla="*/ 121474 w 607614"/>
                <a:gd name="connsiteY22" fmla="*/ 242704 h 546085"/>
                <a:gd name="connsiteX23" fmla="*/ 101005 w 607614"/>
                <a:gd name="connsiteY23" fmla="*/ 242704 h 546085"/>
                <a:gd name="connsiteX24" fmla="*/ 385135 w 607614"/>
                <a:gd name="connsiteY24" fmla="*/ 202497 h 546085"/>
                <a:gd name="connsiteX25" fmla="*/ 546816 w 607614"/>
                <a:gd name="connsiteY25" fmla="*/ 202497 h 546085"/>
                <a:gd name="connsiteX26" fmla="*/ 546816 w 607614"/>
                <a:gd name="connsiteY26" fmla="*/ 222235 h 546085"/>
                <a:gd name="connsiteX27" fmla="*/ 385135 w 607614"/>
                <a:gd name="connsiteY27" fmla="*/ 222235 h 546085"/>
                <a:gd name="connsiteX28" fmla="*/ 101005 w 607614"/>
                <a:gd name="connsiteY28" fmla="*/ 172159 h 546085"/>
                <a:gd name="connsiteX29" fmla="*/ 121474 w 607614"/>
                <a:gd name="connsiteY29" fmla="*/ 172159 h 546085"/>
                <a:gd name="connsiteX30" fmla="*/ 121474 w 607614"/>
                <a:gd name="connsiteY30" fmla="*/ 191897 h 546085"/>
                <a:gd name="connsiteX31" fmla="*/ 101005 w 607614"/>
                <a:gd name="connsiteY31" fmla="*/ 191897 h 546085"/>
                <a:gd name="connsiteX32" fmla="*/ 161806 w 607614"/>
                <a:gd name="connsiteY32" fmla="*/ 151687 h 546085"/>
                <a:gd name="connsiteX33" fmla="*/ 161806 w 607614"/>
                <a:gd name="connsiteY33" fmla="*/ 303372 h 546085"/>
                <a:gd name="connsiteX34" fmla="*/ 324329 w 607614"/>
                <a:gd name="connsiteY34" fmla="*/ 303372 h 546085"/>
                <a:gd name="connsiteX35" fmla="*/ 324329 w 607614"/>
                <a:gd name="connsiteY35" fmla="*/ 151687 h 546085"/>
                <a:gd name="connsiteX36" fmla="*/ 81303 w 607614"/>
                <a:gd name="connsiteY36" fmla="*/ 151687 h 546085"/>
                <a:gd name="connsiteX37" fmla="*/ 81303 w 607614"/>
                <a:gd name="connsiteY37" fmla="*/ 303372 h 546085"/>
                <a:gd name="connsiteX38" fmla="*/ 142060 w 607614"/>
                <a:gd name="connsiteY38" fmla="*/ 303372 h 546085"/>
                <a:gd name="connsiteX39" fmla="*/ 142060 w 607614"/>
                <a:gd name="connsiteY39" fmla="*/ 151687 h 546085"/>
                <a:gd name="connsiteX40" fmla="*/ 161806 w 607614"/>
                <a:gd name="connsiteY40" fmla="*/ 81154 h 546085"/>
                <a:gd name="connsiteX41" fmla="*/ 161806 w 607614"/>
                <a:gd name="connsiteY41" fmla="*/ 131210 h 546085"/>
                <a:gd name="connsiteX42" fmla="*/ 324329 w 607614"/>
                <a:gd name="connsiteY42" fmla="*/ 131210 h 546085"/>
                <a:gd name="connsiteX43" fmla="*/ 324329 w 607614"/>
                <a:gd name="connsiteY43" fmla="*/ 81154 h 546085"/>
                <a:gd name="connsiteX44" fmla="*/ 81303 w 607614"/>
                <a:gd name="connsiteY44" fmla="*/ 81154 h 546085"/>
                <a:gd name="connsiteX45" fmla="*/ 81303 w 607614"/>
                <a:gd name="connsiteY45" fmla="*/ 131210 h 546085"/>
                <a:gd name="connsiteX46" fmla="*/ 142060 w 607614"/>
                <a:gd name="connsiteY46" fmla="*/ 131210 h 546085"/>
                <a:gd name="connsiteX47" fmla="*/ 142060 w 607614"/>
                <a:gd name="connsiteY47" fmla="*/ 81154 h 546085"/>
                <a:gd name="connsiteX48" fmla="*/ 404871 w 607614"/>
                <a:gd name="connsiteY48" fmla="*/ 81153 h 546085"/>
                <a:gd name="connsiteX49" fmla="*/ 404871 w 607614"/>
                <a:gd name="connsiteY49" fmla="*/ 151683 h 546085"/>
                <a:gd name="connsiteX50" fmla="*/ 526321 w 607614"/>
                <a:gd name="connsiteY50" fmla="*/ 151683 h 546085"/>
                <a:gd name="connsiteX51" fmla="*/ 526321 w 607614"/>
                <a:gd name="connsiteY51" fmla="*/ 81153 h 546085"/>
                <a:gd name="connsiteX52" fmla="*/ 395003 w 607614"/>
                <a:gd name="connsiteY52" fmla="*/ 60676 h 546085"/>
                <a:gd name="connsiteX53" fmla="*/ 536948 w 607614"/>
                <a:gd name="connsiteY53" fmla="*/ 60676 h 546085"/>
                <a:gd name="connsiteX54" fmla="*/ 546816 w 607614"/>
                <a:gd name="connsiteY54" fmla="*/ 70535 h 546085"/>
                <a:gd name="connsiteX55" fmla="*/ 546816 w 607614"/>
                <a:gd name="connsiteY55" fmla="*/ 161542 h 546085"/>
                <a:gd name="connsiteX56" fmla="*/ 536948 w 607614"/>
                <a:gd name="connsiteY56" fmla="*/ 172159 h 546085"/>
                <a:gd name="connsiteX57" fmla="*/ 395003 w 607614"/>
                <a:gd name="connsiteY57" fmla="*/ 172159 h 546085"/>
                <a:gd name="connsiteX58" fmla="*/ 385135 w 607614"/>
                <a:gd name="connsiteY58" fmla="*/ 161542 h 546085"/>
                <a:gd name="connsiteX59" fmla="*/ 385135 w 607614"/>
                <a:gd name="connsiteY59" fmla="*/ 70535 h 546085"/>
                <a:gd name="connsiteX60" fmla="*/ 395003 w 607614"/>
                <a:gd name="connsiteY60" fmla="*/ 60676 h 546085"/>
                <a:gd name="connsiteX61" fmla="*/ 70671 w 607614"/>
                <a:gd name="connsiteY61" fmla="*/ 60676 h 546085"/>
                <a:gd name="connsiteX62" fmla="*/ 334202 w 607614"/>
                <a:gd name="connsiteY62" fmla="*/ 60676 h 546085"/>
                <a:gd name="connsiteX63" fmla="*/ 344075 w 607614"/>
                <a:gd name="connsiteY63" fmla="*/ 70536 h 546085"/>
                <a:gd name="connsiteX64" fmla="*/ 344075 w 607614"/>
                <a:gd name="connsiteY64" fmla="*/ 313231 h 546085"/>
                <a:gd name="connsiteX65" fmla="*/ 334202 w 607614"/>
                <a:gd name="connsiteY65" fmla="*/ 323849 h 546085"/>
                <a:gd name="connsiteX66" fmla="*/ 70671 w 607614"/>
                <a:gd name="connsiteY66" fmla="*/ 323849 h 546085"/>
                <a:gd name="connsiteX67" fmla="*/ 60798 w 607614"/>
                <a:gd name="connsiteY67" fmla="*/ 313231 h 546085"/>
                <a:gd name="connsiteX68" fmla="*/ 60798 w 607614"/>
                <a:gd name="connsiteY68" fmla="*/ 70536 h 546085"/>
                <a:gd name="connsiteX69" fmla="*/ 70671 w 607614"/>
                <a:gd name="connsiteY69" fmla="*/ 60676 h 546085"/>
                <a:gd name="connsiteX70" fmla="*/ 20507 w 607614"/>
                <a:gd name="connsiteY70" fmla="*/ 20478 h 546085"/>
                <a:gd name="connsiteX71" fmla="*/ 20507 w 607614"/>
                <a:gd name="connsiteY71" fmla="*/ 354197 h 546085"/>
                <a:gd name="connsiteX72" fmla="*/ 587107 w 607614"/>
                <a:gd name="connsiteY72" fmla="*/ 354197 h 546085"/>
                <a:gd name="connsiteX73" fmla="*/ 587107 w 607614"/>
                <a:gd name="connsiteY73" fmla="*/ 20478 h 546085"/>
                <a:gd name="connsiteX74" fmla="*/ 9874 w 607614"/>
                <a:gd name="connsiteY74" fmla="*/ 0 h 546085"/>
                <a:gd name="connsiteX75" fmla="*/ 597740 w 607614"/>
                <a:gd name="connsiteY75" fmla="*/ 0 h 546085"/>
                <a:gd name="connsiteX76" fmla="*/ 607614 w 607614"/>
                <a:gd name="connsiteY76" fmla="*/ 9860 h 546085"/>
                <a:gd name="connsiteX77" fmla="*/ 607614 w 607614"/>
                <a:gd name="connsiteY77" fmla="*/ 424733 h 546085"/>
                <a:gd name="connsiteX78" fmla="*/ 597740 w 607614"/>
                <a:gd name="connsiteY78" fmla="*/ 434593 h 546085"/>
                <a:gd name="connsiteX79" fmla="*/ 313681 w 607614"/>
                <a:gd name="connsiteY79" fmla="*/ 434593 h 546085"/>
                <a:gd name="connsiteX80" fmla="*/ 313681 w 607614"/>
                <a:gd name="connsiteY80" fmla="*/ 485409 h 546085"/>
                <a:gd name="connsiteX81" fmla="*/ 344061 w 607614"/>
                <a:gd name="connsiteY81" fmla="*/ 485409 h 546085"/>
                <a:gd name="connsiteX82" fmla="*/ 354695 w 607614"/>
                <a:gd name="connsiteY82" fmla="*/ 495269 h 546085"/>
                <a:gd name="connsiteX83" fmla="*/ 354695 w 607614"/>
                <a:gd name="connsiteY83" fmla="*/ 536225 h 546085"/>
                <a:gd name="connsiteX84" fmla="*/ 344061 w 607614"/>
                <a:gd name="connsiteY84" fmla="*/ 546085 h 546085"/>
                <a:gd name="connsiteX85" fmla="*/ 263552 w 607614"/>
                <a:gd name="connsiteY85" fmla="*/ 546085 h 546085"/>
                <a:gd name="connsiteX86" fmla="*/ 252919 w 607614"/>
                <a:gd name="connsiteY86" fmla="*/ 536225 h 546085"/>
                <a:gd name="connsiteX87" fmla="*/ 252919 w 607614"/>
                <a:gd name="connsiteY87" fmla="*/ 495269 h 546085"/>
                <a:gd name="connsiteX88" fmla="*/ 263552 w 607614"/>
                <a:gd name="connsiteY88" fmla="*/ 485409 h 546085"/>
                <a:gd name="connsiteX89" fmla="*/ 293933 w 607614"/>
                <a:gd name="connsiteY89" fmla="*/ 485409 h 546085"/>
                <a:gd name="connsiteX90" fmla="*/ 293933 w 607614"/>
                <a:gd name="connsiteY90" fmla="*/ 434593 h 546085"/>
                <a:gd name="connsiteX91" fmla="*/ 9874 w 607614"/>
                <a:gd name="connsiteY91" fmla="*/ 434593 h 546085"/>
                <a:gd name="connsiteX92" fmla="*/ 0 w 607614"/>
                <a:gd name="connsiteY92" fmla="*/ 424733 h 546085"/>
                <a:gd name="connsiteX93" fmla="*/ 0 w 607614"/>
                <a:gd name="connsiteY93" fmla="*/ 9860 h 546085"/>
                <a:gd name="connsiteX94" fmla="*/ 9874 w 607614"/>
                <a:gd name="connsiteY94" fmla="*/ 0 h 546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607614" h="546085">
                  <a:moveTo>
                    <a:pt x="273426" y="505887"/>
                  </a:moveTo>
                  <a:lnTo>
                    <a:pt x="273426" y="525607"/>
                  </a:lnTo>
                  <a:lnTo>
                    <a:pt x="334188" y="525607"/>
                  </a:lnTo>
                  <a:lnTo>
                    <a:pt x="334188" y="505887"/>
                  </a:lnTo>
                  <a:close/>
                  <a:moveTo>
                    <a:pt x="20507" y="373917"/>
                  </a:moveTo>
                  <a:lnTo>
                    <a:pt x="20507" y="414873"/>
                  </a:lnTo>
                  <a:lnTo>
                    <a:pt x="587107" y="414873"/>
                  </a:lnTo>
                  <a:lnTo>
                    <a:pt x="587107" y="373917"/>
                  </a:lnTo>
                  <a:close/>
                  <a:moveTo>
                    <a:pt x="385135" y="303381"/>
                  </a:moveTo>
                  <a:lnTo>
                    <a:pt x="546816" y="303381"/>
                  </a:lnTo>
                  <a:lnTo>
                    <a:pt x="546816" y="323850"/>
                  </a:lnTo>
                  <a:lnTo>
                    <a:pt x="385135" y="323850"/>
                  </a:lnTo>
                  <a:close/>
                  <a:moveTo>
                    <a:pt x="101005" y="263173"/>
                  </a:moveTo>
                  <a:lnTo>
                    <a:pt x="121474" y="263173"/>
                  </a:lnTo>
                  <a:lnTo>
                    <a:pt x="121474" y="282911"/>
                  </a:lnTo>
                  <a:lnTo>
                    <a:pt x="101005" y="282911"/>
                  </a:lnTo>
                  <a:close/>
                  <a:moveTo>
                    <a:pt x="385135" y="252573"/>
                  </a:moveTo>
                  <a:lnTo>
                    <a:pt x="546816" y="252573"/>
                  </a:lnTo>
                  <a:lnTo>
                    <a:pt x="546816" y="273042"/>
                  </a:lnTo>
                  <a:lnTo>
                    <a:pt x="385135" y="273042"/>
                  </a:lnTo>
                  <a:close/>
                  <a:moveTo>
                    <a:pt x="101005" y="222235"/>
                  </a:moveTo>
                  <a:lnTo>
                    <a:pt x="121474" y="222235"/>
                  </a:lnTo>
                  <a:lnTo>
                    <a:pt x="121474" y="242704"/>
                  </a:lnTo>
                  <a:lnTo>
                    <a:pt x="101005" y="242704"/>
                  </a:lnTo>
                  <a:close/>
                  <a:moveTo>
                    <a:pt x="385135" y="202497"/>
                  </a:moveTo>
                  <a:lnTo>
                    <a:pt x="546816" y="202497"/>
                  </a:lnTo>
                  <a:lnTo>
                    <a:pt x="546816" y="222235"/>
                  </a:lnTo>
                  <a:lnTo>
                    <a:pt x="385135" y="222235"/>
                  </a:lnTo>
                  <a:close/>
                  <a:moveTo>
                    <a:pt x="101005" y="172159"/>
                  </a:moveTo>
                  <a:lnTo>
                    <a:pt x="121474" y="172159"/>
                  </a:lnTo>
                  <a:lnTo>
                    <a:pt x="121474" y="191897"/>
                  </a:lnTo>
                  <a:lnTo>
                    <a:pt x="101005" y="191897"/>
                  </a:lnTo>
                  <a:close/>
                  <a:moveTo>
                    <a:pt x="161806" y="151687"/>
                  </a:moveTo>
                  <a:lnTo>
                    <a:pt x="161806" y="303372"/>
                  </a:lnTo>
                  <a:lnTo>
                    <a:pt x="324329" y="303372"/>
                  </a:lnTo>
                  <a:lnTo>
                    <a:pt x="324329" y="151687"/>
                  </a:lnTo>
                  <a:close/>
                  <a:moveTo>
                    <a:pt x="81303" y="151687"/>
                  </a:moveTo>
                  <a:lnTo>
                    <a:pt x="81303" y="303372"/>
                  </a:lnTo>
                  <a:lnTo>
                    <a:pt x="142060" y="303372"/>
                  </a:lnTo>
                  <a:lnTo>
                    <a:pt x="142060" y="151687"/>
                  </a:lnTo>
                  <a:close/>
                  <a:moveTo>
                    <a:pt x="161806" y="81154"/>
                  </a:moveTo>
                  <a:lnTo>
                    <a:pt x="161806" y="131210"/>
                  </a:lnTo>
                  <a:lnTo>
                    <a:pt x="324329" y="131210"/>
                  </a:lnTo>
                  <a:lnTo>
                    <a:pt x="324329" y="81154"/>
                  </a:lnTo>
                  <a:close/>
                  <a:moveTo>
                    <a:pt x="81303" y="81154"/>
                  </a:moveTo>
                  <a:lnTo>
                    <a:pt x="81303" y="131210"/>
                  </a:lnTo>
                  <a:lnTo>
                    <a:pt x="142060" y="131210"/>
                  </a:lnTo>
                  <a:lnTo>
                    <a:pt x="142060" y="81154"/>
                  </a:lnTo>
                  <a:close/>
                  <a:moveTo>
                    <a:pt x="404871" y="81153"/>
                  </a:moveTo>
                  <a:lnTo>
                    <a:pt x="404871" y="151683"/>
                  </a:lnTo>
                  <a:lnTo>
                    <a:pt x="526321" y="151683"/>
                  </a:lnTo>
                  <a:lnTo>
                    <a:pt x="526321" y="81153"/>
                  </a:lnTo>
                  <a:close/>
                  <a:moveTo>
                    <a:pt x="395003" y="60676"/>
                  </a:moveTo>
                  <a:lnTo>
                    <a:pt x="536948" y="60676"/>
                  </a:lnTo>
                  <a:cubicBezTo>
                    <a:pt x="543021" y="60676"/>
                    <a:pt x="546816" y="64468"/>
                    <a:pt x="546816" y="70535"/>
                  </a:cubicBezTo>
                  <a:lnTo>
                    <a:pt x="546816" y="161542"/>
                  </a:lnTo>
                  <a:cubicBezTo>
                    <a:pt x="546816" y="167609"/>
                    <a:pt x="543021" y="172159"/>
                    <a:pt x="536948" y="172159"/>
                  </a:cubicBezTo>
                  <a:lnTo>
                    <a:pt x="395003" y="172159"/>
                  </a:lnTo>
                  <a:cubicBezTo>
                    <a:pt x="388930" y="172159"/>
                    <a:pt x="385135" y="167609"/>
                    <a:pt x="385135" y="161542"/>
                  </a:cubicBezTo>
                  <a:lnTo>
                    <a:pt x="385135" y="70535"/>
                  </a:lnTo>
                  <a:cubicBezTo>
                    <a:pt x="385135" y="64468"/>
                    <a:pt x="388930" y="60676"/>
                    <a:pt x="395003" y="60676"/>
                  </a:cubicBezTo>
                  <a:close/>
                  <a:moveTo>
                    <a:pt x="70671" y="60676"/>
                  </a:moveTo>
                  <a:lnTo>
                    <a:pt x="334202" y="60676"/>
                  </a:lnTo>
                  <a:cubicBezTo>
                    <a:pt x="340278" y="60676"/>
                    <a:pt x="344075" y="64468"/>
                    <a:pt x="344075" y="70536"/>
                  </a:cubicBezTo>
                  <a:lnTo>
                    <a:pt x="344075" y="313231"/>
                  </a:lnTo>
                  <a:cubicBezTo>
                    <a:pt x="344075" y="319299"/>
                    <a:pt x="340278" y="323849"/>
                    <a:pt x="334202" y="323849"/>
                  </a:cubicBezTo>
                  <a:lnTo>
                    <a:pt x="70671" y="323849"/>
                  </a:lnTo>
                  <a:cubicBezTo>
                    <a:pt x="64595" y="323849"/>
                    <a:pt x="60798" y="319299"/>
                    <a:pt x="60798" y="313231"/>
                  </a:cubicBezTo>
                  <a:lnTo>
                    <a:pt x="60798" y="70536"/>
                  </a:lnTo>
                  <a:cubicBezTo>
                    <a:pt x="60798" y="64468"/>
                    <a:pt x="64595" y="60676"/>
                    <a:pt x="70671" y="60676"/>
                  </a:cubicBezTo>
                  <a:close/>
                  <a:moveTo>
                    <a:pt x="20507" y="20478"/>
                  </a:moveTo>
                  <a:lnTo>
                    <a:pt x="20507" y="354197"/>
                  </a:lnTo>
                  <a:lnTo>
                    <a:pt x="587107" y="354197"/>
                  </a:lnTo>
                  <a:lnTo>
                    <a:pt x="587107" y="20478"/>
                  </a:lnTo>
                  <a:close/>
                  <a:moveTo>
                    <a:pt x="9874" y="0"/>
                  </a:moveTo>
                  <a:lnTo>
                    <a:pt x="597740" y="0"/>
                  </a:lnTo>
                  <a:cubicBezTo>
                    <a:pt x="603817" y="0"/>
                    <a:pt x="607614" y="3792"/>
                    <a:pt x="607614" y="9860"/>
                  </a:cubicBezTo>
                  <a:lnTo>
                    <a:pt x="607614" y="424733"/>
                  </a:lnTo>
                  <a:cubicBezTo>
                    <a:pt x="607614" y="430801"/>
                    <a:pt x="603817" y="434593"/>
                    <a:pt x="597740" y="434593"/>
                  </a:cubicBezTo>
                  <a:lnTo>
                    <a:pt x="313681" y="434593"/>
                  </a:lnTo>
                  <a:lnTo>
                    <a:pt x="313681" y="485409"/>
                  </a:lnTo>
                  <a:lnTo>
                    <a:pt x="344061" y="485409"/>
                  </a:lnTo>
                  <a:cubicBezTo>
                    <a:pt x="350137" y="485409"/>
                    <a:pt x="354695" y="489201"/>
                    <a:pt x="354695" y="495269"/>
                  </a:cubicBezTo>
                  <a:lnTo>
                    <a:pt x="354695" y="536225"/>
                  </a:lnTo>
                  <a:cubicBezTo>
                    <a:pt x="354695" y="542293"/>
                    <a:pt x="350137" y="546085"/>
                    <a:pt x="344061" y="546085"/>
                  </a:cubicBezTo>
                  <a:lnTo>
                    <a:pt x="263552" y="546085"/>
                  </a:lnTo>
                  <a:cubicBezTo>
                    <a:pt x="257476" y="546085"/>
                    <a:pt x="252919" y="542293"/>
                    <a:pt x="252919" y="536225"/>
                  </a:cubicBezTo>
                  <a:lnTo>
                    <a:pt x="252919" y="495269"/>
                  </a:lnTo>
                  <a:cubicBezTo>
                    <a:pt x="252919" y="489201"/>
                    <a:pt x="257476" y="485409"/>
                    <a:pt x="263552" y="485409"/>
                  </a:cubicBezTo>
                  <a:lnTo>
                    <a:pt x="293933" y="485409"/>
                  </a:lnTo>
                  <a:lnTo>
                    <a:pt x="293933" y="434593"/>
                  </a:lnTo>
                  <a:lnTo>
                    <a:pt x="9874" y="434593"/>
                  </a:lnTo>
                  <a:cubicBezTo>
                    <a:pt x="3798" y="434593"/>
                    <a:pt x="0" y="430801"/>
                    <a:pt x="0" y="424733"/>
                  </a:cubicBezTo>
                  <a:lnTo>
                    <a:pt x="0" y="9860"/>
                  </a:lnTo>
                  <a:cubicBezTo>
                    <a:pt x="0" y="3792"/>
                    <a:pt x="3798" y="0"/>
                    <a:pt x="9874" y="0"/>
                  </a:cubicBezTo>
                  <a:close/>
                </a:path>
              </a:pathLst>
            </a:custGeom>
            <a:solidFill>
              <a:schemeClr val="tx1">
                <a:lumMod val="50000"/>
                <a:lumOff val="50000"/>
                <a:alpha val="9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ïṧḻíḓé">
              <a:extLst>
                <a:ext uri="{FF2B5EF4-FFF2-40B4-BE49-F238E27FC236}">
                  <a16:creationId xmlns:a16="http://schemas.microsoft.com/office/drawing/2014/main" xmlns="" id="{942BB2C6-E62D-44C5-B1AC-3EB6070FA410}"/>
                </a:ext>
              </a:extLst>
            </p:cNvPr>
            <p:cNvSpPr>
              <a:spLocks/>
            </p:cNvSpPr>
            <p:nvPr/>
          </p:nvSpPr>
          <p:spPr bwMode="auto">
            <a:xfrm>
              <a:off x="1994731" y="3951022"/>
              <a:ext cx="214056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eaLnBrk="1" hangingPunct="1">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对待企业内部非原则性不愉快事情的态度。是一点小事就弄得满城风雨，还是能开诚布公，良好解决</a:t>
              </a:r>
            </a:p>
          </p:txBody>
        </p:sp>
        <p:sp>
          <p:nvSpPr>
            <p:cNvPr id="18" name="ísļîďê">
              <a:extLst>
                <a:ext uri="{FF2B5EF4-FFF2-40B4-BE49-F238E27FC236}">
                  <a16:creationId xmlns:a16="http://schemas.microsoft.com/office/drawing/2014/main" xmlns="" id="{D6BA3A21-06A2-49C3-8964-DDF0F8B08DDE}"/>
                </a:ext>
              </a:extLst>
            </p:cNvPr>
            <p:cNvSpPr/>
            <p:nvPr/>
          </p:nvSpPr>
          <p:spPr>
            <a:xfrm>
              <a:off x="2655929" y="3320758"/>
              <a:ext cx="792088" cy="360040"/>
            </a:xfrm>
            <a:prstGeom prst="roundRect">
              <a:avLst>
                <a:gd name="adj" fmla="val 15146"/>
              </a:avLst>
            </a:prstGeom>
            <a:solidFill>
              <a:srgbClr val="2F849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一</a:t>
              </a:r>
            </a:p>
          </p:txBody>
        </p:sp>
        <p:sp>
          <p:nvSpPr>
            <p:cNvPr id="19" name="ïṥlîḓè">
              <a:extLst>
                <a:ext uri="{FF2B5EF4-FFF2-40B4-BE49-F238E27FC236}">
                  <a16:creationId xmlns:a16="http://schemas.microsoft.com/office/drawing/2014/main" xmlns="" id="{645EFA76-7A87-43F9-93C8-1E8287D7EFE9}"/>
                </a:ext>
              </a:extLst>
            </p:cNvPr>
            <p:cNvSpPr/>
            <p:nvPr/>
          </p:nvSpPr>
          <p:spPr>
            <a:xfrm>
              <a:off x="5688258" y="3320758"/>
              <a:ext cx="792088" cy="360040"/>
            </a:xfrm>
            <a:prstGeom prst="roundRect">
              <a:avLst>
                <a:gd name="adj" fmla="val 15146"/>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二</a:t>
              </a:r>
            </a:p>
          </p:txBody>
        </p:sp>
        <p:sp>
          <p:nvSpPr>
            <p:cNvPr id="20" name="îśļïḑè">
              <a:extLst>
                <a:ext uri="{FF2B5EF4-FFF2-40B4-BE49-F238E27FC236}">
                  <a16:creationId xmlns:a16="http://schemas.microsoft.com/office/drawing/2014/main" xmlns="" id="{38A56916-5638-4919-9449-9A71A3A305ED}"/>
                </a:ext>
              </a:extLst>
            </p:cNvPr>
            <p:cNvSpPr/>
            <p:nvPr/>
          </p:nvSpPr>
          <p:spPr>
            <a:xfrm>
              <a:off x="8694136" y="3320758"/>
              <a:ext cx="792088" cy="360040"/>
            </a:xfrm>
            <a:prstGeom prst="roundRect">
              <a:avLst>
                <a:gd name="adj" fmla="val 15146"/>
              </a:avLst>
            </a:prstGeom>
            <a:solidFill>
              <a:srgbClr val="2F849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三</a:t>
              </a:r>
            </a:p>
          </p:txBody>
        </p:sp>
      </p:grpSp>
      <p:sp>
        <p:nvSpPr>
          <p:cNvPr id="27" name="TextBox 50">
            <a:extLst>
              <a:ext uri="{FF2B5EF4-FFF2-40B4-BE49-F238E27FC236}">
                <a16:creationId xmlns:a16="http://schemas.microsoft.com/office/drawing/2014/main" xmlns="" id="{EBCBB493-FCC9-496F-BE24-E79EE1390DD5}"/>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效果跟踪</a:t>
            </a:r>
            <a:endParaRPr lang="en-US"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09327850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7"/>
                                        </p:tgtEl>
                                        <p:attrNameLst>
                                          <p:attrName>ppt_y</p:attrName>
                                        </p:attrNameLst>
                                      </p:cBhvr>
                                      <p:tavLst>
                                        <p:tav tm="0">
                                          <p:val>
                                            <p:strVal val="#ppt_y"/>
                                          </p:val>
                                        </p:tav>
                                        <p:tav tm="100000">
                                          <p:val>
                                            <p:strVal val="#ppt_y"/>
                                          </p:val>
                                        </p:tav>
                                      </p:tavLst>
                                    </p:anim>
                                    <p:anim calcmode="lin" valueType="num">
                                      <p:cBhvr>
                                        <p:cTn id="12"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5A88CBB-DFF2-4C25-9144-1E9F716A7621}"/>
              </a:ext>
            </a:extLst>
          </p:cNvPr>
          <p:cNvGrpSpPr/>
          <p:nvPr/>
        </p:nvGrpSpPr>
        <p:grpSpPr>
          <a:xfrm>
            <a:off x="4511778" y="1214944"/>
            <a:ext cx="1080120" cy="1252939"/>
            <a:chOff x="4511778" y="1214944"/>
            <a:chExt cx="1080120" cy="1252939"/>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07</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3057247" cy="861774"/>
          </a:xfrm>
          <a:prstGeom prst="rect">
            <a:avLst/>
          </a:prstGeom>
        </p:spPr>
        <p:txBody>
          <a:bodyPr wrap="none">
            <a:spAutoFit/>
          </a:bodyPr>
          <a:lstStyle/>
          <a:p>
            <a:r>
              <a:rPr lang="en-US" altLang="zh-CN" sz="5000" b="1" dirty="0">
                <a:solidFill>
                  <a:srgbClr val="2F849C"/>
                </a:solidFill>
                <a:latin typeface="微软雅黑" panose="020B0503020204020204" pitchFamily="34" charset="-122"/>
                <a:ea typeface="微软雅黑" panose="020B0503020204020204" pitchFamily="34" charset="-122"/>
              </a:rPr>
              <a:t>Q&amp;A</a:t>
            </a:r>
            <a:r>
              <a:rPr lang="zh-CN" altLang="en-US" sz="5000" b="1" dirty="0">
                <a:solidFill>
                  <a:srgbClr val="2F849C"/>
                </a:solidFill>
                <a:latin typeface="微软雅黑" panose="020B0503020204020204" pitchFamily="34" charset="-122"/>
                <a:ea typeface="微软雅黑" panose="020B0503020204020204" pitchFamily="34" charset="-122"/>
              </a:rPr>
              <a:t>管理</a:t>
            </a: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93004"/>
            <a:ext cx="2673713" cy="3564951"/>
          </a:xfrm>
          <a:prstGeom prst="rect">
            <a:avLst/>
          </a:prstGeom>
        </p:spPr>
      </p:pic>
    </p:spTree>
    <p:extLst>
      <p:ext uri="{BB962C8B-B14F-4D97-AF65-F5344CB8AC3E}">
        <p14:creationId xmlns:p14="http://schemas.microsoft.com/office/powerpoint/2010/main" val="373499167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9" name="AutoShape 19"/>
          <p:cNvSpPr>
            <a:spLocks/>
          </p:cNvSpPr>
          <p:nvPr/>
        </p:nvSpPr>
        <p:spPr bwMode="auto">
          <a:xfrm>
            <a:off x="1475656" y="1851670"/>
            <a:ext cx="3672408" cy="1008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171450" indent="-171450">
              <a:lnSpc>
                <a:spcPct val="150000"/>
              </a:lnSpc>
              <a:buFont typeface="Wingdings" panose="05000000000000000000" pitchFamily="2" charset="2"/>
              <a:buChar char="u"/>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分钟之内。</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分钟之内。</a:t>
            </a:r>
          </a:p>
        </p:txBody>
      </p:sp>
      <p:sp>
        <p:nvSpPr>
          <p:cNvPr id="27" name="TextBox 50">
            <a:extLst>
              <a:ext uri="{FF2B5EF4-FFF2-40B4-BE49-F238E27FC236}">
                <a16:creationId xmlns:a16="http://schemas.microsoft.com/office/drawing/2014/main" xmlns="" id="{B3320FA6-1E26-436B-9B00-4513488BC384}"/>
              </a:ext>
            </a:extLst>
          </p:cNvPr>
          <p:cNvSpPr txBox="1"/>
          <p:nvPr/>
        </p:nvSpPr>
        <p:spPr>
          <a:xfrm>
            <a:off x="1043608" y="918716"/>
            <a:ext cx="3155046" cy="600164"/>
          </a:xfrm>
          <a:prstGeom prst="rect">
            <a:avLst/>
          </a:prstGeom>
          <a:noFill/>
        </p:spPr>
        <p:txBody>
          <a:bodyPr wrap="square" rtlCol="0">
            <a:spAutoFit/>
          </a:bodyPr>
          <a:lstStyle/>
          <a:p>
            <a:r>
              <a:rPr lang="en-US" altLang="zh-CN" sz="3300" b="1" dirty="0">
                <a:solidFill>
                  <a:srgbClr val="2F849C"/>
                </a:solidFill>
                <a:latin typeface="微软雅黑" panose="020B0503020204020204" pitchFamily="34" charset="-122"/>
                <a:ea typeface="微软雅黑" panose="020B0503020204020204" pitchFamily="34" charset="-122"/>
                <a:cs typeface="+mn-ea"/>
              </a:rPr>
              <a:t>Q&amp;A</a:t>
            </a:r>
            <a:r>
              <a:rPr lang="zh-CN" altLang="en-US" sz="3300" b="1" dirty="0">
                <a:solidFill>
                  <a:srgbClr val="2F849C"/>
                </a:solidFill>
                <a:latin typeface="微软雅黑" panose="020B0503020204020204" pitchFamily="34" charset="-122"/>
                <a:ea typeface="微软雅黑" panose="020B0503020204020204" pitchFamily="34" charset="-122"/>
                <a:cs typeface="+mn-ea"/>
              </a:rPr>
              <a:t>策略</a:t>
            </a:r>
            <a:endParaRPr lang="en-US"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pic>
        <p:nvPicPr>
          <p:cNvPr id="3" name="图片 2">
            <a:extLst>
              <a:ext uri="{FF2B5EF4-FFF2-40B4-BE49-F238E27FC236}">
                <a16:creationId xmlns:a16="http://schemas.microsoft.com/office/drawing/2014/main" xmlns="" id="{8AC51486-DA73-4153-9651-AB12C05B93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6330" y="1566390"/>
            <a:ext cx="2608078" cy="3093592"/>
          </a:xfrm>
          <a:prstGeom prst="rect">
            <a:avLst/>
          </a:prstGeom>
        </p:spPr>
      </p:pic>
    </p:spTree>
    <p:extLst>
      <p:ext uri="{BB962C8B-B14F-4D97-AF65-F5344CB8AC3E}">
        <p14:creationId xmlns:p14="http://schemas.microsoft.com/office/powerpoint/2010/main" val="29164566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39"/>
                                        </p:tgtEl>
                                        <p:attrNameLst>
                                          <p:attrName>style.visibility</p:attrName>
                                        </p:attrNameLst>
                                      </p:cBhvr>
                                      <p:to>
                                        <p:strVal val="visible"/>
                                      </p:to>
                                    </p:set>
                                    <p:animEffect transition="in" filter="wipe(left)">
                                      <p:cBhvr>
                                        <p:cTn id="7" dur="500"/>
                                        <p:tgtEl>
                                          <p:spTgt spid="3073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7"/>
                                        </p:tgtEl>
                                        <p:attrNameLst>
                                          <p:attrName>ppt_y</p:attrName>
                                        </p:attrNameLst>
                                      </p:cBhvr>
                                      <p:tavLst>
                                        <p:tav tm="0">
                                          <p:val>
                                            <p:strVal val="#ppt_y"/>
                                          </p:val>
                                        </p:tav>
                                        <p:tav tm="100000">
                                          <p:val>
                                            <p:strVal val="#ppt_y"/>
                                          </p:val>
                                        </p:tav>
                                      </p:tavLst>
                                    </p:anim>
                                    <p:anim calcmode="lin" valueType="num">
                                      <p:cBhvr>
                                        <p:cTn id="13"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9"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50">
            <a:extLst>
              <a:ext uri="{FF2B5EF4-FFF2-40B4-BE49-F238E27FC236}">
                <a16:creationId xmlns:a16="http://schemas.microsoft.com/office/drawing/2014/main" xmlns="" id="{B3320FA6-1E26-436B-9B00-4513488BC384}"/>
              </a:ext>
            </a:extLst>
          </p:cNvPr>
          <p:cNvSpPr txBox="1"/>
          <p:nvPr/>
        </p:nvSpPr>
        <p:spPr>
          <a:xfrm>
            <a:off x="1043608" y="918716"/>
            <a:ext cx="3155046" cy="600164"/>
          </a:xfrm>
          <a:prstGeom prst="rect">
            <a:avLst/>
          </a:prstGeom>
          <a:noFill/>
        </p:spPr>
        <p:txBody>
          <a:bodyPr wrap="square" rtlCol="0">
            <a:spAutoFit/>
          </a:bodyPr>
          <a:lstStyle/>
          <a:p>
            <a:r>
              <a:rPr lang="en-US" altLang="zh-CN" sz="3300" b="1" dirty="0">
                <a:solidFill>
                  <a:srgbClr val="2F849C"/>
                </a:solidFill>
                <a:latin typeface="微软雅黑" panose="020B0503020204020204" pitchFamily="34" charset="-122"/>
                <a:ea typeface="微软雅黑" panose="020B0503020204020204" pitchFamily="34" charset="-122"/>
                <a:cs typeface="+mn-ea"/>
              </a:rPr>
              <a:t>Q&amp;A</a:t>
            </a:r>
            <a:r>
              <a:rPr lang="zh-CN" altLang="en-US" sz="3300" b="1" dirty="0">
                <a:solidFill>
                  <a:srgbClr val="2F849C"/>
                </a:solidFill>
                <a:latin typeface="微软雅黑" panose="020B0503020204020204" pitchFamily="34" charset="-122"/>
                <a:ea typeface="微软雅黑" panose="020B0503020204020204" pitchFamily="34" charset="-122"/>
                <a:cs typeface="+mn-ea"/>
              </a:rPr>
              <a:t>分析</a:t>
            </a:r>
            <a:endParaRPr lang="en-US"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graphicFrame>
        <p:nvGraphicFramePr>
          <p:cNvPr id="8" name="图表 7">
            <a:extLst>
              <a:ext uri="{FF2B5EF4-FFF2-40B4-BE49-F238E27FC236}">
                <a16:creationId xmlns:a16="http://schemas.microsoft.com/office/drawing/2014/main" xmlns="" id="{49F100C5-AE55-4FF2-900B-1BA6EB279797}"/>
              </a:ext>
            </a:extLst>
          </p:cNvPr>
          <p:cNvGraphicFramePr/>
          <p:nvPr>
            <p:extLst>
              <p:ext uri="{D42A27DB-BD31-4B8C-83A1-F6EECF244321}">
                <p14:modId xmlns:p14="http://schemas.microsoft.com/office/powerpoint/2010/main" val="4127056456"/>
              </p:ext>
            </p:extLst>
          </p:nvPr>
        </p:nvGraphicFramePr>
        <p:xfrm>
          <a:off x="1693280" y="1347614"/>
          <a:ext cx="5976664" cy="32372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431830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
                                        </p:tgtEl>
                                        <p:attrNameLst>
                                          <p:attrName>ppt_y</p:attrName>
                                        </p:attrNameLst>
                                      </p:cBhvr>
                                      <p:tavLst>
                                        <p:tav tm="0">
                                          <p:val>
                                            <p:strVal val="#ppt_y"/>
                                          </p:val>
                                        </p:tav>
                                        <p:tav tm="100000">
                                          <p:val>
                                            <p:strVal val="#ppt_y"/>
                                          </p:val>
                                        </p:tav>
                                      </p:tavLst>
                                    </p:anim>
                                    <p:anim calcmode="lin" valueType="num">
                                      <p:cBhvr>
                                        <p:cTn id="9"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5A88CBB-DFF2-4C25-9144-1E9F716A7621}"/>
              </a:ext>
            </a:extLst>
          </p:cNvPr>
          <p:cNvGrpSpPr/>
          <p:nvPr/>
        </p:nvGrpSpPr>
        <p:grpSpPr>
          <a:xfrm>
            <a:off x="4511778" y="1214944"/>
            <a:ext cx="1080120" cy="1252939"/>
            <a:chOff x="4511778" y="1214944"/>
            <a:chExt cx="1080120" cy="1252939"/>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08</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2749471" cy="861774"/>
          </a:xfrm>
          <a:prstGeom prst="rect">
            <a:avLst/>
          </a:prstGeom>
        </p:spPr>
        <p:txBody>
          <a:bodyPr wrap="none">
            <a:spAutoFit/>
          </a:bodyPr>
          <a:lstStyle/>
          <a:p>
            <a:r>
              <a:rPr lang="zh-CN" altLang="en-US" sz="5000" b="1" dirty="0">
                <a:solidFill>
                  <a:srgbClr val="2F849C"/>
                </a:solidFill>
                <a:latin typeface="微软雅黑" panose="020B0503020204020204" pitchFamily="34" charset="-122"/>
                <a:ea typeface="微软雅黑" panose="020B0503020204020204" pitchFamily="34" charset="-122"/>
              </a:rPr>
              <a:t>客户沟通</a:t>
            </a: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93004"/>
            <a:ext cx="2673713" cy="3564951"/>
          </a:xfrm>
          <a:prstGeom prst="rect">
            <a:avLst/>
          </a:prstGeom>
        </p:spPr>
      </p:pic>
    </p:spTree>
    <p:extLst>
      <p:ext uri="{BB962C8B-B14F-4D97-AF65-F5344CB8AC3E}">
        <p14:creationId xmlns:p14="http://schemas.microsoft.com/office/powerpoint/2010/main" val="202809606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AutoShape 5"/>
          <p:cNvSpPr>
            <a:spLocks/>
          </p:cNvSpPr>
          <p:nvPr/>
        </p:nvSpPr>
        <p:spPr bwMode="auto">
          <a:xfrm>
            <a:off x="1360114" y="2004478"/>
            <a:ext cx="1343446" cy="901898"/>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190" y="0"/>
                </a:lnTo>
                <a:lnTo>
                  <a:pt x="12190" y="3144"/>
                </a:lnTo>
                <a:lnTo>
                  <a:pt x="0" y="3144"/>
                </a:lnTo>
                <a:lnTo>
                  <a:pt x="0" y="18455"/>
                </a:lnTo>
                <a:lnTo>
                  <a:pt x="12190" y="18455"/>
                </a:lnTo>
                <a:lnTo>
                  <a:pt x="12190" y="21599"/>
                </a:lnTo>
                <a:lnTo>
                  <a:pt x="21600" y="10822"/>
                </a:ln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0" name="AutoShape 6"/>
          <p:cNvSpPr>
            <a:spLocks/>
          </p:cNvSpPr>
          <p:nvPr/>
        </p:nvSpPr>
        <p:spPr bwMode="auto">
          <a:xfrm>
            <a:off x="1038091" y="2122944"/>
            <a:ext cx="638687" cy="654844"/>
          </a:xfrm>
          <a:custGeom>
            <a:avLst/>
            <a:gdLst>
              <a:gd name="T0" fmla="*/ 851650 w 19679"/>
              <a:gd name="T1" fmla="*/ 958357 h 19679"/>
              <a:gd name="T2" fmla="*/ 851650 w 19679"/>
              <a:gd name="T3" fmla="*/ 958357 h 19679"/>
              <a:gd name="T4" fmla="*/ 851650 w 19679"/>
              <a:gd name="T5" fmla="*/ 958357 h 19679"/>
              <a:gd name="T6" fmla="*/ 851650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2F849C"/>
          </a:solidFill>
          <a:ln>
            <a:noFill/>
          </a:ln>
          <a:effectLs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1" name="AutoShape 7"/>
          <p:cNvSpPr>
            <a:spLocks/>
          </p:cNvSpPr>
          <p:nvPr/>
        </p:nvSpPr>
        <p:spPr bwMode="auto">
          <a:xfrm>
            <a:off x="3161890" y="2004478"/>
            <a:ext cx="1344636" cy="901898"/>
          </a:xfrm>
          <a:custGeom>
            <a:avLst/>
            <a:gdLst>
              <a:gd name="T0" fmla="*/ 1793081 w 21600"/>
              <a:gd name="T1" fmla="*/ 1202532 h 21600"/>
              <a:gd name="T2" fmla="*/ 1793081 w 21600"/>
              <a:gd name="T3" fmla="*/ 1202532 h 21600"/>
              <a:gd name="T4" fmla="*/ 1793081 w 21600"/>
              <a:gd name="T5" fmla="*/ 1202532 h 21600"/>
              <a:gd name="T6" fmla="*/ 1793081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22"/>
                </a:moveTo>
                <a:lnTo>
                  <a:pt x="12198" y="0"/>
                </a:lnTo>
                <a:lnTo>
                  <a:pt x="12198" y="3144"/>
                </a:lnTo>
                <a:lnTo>
                  <a:pt x="0" y="3144"/>
                </a:lnTo>
                <a:lnTo>
                  <a:pt x="0" y="18455"/>
                </a:lnTo>
                <a:lnTo>
                  <a:pt x="12198" y="18455"/>
                </a:lnTo>
                <a:lnTo>
                  <a:pt x="12198" y="21599"/>
                </a:lnTo>
                <a:lnTo>
                  <a:pt x="21599" y="10822"/>
                </a:ln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2" name="AutoShape 8"/>
          <p:cNvSpPr>
            <a:spLocks/>
          </p:cNvSpPr>
          <p:nvPr/>
        </p:nvSpPr>
        <p:spPr bwMode="auto">
          <a:xfrm>
            <a:off x="2841057" y="2122944"/>
            <a:ext cx="637497" cy="654844"/>
          </a:xfrm>
          <a:custGeom>
            <a:avLst/>
            <a:gdLst>
              <a:gd name="T0" fmla="*/ 850063 w 19679"/>
              <a:gd name="T1" fmla="*/ 958357 h 19679"/>
              <a:gd name="T2" fmla="*/ 850063 w 19679"/>
              <a:gd name="T3" fmla="*/ 958357 h 19679"/>
              <a:gd name="T4" fmla="*/ 850063 w 19679"/>
              <a:gd name="T5" fmla="*/ 958357 h 19679"/>
              <a:gd name="T6" fmla="*/ 850063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3" name="AutoShape 9"/>
          <p:cNvSpPr>
            <a:spLocks/>
          </p:cNvSpPr>
          <p:nvPr/>
        </p:nvSpPr>
        <p:spPr bwMode="auto">
          <a:xfrm>
            <a:off x="6749372" y="2004478"/>
            <a:ext cx="1343446" cy="901898"/>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9" y="0"/>
                </a:lnTo>
                <a:lnTo>
                  <a:pt x="12209" y="3144"/>
                </a:lnTo>
                <a:lnTo>
                  <a:pt x="0" y="3144"/>
                </a:lnTo>
                <a:lnTo>
                  <a:pt x="0" y="18455"/>
                </a:lnTo>
                <a:lnTo>
                  <a:pt x="12209" y="18455"/>
                </a:lnTo>
                <a:lnTo>
                  <a:pt x="12209" y="21599"/>
                </a:lnTo>
                <a:lnTo>
                  <a:pt x="21600" y="10822"/>
                </a:ln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4" name="AutoShape 10"/>
          <p:cNvSpPr>
            <a:spLocks/>
          </p:cNvSpPr>
          <p:nvPr/>
        </p:nvSpPr>
        <p:spPr bwMode="auto">
          <a:xfrm>
            <a:off x="6429134" y="2122944"/>
            <a:ext cx="636306" cy="654844"/>
          </a:xfrm>
          <a:custGeom>
            <a:avLst/>
            <a:gdLst>
              <a:gd name="T0" fmla="*/ 848476 w 19679"/>
              <a:gd name="T1" fmla="*/ 958357 h 19679"/>
              <a:gd name="T2" fmla="*/ 848476 w 19679"/>
              <a:gd name="T3" fmla="*/ 958357 h 19679"/>
              <a:gd name="T4" fmla="*/ 848476 w 19679"/>
              <a:gd name="T5" fmla="*/ 958357 h 19679"/>
              <a:gd name="T6" fmla="*/ 848476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tx1">
              <a:lumMod val="75000"/>
              <a:lumOff val="25000"/>
            </a:schemeClr>
          </a:solidFill>
          <a:ln>
            <a:noFill/>
          </a:ln>
          <a:effectLs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5" name="AutoShape 11"/>
          <p:cNvSpPr>
            <a:spLocks/>
          </p:cNvSpPr>
          <p:nvPr/>
        </p:nvSpPr>
        <p:spPr bwMode="auto">
          <a:xfrm>
            <a:off x="4949974" y="2004478"/>
            <a:ext cx="1342256" cy="901898"/>
          </a:xfrm>
          <a:custGeom>
            <a:avLst/>
            <a:gdLst>
              <a:gd name="T0" fmla="*/ 1789906 w 21600"/>
              <a:gd name="T1" fmla="*/ 1202532 h 21600"/>
              <a:gd name="T2" fmla="*/ 1789906 w 21600"/>
              <a:gd name="T3" fmla="*/ 1202532 h 21600"/>
              <a:gd name="T4" fmla="*/ 1789906 w 21600"/>
              <a:gd name="T5" fmla="*/ 1202532 h 21600"/>
              <a:gd name="T6" fmla="*/ 1789906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1" y="0"/>
                </a:lnTo>
                <a:lnTo>
                  <a:pt x="12201" y="3144"/>
                </a:lnTo>
                <a:lnTo>
                  <a:pt x="0" y="3144"/>
                </a:lnTo>
                <a:lnTo>
                  <a:pt x="0" y="18455"/>
                </a:lnTo>
                <a:lnTo>
                  <a:pt x="12201" y="18455"/>
                </a:lnTo>
                <a:lnTo>
                  <a:pt x="12201" y="21599"/>
                </a:lnTo>
                <a:lnTo>
                  <a:pt x="21600" y="10822"/>
                </a:ln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1" tIns="17141" rIns="17141" bIns="17141"/>
          <a:lstStyle/>
          <a:p>
            <a:endParaRPr lang="zh-CN" altLang="en-US" sz="97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6" name="AutoShape 12"/>
          <p:cNvSpPr>
            <a:spLocks/>
          </p:cNvSpPr>
          <p:nvPr/>
        </p:nvSpPr>
        <p:spPr bwMode="auto">
          <a:xfrm>
            <a:off x="4625572" y="2122944"/>
            <a:ext cx="638688" cy="654844"/>
          </a:xfrm>
          <a:custGeom>
            <a:avLst/>
            <a:gdLst>
              <a:gd name="T0" fmla="*/ 851651 w 19679"/>
              <a:gd name="T1" fmla="*/ 958357 h 19679"/>
              <a:gd name="T2" fmla="*/ 851651 w 19679"/>
              <a:gd name="T3" fmla="*/ 958357 h 19679"/>
              <a:gd name="T4" fmla="*/ 851651 w 19679"/>
              <a:gd name="T5" fmla="*/ 958357 h 19679"/>
              <a:gd name="T6" fmla="*/ 851651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2F849C"/>
          </a:solidFill>
          <a:ln>
            <a:noFill/>
          </a:ln>
          <a:effectLs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7" name="AutoShape 13"/>
          <p:cNvSpPr>
            <a:spLocks/>
          </p:cNvSpPr>
          <p:nvPr/>
        </p:nvSpPr>
        <p:spPr bwMode="auto">
          <a:xfrm>
            <a:off x="4810690" y="2317017"/>
            <a:ext cx="271428" cy="268486"/>
          </a:xfrm>
          <a:custGeom>
            <a:avLst/>
            <a:gdLst>
              <a:gd name="T0" fmla="*/ 361950 w 21600"/>
              <a:gd name="T1" fmla="*/ 357981 h 21600"/>
              <a:gd name="T2" fmla="*/ 361950 w 21600"/>
              <a:gd name="T3" fmla="*/ 357981 h 21600"/>
              <a:gd name="T4" fmla="*/ 361950 w 21600"/>
              <a:gd name="T5" fmla="*/ 357981 h 21600"/>
              <a:gd name="T6" fmla="*/ 361950 w 21600"/>
              <a:gd name="T7" fmla="*/ 3579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39" y="21600"/>
                  <a:pt x="21600" y="16739"/>
                  <a:pt x="21600" y="10800"/>
                </a:cubicBezTo>
                <a:cubicBezTo>
                  <a:pt x="21600" y="4859"/>
                  <a:pt x="16739" y="0"/>
                  <a:pt x="10800" y="0"/>
                </a:cubicBezTo>
                <a:close/>
                <a:moveTo>
                  <a:pt x="14939" y="4319"/>
                </a:moveTo>
                <a:cubicBezTo>
                  <a:pt x="15659" y="3779"/>
                  <a:pt x="15659" y="3779"/>
                  <a:pt x="15659" y="3779"/>
                </a:cubicBezTo>
                <a:cubicBezTo>
                  <a:pt x="15659" y="3779"/>
                  <a:pt x="15299" y="3059"/>
                  <a:pt x="15479" y="2519"/>
                </a:cubicBezTo>
                <a:cubicBezTo>
                  <a:pt x="15659" y="2519"/>
                  <a:pt x="16379" y="2879"/>
                  <a:pt x="16919" y="3599"/>
                </a:cubicBezTo>
                <a:cubicBezTo>
                  <a:pt x="16559" y="5219"/>
                  <a:pt x="15479" y="5039"/>
                  <a:pt x="15479" y="5039"/>
                </a:cubicBezTo>
                <a:cubicBezTo>
                  <a:pt x="15479" y="5039"/>
                  <a:pt x="14759" y="5039"/>
                  <a:pt x="14939" y="4319"/>
                </a:cubicBezTo>
                <a:close/>
                <a:moveTo>
                  <a:pt x="8459" y="13859"/>
                </a:moveTo>
                <a:cubicBezTo>
                  <a:pt x="8279" y="14039"/>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40" y="19079"/>
                  <a:pt x="5760" y="18719"/>
                </a:cubicBezTo>
                <a:cubicBezTo>
                  <a:pt x="5760" y="18360"/>
                  <a:pt x="5399"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39" y="14940"/>
                  <a:pt x="3060" y="14759"/>
                </a:cubicBezTo>
                <a:cubicBezTo>
                  <a:pt x="2880" y="14579"/>
                  <a:pt x="2699" y="13859"/>
                  <a:pt x="2699" y="13499"/>
                </a:cubicBezTo>
                <a:cubicBezTo>
                  <a:pt x="2699" y="13139"/>
                  <a:pt x="2880" y="12239"/>
                  <a:pt x="2880" y="12239"/>
                </a:cubicBezTo>
                <a:cubicBezTo>
                  <a:pt x="2880" y="12239"/>
                  <a:pt x="3239" y="11879"/>
                  <a:pt x="3060" y="11699"/>
                </a:cubicBezTo>
                <a:cubicBezTo>
                  <a:pt x="2699" y="11519"/>
                  <a:pt x="2699" y="10800"/>
                  <a:pt x="2699" y="10800"/>
                </a:cubicBezTo>
                <a:cubicBezTo>
                  <a:pt x="2339" y="10439"/>
                  <a:pt x="2339" y="10439"/>
                  <a:pt x="2339" y="10439"/>
                </a:cubicBezTo>
                <a:cubicBezTo>
                  <a:pt x="2339" y="10439"/>
                  <a:pt x="1979" y="9899"/>
                  <a:pt x="1800" y="9719"/>
                </a:cubicBezTo>
                <a:cubicBezTo>
                  <a:pt x="1800" y="9359"/>
                  <a:pt x="1800" y="9180"/>
                  <a:pt x="1979" y="8999"/>
                </a:cubicBezTo>
                <a:cubicBezTo>
                  <a:pt x="1979" y="8819"/>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60"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60" y="5219"/>
                  <a:pt x="5760" y="5039"/>
                </a:cubicBezTo>
                <a:cubicBezTo>
                  <a:pt x="5760" y="4859"/>
                  <a:pt x="5760" y="4679"/>
                  <a:pt x="5760" y="4679"/>
                </a:cubicBezTo>
                <a:cubicBezTo>
                  <a:pt x="5579" y="4319"/>
                  <a:pt x="5579" y="4319"/>
                  <a:pt x="5579" y="4319"/>
                </a:cubicBezTo>
                <a:cubicBezTo>
                  <a:pt x="5579" y="4319"/>
                  <a:pt x="6120" y="4139"/>
                  <a:pt x="7200" y="4319"/>
                </a:cubicBezTo>
                <a:cubicBezTo>
                  <a:pt x="8459" y="4319"/>
                  <a:pt x="7919" y="5219"/>
                  <a:pt x="8459" y="5399"/>
                </a:cubicBezTo>
                <a:cubicBezTo>
                  <a:pt x="8999" y="5580"/>
                  <a:pt x="8099" y="6299"/>
                  <a:pt x="7919" y="6659"/>
                </a:cubicBezTo>
                <a:cubicBezTo>
                  <a:pt x="7739" y="7019"/>
                  <a:pt x="7379" y="6119"/>
                  <a:pt x="7379" y="6119"/>
                </a:cubicBezTo>
                <a:cubicBezTo>
                  <a:pt x="7379" y="6119"/>
                  <a:pt x="7739" y="5759"/>
                  <a:pt x="7200" y="5759"/>
                </a:cubicBezTo>
                <a:cubicBezTo>
                  <a:pt x="6659" y="5580"/>
                  <a:pt x="6299" y="6479"/>
                  <a:pt x="6659" y="6479"/>
                </a:cubicBezTo>
                <a:cubicBezTo>
                  <a:pt x="6839" y="6479"/>
                  <a:pt x="7200" y="6839"/>
                  <a:pt x="7019" y="7019"/>
                </a:cubicBezTo>
                <a:cubicBezTo>
                  <a:pt x="7019" y="7199"/>
                  <a:pt x="7019" y="7199"/>
                  <a:pt x="6839" y="7739"/>
                </a:cubicBezTo>
                <a:cubicBezTo>
                  <a:pt x="6479" y="8279"/>
                  <a:pt x="6120" y="8639"/>
                  <a:pt x="6120" y="8639"/>
                </a:cubicBezTo>
                <a:cubicBezTo>
                  <a:pt x="6120" y="8639"/>
                  <a:pt x="5760" y="8459"/>
                  <a:pt x="5940" y="8819"/>
                </a:cubicBezTo>
                <a:cubicBezTo>
                  <a:pt x="6120" y="9180"/>
                  <a:pt x="5940" y="9719"/>
                  <a:pt x="5940" y="9899"/>
                </a:cubicBezTo>
                <a:cubicBezTo>
                  <a:pt x="5940" y="10259"/>
                  <a:pt x="5219" y="9719"/>
                  <a:pt x="5219" y="9180"/>
                </a:cubicBezTo>
                <a:cubicBezTo>
                  <a:pt x="5039" y="8639"/>
                  <a:pt x="4499" y="9180"/>
                  <a:pt x="4319" y="9180"/>
                </a:cubicBezTo>
                <a:cubicBezTo>
                  <a:pt x="4139" y="9180"/>
                  <a:pt x="3779" y="8999"/>
                  <a:pt x="3779" y="8819"/>
                </a:cubicBezTo>
                <a:cubicBezTo>
                  <a:pt x="3600" y="8639"/>
                  <a:pt x="2699" y="9359"/>
                  <a:pt x="2519" y="9359"/>
                </a:cubicBezTo>
                <a:cubicBezTo>
                  <a:pt x="2339" y="9539"/>
                  <a:pt x="2339" y="9899"/>
                  <a:pt x="2699" y="9719"/>
                </a:cubicBezTo>
                <a:cubicBezTo>
                  <a:pt x="3060" y="9539"/>
                  <a:pt x="3419" y="9719"/>
                  <a:pt x="3419" y="10079"/>
                </a:cubicBezTo>
                <a:cubicBezTo>
                  <a:pt x="3239" y="10439"/>
                  <a:pt x="2880" y="10259"/>
                  <a:pt x="2880" y="10439"/>
                </a:cubicBezTo>
                <a:cubicBezTo>
                  <a:pt x="3060" y="10800"/>
                  <a:pt x="3419" y="10979"/>
                  <a:pt x="3419" y="11339"/>
                </a:cubicBezTo>
                <a:cubicBezTo>
                  <a:pt x="3600" y="11699"/>
                  <a:pt x="4499" y="11339"/>
                  <a:pt x="4859" y="11160"/>
                </a:cubicBezTo>
                <a:cubicBezTo>
                  <a:pt x="5039" y="11160"/>
                  <a:pt x="5940" y="10979"/>
                  <a:pt x="5940" y="11339"/>
                </a:cubicBezTo>
                <a:cubicBezTo>
                  <a:pt x="6120" y="11699"/>
                  <a:pt x="7019" y="11879"/>
                  <a:pt x="7379" y="11879"/>
                </a:cubicBezTo>
                <a:cubicBezTo>
                  <a:pt x="7739" y="12059"/>
                  <a:pt x="8279" y="12059"/>
                  <a:pt x="8819" y="12419"/>
                </a:cubicBezTo>
                <a:cubicBezTo>
                  <a:pt x="9179" y="12959"/>
                  <a:pt x="8459" y="13679"/>
                  <a:pt x="8459" y="13859"/>
                </a:cubicBezTo>
                <a:close/>
                <a:moveTo>
                  <a:pt x="10619" y="2519"/>
                </a:moveTo>
                <a:cubicBezTo>
                  <a:pt x="10439" y="3059"/>
                  <a:pt x="9719" y="3599"/>
                  <a:pt x="9899" y="3779"/>
                </a:cubicBezTo>
                <a:cubicBezTo>
                  <a:pt x="9899" y="3959"/>
                  <a:pt x="9899" y="4859"/>
                  <a:pt x="9179" y="4139"/>
                </a:cubicBezTo>
                <a:cubicBezTo>
                  <a:pt x="8459" y="3419"/>
                  <a:pt x="7739" y="3239"/>
                  <a:pt x="7919" y="2699"/>
                </a:cubicBezTo>
                <a:cubicBezTo>
                  <a:pt x="7919" y="2519"/>
                  <a:pt x="8639" y="2519"/>
                  <a:pt x="8639" y="2339"/>
                </a:cubicBezTo>
                <a:cubicBezTo>
                  <a:pt x="9540" y="1259"/>
                  <a:pt x="11159" y="1439"/>
                  <a:pt x="11339" y="1799"/>
                </a:cubicBezTo>
                <a:cubicBezTo>
                  <a:pt x="10980" y="2159"/>
                  <a:pt x="10619" y="1979"/>
                  <a:pt x="10619" y="2519"/>
                </a:cubicBezTo>
                <a:close/>
                <a:moveTo>
                  <a:pt x="19259" y="11160"/>
                </a:moveTo>
                <a:cubicBezTo>
                  <a:pt x="19259" y="11160"/>
                  <a:pt x="19619" y="11699"/>
                  <a:pt x="20159" y="11699"/>
                </a:cubicBezTo>
                <a:cubicBezTo>
                  <a:pt x="19799"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59" y="14940"/>
                </a:cubicBezTo>
                <a:cubicBezTo>
                  <a:pt x="11520" y="15119"/>
                  <a:pt x="11880" y="12059"/>
                  <a:pt x="11880" y="12059"/>
                </a:cubicBezTo>
                <a:cubicBezTo>
                  <a:pt x="11880" y="7739"/>
                  <a:pt x="15119" y="10979"/>
                  <a:pt x="15119" y="10979"/>
                </a:cubicBezTo>
                <a:cubicBezTo>
                  <a:pt x="17099" y="12419"/>
                  <a:pt x="17459" y="10079"/>
                  <a:pt x="17459" y="10079"/>
                </a:cubicBezTo>
                <a:cubicBezTo>
                  <a:pt x="18719" y="9539"/>
                  <a:pt x="18719" y="9539"/>
                  <a:pt x="18719" y="9539"/>
                </a:cubicBezTo>
                <a:cubicBezTo>
                  <a:pt x="18899" y="8819"/>
                  <a:pt x="18899" y="8819"/>
                  <a:pt x="18899" y="8819"/>
                </a:cubicBezTo>
                <a:cubicBezTo>
                  <a:pt x="18719" y="7919"/>
                  <a:pt x="18719" y="7919"/>
                  <a:pt x="18719" y="7919"/>
                </a:cubicBezTo>
                <a:cubicBezTo>
                  <a:pt x="16739" y="7019"/>
                  <a:pt x="16739" y="7019"/>
                  <a:pt x="16739" y="7019"/>
                </a:cubicBezTo>
                <a:cubicBezTo>
                  <a:pt x="16739" y="7019"/>
                  <a:pt x="16379" y="7739"/>
                  <a:pt x="16919" y="8639"/>
                </a:cubicBezTo>
                <a:cubicBezTo>
                  <a:pt x="16919" y="8639"/>
                  <a:pt x="16739" y="9539"/>
                  <a:pt x="16379" y="9359"/>
                </a:cubicBezTo>
                <a:cubicBezTo>
                  <a:pt x="15119" y="8639"/>
                  <a:pt x="15119" y="8639"/>
                  <a:pt x="15119" y="8639"/>
                </a:cubicBezTo>
                <a:cubicBezTo>
                  <a:pt x="15119" y="8639"/>
                  <a:pt x="14759" y="8459"/>
                  <a:pt x="14220" y="8819"/>
                </a:cubicBezTo>
                <a:cubicBezTo>
                  <a:pt x="13500" y="9359"/>
                  <a:pt x="12419" y="8819"/>
                  <a:pt x="12419" y="8819"/>
                </a:cubicBezTo>
                <a:cubicBezTo>
                  <a:pt x="12419" y="8819"/>
                  <a:pt x="12419" y="8279"/>
                  <a:pt x="13139" y="7919"/>
                </a:cubicBezTo>
                <a:cubicBezTo>
                  <a:pt x="13679" y="7559"/>
                  <a:pt x="13679" y="7559"/>
                  <a:pt x="13679" y="7559"/>
                </a:cubicBezTo>
                <a:cubicBezTo>
                  <a:pt x="13679" y="7559"/>
                  <a:pt x="13500" y="6839"/>
                  <a:pt x="13679" y="6299"/>
                </a:cubicBezTo>
                <a:cubicBezTo>
                  <a:pt x="13859" y="5759"/>
                  <a:pt x="14039" y="6299"/>
                  <a:pt x="14579" y="5939"/>
                </a:cubicBezTo>
                <a:cubicBezTo>
                  <a:pt x="15119" y="5580"/>
                  <a:pt x="15479" y="6659"/>
                  <a:pt x="16199" y="6479"/>
                </a:cubicBezTo>
                <a:cubicBezTo>
                  <a:pt x="16919" y="6479"/>
                  <a:pt x="16559" y="6299"/>
                  <a:pt x="17099" y="5939"/>
                </a:cubicBezTo>
                <a:cubicBezTo>
                  <a:pt x="17639" y="5759"/>
                  <a:pt x="17999" y="6479"/>
                  <a:pt x="17999" y="6479"/>
                </a:cubicBezTo>
                <a:cubicBezTo>
                  <a:pt x="19080" y="6659"/>
                  <a:pt x="19080" y="6659"/>
                  <a:pt x="19080" y="6659"/>
                </a:cubicBezTo>
                <a:cubicBezTo>
                  <a:pt x="19080" y="6659"/>
                  <a:pt x="18899" y="5399"/>
                  <a:pt x="18899" y="5759"/>
                </a:cubicBezTo>
                <a:cubicBezTo>
                  <a:pt x="19619" y="6839"/>
                  <a:pt x="20520" y="9899"/>
                  <a:pt x="20159" y="10439"/>
                </a:cubicBezTo>
                <a:cubicBezTo>
                  <a:pt x="19979" y="10259"/>
                  <a:pt x="19799" y="10259"/>
                  <a:pt x="19799" y="10259"/>
                </a:cubicBezTo>
                <a:cubicBezTo>
                  <a:pt x="18539" y="10259"/>
                  <a:pt x="18539" y="10259"/>
                  <a:pt x="18539" y="10259"/>
                </a:cubicBezTo>
                <a:lnTo>
                  <a:pt x="19259" y="1116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8" name="AutoShape 14"/>
          <p:cNvSpPr>
            <a:spLocks/>
          </p:cNvSpPr>
          <p:nvPr/>
        </p:nvSpPr>
        <p:spPr bwMode="auto">
          <a:xfrm>
            <a:off x="3016652" y="2343210"/>
            <a:ext cx="312498" cy="213122"/>
          </a:xfrm>
          <a:custGeom>
            <a:avLst/>
            <a:gdLst>
              <a:gd name="T0" fmla="*/ 416719 w 21600"/>
              <a:gd name="T1" fmla="*/ 284163 h 21600"/>
              <a:gd name="T2" fmla="*/ 416719 w 21600"/>
              <a:gd name="T3" fmla="*/ 284163 h 21600"/>
              <a:gd name="T4" fmla="*/ 416719 w 21600"/>
              <a:gd name="T5" fmla="*/ 284163 h 21600"/>
              <a:gd name="T6" fmla="*/ 416719 w 21600"/>
              <a:gd name="T7" fmla="*/ 284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600" y="18773"/>
                  <a:pt x="21600" y="15342"/>
                </a:cubicBezTo>
                <a:cubicBezTo>
                  <a:pt x="21600"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1" tIns="17141" rIns="17141" bIns="17141"/>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19" name="AutoShape 15"/>
          <p:cNvSpPr>
            <a:spLocks/>
          </p:cNvSpPr>
          <p:nvPr/>
        </p:nvSpPr>
        <p:spPr bwMode="auto">
          <a:xfrm>
            <a:off x="1228567" y="2324161"/>
            <a:ext cx="254165" cy="254198"/>
          </a:xfrm>
          <a:custGeom>
            <a:avLst/>
            <a:gdLst>
              <a:gd name="T0" fmla="*/ 338931 w 21600"/>
              <a:gd name="T1" fmla="*/ 338931 h 21600"/>
              <a:gd name="T2" fmla="*/ 338931 w 21600"/>
              <a:gd name="T3" fmla="*/ 338931 h 21600"/>
              <a:gd name="T4" fmla="*/ 338931 w 21600"/>
              <a:gd name="T5" fmla="*/ 338931 h 21600"/>
              <a:gd name="T6" fmla="*/ 338931 w 21600"/>
              <a:gd name="T7" fmla="*/ 3389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600" y="3743"/>
                  <a:pt x="21600" y="4175"/>
                </a:cubicBezTo>
                <a:lnTo>
                  <a:pt x="21600" y="19987"/>
                </a:lnTo>
                <a:cubicBezTo>
                  <a:pt x="21600"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5" tIns="14285" rIns="14285" bIns="14285" anchor="ctr"/>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20" name="AutoShape 16"/>
          <p:cNvSpPr>
            <a:spLocks/>
          </p:cNvSpPr>
          <p:nvPr/>
        </p:nvSpPr>
        <p:spPr bwMode="auto">
          <a:xfrm>
            <a:off x="6638657" y="2328328"/>
            <a:ext cx="254166" cy="211931"/>
          </a:xfrm>
          <a:custGeom>
            <a:avLst/>
            <a:gdLst>
              <a:gd name="T0" fmla="*/ 338932 w 21600"/>
              <a:gd name="T1" fmla="*/ 282575 h 21600"/>
              <a:gd name="T2" fmla="*/ 338932 w 21600"/>
              <a:gd name="T3" fmla="*/ 282575 h 21600"/>
              <a:gd name="T4" fmla="*/ 338932 w 21600"/>
              <a:gd name="T5" fmla="*/ 282575 h 21600"/>
              <a:gd name="T6" fmla="*/ 338932 w 21600"/>
              <a:gd name="T7" fmla="*/ 282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5" tIns="14285" rIns="14285" bIns="14285" anchor="ctr"/>
          <a:lstStyle/>
          <a:p>
            <a:endParaRPr lang="zh-CN" altLang="en-US" sz="135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21" name="AutoShape 17"/>
          <p:cNvSpPr>
            <a:spLocks/>
          </p:cNvSpPr>
          <p:nvPr/>
        </p:nvSpPr>
        <p:spPr bwMode="auto">
          <a:xfrm>
            <a:off x="1723802" y="2346782"/>
            <a:ext cx="876186"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l"/>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文字内容</a:t>
            </a:r>
            <a:endParaRPr lang="es-E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22" name="AutoShape 18"/>
          <p:cNvSpPr>
            <a:spLocks/>
          </p:cNvSpPr>
          <p:nvPr/>
        </p:nvSpPr>
        <p:spPr bwMode="auto">
          <a:xfrm>
            <a:off x="3539268" y="2346782"/>
            <a:ext cx="876186"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l"/>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文字内容</a:t>
            </a:r>
            <a:endParaRPr lang="es-E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23" name="AutoShape 19"/>
          <p:cNvSpPr>
            <a:spLocks/>
          </p:cNvSpPr>
          <p:nvPr/>
        </p:nvSpPr>
        <p:spPr bwMode="auto">
          <a:xfrm>
            <a:off x="5354735" y="2346782"/>
            <a:ext cx="876186"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l"/>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文字内容</a:t>
            </a:r>
            <a:endParaRPr lang="es-E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24" name="AutoShape 20"/>
          <p:cNvSpPr>
            <a:spLocks/>
          </p:cNvSpPr>
          <p:nvPr/>
        </p:nvSpPr>
        <p:spPr bwMode="auto">
          <a:xfrm>
            <a:off x="7170201" y="2346782"/>
            <a:ext cx="876186" cy="228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5" tIns="14285" rIns="14285" bIns="14285" anchor="ctr"/>
          <a:lstStyle/>
          <a:p>
            <a:pPr algn="l"/>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文字内容</a:t>
            </a:r>
            <a:endParaRPr lang="es-E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25" name="AutoShape 21"/>
          <p:cNvSpPr>
            <a:spLocks/>
          </p:cNvSpPr>
          <p:nvPr/>
        </p:nvSpPr>
        <p:spPr bwMode="auto">
          <a:xfrm>
            <a:off x="6454135" y="3167719"/>
            <a:ext cx="1582135" cy="1003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在此输入您的图表说明文字，在此输入您的图表说明文字，在此输入您的图表说明文字在此输入您</a:t>
            </a:r>
          </a:p>
        </p:txBody>
      </p:sp>
      <p:sp>
        <p:nvSpPr>
          <p:cNvPr id="21526" name="AutoShape 22"/>
          <p:cNvSpPr>
            <a:spLocks/>
          </p:cNvSpPr>
          <p:nvPr/>
        </p:nvSpPr>
        <p:spPr bwMode="auto">
          <a:xfrm>
            <a:off x="4592240" y="3167719"/>
            <a:ext cx="1582730" cy="1003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在此输入您的图表说明文字，在此输入您的图表说明文字，在此输入您的图表说明文字在此输入您</a:t>
            </a:r>
          </a:p>
          <a:p>
            <a:pPr>
              <a:lnSpc>
                <a:spcPct val="130000"/>
              </a:lnSpc>
              <a:spcAft>
                <a:spcPts val="600"/>
              </a:spcAft>
            </a:pP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27" name="AutoShape 23"/>
          <p:cNvSpPr>
            <a:spLocks/>
          </p:cNvSpPr>
          <p:nvPr/>
        </p:nvSpPr>
        <p:spPr bwMode="auto">
          <a:xfrm>
            <a:off x="2820821" y="3167719"/>
            <a:ext cx="1582135" cy="1003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在此输入您的图表说明文字，在此输入您的图表说明文字，在此输入您的图表说明文字在此输入您</a:t>
            </a:r>
          </a:p>
        </p:txBody>
      </p:sp>
      <p:sp>
        <p:nvSpPr>
          <p:cNvPr id="21528" name="AutoShape 24"/>
          <p:cNvSpPr>
            <a:spLocks/>
          </p:cNvSpPr>
          <p:nvPr/>
        </p:nvSpPr>
        <p:spPr bwMode="auto">
          <a:xfrm>
            <a:off x="1039877" y="3167719"/>
            <a:ext cx="1582730" cy="1003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60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在此输入您的图表说明文字，在此输入您的图表说明文字，在此输入您的图表说明文字在此输入您的</a:t>
            </a:r>
          </a:p>
        </p:txBody>
      </p:sp>
      <p:sp>
        <p:nvSpPr>
          <p:cNvPr id="23" name="TextBox 50">
            <a:extLst>
              <a:ext uri="{FF2B5EF4-FFF2-40B4-BE49-F238E27FC236}">
                <a16:creationId xmlns:a16="http://schemas.microsoft.com/office/drawing/2014/main" xmlns="" id="{B8DCA570-52BC-44E0-AF7A-F78785C3C9D3}"/>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客户资料</a:t>
            </a:r>
            <a:endParaRPr lang="en-US"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0398005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509"/>
                                        </p:tgtEl>
                                        <p:attrNameLst>
                                          <p:attrName>style.visibility</p:attrName>
                                        </p:attrNameLst>
                                      </p:cBhvr>
                                      <p:to>
                                        <p:strVal val="visible"/>
                                      </p:to>
                                    </p:set>
                                    <p:anim calcmode="lin" valueType="num">
                                      <p:cBhvr additive="base">
                                        <p:cTn id="7" dur="500" fill="hold"/>
                                        <p:tgtEl>
                                          <p:spTgt spid="21509"/>
                                        </p:tgtEl>
                                        <p:attrNameLst>
                                          <p:attrName>ppt_x</p:attrName>
                                        </p:attrNameLst>
                                      </p:cBhvr>
                                      <p:tavLst>
                                        <p:tav tm="0">
                                          <p:val>
                                            <p:strVal val="0-#ppt_w/2"/>
                                          </p:val>
                                        </p:tav>
                                        <p:tav tm="100000">
                                          <p:val>
                                            <p:strVal val="#ppt_x"/>
                                          </p:val>
                                        </p:tav>
                                      </p:tavLst>
                                    </p:anim>
                                    <p:anim calcmode="lin" valueType="num">
                                      <p:cBhvr additive="base">
                                        <p:cTn id="8" dur="500" fill="hold"/>
                                        <p:tgtEl>
                                          <p:spTgt spid="2150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510"/>
                                        </p:tgtEl>
                                        <p:attrNameLst>
                                          <p:attrName>style.visibility</p:attrName>
                                        </p:attrNameLst>
                                      </p:cBhvr>
                                      <p:to>
                                        <p:strVal val="visible"/>
                                      </p:to>
                                    </p:set>
                                    <p:anim calcmode="lin" valueType="num">
                                      <p:cBhvr additive="base">
                                        <p:cTn id="11" dur="500" fill="hold"/>
                                        <p:tgtEl>
                                          <p:spTgt spid="21510"/>
                                        </p:tgtEl>
                                        <p:attrNameLst>
                                          <p:attrName>ppt_x</p:attrName>
                                        </p:attrNameLst>
                                      </p:cBhvr>
                                      <p:tavLst>
                                        <p:tav tm="0">
                                          <p:val>
                                            <p:strVal val="0-#ppt_w/2"/>
                                          </p:val>
                                        </p:tav>
                                        <p:tav tm="100000">
                                          <p:val>
                                            <p:strVal val="#ppt_x"/>
                                          </p:val>
                                        </p:tav>
                                      </p:tavLst>
                                    </p:anim>
                                    <p:anim calcmode="lin" valueType="num">
                                      <p:cBhvr additive="base">
                                        <p:cTn id="12" dur="500" fill="hold"/>
                                        <p:tgtEl>
                                          <p:spTgt spid="215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511"/>
                                        </p:tgtEl>
                                        <p:attrNameLst>
                                          <p:attrName>style.visibility</p:attrName>
                                        </p:attrNameLst>
                                      </p:cBhvr>
                                      <p:to>
                                        <p:strVal val="visible"/>
                                      </p:to>
                                    </p:set>
                                    <p:anim calcmode="lin" valueType="num">
                                      <p:cBhvr additive="base">
                                        <p:cTn id="15" dur="500" fill="hold"/>
                                        <p:tgtEl>
                                          <p:spTgt spid="21511"/>
                                        </p:tgtEl>
                                        <p:attrNameLst>
                                          <p:attrName>ppt_x</p:attrName>
                                        </p:attrNameLst>
                                      </p:cBhvr>
                                      <p:tavLst>
                                        <p:tav tm="0">
                                          <p:val>
                                            <p:strVal val="0-#ppt_w/2"/>
                                          </p:val>
                                        </p:tav>
                                        <p:tav tm="100000">
                                          <p:val>
                                            <p:strVal val="#ppt_x"/>
                                          </p:val>
                                        </p:tav>
                                      </p:tavLst>
                                    </p:anim>
                                    <p:anim calcmode="lin" valueType="num">
                                      <p:cBhvr additive="base">
                                        <p:cTn id="16" dur="500" fill="hold"/>
                                        <p:tgtEl>
                                          <p:spTgt spid="215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512"/>
                                        </p:tgtEl>
                                        <p:attrNameLst>
                                          <p:attrName>style.visibility</p:attrName>
                                        </p:attrNameLst>
                                      </p:cBhvr>
                                      <p:to>
                                        <p:strVal val="visible"/>
                                      </p:to>
                                    </p:set>
                                    <p:anim calcmode="lin" valueType="num">
                                      <p:cBhvr additive="base">
                                        <p:cTn id="19" dur="500" fill="hold"/>
                                        <p:tgtEl>
                                          <p:spTgt spid="21512"/>
                                        </p:tgtEl>
                                        <p:attrNameLst>
                                          <p:attrName>ppt_x</p:attrName>
                                        </p:attrNameLst>
                                      </p:cBhvr>
                                      <p:tavLst>
                                        <p:tav tm="0">
                                          <p:val>
                                            <p:strVal val="0-#ppt_w/2"/>
                                          </p:val>
                                        </p:tav>
                                        <p:tav tm="100000">
                                          <p:val>
                                            <p:strVal val="#ppt_x"/>
                                          </p:val>
                                        </p:tav>
                                      </p:tavLst>
                                    </p:anim>
                                    <p:anim calcmode="lin" valueType="num">
                                      <p:cBhvr additive="base">
                                        <p:cTn id="20" dur="500" fill="hold"/>
                                        <p:tgtEl>
                                          <p:spTgt spid="215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513"/>
                                        </p:tgtEl>
                                        <p:attrNameLst>
                                          <p:attrName>style.visibility</p:attrName>
                                        </p:attrNameLst>
                                      </p:cBhvr>
                                      <p:to>
                                        <p:strVal val="visible"/>
                                      </p:to>
                                    </p:set>
                                    <p:anim calcmode="lin" valueType="num">
                                      <p:cBhvr additive="base">
                                        <p:cTn id="23" dur="500" fill="hold"/>
                                        <p:tgtEl>
                                          <p:spTgt spid="21513"/>
                                        </p:tgtEl>
                                        <p:attrNameLst>
                                          <p:attrName>ppt_x</p:attrName>
                                        </p:attrNameLst>
                                      </p:cBhvr>
                                      <p:tavLst>
                                        <p:tav tm="0">
                                          <p:val>
                                            <p:strVal val="0-#ppt_w/2"/>
                                          </p:val>
                                        </p:tav>
                                        <p:tav tm="100000">
                                          <p:val>
                                            <p:strVal val="#ppt_x"/>
                                          </p:val>
                                        </p:tav>
                                      </p:tavLst>
                                    </p:anim>
                                    <p:anim calcmode="lin" valueType="num">
                                      <p:cBhvr additive="base">
                                        <p:cTn id="24" dur="500" fill="hold"/>
                                        <p:tgtEl>
                                          <p:spTgt spid="215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514"/>
                                        </p:tgtEl>
                                        <p:attrNameLst>
                                          <p:attrName>style.visibility</p:attrName>
                                        </p:attrNameLst>
                                      </p:cBhvr>
                                      <p:to>
                                        <p:strVal val="visible"/>
                                      </p:to>
                                    </p:set>
                                    <p:anim calcmode="lin" valueType="num">
                                      <p:cBhvr additive="base">
                                        <p:cTn id="27" dur="500" fill="hold"/>
                                        <p:tgtEl>
                                          <p:spTgt spid="21514"/>
                                        </p:tgtEl>
                                        <p:attrNameLst>
                                          <p:attrName>ppt_x</p:attrName>
                                        </p:attrNameLst>
                                      </p:cBhvr>
                                      <p:tavLst>
                                        <p:tav tm="0">
                                          <p:val>
                                            <p:strVal val="0-#ppt_w/2"/>
                                          </p:val>
                                        </p:tav>
                                        <p:tav tm="100000">
                                          <p:val>
                                            <p:strVal val="#ppt_x"/>
                                          </p:val>
                                        </p:tav>
                                      </p:tavLst>
                                    </p:anim>
                                    <p:anim calcmode="lin" valueType="num">
                                      <p:cBhvr additive="base">
                                        <p:cTn id="28" dur="500" fill="hold"/>
                                        <p:tgtEl>
                                          <p:spTgt spid="2151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515"/>
                                        </p:tgtEl>
                                        <p:attrNameLst>
                                          <p:attrName>style.visibility</p:attrName>
                                        </p:attrNameLst>
                                      </p:cBhvr>
                                      <p:to>
                                        <p:strVal val="visible"/>
                                      </p:to>
                                    </p:set>
                                    <p:anim calcmode="lin" valueType="num">
                                      <p:cBhvr additive="base">
                                        <p:cTn id="31" dur="500" fill="hold"/>
                                        <p:tgtEl>
                                          <p:spTgt spid="21515"/>
                                        </p:tgtEl>
                                        <p:attrNameLst>
                                          <p:attrName>ppt_x</p:attrName>
                                        </p:attrNameLst>
                                      </p:cBhvr>
                                      <p:tavLst>
                                        <p:tav tm="0">
                                          <p:val>
                                            <p:strVal val="0-#ppt_w/2"/>
                                          </p:val>
                                        </p:tav>
                                        <p:tav tm="100000">
                                          <p:val>
                                            <p:strVal val="#ppt_x"/>
                                          </p:val>
                                        </p:tav>
                                      </p:tavLst>
                                    </p:anim>
                                    <p:anim calcmode="lin" valueType="num">
                                      <p:cBhvr additive="base">
                                        <p:cTn id="32" dur="500" fill="hold"/>
                                        <p:tgtEl>
                                          <p:spTgt spid="2151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516"/>
                                        </p:tgtEl>
                                        <p:attrNameLst>
                                          <p:attrName>style.visibility</p:attrName>
                                        </p:attrNameLst>
                                      </p:cBhvr>
                                      <p:to>
                                        <p:strVal val="visible"/>
                                      </p:to>
                                    </p:set>
                                    <p:anim calcmode="lin" valueType="num">
                                      <p:cBhvr additive="base">
                                        <p:cTn id="35" dur="500" fill="hold"/>
                                        <p:tgtEl>
                                          <p:spTgt spid="21516"/>
                                        </p:tgtEl>
                                        <p:attrNameLst>
                                          <p:attrName>ppt_x</p:attrName>
                                        </p:attrNameLst>
                                      </p:cBhvr>
                                      <p:tavLst>
                                        <p:tav tm="0">
                                          <p:val>
                                            <p:strVal val="0-#ppt_w/2"/>
                                          </p:val>
                                        </p:tav>
                                        <p:tav tm="100000">
                                          <p:val>
                                            <p:strVal val="#ppt_x"/>
                                          </p:val>
                                        </p:tav>
                                      </p:tavLst>
                                    </p:anim>
                                    <p:anim calcmode="lin" valueType="num">
                                      <p:cBhvr additive="base">
                                        <p:cTn id="36" dur="500" fill="hold"/>
                                        <p:tgtEl>
                                          <p:spTgt spid="2151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1517"/>
                                        </p:tgtEl>
                                        <p:attrNameLst>
                                          <p:attrName>style.visibility</p:attrName>
                                        </p:attrNameLst>
                                      </p:cBhvr>
                                      <p:to>
                                        <p:strVal val="visible"/>
                                      </p:to>
                                    </p:set>
                                    <p:anim calcmode="lin" valueType="num">
                                      <p:cBhvr additive="base">
                                        <p:cTn id="39" dur="500" fill="hold"/>
                                        <p:tgtEl>
                                          <p:spTgt spid="21517"/>
                                        </p:tgtEl>
                                        <p:attrNameLst>
                                          <p:attrName>ppt_x</p:attrName>
                                        </p:attrNameLst>
                                      </p:cBhvr>
                                      <p:tavLst>
                                        <p:tav tm="0">
                                          <p:val>
                                            <p:strVal val="0-#ppt_w/2"/>
                                          </p:val>
                                        </p:tav>
                                        <p:tav tm="100000">
                                          <p:val>
                                            <p:strVal val="#ppt_x"/>
                                          </p:val>
                                        </p:tav>
                                      </p:tavLst>
                                    </p:anim>
                                    <p:anim calcmode="lin" valueType="num">
                                      <p:cBhvr additive="base">
                                        <p:cTn id="40" dur="500" fill="hold"/>
                                        <p:tgtEl>
                                          <p:spTgt spid="2151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1518"/>
                                        </p:tgtEl>
                                        <p:attrNameLst>
                                          <p:attrName>style.visibility</p:attrName>
                                        </p:attrNameLst>
                                      </p:cBhvr>
                                      <p:to>
                                        <p:strVal val="visible"/>
                                      </p:to>
                                    </p:set>
                                    <p:anim calcmode="lin" valueType="num">
                                      <p:cBhvr additive="base">
                                        <p:cTn id="43" dur="500" fill="hold"/>
                                        <p:tgtEl>
                                          <p:spTgt spid="21518"/>
                                        </p:tgtEl>
                                        <p:attrNameLst>
                                          <p:attrName>ppt_x</p:attrName>
                                        </p:attrNameLst>
                                      </p:cBhvr>
                                      <p:tavLst>
                                        <p:tav tm="0">
                                          <p:val>
                                            <p:strVal val="0-#ppt_w/2"/>
                                          </p:val>
                                        </p:tav>
                                        <p:tav tm="100000">
                                          <p:val>
                                            <p:strVal val="#ppt_x"/>
                                          </p:val>
                                        </p:tav>
                                      </p:tavLst>
                                    </p:anim>
                                    <p:anim calcmode="lin" valueType="num">
                                      <p:cBhvr additive="base">
                                        <p:cTn id="44" dur="500" fill="hold"/>
                                        <p:tgtEl>
                                          <p:spTgt spid="2151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1519"/>
                                        </p:tgtEl>
                                        <p:attrNameLst>
                                          <p:attrName>style.visibility</p:attrName>
                                        </p:attrNameLst>
                                      </p:cBhvr>
                                      <p:to>
                                        <p:strVal val="visible"/>
                                      </p:to>
                                    </p:set>
                                    <p:anim calcmode="lin" valueType="num">
                                      <p:cBhvr additive="base">
                                        <p:cTn id="47" dur="500" fill="hold"/>
                                        <p:tgtEl>
                                          <p:spTgt spid="21519"/>
                                        </p:tgtEl>
                                        <p:attrNameLst>
                                          <p:attrName>ppt_x</p:attrName>
                                        </p:attrNameLst>
                                      </p:cBhvr>
                                      <p:tavLst>
                                        <p:tav tm="0">
                                          <p:val>
                                            <p:strVal val="0-#ppt_w/2"/>
                                          </p:val>
                                        </p:tav>
                                        <p:tav tm="100000">
                                          <p:val>
                                            <p:strVal val="#ppt_x"/>
                                          </p:val>
                                        </p:tav>
                                      </p:tavLst>
                                    </p:anim>
                                    <p:anim calcmode="lin" valueType="num">
                                      <p:cBhvr additive="base">
                                        <p:cTn id="48" dur="500" fill="hold"/>
                                        <p:tgtEl>
                                          <p:spTgt spid="2151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1520"/>
                                        </p:tgtEl>
                                        <p:attrNameLst>
                                          <p:attrName>style.visibility</p:attrName>
                                        </p:attrNameLst>
                                      </p:cBhvr>
                                      <p:to>
                                        <p:strVal val="visible"/>
                                      </p:to>
                                    </p:set>
                                    <p:anim calcmode="lin" valueType="num">
                                      <p:cBhvr additive="base">
                                        <p:cTn id="51" dur="500" fill="hold"/>
                                        <p:tgtEl>
                                          <p:spTgt spid="21520"/>
                                        </p:tgtEl>
                                        <p:attrNameLst>
                                          <p:attrName>ppt_x</p:attrName>
                                        </p:attrNameLst>
                                      </p:cBhvr>
                                      <p:tavLst>
                                        <p:tav tm="0">
                                          <p:val>
                                            <p:strVal val="0-#ppt_w/2"/>
                                          </p:val>
                                        </p:tav>
                                        <p:tav tm="100000">
                                          <p:val>
                                            <p:strVal val="#ppt_x"/>
                                          </p:val>
                                        </p:tav>
                                      </p:tavLst>
                                    </p:anim>
                                    <p:anim calcmode="lin" valueType="num">
                                      <p:cBhvr additive="base">
                                        <p:cTn id="52" dur="500" fill="hold"/>
                                        <p:tgtEl>
                                          <p:spTgt spid="21520"/>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 presetClass="entr" presetSubtype="2" fill="hold" grpId="0" nodeType="afterEffect">
                                  <p:stCondLst>
                                    <p:cond delay="0"/>
                                  </p:stCondLst>
                                  <p:childTnLst>
                                    <p:set>
                                      <p:cBhvr>
                                        <p:cTn id="55" dur="1" fill="hold">
                                          <p:stCondLst>
                                            <p:cond delay="0"/>
                                          </p:stCondLst>
                                        </p:cTn>
                                        <p:tgtEl>
                                          <p:spTgt spid="21521"/>
                                        </p:tgtEl>
                                        <p:attrNameLst>
                                          <p:attrName>style.visibility</p:attrName>
                                        </p:attrNameLst>
                                      </p:cBhvr>
                                      <p:to>
                                        <p:strVal val="visible"/>
                                      </p:to>
                                    </p:set>
                                    <p:anim calcmode="lin" valueType="num">
                                      <p:cBhvr additive="base">
                                        <p:cTn id="56" dur="500" fill="hold"/>
                                        <p:tgtEl>
                                          <p:spTgt spid="21521"/>
                                        </p:tgtEl>
                                        <p:attrNameLst>
                                          <p:attrName>ppt_x</p:attrName>
                                        </p:attrNameLst>
                                      </p:cBhvr>
                                      <p:tavLst>
                                        <p:tav tm="0">
                                          <p:val>
                                            <p:strVal val="1+#ppt_w/2"/>
                                          </p:val>
                                        </p:tav>
                                        <p:tav tm="100000">
                                          <p:val>
                                            <p:strVal val="#ppt_x"/>
                                          </p:val>
                                        </p:tav>
                                      </p:tavLst>
                                    </p:anim>
                                    <p:anim calcmode="lin" valueType="num">
                                      <p:cBhvr additive="base">
                                        <p:cTn id="57" dur="500" fill="hold"/>
                                        <p:tgtEl>
                                          <p:spTgt spid="21521"/>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21522"/>
                                        </p:tgtEl>
                                        <p:attrNameLst>
                                          <p:attrName>style.visibility</p:attrName>
                                        </p:attrNameLst>
                                      </p:cBhvr>
                                      <p:to>
                                        <p:strVal val="visible"/>
                                      </p:to>
                                    </p:set>
                                    <p:anim calcmode="lin" valueType="num">
                                      <p:cBhvr additive="base">
                                        <p:cTn id="60" dur="500" fill="hold"/>
                                        <p:tgtEl>
                                          <p:spTgt spid="21522"/>
                                        </p:tgtEl>
                                        <p:attrNameLst>
                                          <p:attrName>ppt_x</p:attrName>
                                        </p:attrNameLst>
                                      </p:cBhvr>
                                      <p:tavLst>
                                        <p:tav tm="0">
                                          <p:val>
                                            <p:strVal val="1+#ppt_w/2"/>
                                          </p:val>
                                        </p:tav>
                                        <p:tav tm="100000">
                                          <p:val>
                                            <p:strVal val="#ppt_x"/>
                                          </p:val>
                                        </p:tav>
                                      </p:tavLst>
                                    </p:anim>
                                    <p:anim calcmode="lin" valueType="num">
                                      <p:cBhvr additive="base">
                                        <p:cTn id="61" dur="500" fill="hold"/>
                                        <p:tgtEl>
                                          <p:spTgt spid="21522"/>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21523"/>
                                        </p:tgtEl>
                                        <p:attrNameLst>
                                          <p:attrName>style.visibility</p:attrName>
                                        </p:attrNameLst>
                                      </p:cBhvr>
                                      <p:to>
                                        <p:strVal val="visible"/>
                                      </p:to>
                                    </p:set>
                                    <p:anim calcmode="lin" valueType="num">
                                      <p:cBhvr additive="base">
                                        <p:cTn id="64" dur="500" fill="hold"/>
                                        <p:tgtEl>
                                          <p:spTgt spid="21523"/>
                                        </p:tgtEl>
                                        <p:attrNameLst>
                                          <p:attrName>ppt_x</p:attrName>
                                        </p:attrNameLst>
                                      </p:cBhvr>
                                      <p:tavLst>
                                        <p:tav tm="0">
                                          <p:val>
                                            <p:strVal val="1+#ppt_w/2"/>
                                          </p:val>
                                        </p:tav>
                                        <p:tav tm="100000">
                                          <p:val>
                                            <p:strVal val="#ppt_x"/>
                                          </p:val>
                                        </p:tav>
                                      </p:tavLst>
                                    </p:anim>
                                    <p:anim calcmode="lin" valueType="num">
                                      <p:cBhvr additive="base">
                                        <p:cTn id="65" dur="500" fill="hold"/>
                                        <p:tgtEl>
                                          <p:spTgt spid="21523"/>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21524"/>
                                        </p:tgtEl>
                                        <p:attrNameLst>
                                          <p:attrName>style.visibility</p:attrName>
                                        </p:attrNameLst>
                                      </p:cBhvr>
                                      <p:to>
                                        <p:strVal val="visible"/>
                                      </p:to>
                                    </p:set>
                                    <p:anim calcmode="lin" valueType="num">
                                      <p:cBhvr additive="base">
                                        <p:cTn id="68" dur="500" fill="hold"/>
                                        <p:tgtEl>
                                          <p:spTgt spid="21524"/>
                                        </p:tgtEl>
                                        <p:attrNameLst>
                                          <p:attrName>ppt_x</p:attrName>
                                        </p:attrNameLst>
                                      </p:cBhvr>
                                      <p:tavLst>
                                        <p:tav tm="0">
                                          <p:val>
                                            <p:strVal val="1+#ppt_w/2"/>
                                          </p:val>
                                        </p:tav>
                                        <p:tav tm="100000">
                                          <p:val>
                                            <p:strVal val="#ppt_x"/>
                                          </p:val>
                                        </p:tav>
                                      </p:tavLst>
                                    </p:anim>
                                    <p:anim calcmode="lin" valueType="num">
                                      <p:cBhvr additive="base">
                                        <p:cTn id="69" dur="500" fill="hold"/>
                                        <p:tgtEl>
                                          <p:spTgt spid="21524"/>
                                        </p:tgtEl>
                                        <p:attrNameLst>
                                          <p:attrName>ppt_y</p:attrName>
                                        </p:attrNameLst>
                                      </p:cBhvr>
                                      <p:tavLst>
                                        <p:tav tm="0">
                                          <p:val>
                                            <p:strVal val="#ppt_y"/>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21525"/>
                                        </p:tgtEl>
                                        <p:attrNameLst>
                                          <p:attrName>style.visibility</p:attrName>
                                        </p:attrNameLst>
                                      </p:cBhvr>
                                      <p:to>
                                        <p:strVal val="visible"/>
                                      </p:to>
                                    </p:set>
                                    <p:animEffect transition="in" filter="fade">
                                      <p:cBhvr>
                                        <p:cTn id="73" dur="1000"/>
                                        <p:tgtEl>
                                          <p:spTgt spid="21525"/>
                                        </p:tgtEl>
                                      </p:cBhvr>
                                    </p:animEffect>
                                    <p:anim calcmode="lin" valueType="num">
                                      <p:cBhvr>
                                        <p:cTn id="74" dur="1000" fill="hold"/>
                                        <p:tgtEl>
                                          <p:spTgt spid="21525"/>
                                        </p:tgtEl>
                                        <p:attrNameLst>
                                          <p:attrName>ppt_x</p:attrName>
                                        </p:attrNameLst>
                                      </p:cBhvr>
                                      <p:tavLst>
                                        <p:tav tm="0">
                                          <p:val>
                                            <p:strVal val="#ppt_x"/>
                                          </p:val>
                                        </p:tav>
                                        <p:tav tm="100000">
                                          <p:val>
                                            <p:strVal val="#ppt_x"/>
                                          </p:val>
                                        </p:tav>
                                      </p:tavLst>
                                    </p:anim>
                                    <p:anim calcmode="lin" valueType="num">
                                      <p:cBhvr>
                                        <p:cTn id="75" dur="1000" fill="hold"/>
                                        <p:tgtEl>
                                          <p:spTgt spid="2152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1526"/>
                                        </p:tgtEl>
                                        <p:attrNameLst>
                                          <p:attrName>style.visibility</p:attrName>
                                        </p:attrNameLst>
                                      </p:cBhvr>
                                      <p:to>
                                        <p:strVal val="visible"/>
                                      </p:to>
                                    </p:set>
                                    <p:animEffect transition="in" filter="fade">
                                      <p:cBhvr>
                                        <p:cTn id="78" dur="1000"/>
                                        <p:tgtEl>
                                          <p:spTgt spid="21526"/>
                                        </p:tgtEl>
                                      </p:cBhvr>
                                    </p:animEffect>
                                    <p:anim calcmode="lin" valueType="num">
                                      <p:cBhvr>
                                        <p:cTn id="79" dur="1000" fill="hold"/>
                                        <p:tgtEl>
                                          <p:spTgt spid="21526"/>
                                        </p:tgtEl>
                                        <p:attrNameLst>
                                          <p:attrName>ppt_x</p:attrName>
                                        </p:attrNameLst>
                                      </p:cBhvr>
                                      <p:tavLst>
                                        <p:tav tm="0">
                                          <p:val>
                                            <p:strVal val="#ppt_x"/>
                                          </p:val>
                                        </p:tav>
                                        <p:tav tm="100000">
                                          <p:val>
                                            <p:strVal val="#ppt_x"/>
                                          </p:val>
                                        </p:tav>
                                      </p:tavLst>
                                    </p:anim>
                                    <p:anim calcmode="lin" valueType="num">
                                      <p:cBhvr>
                                        <p:cTn id="80" dur="1000" fill="hold"/>
                                        <p:tgtEl>
                                          <p:spTgt spid="2152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1527"/>
                                        </p:tgtEl>
                                        <p:attrNameLst>
                                          <p:attrName>style.visibility</p:attrName>
                                        </p:attrNameLst>
                                      </p:cBhvr>
                                      <p:to>
                                        <p:strVal val="visible"/>
                                      </p:to>
                                    </p:set>
                                    <p:animEffect transition="in" filter="fade">
                                      <p:cBhvr>
                                        <p:cTn id="83" dur="1000"/>
                                        <p:tgtEl>
                                          <p:spTgt spid="21527"/>
                                        </p:tgtEl>
                                      </p:cBhvr>
                                    </p:animEffect>
                                    <p:anim calcmode="lin" valueType="num">
                                      <p:cBhvr>
                                        <p:cTn id="84" dur="1000" fill="hold"/>
                                        <p:tgtEl>
                                          <p:spTgt spid="21527"/>
                                        </p:tgtEl>
                                        <p:attrNameLst>
                                          <p:attrName>ppt_x</p:attrName>
                                        </p:attrNameLst>
                                      </p:cBhvr>
                                      <p:tavLst>
                                        <p:tav tm="0">
                                          <p:val>
                                            <p:strVal val="#ppt_x"/>
                                          </p:val>
                                        </p:tav>
                                        <p:tav tm="100000">
                                          <p:val>
                                            <p:strVal val="#ppt_x"/>
                                          </p:val>
                                        </p:tav>
                                      </p:tavLst>
                                    </p:anim>
                                    <p:anim calcmode="lin" valueType="num">
                                      <p:cBhvr>
                                        <p:cTn id="85" dur="1000" fill="hold"/>
                                        <p:tgtEl>
                                          <p:spTgt spid="2152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1528"/>
                                        </p:tgtEl>
                                        <p:attrNameLst>
                                          <p:attrName>style.visibility</p:attrName>
                                        </p:attrNameLst>
                                      </p:cBhvr>
                                      <p:to>
                                        <p:strVal val="visible"/>
                                      </p:to>
                                    </p:set>
                                    <p:animEffect transition="in" filter="fade">
                                      <p:cBhvr>
                                        <p:cTn id="88" dur="1000"/>
                                        <p:tgtEl>
                                          <p:spTgt spid="21528"/>
                                        </p:tgtEl>
                                      </p:cBhvr>
                                    </p:animEffect>
                                    <p:anim calcmode="lin" valueType="num">
                                      <p:cBhvr>
                                        <p:cTn id="89" dur="1000" fill="hold"/>
                                        <p:tgtEl>
                                          <p:spTgt spid="21528"/>
                                        </p:tgtEl>
                                        <p:attrNameLst>
                                          <p:attrName>ppt_x</p:attrName>
                                        </p:attrNameLst>
                                      </p:cBhvr>
                                      <p:tavLst>
                                        <p:tav tm="0">
                                          <p:val>
                                            <p:strVal val="#ppt_x"/>
                                          </p:val>
                                        </p:tav>
                                        <p:tav tm="100000">
                                          <p:val>
                                            <p:strVal val="#ppt_x"/>
                                          </p:val>
                                        </p:tav>
                                      </p:tavLst>
                                    </p:anim>
                                    <p:anim calcmode="lin" valueType="num">
                                      <p:cBhvr>
                                        <p:cTn id="90" dur="1000" fill="hold"/>
                                        <p:tgtEl>
                                          <p:spTgt spid="21528"/>
                                        </p:tgtEl>
                                        <p:attrNameLst>
                                          <p:attrName>ppt_y</p:attrName>
                                        </p:attrNameLst>
                                      </p:cBhvr>
                                      <p:tavLst>
                                        <p:tav tm="0">
                                          <p:val>
                                            <p:strVal val="#ppt_y+.1"/>
                                          </p:val>
                                        </p:tav>
                                        <p:tav tm="100000">
                                          <p:val>
                                            <p:strVal val="#ppt_y"/>
                                          </p:val>
                                        </p:tav>
                                      </p:tavLst>
                                    </p:anim>
                                  </p:childTnLst>
                                </p:cTn>
                              </p:par>
                            </p:childTnLst>
                          </p:cTn>
                        </p:par>
                        <p:par>
                          <p:cTn id="91" fill="hold">
                            <p:stCondLst>
                              <p:cond delay="200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23"/>
                                        </p:tgtEl>
                                        <p:attrNameLst>
                                          <p:attrName>style.visibility</p:attrName>
                                        </p:attrNameLst>
                                      </p:cBhvr>
                                      <p:to>
                                        <p:strVal val="visible"/>
                                      </p:to>
                                    </p:set>
                                    <p:anim calcmode="lin" valueType="num">
                                      <p:cBhvr>
                                        <p:cTn id="94"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23"/>
                                        </p:tgtEl>
                                        <p:attrNameLst>
                                          <p:attrName>ppt_y</p:attrName>
                                        </p:attrNameLst>
                                      </p:cBhvr>
                                      <p:tavLst>
                                        <p:tav tm="0">
                                          <p:val>
                                            <p:strVal val="#ppt_y"/>
                                          </p:val>
                                        </p:tav>
                                        <p:tav tm="100000">
                                          <p:val>
                                            <p:strVal val="#ppt_y"/>
                                          </p:val>
                                        </p:tav>
                                      </p:tavLst>
                                    </p:anim>
                                    <p:anim calcmode="lin" valueType="num">
                                      <p:cBhvr>
                                        <p:cTn id="96"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P spid="21510" grpId="0" animBg="1"/>
      <p:bldP spid="21511" grpId="0" animBg="1"/>
      <p:bldP spid="21512" grpId="0" animBg="1"/>
      <p:bldP spid="21513" grpId="0" animBg="1"/>
      <p:bldP spid="21514" grpId="0" animBg="1"/>
      <p:bldP spid="21515" grpId="0" animBg="1"/>
      <p:bldP spid="21516" grpId="0" animBg="1"/>
      <p:bldP spid="21517" grpId="0" animBg="1"/>
      <p:bldP spid="21518" grpId="0" animBg="1"/>
      <p:bldP spid="21519" grpId="0" animBg="1"/>
      <p:bldP spid="21520" grpId="0" animBg="1"/>
      <p:bldP spid="21521" grpId="0" autoUpdateAnimBg="0"/>
      <p:bldP spid="21522" grpId="0" autoUpdateAnimBg="0"/>
      <p:bldP spid="21523" grpId="0" autoUpdateAnimBg="0"/>
      <p:bldP spid="21524" grpId="0" autoUpdateAnimBg="0"/>
      <p:bldP spid="21525" grpId="0"/>
      <p:bldP spid="21526" grpId="0"/>
      <p:bldP spid="21527" grpId="0"/>
      <p:bldP spid="21528"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50">
            <a:extLst>
              <a:ext uri="{FF2B5EF4-FFF2-40B4-BE49-F238E27FC236}">
                <a16:creationId xmlns:a16="http://schemas.microsoft.com/office/drawing/2014/main" xmlns="" id="{B8DCA570-52BC-44E0-AF7A-F78785C3C9D3}"/>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客户管理经验</a:t>
            </a:r>
            <a:endParaRPr lang="en-US"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grpSp>
        <p:nvGrpSpPr>
          <p:cNvPr id="2" name="组合 1">
            <a:extLst>
              <a:ext uri="{FF2B5EF4-FFF2-40B4-BE49-F238E27FC236}">
                <a16:creationId xmlns:a16="http://schemas.microsoft.com/office/drawing/2014/main" xmlns="" id="{B0E38088-2850-4ECE-B2CB-7A2C25665AD5}"/>
              </a:ext>
            </a:extLst>
          </p:cNvPr>
          <p:cNvGrpSpPr/>
          <p:nvPr/>
        </p:nvGrpSpPr>
        <p:grpSpPr>
          <a:xfrm>
            <a:off x="1764588" y="1673606"/>
            <a:ext cx="4868131" cy="2745934"/>
            <a:chOff x="1057888" y="1496876"/>
            <a:chExt cx="7224565" cy="4075113"/>
          </a:xfrm>
        </p:grpSpPr>
        <p:sp>
          <p:nvSpPr>
            <p:cNvPr id="24" name="AutoShape 6">
              <a:extLst>
                <a:ext uri="{FF2B5EF4-FFF2-40B4-BE49-F238E27FC236}">
                  <a16:creationId xmlns:a16="http://schemas.microsoft.com/office/drawing/2014/main" xmlns="" id="{95059F1C-7003-4545-9AF1-E5CCAF213D79}"/>
                </a:ext>
              </a:extLst>
            </p:cNvPr>
            <p:cNvSpPr>
              <a:spLocks/>
            </p:cNvSpPr>
            <p:nvPr/>
          </p:nvSpPr>
          <p:spPr bwMode="auto">
            <a:xfrm flipH="1">
              <a:off x="6456272" y="3566976"/>
              <a:ext cx="1826181" cy="1824831"/>
            </a:xfrm>
            <a:custGeom>
              <a:avLst/>
              <a:gdLst>
                <a:gd name="T0" fmla="*/ 1826419 w 21600"/>
                <a:gd name="T1" fmla="*/ 1824832 h 21600"/>
                <a:gd name="T2" fmla="*/ 1826419 w 21600"/>
                <a:gd name="T3" fmla="*/ 1824832 h 21600"/>
                <a:gd name="T4" fmla="*/ 1826419 w 21600"/>
                <a:gd name="T5" fmla="*/ 1824832 h 21600"/>
                <a:gd name="T6" fmla="*/ 1826419 w 21600"/>
                <a:gd name="T7" fmla="*/ 18248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06" y="6511"/>
                  </a:moveTo>
                  <a:cubicBezTo>
                    <a:pt x="5261" y="14770"/>
                    <a:pt x="12461" y="20845"/>
                    <a:pt x="21125" y="21600"/>
                  </a:cubicBezTo>
                  <a:cubicBezTo>
                    <a:pt x="21600" y="15922"/>
                    <a:pt x="21600" y="15922"/>
                    <a:pt x="21600" y="15922"/>
                  </a:cubicBezTo>
                  <a:cubicBezTo>
                    <a:pt x="15349" y="15405"/>
                    <a:pt x="10325" y="11117"/>
                    <a:pt x="8545" y="5479"/>
                  </a:cubicBezTo>
                  <a:cubicBezTo>
                    <a:pt x="11907" y="4844"/>
                    <a:pt x="11907" y="4844"/>
                    <a:pt x="11907" y="4844"/>
                  </a:cubicBezTo>
                  <a:cubicBezTo>
                    <a:pt x="4826" y="0"/>
                    <a:pt x="4826" y="0"/>
                    <a:pt x="4826" y="0"/>
                  </a:cubicBezTo>
                  <a:cubicBezTo>
                    <a:pt x="0" y="7107"/>
                    <a:pt x="0" y="7107"/>
                    <a:pt x="0" y="7107"/>
                  </a:cubicBezTo>
                  <a:lnTo>
                    <a:pt x="3006" y="6511"/>
                  </a:lnTo>
                  <a:close/>
                </a:path>
              </a:pathLst>
            </a:custGeom>
            <a:solidFill>
              <a:schemeClr val="accent5"/>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25" name="AutoShape 7">
              <a:extLst>
                <a:ext uri="{FF2B5EF4-FFF2-40B4-BE49-F238E27FC236}">
                  <a16:creationId xmlns:a16="http://schemas.microsoft.com/office/drawing/2014/main" xmlns="" id="{AEA47FB3-90FE-42D9-B5BD-3B445485C347}"/>
                </a:ext>
              </a:extLst>
            </p:cNvPr>
            <p:cNvSpPr>
              <a:spLocks/>
            </p:cNvSpPr>
            <p:nvPr/>
          </p:nvSpPr>
          <p:spPr bwMode="auto">
            <a:xfrm flipH="1">
              <a:off x="6507067" y="1496876"/>
              <a:ext cx="1696023" cy="1885950"/>
            </a:xfrm>
            <a:custGeom>
              <a:avLst/>
              <a:gdLst>
                <a:gd name="T0" fmla="*/ 1696244 w 21600"/>
                <a:gd name="T1" fmla="*/ 1885950 h 21600"/>
                <a:gd name="T2" fmla="*/ 1696244 w 21600"/>
                <a:gd name="T3" fmla="*/ 1885950 h 21600"/>
                <a:gd name="T4" fmla="*/ 1696244 w 21600"/>
                <a:gd name="T5" fmla="*/ 1885950 h 21600"/>
                <a:gd name="T6" fmla="*/ 1696244 w 21600"/>
                <a:gd name="T7" fmla="*/ 18859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85" y="2877"/>
                  </a:moveTo>
                  <a:cubicBezTo>
                    <a:pt x="5836" y="5754"/>
                    <a:pt x="0" y="13197"/>
                    <a:pt x="0" y="21599"/>
                  </a:cubicBezTo>
                  <a:cubicBezTo>
                    <a:pt x="6049" y="21599"/>
                    <a:pt x="6049" y="21599"/>
                    <a:pt x="6049" y="21599"/>
                  </a:cubicBezTo>
                  <a:cubicBezTo>
                    <a:pt x="6049" y="15538"/>
                    <a:pt x="10224" y="10320"/>
                    <a:pt x="16104" y="8171"/>
                  </a:cubicBezTo>
                  <a:cubicBezTo>
                    <a:pt x="17084" y="11356"/>
                    <a:pt x="17084" y="11356"/>
                    <a:pt x="17084" y="11356"/>
                  </a:cubicBezTo>
                  <a:cubicBezTo>
                    <a:pt x="21599" y="4105"/>
                    <a:pt x="21599" y="4105"/>
                    <a:pt x="21599" y="4105"/>
                  </a:cubicBezTo>
                  <a:cubicBezTo>
                    <a:pt x="13590" y="0"/>
                    <a:pt x="13590" y="0"/>
                    <a:pt x="13590" y="0"/>
                  </a:cubicBezTo>
                  <a:lnTo>
                    <a:pt x="14485" y="2877"/>
                  </a:lnTo>
                  <a:close/>
                </a:path>
              </a:pathLst>
            </a:custGeom>
            <a:solidFill>
              <a:srgbClr val="2F849C"/>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26" name="AutoShape 8">
              <a:extLst>
                <a:ext uri="{FF2B5EF4-FFF2-40B4-BE49-F238E27FC236}">
                  <a16:creationId xmlns:a16="http://schemas.microsoft.com/office/drawing/2014/main" xmlns="" id="{450E0C55-374C-4164-9C74-E4799FA0E6E8}"/>
                </a:ext>
              </a:extLst>
            </p:cNvPr>
            <p:cNvSpPr>
              <a:spLocks/>
            </p:cNvSpPr>
            <p:nvPr/>
          </p:nvSpPr>
          <p:spPr bwMode="auto">
            <a:xfrm flipH="1">
              <a:off x="4573742" y="3566975"/>
              <a:ext cx="1696023" cy="1888332"/>
            </a:xfrm>
            <a:custGeom>
              <a:avLst/>
              <a:gdLst>
                <a:gd name="T0" fmla="*/ 1696244 w 21600"/>
                <a:gd name="T1" fmla="*/ 1888332 h 21600"/>
                <a:gd name="T2" fmla="*/ 1696244 w 21600"/>
                <a:gd name="T3" fmla="*/ 1888332 h 21600"/>
                <a:gd name="T4" fmla="*/ 1696244 w 21600"/>
                <a:gd name="T5" fmla="*/ 1888332 h 21600"/>
                <a:gd name="T6" fmla="*/ 1696244 w 21600"/>
                <a:gd name="T7" fmla="*/ 18883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14" y="18722"/>
                  </a:moveTo>
                  <a:cubicBezTo>
                    <a:pt x="15763" y="15845"/>
                    <a:pt x="21599" y="8402"/>
                    <a:pt x="21599" y="0"/>
                  </a:cubicBezTo>
                  <a:cubicBezTo>
                    <a:pt x="15507" y="0"/>
                    <a:pt x="15507" y="0"/>
                    <a:pt x="15507" y="0"/>
                  </a:cubicBezTo>
                  <a:cubicBezTo>
                    <a:pt x="15507" y="6061"/>
                    <a:pt x="11375" y="11279"/>
                    <a:pt x="5495" y="13428"/>
                  </a:cubicBezTo>
                  <a:cubicBezTo>
                    <a:pt x="4515" y="10282"/>
                    <a:pt x="4515" y="10282"/>
                    <a:pt x="4515" y="10282"/>
                  </a:cubicBezTo>
                  <a:cubicBezTo>
                    <a:pt x="0" y="17494"/>
                    <a:pt x="0" y="17494"/>
                    <a:pt x="0" y="17494"/>
                  </a:cubicBezTo>
                  <a:cubicBezTo>
                    <a:pt x="8009" y="21600"/>
                    <a:pt x="8009" y="21600"/>
                    <a:pt x="8009" y="21600"/>
                  </a:cubicBezTo>
                  <a:lnTo>
                    <a:pt x="7114" y="18722"/>
                  </a:lnTo>
                  <a:close/>
                </a:path>
              </a:pathLst>
            </a:custGeom>
            <a:solidFill>
              <a:srgbClr val="2F849C"/>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27" name="AutoShape 9">
              <a:extLst>
                <a:ext uri="{FF2B5EF4-FFF2-40B4-BE49-F238E27FC236}">
                  <a16:creationId xmlns:a16="http://schemas.microsoft.com/office/drawing/2014/main" xmlns="" id="{9B3551AB-97B9-4986-98AD-1CC790E5B59D}"/>
                </a:ext>
              </a:extLst>
            </p:cNvPr>
            <p:cNvSpPr>
              <a:spLocks/>
            </p:cNvSpPr>
            <p:nvPr/>
          </p:nvSpPr>
          <p:spPr bwMode="auto">
            <a:xfrm flipH="1">
              <a:off x="3305494" y="1552439"/>
              <a:ext cx="1882530" cy="1830387"/>
            </a:xfrm>
            <a:custGeom>
              <a:avLst/>
              <a:gdLst>
                <a:gd name="T0" fmla="*/ 1882775 w 21600"/>
                <a:gd name="T1" fmla="*/ 1887972 h 21265"/>
                <a:gd name="T2" fmla="*/ 1882775 w 21600"/>
                <a:gd name="T3" fmla="*/ 1887972 h 21265"/>
                <a:gd name="T4" fmla="*/ 1882775 w 21600"/>
                <a:gd name="T5" fmla="*/ 1887972 h 21265"/>
                <a:gd name="T6" fmla="*/ 1882775 w 21600"/>
                <a:gd name="T7" fmla="*/ 1887972 h 21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65">
                  <a:moveTo>
                    <a:pt x="2762" y="13987"/>
                  </a:moveTo>
                  <a:cubicBezTo>
                    <a:pt x="5908" y="5308"/>
                    <a:pt x="13389" y="-335"/>
                    <a:pt x="21599" y="15"/>
                  </a:cubicBezTo>
                  <a:cubicBezTo>
                    <a:pt x="21369" y="6164"/>
                    <a:pt x="21369" y="6164"/>
                    <a:pt x="21369" y="6164"/>
                  </a:cubicBezTo>
                  <a:cubicBezTo>
                    <a:pt x="15461" y="5930"/>
                    <a:pt x="10205" y="9939"/>
                    <a:pt x="7865" y="15816"/>
                  </a:cubicBezTo>
                  <a:cubicBezTo>
                    <a:pt x="10934" y="16944"/>
                    <a:pt x="10934" y="16944"/>
                    <a:pt x="10934" y="16944"/>
                  </a:cubicBezTo>
                  <a:cubicBezTo>
                    <a:pt x="3683" y="21264"/>
                    <a:pt x="3683" y="21264"/>
                    <a:pt x="3683" y="21264"/>
                  </a:cubicBezTo>
                  <a:cubicBezTo>
                    <a:pt x="0" y="12975"/>
                    <a:pt x="0" y="12975"/>
                    <a:pt x="0" y="12975"/>
                  </a:cubicBezTo>
                  <a:lnTo>
                    <a:pt x="2762" y="13987"/>
                  </a:lnTo>
                  <a:close/>
                </a:path>
              </a:pathLst>
            </a:custGeom>
            <a:solidFill>
              <a:schemeClr val="tx1">
                <a:lumMod val="65000"/>
                <a:lumOff val="35000"/>
              </a:schemeClr>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28" name="AutoShape 10">
              <a:extLst>
                <a:ext uri="{FF2B5EF4-FFF2-40B4-BE49-F238E27FC236}">
                  <a16:creationId xmlns:a16="http://schemas.microsoft.com/office/drawing/2014/main" xmlns="" id="{BC12006B-ABE4-416E-ADA5-1A15E5C7F84B}"/>
                </a:ext>
              </a:extLst>
            </p:cNvPr>
            <p:cNvSpPr>
              <a:spLocks/>
            </p:cNvSpPr>
            <p:nvPr/>
          </p:nvSpPr>
          <p:spPr bwMode="auto">
            <a:xfrm flipH="1">
              <a:off x="1238044" y="1543708"/>
              <a:ext cx="1886498" cy="1839119"/>
            </a:xfrm>
            <a:custGeom>
              <a:avLst/>
              <a:gdLst>
                <a:gd name="T0" fmla="*/ 1886744 w 21600"/>
                <a:gd name="T1" fmla="*/ 1839119 h 21600"/>
                <a:gd name="T2" fmla="*/ 1886744 w 21600"/>
                <a:gd name="T3" fmla="*/ 1839119 h 21600"/>
                <a:gd name="T4" fmla="*/ 1886744 w 21600"/>
                <a:gd name="T5" fmla="*/ 1839119 h 21600"/>
                <a:gd name="T6" fmla="*/ 1886744 w 21600"/>
                <a:gd name="T7" fmla="*/ 1839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61" y="2832"/>
                  </a:moveTo>
                  <a:cubicBezTo>
                    <a:pt x="15778" y="5744"/>
                    <a:pt x="21600" y="13180"/>
                    <a:pt x="21600" y="21600"/>
                  </a:cubicBezTo>
                  <a:cubicBezTo>
                    <a:pt x="15548" y="21600"/>
                    <a:pt x="15548" y="21600"/>
                    <a:pt x="15548" y="21600"/>
                  </a:cubicBezTo>
                  <a:cubicBezTo>
                    <a:pt x="15510" y="15540"/>
                    <a:pt x="11374" y="10308"/>
                    <a:pt x="5514" y="8144"/>
                  </a:cubicBezTo>
                  <a:cubicBezTo>
                    <a:pt x="4557" y="11331"/>
                    <a:pt x="4557" y="11331"/>
                    <a:pt x="4557" y="11331"/>
                  </a:cubicBezTo>
                  <a:cubicBezTo>
                    <a:pt x="0" y="4091"/>
                    <a:pt x="0" y="4091"/>
                    <a:pt x="0" y="4091"/>
                  </a:cubicBezTo>
                  <a:cubicBezTo>
                    <a:pt x="8004" y="0"/>
                    <a:pt x="8004" y="0"/>
                    <a:pt x="8004" y="0"/>
                  </a:cubicBezTo>
                  <a:lnTo>
                    <a:pt x="7161" y="2832"/>
                  </a:lnTo>
                  <a:close/>
                </a:path>
              </a:pathLst>
            </a:custGeom>
            <a:solidFill>
              <a:srgbClr val="2F849C"/>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29" name="AutoShape 11">
              <a:extLst>
                <a:ext uri="{FF2B5EF4-FFF2-40B4-BE49-F238E27FC236}">
                  <a16:creationId xmlns:a16="http://schemas.microsoft.com/office/drawing/2014/main" xmlns="" id="{22C0AF47-4DE8-490E-A5AE-1FB96E865DA6}"/>
                </a:ext>
              </a:extLst>
            </p:cNvPr>
            <p:cNvSpPr>
              <a:spLocks/>
            </p:cNvSpPr>
            <p:nvPr/>
          </p:nvSpPr>
          <p:spPr bwMode="auto">
            <a:xfrm flipH="1">
              <a:off x="1057888" y="3566976"/>
              <a:ext cx="1837293" cy="1892300"/>
            </a:xfrm>
            <a:custGeom>
              <a:avLst/>
              <a:gdLst>
                <a:gd name="T0" fmla="*/ 1837532 w 21600"/>
                <a:gd name="T1" fmla="*/ 1892300 h 21600"/>
                <a:gd name="T2" fmla="*/ 1837532 w 21600"/>
                <a:gd name="T3" fmla="*/ 1892300 h 21600"/>
                <a:gd name="T4" fmla="*/ 1837532 w 21600"/>
                <a:gd name="T5" fmla="*/ 1892300 h 21600"/>
                <a:gd name="T6" fmla="*/ 1837532 w 21600"/>
                <a:gd name="T7" fmla="*/ 1892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67" y="7123"/>
                  </a:moveTo>
                  <a:cubicBezTo>
                    <a:pt x="15895" y="15778"/>
                    <a:pt x="8419" y="21600"/>
                    <a:pt x="0" y="21600"/>
                  </a:cubicBezTo>
                  <a:cubicBezTo>
                    <a:pt x="0" y="15510"/>
                    <a:pt x="0" y="15510"/>
                    <a:pt x="0" y="15510"/>
                  </a:cubicBezTo>
                  <a:cubicBezTo>
                    <a:pt x="6059" y="15510"/>
                    <a:pt x="11291" y="11374"/>
                    <a:pt x="13455" y="5514"/>
                  </a:cubicBezTo>
                  <a:cubicBezTo>
                    <a:pt x="10268" y="4557"/>
                    <a:pt x="10268" y="4557"/>
                    <a:pt x="10268" y="4557"/>
                  </a:cubicBezTo>
                  <a:cubicBezTo>
                    <a:pt x="17508" y="0"/>
                    <a:pt x="17508" y="0"/>
                    <a:pt x="17508" y="0"/>
                  </a:cubicBezTo>
                  <a:cubicBezTo>
                    <a:pt x="21599" y="8004"/>
                    <a:pt x="21599" y="8004"/>
                    <a:pt x="21599" y="8004"/>
                  </a:cubicBezTo>
                  <a:lnTo>
                    <a:pt x="18767" y="7123"/>
                  </a:lnTo>
                  <a:close/>
                </a:path>
              </a:pathLst>
            </a:custGeom>
            <a:solidFill>
              <a:schemeClr val="tx1">
                <a:lumMod val="65000"/>
                <a:lumOff val="35000"/>
              </a:schemeClr>
            </a:solidFill>
            <a:ln>
              <a:noFill/>
            </a:ln>
            <a:effectLst/>
            <a:extLst/>
          </p:spPr>
          <p:txBody>
            <a:bodyPr lIns="22854" tIns="22854" rIns="22854" bIns="22854"/>
            <a:lstStyle/>
            <a:p>
              <a:endParaRPr lang="zh-CN" altLang="en-US">
                <a:solidFill>
                  <a:schemeClr val="tx1">
                    <a:lumMod val="50000"/>
                    <a:lumOff val="50000"/>
                  </a:schemeClr>
                </a:solidFill>
              </a:endParaRPr>
            </a:p>
          </p:txBody>
        </p:sp>
        <p:sp>
          <p:nvSpPr>
            <p:cNvPr id="30" name="AutoShape 12">
              <a:extLst>
                <a:ext uri="{FF2B5EF4-FFF2-40B4-BE49-F238E27FC236}">
                  <a16:creationId xmlns:a16="http://schemas.microsoft.com/office/drawing/2014/main" xmlns="" id="{F506B43E-D067-4181-8AE5-3F1A23798D19}"/>
                </a:ext>
              </a:extLst>
            </p:cNvPr>
            <p:cNvSpPr>
              <a:spLocks/>
            </p:cNvSpPr>
            <p:nvPr/>
          </p:nvSpPr>
          <p:spPr bwMode="auto">
            <a:xfrm>
              <a:off x="2372164" y="3322502"/>
              <a:ext cx="1695230" cy="558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a:t>
              </a:r>
            </a:p>
          </p:txBody>
        </p:sp>
        <p:sp>
          <p:nvSpPr>
            <p:cNvPr id="31" name="AutoShape 13">
              <a:extLst>
                <a:ext uri="{FF2B5EF4-FFF2-40B4-BE49-F238E27FC236}">
                  <a16:creationId xmlns:a16="http://schemas.microsoft.com/office/drawing/2014/main" xmlns="" id="{3EB864C8-DF8F-4F75-A30F-8AEFC297F700}"/>
                </a:ext>
              </a:extLst>
            </p:cNvPr>
            <p:cNvSpPr>
              <a:spLocks/>
            </p:cNvSpPr>
            <p:nvPr/>
          </p:nvSpPr>
          <p:spPr bwMode="auto">
            <a:xfrm>
              <a:off x="5394371" y="3360600"/>
              <a:ext cx="173967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a:t>
              </a:r>
            </a:p>
          </p:txBody>
        </p:sp>
        <p:sp>
          <p:nvSpPr>
            <p:cNvPr id="32" name="AutoShape 14">
              <a:extLst>
                <a:ext uri="{FF2B5EF4-FFF2-40B4-BE49-F238E27FC236}">
                  <a16:creationId xmlns:a16="http://schemas.microsoft.com/office/drawing/2014/main" xmlns="" id="{68DF5E78-61A6-4ECD-B10B-477E6E24D69F}"/>
                </a:ext>
              </a:extLst>
            </p:cNvPr>
            <p:cNvSpPr>
              <a:spLocks/>
            </p:cNvSpPr>
            <p:nvPr/>
          </p:nvSpPr>
          <p:spPr bwMode="auto">
            <a:xfrm>
              <a:off x="3175337" y="4936989"/>
              <a:ext cx="634917" cy="635000"/>
            </a:xfrm>
            <a:custGeom>
              <a:avLst/>
              <a:gdLst>
                <a:gd name="T0" fmla="*/ 635000 w 21600"/>
                <a:gd name="T1" fmla="*/ 635000 h 21600"/>
                <a:gd name="T2" fmla="*/ 635000 w 21600"/>
                <a:gd name="T3" fmla="*/ 635000 h 21600"/>
                <a:gd name="T4" fmla="*/ 635000 w 21600"/>
                <a:gd name="T5" fmla="*/ 635000 h 21600"/>
                <a:gd name="T6" fmla="*/ 635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2F849C"/>
            </a:solidFill>
            <a:ln>
              <a:noFill/>
            </a:ln>
            <a:effectLst/>
            <a:extLst/>
          </p:spPr>
          <p:txBody>
            <a:bodyPr lIns="19046" tIns="19046" rIns="19046" bIns="19046" anchor="ctr"/>
            <a:lstStyle/>
            <a:p>
              <a:endParaRPr lang="zh-CN" altLang="en-US">
                <a:solidFill>
                  <a:schemeClr val="tx1">
                    <a:lumMod val="50000"/>
                    <a:lumOff val="50000"/>
                  </a:schemeClr>
                </a:solidFill>
              </a:endParaRPr>
            </a:p>
          </p:txBody>
        </p:sp>
        <p:sp>
          <p:nvSpPr>
            <p:cNvPr id="33" name="AutoShape 15">
              <a:extLst>
                <a:ext uri="{FF2B5EF4-FFF2-40B4-BE49-F238E27FC236}">
                  <a16:creationId xmlns:a16="http://schemas.microsoft.com/office/drawing/2014/main" xmlns="" id="{2AB2DBA6-7145-4E35-98DF-034027BD4681}"/>
                </a:ext>
              </a:extLst>
            </p:cNvPr>
            <p:cNvSpPr>
              <a:spLocks/>
            </p:cNvSpPr>
            <p:nvPr/>
          </p:nvSpPr>
          <p:spPr bwMode="auto">
            <a:xfrm>
              <a:off x="5664213" y="1550852"/>
              <a:ext cx="634917" cy="529431"/>
            </a:xfrm>
            <a:custGeom>
              <a:avLst/>
              <a:gdLst>
                <a:gd name="T0" fmla="*/ 635000 w 21600"/>
                <a:gd name="T1" fmla="*/ 529407 h 21579"/>
                <a:gd name="T2" fmla="*/ 635000 w 21600"/>
                <a:gd name="T3" fmla="*/ 529407 h 21579"/>
                <a:gd name="T4" fmla="*/ 635000 w 21600"/>
                <a:gd name="T5" fmla="*/ 529407 h 21579"/>
                <a:gd name="T6" fmla="*/ 635000 w 21600"/>
                <a:gd name="T7" fmla="*/ 52940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617A99"/>
            </a:solidFill>
            <a:ln>
              <a:noFill/>
            </a:ln>
            <a:effectLst/>
            <a:extLst/>
          </p:spPr>
          <p:txBody>
            <a:bodyPr lIns="19046" tIns="19046" rIns="19046" bIns="19046" anchor="ctr"/>
            <a:lstStyle/>
            <a:p>
              <a:endParaRPr lang="zh-CN" altLang="en-US">
                <a:solidFill>
                  <a:schemeClr val="tx1">
                    <a:lumMod val="50000"/>
                    <a:lumOff val="50000"/>
                  </a:schemeClr>
                </a:solidFill>
              </a:endParaRPr>
            </a:p>
          </p:txBody>
        </p:sp>
        <p:sp>
          <p:nvSpPr>
            <p:cNvPr id="34" name="AutoShape 16">
              <a:extLst>
                <a:ext uri="{FF2B5EF4-FFF2-40B4-BE49-F238E27FC236}">
                  <a16:creationId xmlns:a16="http://schemas.microsoft.com/office/drawing/2014/main" xmlns="" id="{68821BF7-CE7F-4306-95C7-CD1573C9F8BA}"/>
                </a:ext>
              </a:extLst>
            </p:cNvPr>
            <p:cNvSpPr>
              <a:spLocks/>
            </p:cNvSpPr>
            <p:nvPr/>
          </p:nvSpPr>
          <p:spPr bwMode="auto">
            <a:xfrm>
              <a:off x="2041216" y="2904921"/>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lang="zh-CN" altLang="en-US" dirty="0">
                  <a:solidFill>
                    <a:schemeClr val="tx1">
                      <a:lumMod val="50000"/>
                      <a:lumOff val="50000"/>
                    </a:schemeClr>
                  </a:solidFill>
                  <a:ea typeface="微软雅黑" panose="020B0503020204020204" pitchFamily="34" charset="-122"/>
                </a:rPr>
                <a:t>标题</a:t>
              </a:r>
              <a:endParaRPr lang="es-ES" altLang="zh-CN" dirty="0">
                <a:solidFill>
                  <a:schemeClr val="tx1">
                    <a:lumMod val="50000"/>
                    <a:lumOff val="50000"/>
                  </a:schemeClr>
                </a:solidFill>
                <a:ea typeface="微软雅黑" panose="020B0503020204020204" pitchFamily="34" charset="-122"/>
              </a:endParaRPr>
            </a:p>
          </p:txBody>
        </p:sp>
        <p:sp>
          <p:nvSpPr>
            <p:cNvPr id="35" name="AutoShape 17">
              <a:extLst>
                <a:ext uri="{FF2B5EF4-FFF2-40B4-BE49-F238E27FC236}">
                  <a16:creationId xmlns:a16="http://schemas.microsoft.com/office/drawing/2014/main" xmlns="" id="{D6C3449E-1FF4-420B-9109-3C5B4E6A2E06}"/>
                </a:ext>
              </a:extLst>
            </p:cNvPr>
            <p:cNvSpPr>
              <a:spLocks/>
            </p:cNvSpPr>
            <p:nvPr/>
          </p:nvSpPr>
          <p:spPr bwMode="auto">
            <a:xfrm>
              <a:off x="5215803" y="2904921"/>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lang="zh-CN" altLang="en-US" dirty="0">
                  <a:solidFill>
                    <a:schemeClr val="tx1">
                      <a:lumMod val="50000"/>
                      <a:lumOff val="50000"/>
                    </a:schemeClr>
                  </a:solidFill>
                  <a:ea typeface="微软雅黑" panose="020B0503020204020204" pitchFamily="34" charset="-122"/>
                </a:rPr>
                <a:t>标题</a:t>
              </a:r>
              <a:endParaRPr lang="es-ES" altLang="zh-CN" dirty="0">
                <a:solidFill>
                  <a:schemeClr val="tx1">
                    <a:lumMod val="50000"/>
                    <a:lumOff val="50000"/>
                  </a:schemeClr>
                </a:solidFill>
                <a:ea typeface="微软雅黑" panose="020B0503020204020204" pitchFamily="34" charset="-122"/>
              </a:endParaRPr>
            </a:p>
          </p:txBody>
        </p:sp>
      </p:grpSp>
    </p:spTree>
    <p:extLst>
      <p:ext uri="{BB962C8B-B14F-4D97-AF65-F5344CB8AC3E}">
        <p14:creationId xmlns:p14="http://schemas.microsoft.com/office/powerpoint/2010/main" val="36718487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anim calcmode="lin" valueType="num">
                                      <p:cBhvr>
                                        <p:cTn id="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5A88CBB-DFF2-4C25-9144-1E9F716A7621}"/>
              </a:ext>
            </a:extLst>
          </p:cNvPr>
          <p:cNvGrpSpPr/>
          <p:nvPr/>
        </p:nvGrpSpPr>
        <p:grpSpPr>
          <a:xfrm>
            <a:off x="4511778" y="1214944"/>
            <a:ext cx="1080120" cy="1252939"/>
            <a:chOff x="4511778" y="1214944"/>
            <a:chExt cx="1080120" cy="1252939"/>
          </a:xfrm>
        </p:grpSpPr>
        <p:sp>
          <p:nvSpPr>
            <p:cNvPr id="15" name="六边形 14">
              <a:extLst>
                <a:ext uri="{FF2B5EF4-FFF2-40B4-BE49-F238E27FC236}">
                  <a16:creationId xmlns:a16="http://schemas.microsoft.com/office/drawing/2014/main" xmlns="" id="{305C1B0D-AE3B-4E6E-A531-E2B9FD07232D}"/>
                </a:ext>
              </a:extLst>
            </p:cNvPr>
            <p:cNvSpPr/>
            <p:nvPr/>
          </p:nvSpPr>
          <p:spPr>
            <a:xfrm rot="5400000">
              <a:off x="4425368" y="1301354"/>
              <a:ext cx="1252939" cy="1080120"/>
            </a:xfrm>
            <a:prstGeom prst="hexagon">
              <a:avLst/>
            </a:prstGeom>
            <a:solidFill>
              <a:srgbClr val="2F8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A405EB58-0E85-40DE-9F75-B6F8C50271D0}"/>
                </a:ext>
              </a:extLst>
            </p:cNvPr>
            <p:cNvSpPr/>
            <p:nvPr/>
          </p:nvSpPr>
          <p:spPr>
            <a:xfrm>
              <a:off x="4599167" y="1487471"/>
              <a:ext cx="905340" cy="707886"/>
            </a:xfrm>
            <a:prstGeom prst="rect">
              <a:avLst/>
            </a:prstGeom>
          </p:spPr>
          <p:txBody>
            <a:bodyPr wrap="square">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09</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
        <p:nvSpPr>
          <p:cNvPr id="8" name="矩形 7">
            <a:extLst>
              <a:ext uri="{FF2B5EF4-FFF2-40B4-BE49-F238E27FC236}">
                <a16:creationId xmlns:a16="http://schemas.microsoft.com/office/drawing/2014/main" xmlns="" id="{A2F1B5BF-CC81-4C5B-97AD-87310165DE79}"/>
              </a:ext>
            </a:extLst>
          </p:cNvPr>
          <p:cNvSpPr/>
          <p:nvPr/>
        </p:nvSpPr>
        <p:spPr>
          <a:xfrm>
            <a:off x="3779912" y="2859782"/>
            <a:ext cx="2749471" cy="861774"/>
          </a:xfrm>
          <a:prstGeom prst="rect">
            <a:avLst/>
          </a:prstGeom>
        </p:spPr>
        <p:txBody>
          <a:bodyPr wrap="none">
            <a:spAutoFit/>
          </a:bodyPr>
          <a:lstStyle/>
          <a:p>
            <a:r>
              <a:rPr lang="zh-CN" altLang="en-US" sz="5000" b="1" dirty="0">
                <a:solidFill>
                  <a:srgbClr val="2F849C"/>
                </a:solidFill>
                <a:latin typeface="微软雅黑" panose="020B0503020204020204" pitchFamily="34" charset="-122"/>
                <a:ea typeface="微软雅黑" panose="020B0503020204020204" pitchFamily="34" charset="-122"/>
              </a:rPr>
              <a:t>项目总述</a:t>
            </a:r>
          </a:p>
        </p:txBody>
      </p:sp>
      <p:pic>
        <p:nvPicPr>
          <p:cNvPr id="12" name="图片 11">
            <a:extLst>
              <a:ext uri="{FF2B5EF4-FFF2-40B4-BE49-F238E27FC236}">
                <a16:creationId xmlns:a16="http://schemas.microsoft.com/office/drawing/2014/main" xmlns="" id="{47294523-C3ED-45C0-AA5A-D5BC353447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093004"/>
            <a:ext cx="2673713" cy="3564951"/>
          </a:xfrm>
          <a:prstGeom prst="rect">
            <a:avLst/>
          </a:prstGeom>
        </p:spPr>
      </p:pic>
    </p:spTree>
    <p:extLst>
      <p:ext uri="{BB962C8B-B14F-4D97-AF65-F5344CB8AC3E}">
        <p14:creationId xmlns:p14="http://schemas.microsoft.com/office/powerpoint/2010/main" val="1208705675"/>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50">
            <a:extLst>
              <a:ext uri="{FF2B5EF4-FFF2-40B4-BE49-F238E27FC236}">
                <a16:creationId xmlns:a16="http://schemas.microsoft.com/office/drawing/2014/main" xmlns="" id="{B8DCA570-52BC-44E0-AF7A-F78785C3C9D3}"/>
              </a:ext>
            </a:extLst>
          </p:cNvPr>
          <p:cNvSpPr txBox="1"/>
          <p:nvPr/>
        </p:nvSpPr>
        <p:spPr>
          <a:xfrm>
            <a:off x="1043608" y="918716"/>
            <a:ext cx="3155046" cy="600164"/>
          </a:xfrm>
          <a:prstGeom prst="rect">
            <a:avLst/>
          </a:prstGeom>
          <a:noFill/>
        </p:spPr>
        <p:txBody>
          <a:bodyPr wrap="square" rtlCol="0">
            <a:spAutoFit/>
          </a:bodyPr>
          <a:lstStyle/>
          <a:p>
            <a:r>
              <a:rPr lang="zh-CN" altLang="en-US" sz="3300" b="1" dirty="0">
                <a:solidFill>
                  <a:srgbClr val="2F849C"/>
                </a:solidFill>
                <a:latin typeface="微软雅黑" panose="020B0503020204020204" pitchFamily="34" charset="-122"/>
                <a:ea typeface="微软雅黑" panose="020B0503020204020204" pitchFamily="34" charset="-122"/>
                <a:cs typeface="+mn-ea"/>
                <a:sym typeface="+mn-lt"/>
              </a:rPr>
              <a:t>项目总述</a:t>
            </a:r>
            <a:endParaRPr lang="en-US" altLang="zh-CN" sz="3300" b="1" dirty="0">
              <a:solidFill>
                <a:srgbClr val="2F849C"/>
              </a:solidFill>
              <a:latin typeface="微软雅黑" panose="020B0503020204020204" pitchFamily="34" charset="-122"/>
              <a:ea typeface="微软雅黑" panose="020B0503020204020204" pitchFamily="34" charset="-122"/>
              <a:cs typeface="+mn-ea"/>
              <a:sym typeface="+mn-lt"/>
            </a:endParaRPr>
          </a:p>
        </p:txBody>
      </p:sp>
      <p:sp>
        <p:nvSpPr>
          <p:cNvPr id="21" name="AutoShape 5">
            <a:extLst>
              <a:ext uri="{FF2B5EF4-FFF2-40B4-BE49-F238E27FC236}">
                <a16:creationId xmlns:a16="http://schemas.microsoft.com/office/drawing/2014/main" xmlns="" id="{790BCE4C-78C4-4DAB-A063-1F9F9644D57A}"/>
              </a:ext>
            </a:extLst>
          </p:cNvPr>
          <p:cNvSpPr>
            <a:spLocks/>
          </p:cNvSpPr>
          <p:nvPr/>
        </p:nvSpPr>
        <p:spPr bwMode="auto">
          <a:xfrm>
            <a:off x="5145922" y="1601450"/>
            <a:ext cx="367962" cy="297656"/>
          </a:xfrm>
          <a:custGeom>
            <a:avLst/>
            <a:gdLst>
              <a:gd name="T0" fmla="*/ 357188 w 21600"/>
              <a:gd name="T1" fmla="*/ 297657 h 21600"/>
              <a:gd name="T2" fmla="*/ 357188 w 21600"/>
              <a:gd name="T3" fmla="*/ 297657 h 21600"/>
              <a:gd name="T4" fmla="*/ 357188 w 21600"/>
              <a:gd name="T5" fmla="*/ 297657 h 21600"/>
              <a:gd name="T6" fmla="*/ 357188 w 21600"/>
              <a:gd name="T7" fmla="*/ 297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2F849C"/>
          </a:solidFill>
          <a:ln>
            <a:noFill/>
          </a:ln>
          <a:effectLst/>
          <a:extLst/>
        </p:spPr>
        <p:txBody>
          <a:bodyPr lIns="19046" tIns="19046" rIns="19046" bIns="19046" anchor="ctr"/>
          <a:lstStyle/>
          <a:p>
            <a:endParaRPr lang="zh-CN" altLang="en-US">
              <a:solidFill>
                <a:schemeClr val="tx1">
                  <a:lumMod val="50000"/>
                  <a:lumOff val="50000"/>
                </a:schemeClr>
              </a:solidFill>
            </a:endParaRPr>
          </a:p>
        </p:txBody>
      </p:sp>
      <p:sp>
        <p:nvSpPr>
          <p:cNvPr id="22" name="AutoShape 7">
            <a:extLst>
              <a:ext uri="{FF2B5EF4-FFF2-40B4-BE49-F238E27FC236}">
                <a16:creationId xmlns:a16="http://schemas.microsoft.com/office/drawing/2014/main" xmlns="" id="{AA9F406F-145E-4CF8-8AE9-70FCDB608D1F}"/>
              </a:ext>
            </a:extLst>
          </p:cNvPr>
          <p:cNvSpPr>
            <a:spLocks/>
          </p:cNvSpPr>
          <p:nvPr/>
        </p:nvSpPr>
        <p:spPr bwMode="auto">
          <a:xfrm>
            <a:off x="1751588" y="1614945"/>
            <a:ext cx="367962" cy="357187"/>
          </a:xfrm>
          <a:custGeom>
            <a:avLst/>
            <a:gdLst>
              <a:gd name="T0" fmla="*/ 357188 w 21600"/>
              <a:gd name="T1" fmla="*/ 357188 h 21600"/>
              <a:gd name="T2" fmla="*/ 357188 w 21600"/>
              <a:gd name="T3" fmla="*/ 357188 h 21600"/>
              <a:gd name="T4" fmla="*/ 357188 w 21600"/>
              <a:gd name="T5" fmla="*/ 357188 h 21600"/>
              <a:gd name="T6" fmla="*/ 357188 w 21600"/>
              <a:gd name="T7" fmla="*/ 357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tx1">
              <a:lumMod val="65000"/>
              <a:lumOff val="35000"/>
            </a:schemeClr>
          </a:solidFill>
          <a:ln>
            <a:noFill/>
          </a:ln>
          <a:effectLst/>
          <a:extLst/>
        </p:spPr>
        <p:txBody>
          <a:bodyPr lIns="19046" tIns="19046" rIns="19046" bIns="19046" anchor="ctr"/>
          <a:lstStyle/>
          <a:p>
            <a:endParaRPr lang="zh-CN" altLang="en-US">
              <a:solidFill>
                <a:schemeClr val="tx1">
                  <a:lumMod val="50000"/>
                  <a:lumOff val="50000"/>
                </a:schemeClr>
              </a:solidFill>
            </a:endParaRPr>
          </a:p>
        </p:txBody>
      </p:sp>
      <p:sp>
        <p:nvSpPr>
          <p:cNvPr id="36" name="AutoShape 9">
            <a:extLst>
              <a:ext uri="{FF2B5EF4-FFF2-40B4-BE49-F238E27FC236}">
                <a16:creationId xmlns:a16="http://schemas.microsoft.com/office/drawing/2014/main" xmlns="" id="{73871016-706B-407C-ABE8-185F65AF3077}"/>
              </a:ext>
            </a:extLst>
          </p:cNvPr>
          <p:cNvSpPr>
            <a:spLocks/>
          </p:cNvSpPr>
          <p:nvPr/>
        </p:nvSpPr>
        <p:spPr bwMode="auto">
          <a:xfrm>
            <a:off x="1740477" y="2090401"/>
            <a:ext cx="2444066" cy="6421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grpSp>
        <p:nvGrpSpPr>
          <p:cNvPr id="37" name="Group 10">
            <a:extLst>
              <a:ext uri="{FF2B5EF4-FFF2-40B4-BE49-F238E27FC236}">
                <a16:creationId xmlns:a16="http://schemas.microsoft.com/office/drawing/2014/main" xmlns="" id="{43C9A46E-C277-457C-A4CB-9F5EB4C1D3E6}"/>
              </a:ext>
            </a:extLst>
          </p:cNvPr>
          <p:cNvGrpSpPr>
            <a:grpSpLocks/>
          </p:cNvGrpSpPr>
          <p:nvPr/>
        </p:nvGrpSpPr>
        <p:grpSpPr bwMode="auto">
          <a:xfrm>
            <a:off x="1736509" y="3116718"/>
            <a:ext cx="366326" cy="355600"/>
            <a:chOff x="-16934" y="-16934"/>
            <a:chExt cx="711201" cy="711201"/>
          </a:xfrm>
          <a:solidFill>
            <a:schemeClr val="tx1">
              <a:lumMod val="65000"/>
              <a:lumOff val="35000"/>
            </a:schemeClr>
          </a:solidFill>
        </p:grpSpPr>
        <p:sp>
          <p:nvSpPr>
            <p:cNvPr id="38" name="AutoShape 11">
              <a:extLst>
                <a:ext uri="{FF2B5EF4-FFF2-40B4-BE49-F238E27FC236}">
                  <a16:creationId xmlns:a16="http://schemas.microsoft.com/office/drawing/2014/main" xmlns="" id="{03E25FE8-CB66-44FA-8C82-226C916CAA9F}"/>
                </a:ext>
              </a:extLst>
            </p:cNvPr>
            <p:cNvSpPr>
              <a:spLocks/>
            </p:cNvSpPr>
            <p:nvPr/>
          </p:nvSpPr>
          <p:spPr bwMode="auto">
            <a:xfrm>
              <a:off x="-16934" y="-16934"/>
              <a:ext cx="711201" cy="711201"/>
            </a:xfrm>
            <a:custGeom>
              <a:avLst/>
              <a:gdLst>
                <a:gd name="T0" fmla="*/ 355601 w 21600"/>
                <a:gd name="T1" fmla="*/ 355601 h 21600"/>
                <a:gd name="T2" fmla="*/ 355601 w 21600"/>
                <a:gd name="T3" fmla="*/ 355601 h 21600"/>
                <a:gd name="T4" fmla="*/ 355601 w 21600"/>
                <a:gd name="T5" fmla="*/ 355601 h 21600"/>
                <a:gd name="T6" fmla="*/ 355601 w 21600"/>
                <a:gd name="T7" fmla="*/ 35560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780" y="0"/>
                    <a:pt x="0" y="4780"/>
                    <a:pt x="0" y="10800"/>
                  </a:cubicBezTo>
                  <a:cubicBezTo>
                    <a:pt x="0" y="16819"/>
                    <a:pt x="4780" y="21599"/>
                    <a:pt x="10800" y="21599"/>
                  </a:cubicBezTo>
                  <a:cubicBezTo>
                    <a:pt x="16642" y="21599"/>
                    <a:pt x="21600" y="16819"/>
                    <a:pt x="21600" y="10800"/>
                  </a:cubicBezTo>
                  <a:cubicBezTo>
                    <a:pt x="21600" y="4780"/>
                    <a:pt x="16642" y="0"/>
                    <a:pt x="10800" y="0"/>
                  </a:cubicBezTo>
                  <a:close/>
                  <a:moveTo>
                    <a:pt x="11331" y="19298"/>
                  </a:moveTo>
                  <a:cubicBezTo>
                    <a:pt x="11331" y="18059"/>
                    <a:pt x="11331" y="18059"/>
                    <a:pt x="11331" y="18059"/>
                  </a:cubicBezTo>
                  <a:cubicBezTo>
                    <a:pt x="10091" y="18059"/>
                    <a:pt x="10091" y="18059"/>
                    <a:pt x="10091" y="18059"/>
                  </a:cubicBezTo>
                  <a:cubicBezTo>
                    <a:pt x="10091" y="19298"/>
                    <a:pt x="10091" y="19298"/>
                    <a:pt x="10091" y="19298"/>
                  </a:cubicBezTo>
                  <a:cubicBezTo>
                    <a:pt x="8144" y="19121"/>
                    <a:pt x="6550" y="18413"/>
                    <a:pt x="5134" y="17173"/>
                  </a:cubicBezTo>
                  <a:cubicBezTo>
                    <a:pt x="5134" y="17173"/>
                    <a:pt x="5134" y="17173"/>
                    <a:pt x="4957" y="17173"/>
                  </a:cubicBezTo>
                  <a:cubicBezTo>
                    <a:pt x="4957" y="16996"/>
                    <a:pt x="4780" y="16996"/>
                    <a:pt x="4780" y="16819"/>
                  </a:cubicBezTo>
                  <a:cubicBezTo>
                    <a:pt x="4603" y="16819"/>
                    <a:pt x="4426" y="16642"/>
                    <a:pt x="4426" y="16465"/>
                  </a:cubicBezTo>
                  <a:cubicBezTo>
                    <a:pt x="4426" y="16465"/>
                    <a:pt x="4426" y="16465"/>
                    <a:pt x="4249" y="16465"/>
                  </a:cubicBezTo>
                  <a:cubicBezTo>
                    <a:pt x="3186" y="15049"/>
                    <a:pt x="2301" y="13278"/>
                    <a:pt x="2301" y="11508"/>
                  </a:cubicBezTo>
                  <a:cubicBezTo>
                    <a:pt x="3540" y="11508"/>
                    <a:pt x="3540" y="11508"/>
                    <a:pt x="3540" y="11508"/>
                  </a:cubicBezTo>
                  <a:cubicBezTo>
                    <a:pt x="3540" y="10268"/>
                    <a:pt x="3540" y="10268"/>
                    <a:pt x="3540" y="10268"/>
                  </a:cubicBezTo>
                  <a:cubicBezTo>
                    <a:pt x="2301" y="10268"/>
                    <a:pt x="2301" y="10268"/>
                    <a:pt x="2301" y="10268"/>
                  </a:cubicBezTo>
                  <a:cubicBezTo>
                    <a:pt x="2655" y="6019"/>
                    <a:pt x="5842" y="2655"/>
                    <a:pt x="10091" y="2301"/>
                  </a:cubicBezTo>
                  <a:cubicBezTo>
                    <a:pt x="10091" y="3540"/>
                    <a:pt x="10091" y="3540"/>
                    <a:pt x="10091" y="3540"/>
                  </a:cubicBezTo>
                  <a:cubicBezTo>
                    <a:pt x="11331" y="3540"/>
                    <a:pt x="11331" y="3540"/>
                    <a:pt x="11331" y="3540"/>
                  </a:cubicBezTo>
                  <a:cubicBezTo>
                    <a:pt x="11331" y="2301"/>
                    <a:pt x="11331" y="2301"/>
                    <a:pt x="11331" y="2301"/>
                  </a:cubicBezTo>
                  <a:cubicBezTo>
                    <a:pt x="12570" y="2478"/>
                    <a:pt x="13632" y="2832"/>
                    <a:pt x="14695" y="3186"/>
                  </a:cubicBezTo>
                  <a:cubicBezTo>
                    <a:pt x="14695" y="3363"/>
                    <a:pt x="14695" y="3363"/>
                    <a:pt x="14695" y="3363"/>
                  </a:cubicBezTo>
                  <a:cubicBezTo>
                    <a:pt x="14872" y="3363"/>
                    <a:pt x="15049" y="3540"/>
                    <a:pt x="15226" y="3718"/>
                  </a:cubicBezTo>
                  <a:cubicBezTo>
                    <a:pt x="15403" y="3718"/>
                    <a:pt x="15403" y="3718"/>
                    <a:pt x="15403" y="3718"/>
                  </a:cubicBezTo>
                  <a:cubicBezTo>
                    <a:pt x="15580" y="3895"/>
                    <a:pt x="15757" y="3895"/>
                    <a:pt x="15934" y="4072"/>
                  </a:cubicBezTo>
                  <a:cubicBezTo>
                    <a:pt x="15934" y="4072"/>
                    <a:pt x="16111" y="4249"/>
                    <a:pt x="16111" y="4249"/>
                  </a:cubicBezTo>
                  <a:cubicBezTo>
                    <a:pt x="16288" y="4426"/>
                    <a:pt x="16288" y="4426"/>
                    <a:pt x="16465" y="4603"/>
                  </a:cubicBezTo>
                  <a:cubicBezTo>
                    <a:pt x="16642" y="4603"/>
                    <a:pt x="16642" y="4780"/>
                    <a:pt x="16642" y="4780"/>
                  </a:cubicBezTo>
                  <a:cubicBezTo>
                    <a:pt x="16819" y="4957"/>
                    <a:pt x="16996" y="4957"/>
                    <a:pt x="16996" y="5134"/>
                  </a:cubicBezTo>
                  <a:cubicBezTo>
                    <a:pt x="17173" y="5134"/>
                    <a:pt x="17173" y="5311"/>
                    <a:pt x="17350" y="5488"/>
                  </a:cubicBezTo>
                  <a:cubicBezTo>
                    <a:pt x="17350" y="5488"/>
                    <a:pt x="17350" y="5665"/>
                    <a:pt x="17527" y="5665"/>
                  </a:cubicBezTo>
                  <a:cubicBezTo>
                    <a:pt x="17527" y="5842"/>
                    <a:pt x="17704" y="6019"/>
                    <a:pt x="17881" y="6196"/>
                  </a:cubicBezTo>
                  <a:cubicBezTo>
                    <a:pt x="17881" y="6196"/>
                    <a:pt x="17881" y="6196"/>
                    <a:pt x="17881" y="6373"/>
                  </a:cubicBezTo>
                  <a:cubicBezTo>
                    <a:pt x="18059" y="6550"/>
                    <a:pt x="18236" y="6727"/>
                    <a:pt x="18236" y="6904"/>
                  </a:cubicBezTo>
                  <a:cubicBezTo>
                    <a:pt x="18236" y="6904"/>
                    <a:pt x="18236" y="6904"/>
                    <a:pt x="18236" y="6904"/>
                  </a:cubicBezTo>
                  <a:cubicBezTo>
                    <a:pt x="18767" y="7967"/>
                    <a:pt x="19121" y="9029"/>
                    <a:pt x="19121" y="10268"/>
                  </a:cubicBezTo>
                  <a:cubicBezTo>
                    <a:pt x="18059" y="10268"/>
                    <a:pt x="18059" y="10268"/>
                    <a:pt x="18059" y="10268"/>
                  </a:cubicBezTo>
                  <a:cubicBezTo>
                    <a:pt x="18059" y="11508"/>
                    <a:pt x="18059" y="11508"/>
                    <a:pt x="18059" y="11508"/>
                  </a:cubicBezTo>
                  <a:cubicBezTo>
                    <a:pt x="19121" y="11508"/>
                    <a:pt x="19121" y="11508"/>
                    <a:pt x="19121" y="11508"/>
                  </a:cubicBezTo>
                  <a:cubicBezTo>
                    <a:pt x="18944" y="15580"/>
                    <a:pt x="15580" y="18944"/>
                    <a:pt x="11331" y="19298"/>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45719" tIns="45719" rIns="45719" bIns="45719"/>
            <a:lstStyle/>
            <a:p>
              <a:endParaRPr lang="zh-CN" altLang="en-US">
                <a:solidFill>
                  <a:schemeClr val="tx1">
                    <a:lumMod val="50000"/>
                    <a:lumOff val="50000"/>
                  </a:schemeClr>
                </a:solidFill>
              </a:endParaRPr>
            </a:p>
          </p:txBody>
        </p:sp>
        <p:sp>
          <p:nvSpPr>
            <p:cNvPr id="39" name="AutoShape 12">
              <a:extLst>
                <a:ext uri="{FF2B5EF4-FFF2-40B4-BE49-F238E27FC236}">
                  <a16:creationId xmlns:a16="http://schemas.microsoft.com/office/drawing/2014/main" xmlns="" id="{3858BE3B-994C-47E2-A755-5964113CEE16}"/>
                </a:ext>
              </a:extLst>
            </p:cNvPr>
            <p:cNvSpPr>
              <a:spLocks/>
            </p:cNvSpPr>
            <p:nvPr/>
          </p:nvSpPr>
          <p:spPr bwMode="auto">
            <a:xfrm>
              <a:off x="257703" y="181504"/>
              <a:ext cx="214313" cy="304800"/>
            </a:xfrm>
            <a:custGeom>
              <a:avLst/>
              <a:gdLst>
                <a:gd name="T0" fmla="*/ 107157 w 21600"/>
                <a:gd name="T1" fmla="*/ 152400 h 21600"/>
                <a:gd name="T2" fmla="*/ 107157 w 21600"/>
                <a:gd name="T3" fmla="*/ 152400 h 21600"/>
                <a:gd name="T4" fmla="*/ 107157 w 21600"/>
                <a:gd name="T5" fmla="*/ 152400 h 21600"/>
                <a:gd name="T6" fmla="*/ 107157 w 21600"/>
                <a:gd name="T7" fmla="*/ 1524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399" y="12046"/>
                  </a:moveTo>
                  <a:cubicBezTo>
                    <a:pt x="5399" y="12046"/>
                    <a:pt x="5399" y="12046"/>
                    <a:pt x="5399" y="12046"/>
                  </a:cubicBezTo>
                  <a:cubicBezTo>
                    <a:pt x="0" y="21599"/>
                    <a:pt x="0" y="21599"/>
                    <a:pt x="0" y="21599"/>
                  </a:cubicBezTo>
                  <a:cubicBezTo>
                    <a:pt x="12000" y="14953"/>
                    <a:pt x="12000" y="14953"/>
                    <a:pt x="12000" y="14953"/>
                  </a:cubicBezTo>
                  <a:cubicBezTo>
                    <a:pt x="12000" y="14953"/>
                    <a:pt x="12000" y="14953"/>
                    <a:pt x="12000" y="14953"/>
                  </a:cubicBezTo>
                  <a:cubicBezTo>
                    <a:pt x="13200" y="14538"/>
                    <a:pt x="13200" y="13707"/>
                    <a:pt x="13200" y="13292"/>
                  </a:cubicBezTo>
                  <a:cubicBezTo>
                    <a:pt x="21600" y="0"/>
                    <a:pt x="21600" y="0"/>
                    <a:pt x="21600" y="0"/>
                  </a:cubicBezTo>
                  <a:cubicBezTo>
                    <a:pt x="6600" y="10384"/>
                    <a:pt x="6600" y="10384"/>
                    <a:pt x="6600" y="10384"/>
                  </a:cubicBezTo>
                  <a:cubicBezTo>
                    <a:pt x="6000" y="10800"/>
                    <a:pt x="5399" y="11215"/>
                    <a:pt x="5399" y="12046"/>
                  </a:cubicBezTo>
                  <a:close/>
                  <a:moveTo>
                    <a:pt x="9600" y="11215"/>
                  </a:moveTo>
                  <a:cubicBezTo>
                    <a:pt x="10199" y="11215"/>
                    <a:pt x="11400" y="11630"/>
                    <a:pt x="11400" y="12461"/>
                  </a:cubicBezTo>
                  <a:cubicBezTo>
                    <a:pt x="11400" y="13292"/>
                    <a:pt x="10199" y="13707"/>
                    <a:pt x="9600" y="13707"/>
                  </a:cubicBezTo>
                  <a:cubicBezTo>
                    <a:pt x="8400" y="13707"/>
                    <a:pt x="7800" y="13292"/>
                    <a:pt x="7800" y="12461"/>
                  </a:cubicBezTo>
                  <a:cubicBezTo>
                    <a:pt x="7800" y="11630"/>
                    <a:pt x="8400" y="11215"/>
                    <a:pt x="9600" y="1121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45719" tIns="45719" rIns="45719" bIns="45719"/>
            <a:lstStyle/>
            <a:p>
              <a:endParaRPr lang="zh-CN" altLang="en-US">
                <a:solidFill>
                  <a:schemeClr val="tx1">
                    <a:lumMod val="50000"/>
                    <a:lumOff val="50000"/>
                  </a:schemeClr>
                </a:solidFill>
              </a:endParaRPr>
            </a:p>
          </p:txBody>
        </p:sp>
        <p:sp>
          <p:nvSpPr>
            <p:cNvPr id="40" name="AutoShape 13">
              <a:extLst>
                <a:ext uri="{FF2B5EF4-FFF2-40B4-BE49-F238E27FC236}">
                  <a16:creationId xmlns:a16="http://schemas.microsoft.com/office/drawing/2014/main" xmlns="" id="{F4BCF0DE-F2A8-420F-8C7D-20845B8A0C90}"/>
                </a:ext>
              </a:extLst>
            </p:cNvPr>
            <p:cNvSpPr>
              <a:spLocks/>
            </p:cNvSpPr>
            <p:nvPr/>
          </p:nvSpPr>
          <p:spPr bwMode="auto">
            <a:xfrm>
              <a:off x="306916" y="348192"/>
              <a:ext cx="19050" cy="19050"/>
            </a:xfrm>
            <a:custGeom>
              <a:avLst/>
              <a:gdLst>
                <a:gd name="T0" fmla="*/ 9525 w 19679"/>
                <a:gd name="T1" fmla="*/ 10455 h 19679"/>
                <a:gd name="T2" fmla="*/ 9525 w 19679"/>
                <a:gd name="T3" fmla="*/ 10455 h 19679"/>
                <a:gd name="T4" fmla="*/ 9525 w 19679"/>
                <a:gd name="T5" fmla="*/ 10455 h 19679"/>
                <a:gd name="T6" fmla="*/ 9525 w 19679"/>
                <a:gd name="T7" fmla="*/ 1045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45719" tIns="45719" rIns="45719" bIns="45719"/>
            <a:lstStyle/>
            <a:p>
              <a:endParaRPr lang="zh-CN" altLang="en-US">
                <a:solidFill>
                  <a:schemeClr val="tx1">
                    <a:lumMod val="50000"/>
                    <a:lumOff val="50000"/>
                  </a:schemeClr>
                </a:solidFill>
              </a:endParaRPr>
            </a:p>
          </p:txBody>
        </p:sp>
      </p:grpSp>
      <p:grpSp>
        <p:nvGrpSpPr>
          <p:cNvPr id="41" name="Group 14">
            <a:extLst>
              <a:ext uri="{FF2B5EF4-FFF2-40B4-BE49-F238E27FC236}">
                <a16:creationId xmlns:a16="http://schemas.microsoft.com/office/drawing/2014/main" xmlns="" id="{4188192C-7A71-42C6-A4E7-3FE18A30B275}"/>
              </a:ext>
            </a:extLst>
          </p:cNvPr>
          <p:cNvGrpSpPr>
            <a:grpSpLocks/>
          </p:cNvGrpSpPr>
          <p:nvPr/>
        </p:nvGrpSpPr>
        <p:grpSpPr bwMode="auto">
          <a:xfrm>
            <a:off x="5137983" y="3144500"/>
            <a:ext cx="457907" cy="298451"/>
            <a:chOff x="0" y="0"/>
            <a:chExt cx="889000" cy="596900"/>
          </a:xfrm>
          <a:solidFill>
            <a:srgbClr val="2F849C"/>
          </a:solidFill>
        </p:grpSpPr>
        <p:sp>
          <p:nvSpPr>
            <p:cNvPr id="42" name="AutoShape 15">
              <a:extLst>
                <a:ext uri="{FF2B5EF4-FFF2-40B4-BE49-F238E27FC236}">
                  <a16:creationId xmlns:a16="http://schemas.microsoft.com/office/drawing/2014/main" xmlns="" id="{72C0DB47-1CF2-49D4-B1A3-7DBA968896B5}"/>
                </a:ext>
              </a:extLst>
            </p:cNvPr>
            <p:cNvSpPr>
              <a:spLocks/>
            </p:cNvSpPr>
            <p:nvPr/>
          </p:nvSpPr>
          <p:spPr bwMode="auto">
            <a:xfrm>
              <a:off x="317500" y="412750"/>
              <a:ext cx="250825" cy="184150"/>
            </a:xfrm>
            <a:custGeom>
              <a:avLst/>
              <a:gdLst>
                <a:gd name="T0" fmla="*/ 125407 w 20977"/>
                <a:gd name="T1" fmla="*/ 112536 h 19440"/>
                <a:gd name="T2" fmla="*/ 125407 w 20977"/>
                <a:gd name="T3" fmla="*/ 112536 h 19440"/>
                <a:gd name="T4" fmla="*/ 125407 w 20977"/>
                <a:gd name="T5" fmla="*/ 112536 h 19440"/>
                <a:gd name="T6" fmla="*/ 125407 w 20977"/>
                <a:gd name="T7" fmla="*/ 112536 h 194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977" h="19440">
                  <a:moveTo>
                    <a:pt x="20321" y="5040"/>
                  </a:moveTo>
                  <a:cubicBezTo>
                    <a:pt x="14636" y="-1441"/>
                    <a:pt x="6679" y="-2160"/>
                    <a:pt x="426" y="5759"/>
                  </a:cubicBezTo>
                  <a:cubicBezTo>
                    <a:pt x="-142" y="5759"/>
                    <a:pt x="-142" y="6479"/>
                    <a:pt x="426" y="7200"/>
                  </a:cubicBezTo>
                  <a:cubicBezTo>
                    <a:pt x="10658" y="19440"/>
                    <a:pt x="10658" y="19440"/>
                    <a:pt x="10658" y="19440"/>
                  </a:cubicBezTo>
                  <a:cubicBezTo>
                    <a:pt x="20321" y="7200"/>
                    <a:pt x="20321" y="7200"/>
                    <a:pt x="20321" y="7200"/>
                  </a:cubicBezTo>
                  <a:cubicBezTo>
                    <a:pt x="21457" y="5759"/>
                    <a:pt x="20889" y="5759"/>
                    <a:pt x="20321" y="5040"/>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45719" tIns="45719" rIns="45719" bIns="45719"/>
            <a:lstStyle/>
            <a:p>
              <a:endParaRPr lang="zh-CN" altLang="en-US">
                <a:solidFill>
                  <a:schemeClr val="tx1">
                    <a:lumMod val="50000"/>
                    <a:lumOff val="50000"/>
                  </a:schemeClr>
                </a:solidFill>
              </a:endParaRPr>
            </a:p>
          </p:txBody>
        </p:sp>
        <p:sp>
          <p:nvSpPr>
            <p:cNvPr id="43" name="AutoShape 16">
              <a:extLst>
                <a:ext uri="{FF2B5EF4-FFF2-40B4-BE49-F238E27FC236}">
                  <a16:creationId xmlns:a16="http://schemas.microsoft.com/office/drawing/2014/main" xmlns="" id="{AA3FC2FC-99D7-4229-8F2D-58F5EA80EC16}"/>
                </a:ext>
              </a:extLst>
            </p:cNvPr>
            <p:cNvSpPr>
              <a:spLocks/>
            </p:cNvSpPr>
            <p:nvPr/>
          </p:nvSpPr>
          <p:spPr bwMode="auto">
            <a:xfrm>
              <a:off x="144463" y="209550"/>
              <a:ext cx="592137" cy="220663"/>
            </a:xfrm>
            <a:custGeom>
              <a:avLst/>
              <a:gdLst>
                <a:gd name="T0" fmla="*/ 296055 w 21539"/>
                <a:gd name="T1" fmla="*/ 149746 h 18209"/>
                <a:gd name="T2" fmla="*/ 296055 w 21539"/>
                <a:gd name="T3" fmla="*/ 149746 h 18209"/>
                <a:gd name="T4" fmla="*/ 296055 w 21539"/>
                <a:gd name="T5" fmla="*/ 149746 h 18209"/>
                <a:gd name="T6" fmla="*/ 296055 w 21539"/>
                <a:gd name="T7" fmla="*/ 149746 h 1820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39" h="18209">
                  <a:moveTo>
                    <a:pt x="21354" y="9485"/>
                  </a:moveTo>
                  <a:cubicBezTo>
                    <a:pt x="15463" y="-3253"/>
                    <a:pt x="5890" y="-3253"/>
                    <a:pt x="0" y="10039"/>
                  </a:cubicBezTo>
                  <a:cubicBezTo>
                    <a:pt x="0" y="10039"/>
                    <a:pt x="0" y="10593"/>
                    <a:pt x="0" y="11146"/>
                  </a:cubicBezTo>
                  <a:cubicBezTo>
                    <a:pt x="3190" y="17793"/>
                    <a:pt x="3190" y="17793"/>
                    <a:pt x="3190" y="17793"/>
                  </a:cubicBezTo>
                  <a:cubicBezTo>
                    <a:pt x="3190" y="18347"/>
                    <a:pt x="3436" y="18347"/>
                    <a:pt x="3681" y="17793"/>
                  </a:cubicBezTo>
                  <a:cubicBezTo>
                    <a:pt x="7609" y="8931"/>
                    <a:pt x="13990" y="8931"/>
                    <a:pt x="17918" y="17793"/>
                  </a:cubicBezTo>
                  <a:cubicBezTo>
                    <a:pt x="17918" y="18347"/>
                    <a:pt x="18163" y="18347"/>
                    <a:pt x="18409" y="17793"/>
                  </a:cubicBezTo>
                  <a:cubicBezTo>
                    <a:pt x="21354" y="11146"/>
                    <a:pt x="21354" y="11146"/>
                    <a:pt x="21354" y="11146"/>
                  </a:cubicBezTo>
                  <a:cubicBezTo>
                    <a:pt x="21354" y="11146"/>
                    <a:pt x="21354" y="11146"/>
                    <a:pt x="21354" y="11146"/>
                  </a:cubicBezTo>
                  <a:cubicBezTo>
                    <a:pt x="21600" y="10593"/>
                    <a:pt x="21600" y="10039"/>
                    <a:pt x="21354" y="10039"/>
                  </a:cubicBezTo>
                  <a:lnTo>
                    <a:pt x="21354" y="948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45719" tIns="45719" rIns="45719" bIns="45719"/>
            <a:lstStyle/>
            <a:p>
              <a:endParaRPr lang="zh-CN" altLang="en-US">
                <a:solidFill>
                  <a:schemeClr val="tx1">
                    <a:lumMod val="50000"/>
                    <a:lumOff val="50000"/>
                  </a:schemeClr>
                </a:solidFill>
              </a:endParaRPr>
            </a:p>
          </p:txBody>
        </p:sp>
        <p:sp>
          <p:nvSpPr>
            <p:cNvPr id="44" name="AutoShape 17">
              <a:extLst>
                <a:ext uri="{FF2B5EF4-FFF2-40B4-BE49-F238E27FC236}">
                  <a16:creationId xmlns:a16="http://schemas.microsoft.com/office/drawing/2014/main" xmlns="" id="{6D68517A-9A6A-41D5-BFA5-6D0E6819A829}"/>
                </a:ext>
              </a:extLst>
            </p:cNvPr>
            <p:cNvSpPr>
              <a:spLocks/>
            </p:cNvSpPr>
            <p:nvPr/>
          </p:nvSpPr>
          <p:spPr bwMode="auto">
            <a:xfrm>
              <a:off x="0" y="0"/>
              <a:ext cx="889000" cy="280988"/>
            </a:xfrm>
            <a:custGeom>
              <a:avLst/>
              <a:gdLst>
                <a:gd name="T0" fmla="*/ 444500 w 21518"/>
                <a:gd name="T1" fmla="*/ 200710 h 17788"/>
                <a:gd name="T2" fmla="*/ 444500 w 21518"/>
                <a:gd name="T3" fmla="*/ 200710 h 17788"/>
                <a:gd name="T4" fmla="*/ 444500 w 21518"/>
                <a:gd name="T5" fmla="*/ 200710 h 17788"/>
                <a:gd name="T6" fmla="*/ 444500 w 21518"/>
                <a:gd name="T7" fmla="*/ 200710 h 177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18" h="17788">
                  <a:moveTo>
                    <a:pt x="21395" y="11435"/>
                  </a:moveTo>
                  <a:cubicBezTo>
                    <a:pt x="21395" y="11435"/>
                    <a:pt x="21395" y="11435"/>
                    <a:pt x="21395" y="11435"/>
                  </a:cubicBezTo>
                  <a:cubicBezTo>
                    <a:pt x="15504" y="-3812"/>
                    <a:pt x="5849" y="-3812"/>
                    <a:pt x="122" y="11435"/>
                  </a:cubicBezTo>
                  <a:cubicBezTo>
                    <a:pt x="-41" y="11858"/>
                    <a:pt x="-41" y="11858"/>
                    <a:pt x="122" y="12282"/>
                  </a:cubicBezTo>
                  <a:cubicBezTo>
                    <a:pt x="2086" y="17787"/>
                    <a:pt x="2086" y="17787"/>
                    <a:pt x="2086" y="17787"/>
                  </a:cubicBezTo>
                  <a:cubicBezTo>
                    <a:pt x="2249" y="17787"/>
                    <a:pt x="2413" y="17787"/>
                    <a:pt x="2577" y="17787"/>
                  </a:cubicBezTo>
                  <a:cubicBezTo>
                    <a:pt x="6995" y="5929"/>
                    <a:pt x="14358" y="5929"/>
                    <a:pt x="18940" y="17787"/>
                  </a:cubicBezTo>
                  <a:cubicBezTo>
                    <a:pt x="19104" y="17787"/>
                    <a:pt x="19268" y="17787"/>
                    <a:pt x="19268" y="17787"/>
                  </a:cubicBezTo>
                  <a:cubicBezTo>
                    <a:pt x="21395" y="12282"/>
                    <a:pt x="21395" y="12282"/>
                    <a:pt x="21395" y="12282"/>
                  </a:cubicBezTo>
                  <a:cubicBezTo>
                    <a:pt x="21395" y="12282"/>
                    <a:pt x="21395" y="12282"/>
                    <a:pt x="21395" y="12282"/>
                  </a:cubicBezTo>
                  <a:cubicBezTo>
                    <a:pt x="21559" y="11858"/>
                    <a:pt x="21559" y="11858"/>
                    <a:pt x="21395" y="1143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45719" tIns="45719" rIns="45719" bIns="45719"/>
            <a:lstStyle/>
            <a:p>
              <a:endParaRPr lang="zh-CN" altLang="en-US">
                <a:solidFill>
                  <a:schemeClr val="tx1">
                    <a:lumMod val="50000"/>
                    <a:lumOff val="50000"/>
                  </a:schemeClr>
                </a:solidFill>
              </a:endParaRPr>
            </a:p>
          </p:txBody>
        </p:sp>
      </p:grpSp>
      <p:sp>
        <p:nvSpPr>
          <p:cNvPr id="45" name="AutoShape 20">
            <a:extLst>
              <a:ext uri="{FF2B5EF4-FFF2-40B4-BE49-F238E27FC236}">
                <a16:creationId xmlns:a16="http://schemas.microsoft.com/office/drawing/2014/main" xmlns="" id="{5B66756B-22EE-48FC-B0C7-B882B0C927EF}"/>
              </a:ext>
            </a:extLst>
          </p:cNvPr>
          <p:cNvSpPr>
            <a:spLocks/>
          </p:cNvSpPr>
          <p:nvPr/>
        </p:nvSpPr>
        <p:spPr bwMode="auto">
          <a:xfrm>
            <a:off x="5152270" y="2064207"/>
            <a:ext cx="2444066" cy="6421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46" name="AutoShape 23">
            <a:extLst>
              <a:ext uri="{FF2B5EF4-FFF2-40B4-BE49-F238E27FC236}">
                <a16:creationId xmlns:a16="http://schemas.microsoft.com/office/drawing/2014/main" xmlns="" id="{8A8CA274-B535-4D2D-8B97-7C6972B97AEF}"/>
              </a:ext>
            </a:extLst>
          </p:cNvPr>
          <p:cNvSpPr>
            <a:spLocks/>
          </p:cNvSpPr>
          <p:nvPr/>
        </p:nvSpPr>
        <p:spPr bwMode="auto">
          <a:xfrm>
            <a:off x="1740477" y="3589001"/>
            <a:ext cx="2444066" cy="6421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47" name="AutoShape 24">
            <a:extLst>
              <a:ext uri="{FF2B5EF4-FFF2-40B4-BE49-F238E27FC236}">
                <a16:creationId xmlns:a16="http://schemas.microsoft.com/office/drawing/2014/main" xmlns="" id="{5BEA3877-35C7-4D5F-967A-58145C7E493D}"/>
              </a:ext>
            </a:extLst>
          </p:cNvPr>
          <p:cNvSpPr>
            <a:spLocks/>
          </p:cNvSpPr>
          <p:nvPr/>
        </p:nvSpPr>
        <p:spPr bwMode="auto">
          <a:xfrm>
            <a:off x="5152270" y="3562807"/>
            <a:ext cx="2444066" cy="6421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a:t>
            </a: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48" name="AutoShape 28">
            <a:extLst>
              <a:ext uri="{FF2B5EF4-FFF2-40B4-BE49-F238E27FC236}">
                <a16:creationId xmlns:a16="http://schemas.microsoft.com/office/drawing/2014/main" xmlns="" id="{11D74407-0EA8-443F-AE99-ADB85BA0435E}"/>
              </a:ext>
            </a:extLst>
          </p:cNvPr>
          <p:cNvSpPr>
            <a:spLocks/>
          </p:cNvSpPr>
          <p:nvPr/>
        </p:nvSpPr>
        <p:spPr bwMode="auto">
          <a:xfrm>
            <a:off x="2257934" y="1666539"/>
            <a:ext cx="1203643"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323770">
              <a:spcBef>
                <a:spcPts val="850"/>
              </a:spcBef>
            </a:pPr>
            <a:r>
              <a:rPr lang="zh-CN" altLang="en-US" sz="1600" b="1" dirty="0">
                <a:solidFill>
                  <a:srgbClr val="2F849C"/>
                </a:solidFill>
                <a:ea typeface="微软雅黑" panose="020B0503020204020204" pitchFamily="34" charset="-122"/>
              </a:rPr>
              <a:t>更改文字</a:t>
            </a:r>
            <a:endParaRPr lang="es-ES" altLang="zh-CN" sz="1600" b="1" dirty="0">
              <a:solidFill>
                <a:srgbClr val="2F849C"/>
              </a:solidFill>
              <a:ea typeface="微软雅黑" panose="020B0503020204020204" pitchFamily="34" charset="-122"/>
            </a:endParaRPr>
          </a:p>
        </p:txBody>
      </p:sp>
      <p:sp>
        <p:nvSpPr>
          <p:cNvPr id="49" name="AutoShape 29">
            <a:extLst>
              <a:ext uri="{FF2B5EF4-FFF2-40B4-BE49-F238E27FC236}">
                <a16:creationId xmlns:a16="http://schemas.microsoft.com/office/drawing/2014/main" xmlns="" id="{5B49CED4-A967-4EE1-9D15-07513EF02312}"/>
              </a:ext>
            </a:extLst>
          </p:cNvPr>
          <p:cNvSpPr>
            <a:spLocks/>
          </p:cNvSpPr>
          <p:nvPr/>
        </p:nvSpPr>
        <p:spPr bwMode="auto">
          <a:xfrm>
            <a:off x="5682425" y="1627644"/>
            <a:ext cx="1203643"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323770">
              <a:spcBef>
                <a:spcPts val="850"/>
              </a:spcBef>
            </a:pPr>
            <a:r>
              <a:rPr lang="zh-CN" altLang="en-US" sz="1600" b="1" dirty="0">
                <a:solidFill>
                  <a:srgbClr val="2F849C"/>
                </a:solidFill>
                <a:ea typeface="微软雅黑" panose="020B0503020204020204" pitchFamily="34" charset="-122"/>
              </a:rPr>
              <a:t>更改文字</a:t>
            </a:r>
            <a:endParaRPr lang="es-ES" altLang="zh-CN" sz="1600" b="1" dirty="0">
              <a:solidFill>
                <a:srgbClr val="2F849C"/>
              </a:solidFill>
              <a:ea typeface="微软雅黑" panose="020B0503020204020204" pitchFamily="34" charset="-122"/>
            </a:endParaRPr>
          </a:p>
        </p:txBody>
      </p:sp>
      <p:sp>
        <p:nvSpPr>
          <p:cNvPr id="50" name="AutoShape 32">
            <a:extLst>
              <a:ext uri="{FF2B5EF4-FFF2-40B4-BE49-F238E27FC236}">
                <a16:creationId xmlns:a16="http://schemas.microsoft.com/office/drawing/2014/main" xmlns="" id="{1914E65D-DD5B-49D2-B7D1-184BA20E7663}"/>
              </a:ext>
            </a:extLst>
          </p:cNvPr>
          <p:cNvSpPr>
            <a:spLocks/>
          </p:cNvSpPr>
          <p:nvPr/>
        </p:nvSpPr>
        <p:spPr bwMode="auto">
          <a:xfrm>
            <a:off x="2257934" y="3154026"/>
            <a:ext cx="1203643"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323770">
              <a:spcBef>
                <a:spcPts val="850"/>
              </a:spcBef>
            </a:pPr>
            <a:r>
              <a:rPr lang="zh-CN" altLang="en-US" sz="1600" b="1" dirty="0">
                <a:solidFill>
                  <a:srgbClr val="2F849C"/>
                </a:solidFill>
                <a:ea typeface="微软雅黑" panose="020B0503020204020204" pitchFamily="34" charset="-122"/>
              </a:rPr>
              <a:t>更改文字</a:t>
            </a:r>
            <a:endParaRPr lang="es-ES" altLang="zh-CN" sz="1600" b="1" dirty="0">
              <a:solidFill>
                <a:srgbClr val="2F849C"/>
              </a:solidFill>
              <a:ea typeface="微软雅黑" panose="020B0503020204020204" pitchFamily="34" charset="-122"/>
            </a:endParaRPr>
          </a:p>
        </p:txBody>
      </p:sp>
      <p:sp>
        <p:nvSpPr>
          <p:cNvPr id="51" name="AutoShape 33">
            <a:extLst>
              <a:ext uri="{FF2B5EF4-FFF2-40B4-BE49-F238E27FC236}">
                <a16:creationId xmlns:a16="http://schemas.microsoft.com/office/drawing/2014/main" xmlns="" id="{D1489484-CAF2-463C-BD25-41E5F090E5E4}"/>
              </a:ext>
            </a:extLst>
          </p:cNvPr>
          <p:cNvSpPr>
            <a:spLocks/>
          </p:cNvSpPr>
          <p:nvPr/>
        </p:nvSpPr>
        <p:spPr bwMode="auto">
          <a:xfrm>
            <a:off x="5682425" y="3139738"/>
            <a:ext cx="1203643"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323770">
              <a:spcBef>
                <a:spcPts val="850"/>
              </a:spcBef>
            </a:pPr>
            <a:r>
              <a:rPr lang="zh-CN" altLang="en-US" sz="1600" b="1" dirty="0">
                <a:solidFill>
                  <a:srgbClr val="2F849C"/>
                </a:solidFill>
                <a:ea typeface="微软雅黑" panose="020B0503020204020204" pitchFamily="34" charset="-122"/>
              </a:rPr>
              <a:t>更改文字</a:t>
            </a:r>
            <a:endParaRPr lang="es-ES" altLang="zh-CN" sz="1600" b="1" dirty="0">
              <a:solidFill>
                <a:srgbClr val="2F849C"/>
              </a:solidFill>
              <a:ea typeface="微软雅黑" panose="020B0503020204020204" pitchFamily="34" charset="-122"/>
            </a:endParaRPr>
          </a:p>
        </p:txBody>
      </p:sp>
    </p:spTree>
    <p:extLst>
      <p:ext uri="{BB962C8B-B14F-4D97-AF65-F5344CB8AC3E}">
        <p14:creationId xmlns:p14="http://schemas.microsoft.com/office/powerpoint/2010/main" val="5154920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anim calcmode="lin" valueType="num">
                                      <p:cBhvr>
                                        <p:cTn id="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3"/>
                                        </p:tgtEl>
                                      </p:cBhvr>
                                    </p:animEffect>
                                  </p:childTnLst>
                                </p:cTn>
                              </p:par>
                            </p:childTnLst>
                          </p:cTn>
                        </p:par>
                        <p:par>
                          <p:cTn id="12" fill="hold">
                            <p:stCondLst>
                              <p:cond delay="650"/>
                            </p:stCondLst>
                            <p:childTnLst>
                              <p:par>
                                <p:cTn id="13" presetID="42"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1000"/>
                                        <p:tgtEl>
                                          <p:spTgt spid="37"/>
                                        </p:tgtEl>
                                      </p:cBhvr>
                                    </p:animEffect>
                                    <p:anim calcmode="lin" valueType="num">
                                      <p:cBhvr>
                                        <p:cTn id="31" dur="1000" fill="hold"/>
                                        <p:tgtEl>
                                          <p:spTgt spid="37"/>
                                        </p:tgtEl>
                                        <p:attrNameLst>
                                          <p:attrName>ppt_x</p:attrName>
                                        </p:attrNameLst>
                                      </p:cBhvr>
                                      <p:tavLst>
                                        <p:tav tm="0">
                                          <p:val>
                                            <p:strVal val="#ppt_x"/>
                                          </p:val>
                                        </p:tav>
                                        <p:tav tm="100000">
                                          <p:val>
                                            <p:strVal val="#ppt_x"/>
                                          </p:val>
                                        </p:tav>
                                      </p:tavLst>
                                    </p:anim>
                                    <p:anim calcmode="lin" valueType="num">
                                      <p:cBhvr>
                                        <p:cTn id="32" dur="1000" fill="hold"/>
                                        <p:tgtEl>
                                          <p:spTgt spid="3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1000"/>
                                        <p:tgtEl>
                                          <p:spTgt spid="41"/>
                                        </p:tgtEl>
                                      </p:cBhvr>
                                    </p:animEffect>
                                    <p:anim calcmode="lin" valueType="num">
                                      <p:cBhvr>
                                        <p:cTn id="36" dur="1000" fill="hold"/>
                                        <p:tgtEl>
                                          <p:spTgt spid="41"/>
                                        </p:tgtEl>
                                        <p:attrNameLst>
                                          <p:attrName>ppt_x</p:attrName>
                                        </p:attrNameLst>
                                      </p:cBhvr>
                                      <p:tavLst>
                                        <p:tav tm="0">
                                          <p:val>
                                            <p:strVal val="#ppt_x"/>
                                          </p:val>
                                        </p:tav>
                                        <p:tav tm="100000">
                                          <p:val>
                                            <p:strVal val="#ppt_x"/>
                                          </p:val>
                                        </p:tav>
                                      </p:tavLst>
                                    </p:anim>
                                    <p:anim calcmode="lin" valueType="num">
                                      <p:cBhvr>
                                        <p:cTn id="37" dur="1000" fill="hold"/>
                                        <p:tgtEl>
                                          <p:spTgt spid="4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1000"/>
                                        <p:tgtEl>
                                          <p:spTgt spid="45"/>
                                        </p:tgtEl>
                                      </p:cBhvr>
                                    </p:animEffect>
                                    <p:anim calcmode="lin" valueType="num">
                                      <p:cBhvr>
                                        <p:cTn id="41" dur="1000" fill="hold"/>
                                        <p:tgtEl>
                                          <p:spTgt spid="45"/>
                                        </p:tgtEl>
                                        <p:attrNameLst>
                                          <p:attrName>ppt_x</p:attrName>
                                        </p:attrNameLst>
                                      </p:cBhvr>
                                      <p:tavLst>
                                        <p:tav tm="0">
                                          <p:val>
                                            <p:strVal val="#ppt_x"/>
                                          </p:val>
                                        </p:tav>
                                        <p:tav tm="100000">
                                          <p:val>
                                            <p:strVal val="#ppt_x"/>
                                          </p:val>
                                        </p:tav>
                                      </p:tavLst>
                                    </p:anim>
                                    <p:anim calcmode="lin" valueType="num">
                                      <p:cBhvr>
                                        <p:cTn id="42" dur="1000" fill="hold"/>
                                        <p:tgtEl>
                                          <p:spTgt spid="4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1000"/>
                                        <p:tgtEl>
                                          <p:spTgt spid="46"/>
                                        </p:tgtEl>
                                      </p:cBhvr>
                                    </p:animEffect>
                                    <p:anim calcmode="lin" valueType="num">
                                      <p:cBhvr>
                                        <p:cTn id="46" dur="1000" fill="hold"/>
                                        <p:tgtEl>
                                          <p:spTgt spid="46"/>
                                        </p:tgtEl>
                                        <p:attrNameLst>
                                          <p:attrName>ppt_x</p:attrName>
                                        </p:attrNameLst>
                                      </p:cBhvr>
                                      <p:tavLst>
                                        <p:tav tm="0">
                                          <p:val>
                                            <p:strVal val="#ppt_x"/>
                                          </p:val>
                                        </p:tav>
                                        <p:tav tm="100000">
                                          <p:val>
                                            <p:strVal val="#ppt_x"/>
                                          </p:val>
                                        </p:tav>
                                      </p:tavLst>
                                    </p:anim>
                                    <p:anim calcmode="lin" valueType="num">
                                      <p:cBhvr>
                                        <p:cTn id="47" dur="1000" fill="hold"/>
                                        <p:tgtEl>
                                          <p:spTgt spid="4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1000"/>
                                        <p:tgtEl>
                                          <p:spTgt spid="47"/>
                                        </p:tgtEl>
                                      </p:cBhvr>
                                    </p:animEffect>
                                    <p:anim calcmode="lin" valueType="num">
                                      <p:cBhvr>
                                        <p:cTn id="51" dur="1000" fill="hold"/>
                                        <p:tgtEl>
                                          <p:spTgt spid="47"/>
                                        </p:tgtEl>
                                        <p:attrNameLst>
                                          <p:attrName>ppt_x</p:attrName>
                                        </p:attrNameLst>
                                      </p:cBhvr>
                                      <p:tavLst>
                                        <p:tav tm="0">
                                          <p:val>
                                            <p:strVal val="#ppt_x"/>
                                          </p:val>
                                        </p:tav>
                                        <p:tav tm="100000">
                                          <p:val>
                                            <p:strVal val="#ppt_x"/>
                                          </p:val>
                                        </p:tav>
                                      </p:tavLst>
                                    </p:anim>
                                    <p:anim calcmode="lin" valueType="num">
                                      <p:cBhvr>
                                        <p:cTn id="52" dur="1000" fill="hold"/>
                                        <p:tgtEl>
                                          <p:spTgt spid="4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1000"/>
                                        <p:tgtEl>
                                          <p:spTgt spid="48"/>
                                        </p:tgtEl>
                                      </p:cBhvr>
                                    </p:animEffect>
                                    <p:anim calcmode="lin" valueType="num">
                                      <p:cBhvr>
                                        <p:cTn id="56" dur="1000" fill="hold"/>
                                        <p:tgtEl>
                                          <p:spTgt spid="48"/>
                                        </p:tgtEl>
                                        <p:attrNameLst>
                                          <p:attrName>ppt_x</p:attrName>
                                        </p:attrNameLst>
                                      </p:cBhvr>
                                      <p:tavLst>
                                        <p:tav tm="0">
                                          <p:val>
                                            <p:strVal val="#ppt_x"/>
                                          </p:val>
                                        </p:tav>
                                        <p:tav tm="100000">
                                          <p:val>
                                            <p:strVal val="#ppt_x"/>
                                          </p:val>
                                        </p:tav>
                                      </p:tavLst>
                                    </p:anim>
                                    <p:anim calcmode="lin" valueType="num">
                                      <p:cBhvr>
                                        <p:cTn id="57" dur="1000" fill="hold"/>
                                        <p:tgtEl>
                                          <p:spTgt spid="4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1000"/>
                                        <p:tgtEl>
                                          <p:spTgt spid="49"/>
                                        </p:tgtEl>
                                      </p:cBhvr>
                                    </p:animEffect>
                                    <p:anim calcmode="lin" valueType="num">
                                      <p:cBhvr>
                                        <p:cTn id="61" dur="1000" fill="hold"/>
                                        <p:tgtEl>
                                          <p:spTgt spid="49"/>
                                        </p:tgtEl>
                                        <p:attrNameLst>
                                          <p:attrName>ppt_x</p:attrName>
                                        </p:attrNameLst>
                                      </p:cBhvr>
                                      <p:tavLst>
                                        <p:tav tm="0">
                                          <p:val>
                                            <p:strVal val="#ppt_x"/>
                                          </p:val>
                                        </p:tav>
                                        <p:tav tm="100000">
                                          <p:val>
                                            <p:strVal val="#ppt_x"/>
                                          </p:val>
                                        </p:tav>
                                      </p:tavLst>
                                    </p:anim>
                                    <p:anim calcmode="lin" valueType="num">
                                      <p:cBhvr>
                                        <p:cTn id="62" dur="1000" fill="hold"/>
                                        <p:tgtEl>
                                          <p:spTgt spid="4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1000"/>
                                        <p:tgtEl>
                                          <p:spTgt spid="50"/>
                                        </p:tgtEl>
                                      </p:cBhvr>
                                    </p:animEffect>
                                    <p:anim calcmode="lin" valueType="num">
                                      <p:cBhvr>
                                        <p:cTn id="66" dur="1000" fill="hold"/>
                                        <p:tgtEl>
                                          <p:spTgt spid="50"/>
                                        </p:tgtEl>
                                        <p:attrNameLst>
                                          <p:attrName>ppt_x</p:attrName>
                                        </p:attrNameLst>
                                      </p:cBhvr>
                                      <p:tavLst>
                                        <p:tav tm="0">
                                          <p:val>
                                            <p:strVal val="#ppt_x"/>
                                          </p:val>
                                        </p:tav>
                                        <p:tav tm="100000">
                                          <p:val>
                                            <p:strVal val="#ppt_x"/>
                                          </p:val>
                                        </p:tav>
                                      </p:tavLst>
                                    </p:anim>
                                    <p:anim calcmode="lin" valueType="num">
                                      <p:cBhvr>
                                        <p:cTn id="67" dur="1000" fill="hold"/>
                                        <p:tgtEl>
                                          <p:spTgt spid="5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1000"/>
                                        <p:tgtEl>
                                          <p:spTgt spid="51"/>
                                        </p:tgtEl>
                                      </p:cBhvr>
                                    </p:animEffect>
                                    <p:anim calcmode="lin" valueType="num">
                                      <p:cBhvr>
                                        <p:cTn id="71" dur="1000" fill="hold"/>
                                        <p:tgtEl>
                                          <p:spTgt spid="51"/>
                                        </p:tgtEl>
                                        <p:attrNameLst>
                                          <p:attrName>ppt_x</p:attrName>
                                        </p:attrNameLst>
                                      </p:cBhvr>
                                      <p:tavLst>
                                        <p:tav tm="0">
                                          <p:val>
                                            <p:strVal val="#ppt_x"/>
                                          </p:val>
                                        </p:tav>
                                        <p:tav tm="100000">
                                          <p:val>
                                            <p:strVal val="#ppt_x"/>
                                          </p:val>
                                        </p:tav>
                                      </p:tavLst>
                                    </p:anim>
                                    <p:anim calcmode="lin" valueType="num">
                                      <p:cBhvr>
                                        <p:cTn id="72" dur="1000" fill="hold"/>
                                        <p:tgtEl>
                                          <p:spTgt spid="51"/>
                                        </p:tgtEl>
                                        <p:attrNameLst>
                                          <p:attrName>ppt_y</p:attrName>
                                        </p:attrNameLst>
                                      </p:cBhvr>
                                      <p:tavLst>
                                        <p:tav tm="0">
                                          <p:val>
                                            <p:strVal val="#ppt_y+.1"/>
                                          </p:val>
                                        </p:tav>
                                        <p:tav tm="100000">
                                          <p:val>
                                            <p:strVal val="#ppt_y"/>
                                          </p:val>
                                        </p:tav>
                                      </p:tavLst>
                                    </p:anim>
                                  </p:childTnLst>
                                </p:cTn>
                              </p:par>
                            </p:childTnLst>
                          </p:cTn>
                        </p:par>
                        <p:par>
                          <p:cTn id="73" fill="hold">
                            <p:stCondLst>
                              <p:cond delay="1650"/>
                            </p:stCondLst>
                            <p:childTnLst>
                              <p:par>
                                <p:cTn id="74" presetID="35" presetClass="emph" presetSubtype="0" fill="hold" grpId="1" nodeType="afterEffect">
                                  <p:stCondLst>
                                    <p:cond delay="0"/>
                                  </p:stCondLst>
                                  <p:childTnLst>
                                    <p:anim calcmode="discrete" valueType="str">
                                      <p:cBhvr>
                                        <p:cTn id="75" dur="500" fill="hold"/>
                                        <p:tgtEl>
                                          <p:spTgt spid="22"/>
                                        </p:tgtEl>
                                        <p:attrNameLst>
                                          <p:attrName>style.visibility</p:attrName>
                                        </p:attrNameLst>
                                      </p:cBhvr>
                                      <p:tavLst>
                                        <p:tav tm="0">
                                          <p:val>
                                            <p:strVal val="hidden"/>
                                          </p:val>
                                        </p:tav>
                                        <p:tav tm="50000">
                                          <p:val>
                                            <p:strVal val="visible"/>
                                          </p:val>
                                        </p:tav>
                                      </p:tavLst>
                                    </p:anim>
                                  </p:childTnLst>
                                </p:cTn>
                              </p:par>
                            </p:childTnLst>
                          </p:cTn>
                        </p:par>
                        <p:par>
                          <p:cTn id="76" fill="hold">
                            <p:stCondLst>
                              <p:cond delay="2150"/>
                            </p:stCondLst>
                            <p:childTnLst>
                              <p:par>
                                <p:cTn id="77" presetID="35" presetClass="emph" presetSubtype="0" fill="hold" grpId="1" nodeType="afterEffect">
                                  <p:stCondLst>
                                    <p:cond delay="0"/>
                                  </p:stCondLst>
                                  <p:childTnLst>
                                    <p:anim calcmode="discrete" valueType="str">
                                      <p:cBhvr>
                                        <p:cTn id="78" dur="500" fill="hold"/>
                                        <p:tgtEl>
                                          <p:spTgt spid="21"/>
                                        </p:tgtEl>
                                        <p:attrNameLst>
                                          <p:attrName>style.visibility</p:attrName>
                                        </p:attrNameLst>
                                      </p:cBhvr>
                                      <p:tavLst>
                                        <p:tav tm="0">
                                          <p:val>
                                            <p:strVal val="hidden"/>
                                          </p:val>
                                        </p:tav>
                                        <p:tav tm="50000">
                                          <p:val>
                                            <p:strVal val="visible"/>
                                          </p:val>
                                        </p:tav>
                                      </p:tavLst>
                                    </p:anim>
                                  </p:childTnLst>
                                </p:cTn>
                              </p:par>
                            </p:childTnLst>
                          </p:cTn>
                        </p:par>
                        <p:par>
                          <p:cTn id="79" fill="hold">
                            <p:stCondLst>
                              <p:cond delay="2650"/>
                            </p:stCondLst>
                            <p:childTnLst>
                              <p:par>
                                <p:cTn id="80" presetID="35" presetClass="emph" presetSubtype="0" fill="hold" nodeType="afterEffect">
                                  <p:stCondLst>
                                    <p:cond delay="0"/>
                                  </p:stCondLst>
                                  <p:childTnLst>
                                    <p:anim calcmode="discrete" valueType="str">
                                      <p:cBhvr>
                                        <p:cTn id="81" dur="500" fill="hold"/>
                                        <p:tgtEl>
                                          <p:spTgt spid="37"/>
                                        </p:tgtEl>
                                        <p:attrNameLst>
                                          <p:attrName>style.visibility</p:attrName>
                                        </p:attrNameLst>
                                      </p:cBhvr>
                                      <p:tavLst>
                                        <p:tav tm="0">
                                          <p:val>
                                            <p:strVal val="hidden"/>
                                          </p:val>
                                        </p:tav>
                                        <p:tav tm="50000">
                                          <p:val>
                                            <p:strVal val="visible"/>
                                          </p:val>
                                        </p:tav>
                                      </p:tavLst>
                                    </p:anim>
                                  </p:childTnLst>
                                </p:cTn>
                              </p:par>
                            </p:childTnLst>
                          </p:cTn>
                        </p:par>
                        <p:par>
                          <p:cTn id="82" fill="hold">
                            <p:stCondLst>
                              <p:cond delay="3150"/>
                            </p:stCondLst>
                            <p:childTnLst>
                              <p:par>
                                <p:cTn id="83" presetID="35" presetClass="emph" presetSubtype="0" fill="hold" nodeType="afterEffect">
                                  <p:stCondLst>
                                    <p:cond delay="0"/>
                                  </p:stCondLst>
                                  <p:childTnLst>
                                    <p:anim calcmode="discrete" valueType="str">
                                      <p:cBhvr>
                                        <p:cTn id="84" dur="500" fill="hold"/>
                                        <p:tgtEl>
                                          <p:spTgt spid="4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1" grpId="0" animBg="1"/>
      <p:bldP spid="21" grpId="1" animBg="1"/>
      <p:bldP spid="22" grpId="0" animBg="1"/>
      <p:bldP spid="22" grpId="1" animBg="1"/>
      <p:bldP spid="36" grpId="0"/>
      <p:bldP spid="45" grpId="0"/>
      <p:bldP spid="46" grpId="0"/>
      <p:bldP spid="47" grpId="0"/>
      <p:bldP spid="48" grpId="0"/>
      <p:bldP spid="49" grpId="0"/>
      <p:bldP spid="50" grpId="0"/>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95763" y="1347495"/>
            <a:ext cx="2954656" cy="923330"/>
          </a:xfrm>
          <a:prstGeom prst="rect">
            <a:avLst/>
          </a:prstGeom>
          <a:noFill/>
        </p:spPr>
        <p:txBody>
          <a:bodyPr wrap="none" rtlCol="0">
            <a:spAutoFit/>
          </a:bodyPr>
          <a:lstStyle/>
          <a:p>
            <a:pPr algn="ctr"/>
            <a:r>
              <a:rPr lang="zh-CN" altLang="en-US" sz="5400" b="1" dirty="0">
                <a:solidFill>
                  <a:srgbClr val="2F849C"/>
                </a:solidFill>
                <a:latin typeface="微软雅黑" panose="020B0503020204020204" pitchFamily="34" charset="-122"/>
                <a:ea typeface="微软雅黑" panose="020B0503020204020204" pitchFamily="34" charset="-122"/>
              </a:rPr>
              <a:t>谢谢聆听</a:t>
            </a:r>
            <a:endParaRPr lang="zh-CN" altLang="en-US" sz="3600" b="1" dirty="0">
              <a:solidFill>
                <a:srgbClr val="2F849C"/>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xmlns="" id="{BCEA28DD-63D1-4B64-8BD1-0B58A85341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8934" y="2834895"/>
            <a:ext cx="2808312" cy="1936303"/>
          </a:xfrm>
          <a:prstGeom prst="rect">
            <a:avLst/>
          </a:prstGeom>
        </p:spPr>
      </p:pic>
    </p:spTree>
    <p:extLst>
      <p:ext uri="{BB962C8B-B14F-4D97-AF65-F5344CB8AC3E}">
        <p14:creationId xmlns:p14="http://schemas.microsoft.com/office/powerpoint/2010/main" val="1009303048"/>
      </p:ext>
    </p:extLst>
  </p:cSld>
  <p:clrMapOvr>
    <a:masterClrMapping/>
  </p:clrMapOvr>
  <p:transition spd="slow"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b1d3d76c-c30c-4f44-b061-40b4fd5b10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TotalTime>
  <Words>1442</Words>
  <Application>Microsoft Office PowerPoint</Application>
  <PresentationFormat>全屏显示(16:9)</PresentationFormat>
  <Paragraphs>172</Paragraphs>
  <Slides>28</Slides>
  <Notes>28</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28</vt:i4>
      </vt:variant>
    </vt:vector>
  </HeadingPairs>
  <TitlesOfParts>
    <vt:vector size="36" baseType="lpstr">
      <vt:lpstr>Malgun Gothic</vt:lpstr>
      <vt:lpstr>黑体</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120</cp:revision>
  <dcterms:created xsi:type="dcterms:W3CDTF">2016-08-11T06:12:00Z</dcterms:created>
  <dcterms:modified xsi:type="dcterms:W3CDTF">2018-12-05T03:22:53Z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2052-10.1.0.6156</vt:lpwstr>
  </property>
</Properties>
</file>